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Lst>
  <p:notesMasterIdLst>
    <p:notesMasterId r:id="rId21"/>
  </p:notesMasterIdLst>
  <p:handoutMasterIdLst>
    <p:handoutMasterId r:id="rId22"/>
  </p:handoutMasterIdLst>
  <p:sldIdLst>
    <p:sldId id="256" r:id="rId5"/>
    <p:sldId id="328" r:id="rId6"/>
    <p:sldId id="345" r:id="rId7"/>
    <p:sldId id="332" r:id="rId8"/>
    <p:sldId id="346" r:id="rId9"/>
    <p:sldId id="348" r:id="rId10"/>
    <p:sldId id="351" r:id="rId11"/>
    <p:sldId id="355" r:id="rId12"/>
    <p:sldId id="347" r:id="rId13"/>
    <p:sldId id="349" r:id="rId14"/>
    <p:sldId id="356" r:id="rId15"/>
    <p:sldId id="350" r:id="rId16"/>
    <p:sldId id="354" r:id="rId17"/>
    <p:sldId id="353" r:id="rId18"/>
    <p:sldId id="35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ita Searle-Barnes" initials="BS" lastIdx="2" clrIdx="0">
    <p:extLst>
      <p:ext uri="{19B8F6BF-5375-455C-9EA6-DF929625EA0E}">
        <p15:presenceInfo xmlns:p15="http://schemas.microsoft.com/office/powerpoint/2012/main" userId="S::bonita.searle-barnes_eal.org.uk#ext#@cityandguilds.onmicrosoft.com::933c52e3-7668-41da-91c9-ab4a44b41c30" providerId="AD"/>
      </p:ext>
    </p:extLst>
  </p:cmAuthor>
  <p:cmAuthor id="2" name="robert6p" initials="r" lastIdx="6" clrIdx="1">
    <p:extLst>
      <p:ext uri="{19B8F6BF-5375-455C-9EA6-DF929625EA0E}">
        <p15:presenceInfo xmlns:p15="http://schemas.microsoft.com/office/powerpoint/2012/main" userId="robert6p" providerId="None"/>
      </p:ext>
    </p:extLst>
  </p:cmAuthor>
  <p:cmAuthor id="3" name="Grant Dodd" initials="GD" lastIdx="8"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47744A-B763-4085-AE95-F2AB2242CA48}" v="1" dt="2021-06-21T15:41:34.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643" autoAdjust="0"/>
    <p:restoredTop sz="90000" autoAdjust="0"/>
  </p:normalViewPr>
  <p:slideViewPr>
    <p:cSldViewPr showGuides="1">
      <p:cViewPr varScale="1">
        <p:scale>
          <a:sx n="64" d="100"/>
          <a:sy n="64" d="100"/>
        </p:scale>
        <p:origin x="95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6A02D65-6653-4A1A-9364-ED5180CD20FF}"/>
    <pc:docChg chg="modSld">
      <pc:chgData name="Caroline Prodger" userId="e4ef2e75-b60b-401b-8ebe-291bdcf405f4" providerId="ADAL" clId="{66A02D65-6653-4A1A-9364-ED5180CD20FF}" dt="2021-05-28T11:41:58.798" v="1"/>
      <pc:docMkLst>
        <pc:docMk/>
      </pc:docMkLst>
      <pc:sldChg chg="modSp">
        <pc:chgData name="Caroline Prodger" userId="e4ef2e75-b60b-401b-8ebe-291bdcf405f4" providerId="ADAL" clId="{66A02D65-6653-4A1A-9364-ED5180CD20FF}" dt="2021-05-28T11:41:58.798" v="1"/>
        <pc:sldMkLst>
          <pc:docMk/>
          <pc:sldMk cId="0" sldId="267"/>
        </pc:sldMkLst>
        <pc:spChg chg="mod">
          <ac:chgData name="Caroline Prodger" userId="e4ef2e75-b60b-401b-8ebe-291bdcf405f4" providerId="ADAL" clId="{66A02D65-6653-4A1A-9364-ED5180CD20FF}" dt="2021-05-28T11:41:58.798" v="1"/>
          <ac:spMkLst>
            <pc:docMk/>
            <pc:sldMk cId="0" sldId="267"/>
            <ac:spMk id="18434" creationId="{00000000-0000-0000-0000-000000000000}"/>
          </ac:spMkLst>
        </pc:spChg>
      </pc:sldChg>
      <pc:sldChg chg="modSp">
        <pc:chgData name="Caroline Prodger" userId="e4ef2e75-b60b-401b-8ebe-291bdcf405f4" providerId="ADAL" clId="{66A02D65-6653-4A1A-9364-ED5180CD20FF}" dt="2021-05-28T11:41:58.798" v="1"/>
        <pc:sldMkLst>
          <pc:docMk/>
          <pc:sldMk cId="0" sldId="328"/>
        </pc:sldMkLst>
        <pc:spChg chg="mod">
          <ac:chgData name="Caroline Prodger" userId="e4ef2e75-b60b-401b-8ebe-291bdcf405f4" providerId="ADAL" clId="{66A02D65-6653-4A1A-9364-ED5180CD20FF}" dt="2021-05-28T11:41:58.798" v="1"/>
          <ac:spMkLst>
            <pc:docMk/>
            <pc:sldMk cId="0" sldId="328"/>
            <ac:spMk id="3074" creationId="{00000000-0000-0000-0000-000000000000}"/>
          </ac:spMkLst>
        </pc:spChg>
        <pc:spChg chg="mod">
          <ac:chgData name="Caroline Prodger" userId="e4ef2e75-b60b-401b-8ebe-291bdcf405f4" providerId="ADAL" clId="{66A02D65-6653-4A1A-9364-ED5180CD20FF}" dt="2021-05-28T11:41:58.798" v="1"/>
          <ac:spMkLst>
            <pc:docMk/>
            <pc:sldMk cId="0" sldId="328"/>
            <ac:spMk id="3075" creationId="{00000000-0000-0000-0000-000000000000}"/>
          </ac:spMkLst>
        </pc:spChg>
      </pc:sldChg>
      <pc:sldChg chg="modSp">
        <pc:chgData name="Caroline Prodger" userId="e4ef2e75-b60b-401b-8ebe-291bdcf405f4" providerId="ADAL" clId="{66A02D65-6653-4A1A-9364-ED5180CD20FF}" dt="2021-05-28T11:41:58.798" v="1"/>
        <pc:sldMkLst>
          <pc:docMk/>
          <pc:sldMk cId="0" sldId="332"/>
        </pc:sldMkLst>
        <pc:spChg chg="mod">
          <ac:chgData name="Caroline Prodger" userId="e4ef2e75-b60b-401b-8ebe-291bdcf405f4" providerId="ADAL" clId="{66A02D65-6653-4A1A-9364-ED5180CD20FF}" dt="2021-05-28T11:41:58.798" v="1"/>
          <ac:spMkLst>
            <pc:docMk/>
            <pc:sldMk cId="0" sldId="332"/>
            <ac:spMk id="2" creationId="{00000000-0000-0000-0000-000000000000}"/>
          </ac:spMkLst>
        </pc:spChg>
      </pc:sldChg>
      <pc:sldChg chg="modSp">
        <pc:chgData name="Caroline Prodger" userId="e4ef2e75-b60b-401b-8ebe-291bdcf405f4" providerId="ADAL" clId="{66A02D65-6653-4A1A-9364-ED5180CD20FF}" dt="2021-05-28T11:41:58.798" v="1"/>
        <pc:sldMkLst>
          <pc:docMk/>
          <pc:sldMk cId="1852403082" sldId="345"/>
        </pc:sldMkLst>
        <pc:spChg chg="mod">
          <ac:chgData name="Caroline Prodger" userId="e4ef2e75-b60b-401b-8ebe-291bdcf405f4" providerId="ADAL" clId="{66A02D65-6653-4A1A-9364-ED5180CD20FF}" dt="2021-05-28T11:41:58.798" v="1"/>
          <ac:spMkLst>
            <pc:docMk/>
            <pc:sldMk cId="1852403082" sldId="345"/>
            <ac:spMk id="5122" creationId="{00000000-0000-0000-0000-000000000000}"/>
          </ac:spMkLst>
        </pc:spChg>
        <pc:spChg chg="mod">
          <ac:chgData name="Caroline Prodger" userId="e4ef2e75-b60b-401b-8ebe-291bdcf405f4" providerId="ADAL" clId="{66A02D65-6653-4A1A-9364-ED5180CD20FF}" dt="2021-05-28T11:41:58.798" v="1"/>
          <ac:spMkLst>
            <pc:docMk/>
            <pc:sldMk cId="1852403082" sldId="345"/>
            <ac:spMk id="5123" creationId="{00000000-0000-0000-0000-000000000000}"/>
          </ac:spMkLst>
        </pc:spChg>
      </pc:sldChg>
      <pc:sldChg chg="modSp">
        <pc:chgData name="Caroline Prodger" userId="e4ef2e75-b60b-401b-8ebe-291bdcf405f4" providerId="ADAL" clId="{66A02D65-6653-4A1A-9364-ED5180CD20FF}" dt="2021-05-28T11:41:58.798" v="1"/>
        <pc:sldMkLst>
          <pc:docMk/>
          <pc:sldMk cId="835414237" sldId="346"/>
        </pc:sldMkLst>
        <pc:spChg chg="mod">
          <ac:chgData name="Caroline Prodger" userId="e4ef2e75-b60b-401b-8ebe-291bdcf405f4" providerId="ADAL" clId="{66A02D65-6653-4A1A-9364-ED5180CD20FF}" dt="2021-05-28T11:41:58.798" v="1"/>
          <ac:spMkLst>
            <pc:docMk/>
            <pc:sldMk cId="835414237" sldId="346"/>
            <ac:spMk id="3074" creationId="{00000000-0000-0000-0000-000000000000}"/>
          </ac:spMkLst>
        </pc:spChg>
        <pc:spChg chg="mod">
          <ac:chgData name="Caroline Prodger" userId="e4ef2e75-b60b-401b-8ebe-291bdcf405f4" providerId="ADAL" clId="{66A02D65-6653-4A1A-9364-ED5180CD20FF}" dt="2021-05-28T11:41:58.798" v="1"/>
          <ac:spMkLst>
            <pc:docMk/>
            <pc:sldMk cId="835414237" sldId="346"/>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034644058" sldId="347"/>
        </pc:sldMkLst>
        <pc:spChg chg="mod">
          <ac:chgData name="Caroline Prodger" userId="e4ef2e75-b60b-401b-8ebe-291bdcf405f4" providerId="ADAL" clId="{66A02D65-6653-4A1A-9364-ED5180CD20FF}" dt="2021-05-28T11:41:58.798" v="1"/>
          <ac:spMkLst>
            <pc:docMk/>
            <pc:sldMk cId="3034644058" sldId="347"/>
            <ac:spMk id="3074" creationId="{00000000-0000-0000-0000-000000000000}"/>
          </ac:spMkLst>
        </pc:spChg>
        <pc:spChg chg="mod">
          <ac:chgData name="Caroline Prodger" userId="e4ef2e75-b60b-401b-8ebe-291bdcf405f4" providerId="ADAL" clId="{66A02D65-6653-4A1A-9364-ED5180CD20FF}" dt="2021-05-28T11:41:58.798" v="1"/>
          <ac:spMkLst>
            <pc:docMk/>
            <pc:sldMk cId="3034644058" sldId="347"/>
            <ac:spMk id="3075" creationId="{00000000-0000-0000-0000-000000000000}"/>
          </ac:spMkLst>
        </pc:spChg>
      </pc:sldChg>
      <pc:sldChg chg="modSp">
        <pc:chgData name="Caroline Prodger" userId="e4ef2e75-b60b-401b-8ebe-291bdcf405f4" providerId="ADAL" clId="{66A02D65-6653-4A1A-9364-ED5180CD20FF}" dt="2021-05-28T11:41:58.798" v="1"/>
        <pc:sldMkLst>
          <pc:docMk/>
          <pc:sldMk cId="2824125607" sldId="348"/>
        </pc:sldMkLst>
        <pc:spChg chg="mod">
          <ac:chgData name="Caroline Prodger" userId="e4ef2e75-b60b-401b-8ebe-291bdcf405f4" providerId="ADAL" clId="{66A02D65-6653-4A1A-9364-ED5180CD20FF}" dt="2021-05-28T11:41:58.798" v="1"/>
          <ac:spMkLst>
            <pc:docMk/>
            <pc:sldMk cId="2824125607" sldId="348"/>
            <ac:spMk id="3074" creationId="{00000000-0000-0000-0000-000000000000}"/>
          </ac:spMkLst>
        </pc:spChg>
        <pc:spChg chg="mod">
          <ac:chgData name="Caroline Prodger" userId="e4ef2e75-b60b-401b-8ebe-291bdcf405f4" providerId="ADAL" clId="{66A02D65-6653-4A1A-9364-ED5180CD20FF}" dt="2021-05-28T11:41:58.798" v="1"/>
          <ac:spMkLst>
            <pc:docMk/>
            <pc:sldMk cId="2824125607" sldId="348"/>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126930858" sldId="349"/>
        </pc:sldMkLst>
        <pc:spChg chg="mod">
          <ac:chgData name="Caroline Prodger" userId="e4ef2e75-b60b-401b-8ebe-291bdcf405f4" providerId="ADAL" clId="{66A02D65-6653-4A1A-9364-ED5180CD20FF}" dt="2021-05-28T11:41:58.798" v="1"/>
          <ac:spMkLst>
            <pc:docMk/>
            <pc:sldMk cId="1126930858" sldId="349"/>
            <ac:spMk id="3074" creationId="{00000000-0000-0000-0000-000000000000}"/>
          </ac:spMkLst>
        </pc:spChg>
        <pc:spChg chg="mod">
          <ac:chgData name="Caroline Prodger" userId="e4ef2e75-b60b-401b-8ebe-291bdcf405f4" providerId="ADAL" clId="{66A02D65-6653-4A1A-9364-ED5180CD20FF}" dt="2021-05-28T11:41:58.798" v="1"/>
          <ac:spMkLst>
            <pc:docMk/>
            <pc:sldMk cId="1126930858" sldId="349"/>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922127904" sldId="350"/>
        </pc:sldMkLst>
        <pc:spChg chg="mod">
          <ac:chgData name="Caroline Prodger" userId="e4ef2e75-b60b-401b-8ebe-291bdcf405f4" providerId="ADAL" clId="{66A02D65-6653-4A1A-9364-ED5180CD20FF}" dt="2021-05-28T11:41:58.798" v="1"/>
          <ac:spMkLst>
            <pc:docMk/>
            <pc:sldMk cId="1922127904" sldId="350"/>
            <ac:spMk id="3074" creationId="{00000000-0000-0000-0000-000000000000}"/>
          </ac:spMkLst>
        </pc:spChg>
        <pc:spChg chg="mod">
          <ac:chgData name="Caroline Prodger" userId="e4ef2e75-b60b-401b-8ebe-291bdcf405f4" providerId="ADAL" clId="{66A02D65-6653-4A1A-9364-ED5180CD20FF}" dt="2021-05-28T11:41:58.798" v="1"/>
          <ac:spMkLst>
            <pc:docMk/>
            <pc:sldMk cId="1922127904" sldId="350"/>
            <ac:spMk id="3075" creationId="{00000000-0000-0000-0000-000000000000}"/>
          </ac:spMkLst>
        </pc:spChg>
      </pc:sldChg>
      <pc:sldChg chg="modSp">
        <pc:chgData name="Caroline Prodger" userId="e4ef2e75-b60b-401b-8ebe-291bdcf405f4" providerId="ADAL" clId="{66A02D65-6653-4A1A-9364-ED5180CD20FF}" dt="2021-05-28T11:41:58.798" v="1"/>
        <pc:sldMkLst>
          <pc:docMk/>
          <pc:sldMk cId="554329221" sldId="351"/>
        </pc:sldMkLst>
        <pc:spChg chg="mod">
          <ac:chgData name="Caroline Prodger" userId="e4ef2e75-b60b-401b-8ebe-291bdcf405f4" providerId="ADAL" clId="{66A02D65-6653-4A1A-9364-ED5180CD20FF}" dt="2021-05-28T11:41:58.798" v="1"/>
          <ac:spMkLst>
            <pc:docMk/>
            <pc:sldMk cId="554329221" sldId="351"/>
            <ac:spMk id="3074" creationId="{00000000-0000-0000-0000-000000000000}"/>
          </ac:spMkLst>
        </pc:spChg>
        <pc:spChg chg="mod">
          <ac:chgData name="Caroline Prodger" userId="e4ef2e75-b60b-401b-8ebe-291bdcf405f4" providerId="ADAL" clId="{66A02D65-6653-4A1A-9364-ED5180CD20FF}" dt="2021-05-28T11:41:58.798" v="1"/>
          <ac:spMkLst>
            <pc:docMk/>
            <pc:sldMk cId="554329221" sldId="351"/>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348080671" sldId="352"/>
        </pc:sldMkLst>
        <pc:spChg chg="mod">
          <ac:chgData name="Caroline Prodger" userId="e4ef2e75-b60b-401b-8ebe-291bdcf405f4" providerId="ADAL" clId="{66A02D65-6653-4A1A-9364-ED5180CD20FF}" dt="2021-05-28T11:41:58.798" v="1"/>
          <ac:spMkLst>
            <pc:docMk/>
            <pc:sldMk cId="3348080671" sldId="352"/>
            <ac:spMk id="3074" creationId="{00000000-0000-0000-0000-000000000000}"/>
          </ac:spMkLst>
        </pc:spChg>
        <pc:spChg chg="mod">
          <ac:chgData name="Caroline Prodger" userId="e4ef2e75-b60b-401b-8ebe-291bdcf405f4" providerId="ADAL" clId="{66A02D65-6653-4A1A-9364-ED5180CD20FF}" dt="2021-05-28T11:41:58.798" v="1"/>
          <ac:spMkLst>
            <pc:docMk/>
            <pc:sldMk cId="3348080671" sldId="352"/>
            <ac:spMk id="3075" creationId="{00000000-0000-0000-0000-000000000000}"/>
          </ac:spMkLst>
        </pc:spChg>
      </pc:sldChg>
      <pc:sldChg chg="modSp">
        <pc:chgData name="Caroline Prodger" userId="e4ef2e75-b60b-401b-8ebe-291bdcf405f4" providerId="ADAL" clId="{66A02D65-6653-4A1A-9364-ED5180CD20FF}" dt="2021-05-28T11:41:58.798" v="1"/>
        <pc:sldMkLst>
          <pc:docMk/>
          <pc:sldMk cId="3111777498" sldId="353"/>
        </pc:sldMkLst>
        <pc:spChg chg="mod">
          <ac:chgData name="Caroline Prodger" userId="e4ef2e75-b60b-401b-8ebe-291bdcf405f4" providerId="ADAL" clId="{66A02D65-6653-4A1A-9364-ED5180CD20FF}" dt="2021-05-28T11:41:58.798" v="1"/>
          <ac:spMkLst>
            <pc:docMk/>
            <pc:sldMk cId="3111777498" sldId="353"/>
            <ac:spMk id="3074" creationId="{00000000-0000-0000-0000-000000000000}"/>
          </ac:spMkLst>
        </pc:spChg>
        <pc:spChg chg="mod">
          <ac:chgData name="Caroline Prodger" userId="e4ef2e75-b60b-401b-8ebe-291bdcf405f4" providerId="ADAL" clId="{66A02D65-6653-4A1A-9364-ED5180CD20FF}" dt="2021-05-28T11:41:58.798" v="1"/>
          <ac:spMkLst>
            <pc:docMk/>
            <pc:sldMk cId="3111777498" sldId="353"/>
            <ac:spMk id="3075" creationId="{00000000-0000-0000-0000-000000000000}"/>
          </ac:spMkLst>
        </pc:spChg>
      </pc:sldChg>
      <pc:sldChg chg="modSp">
        <pc:chgData name="Caroline Prodger" userId="e4ef2e75-b60b-401b-8ebe-291bdcf405f4" providerId="ADAL" clId="{66A02D65-6653-4A1A-9364-ED5180CD20FF}" dt="2021-05-28T11:41:58.798" v="1"/>
        <pc:sldMkLst>
          <pc:docMk/>
          <pc:sldMk cId="2144654731" sldId="354"/>
        </pc:sldMkLst>
        <pc:spChg chg="mod">
          <ac:chgData name="Caroline Prodger" userId="e4ef2e75-b60b-401b-8ebe-291bdcf405f4" providerId="ADAL" clId="{66A02D65-6653-4A1A-9364-ED5180CD20FF}" dt="2021-05-28T11:41:58.798" v="1"/>
          <ac:spMkLst>
            <pc:docMk/>
            <pc:sldMk cId="2144654731" sldId="354"/>
            <ac:spMk id="3074" creationId="{00000000-0000-0000-0000-000000000000}"/>
          </ac:spMkLst>
        </pc:spChg>
        <pc:spChg chg="mod">
          <ac:chgData name="Caroline Prodger" userId="e4ef2e75-b60b-401b-8ebe-291bdcf405f4" providerId="ADAL" clId="{66A02D65-6653-4A1A-9364-ED5180CD20FF}" dt="2021-05-28T11:41:58.798" v="1"/>
          <ac:spMkLst>
            <pc:docMk/>
            <pc:sldMk cId="2144654731" sldId="354"/>
            <ac:spMk id="3075" creationId="{00000000-0000-0000-0000-000000000000}"/>
          </ac:spMkLst>
        </pc:spChg>
      </pc:sldChg>
      <pc:sldChg chg="modSp">
        <pc:chgData name="Caroline Prodger" userId="e4ef2e75-b60b-401b-8ebe-291bdcf405f4" providerId="ADAL" clId="{66A02D65-6653-4A1A-9364-ED5180CD20FF}" dt="2021-05-28T11:41:58.798" v="1"/>
        <pc:sldMkLst>
          <pc:docMk/>
          <pc:sldMk cId="1213278751" sldId="355"/>
        </pc:sldMkLst>
        <pc:spChg chg="mod">
          <ac:chgData name="Caroline Prodger" userId="e4ef2e75-b60b-401b-8ebe-291bdcf405f4" providerId="ADAL" clId="{66A02D65-6653-4A1A-9364-ED5180CD20FF}" dt="2021-05-28T11:41:58.798" v="1"/>
          <ac:spMkLst>
            <pc:docMk/>
            <pc:sldMk cId="1213278751" sldId="355"/>
            <ac:spMk id="3074" creationId="{00000000-0000-0000-0000-000000000000}"/>
          </ac:spMkLst>
        </pc:spChg>
        <pc:spChg chg="mod">
          <ac:chgData name="Caroline Prodger" userId="e4ef2e75-b60b-401b-8ebe-291bdcf405f4" providerId="ADAL" clId="{66A02D65-6653-4A1A-9364-ED5180CD20FF}" dt="2021-05-28T11:41:58.798" v="1"/>
          <ac:spMkLst>
            <pc:docMk/>
            <pc:sldMk cId="1213278751" sldId="355"/>
            <ac:spMk id="3075" creationId="{00000000-0000-0000-0000-000000000000}"/>
          </ac:spMkLst>
        </pc:spChg>
      </pc:sldChg>
      <pc:sldChg chg="modSp">
        <pc:chgData name="Caroline Prodger" userId="e4ef2e75-b60b-401b-8ebe-291bdcf405f4" providerId="ADAL" clId="{66A02D65-6653-4A1A-9364-ED5180CD20FF}" dt="2021-05-28T11:41:58.798" v="1"/>
        <pc:sldMkLst>
          <pc:docMk/>
          <pc:sldMk cId="4146592846" sldId="356"/>
        </pc:sldMkLst>
        <pc:spChg chg="mod">
          <ac:chgData name="Caroline Prodger" userId="e4ef2e75-b60b-401b-8ebe-291bdcf405f4" providerId="ADAL" clId="{66A02D65-6653-4A1A-9364-ED5180CD20FF}" dt="2021-05-28T11:41:58.798" v="1"/>
          <ac:spMkLst>
            <pc:docMk/>
            <pc:sldMk cId="4146592846" sldId="356"/>
            <ac:spMk id="3074" creationId="{00000000-0000-0000-0000-000000000000}"/>
          </ac:spMkLst>
        </pc:spChg>
        <pc:spChg chg="mod">
          <ac:chgData name="Caroline Prodger" userId="e4ef2e75-b60b-401b-8ebe-291bdcf405f4" providerId="ADAL" clId="{66A02D65-6653-4A1A-9364-ED5180CD20FF}" dt="2021-05-28T11:41:58.798" v="1"/>
          <ac:spMkLst>
            <pc:docMk/>
            <pc:sldMk cId="4146592846" sldId="356"/>
            <ac:spMk id="3075" creationId="{00000000-0000-0000-0000-000000000000}"/>
          </ac:spMkLst>
        </pc:spChg>
      </pc:sldChg>
    </pc:docChg>
  </pc:docChgLst>
  <pc:docChgLst>
    <pc:chgData name="Caroline Prodger" userId="e4ef2e75-b60b-401b-8ebe-291bdcf405f4" providerId="ADAL" clId="{9D589F1A-E2F2-4CC3-B10A-2EC83ECAC802}"/>
    <pc:docChg chg="custSel modSld">
      <pc:chgData name="Caroline Prodger" userId="e4ef2e75-b60b-401b-8ebe-291bdcf405f4" providerId="ADAL" clId="{9D589F1A-E2F2-4CC3-B10A-2EC83ECAC802}" dt="2021-05-24T10:38:42.632" v="11" actId="1592"/>
      <pc:docMkLst>
        <pc:docMk/>
      </pc:docMkLst>
      <pc:sldChg chg="delCm">
        <pc:chgData name="Caroline Prodger" userId="e4ef2e75-b60b-401b-8ebe-291bdcf405f4" providerId="ADAL" clId="{9D589F1A-E2F2-4CC3-B10A-2EC83ECAC802}" dt="2021-05-24T10:37:26.133" v="2" actId="1592"/>
        <pc:sldMkLst>
          <pc:docMk/>
          <pc:sldMk cId="0" sldId="332"/>
        </pc:sldMkLst>
      </pc:sldChg>
      <pc:sldChg chg="modSp mod delCm">
        <pc:chgData name="Caroline Prodger" userId="e4ef2e75-b60b-401b-8ebe-291bdcf405f4" providerId="ADAL" clId="{9D589F1A-E2F2-4CC3-B10A-2EC83ECAC802}" dt="2021-05-24T10:36:38.183" v="1" actId="1592"/>
        <pc:sldMkLst>
          <pc:docMk/>
          <pc:sldMk cId="1852403082" sldId="345"/>
        </pc:sldMkLst>
        <pc:spChg chg="mod">
          <ac:chgData name="Caroline Prodger" userId="e4ef2e75-b60b-401b-8ebe-291bdcf405f4" providerId="ADAL" clId="{9D589F1A-E2F2-4CC3-B10A-2EC83ECAC802}" dt="2021-05-24T10:36:30.528" v="0" actId="948"/>
          <ac:spMkLst>
            <pc:docMk/>
            <pc:sldMk cId="1852403082" sldId="345"/>
            <ac:spMk id="5123" creationId="{00000000-0000-0000-0000-000000000000}"/>
          </ac:spMkLst>
        </pc:spChg>
      </pc:sldChg>
      <pc:sldChg chg="modSp mod delCm">
        <pc:chgData name="Caroline Prodger" userId="e4ef2e75-b60b-401b-8ebe-291bdcf405f4" providerId="ADAL" clId="{9D589F1A-E2F2-4CC3-B10A-2EC83ECAC802}" dt="2021-05-24T10:37:46.783" v="5" actId="20577"/>
        <pc:sldMkLst>
          <pc:docMk/>
          <pc:sldMk cId="835414237" sldId="346"/>
        </pc:sldMkLst>
        <pc:spChg chg="mod">
          <ac:chgData name="Caroline Prodger" userId="e4ef2e75-b60b-401b-8ebe-291bdcf405f4" providerId="ADAL" clId="{9D589F1A-E2F2-4CC3-B10A-2EC83ECAC802}" dt="2021-05-24T10:37:46.783" v="5" actId="20577"/>
          <ac:spMkLst>
            <pc:docMk/>
            <pc:sldMk cId="835414237" sldId="346"/>
            <ac:spMk id="3075" creationId="{00000000-0000-0000-0000-000000000000}"/>
          </ac:spMkLst>
        </pc:spChg>
      </pc:sldChg>
      <pc:sldChg chg="modSp mod delCm">
        <pc:chgData name="Caroline Prodger" userId="e4ef2e75-b60b-401b-8ebe-291bdcf405f4" providerId="ADAL" clId="{9D589F1A-E2F2-4CC3-B10A-2EC83ECAC802}" dt="2021-05-24T10:38:21.606" v="9" actId="313"/>
        <pc:sldMkLst>
          <pc:docMk/>
          <pc:sldMk cId="1126930858" sldId="349"/>
        </pc:sldMkLst>
        <pc:spChg chg="mod">
          <ac:chgData name="Caroline Prodger" userId="e4ef2e75-b60b-401b-8ebe-291bdcf405f4" providerId="ADAL" clId="{9D589F1A-E2F2-4CC3-B10A-2EC83ECAC802}" dt="2021-05-24T10:38:21.606" v="9" actId="313"/>
          <ac:spMkLst>
            <pc:docMk/>
            <pc:sldMk cId="1126930858" sldId="349"/>
            <ac:spMk id="3075" creationId="{00000000-0000-0000-0000-000000000000}"/>
          </ac:spMkLst>
        </pc:spChg>
      </pc:sldChg>
      <pc:sldChg chg="delCm">
        <pc:chgData name="Caroline Prodger" userId="e4ef2e75-b60b-401b-8ebe-291bdcf405f4" providerId="ADAL" clId="{9D589F1A-E2F2-4CC3-B10A-2EC83ECAC802}" dt="2021-05-24T10:38:05.111" v="6" actId="1592"/>
        <pc:sldMkLst>
          <pc:docMk/>
          <pc:sldMk cId="554329221" sldId="351"/>
        </pc:sldMkLst>
      </pc:sldChg>
      <pc:sldChg chg="delCm">
        <pc:chgData name="Caroline Prodger" userId="e4ef2e75-b60b-401b-8ebe-291bdcf405f4" providerId="ADAL" clId="{9D589F1A-E2F2-4CC3-B10A-2EC83ECAC802}" dt="2021-05-24T10:38:42.632" v="11" actId="1592"/>
        <pc:sldMkLst>
          <pc:docMk/>
          <pc:sldMk cId="3348080671" sldId="352"/>
        </pc:sldMkLst>
      </pc:sldChg>
    </pc:docChg>
  </pc:docChgLst>
  <pc:docChgLst>
    <pc:chgData name="Caroline Prodger" userId="e4ef2e75-b60b-401b-8ebe-291bdcf405f4" providerId="ADAL" clId="{F447744A-B763-4085-AE95-F2AB2242CA48}"/>
    <pc:docChg chg="modSld delMainMaster">
      <pc:chgData name="Caroline Prodger" userId="e4ef2e75-b60b-401b-8ebe-291bdcf405f4" providerId="ADAL" clId="{F447744A-B763-4085-AE95-F2AB2242CA48}" dt="2021-06-21T15:50:16.165" v="24" actId="1076"/>
      <pc:docMkLst>
        <pc:docMk/>
      </pc:docMkLst>
      <pc:sldChg chg="modSp mod">
        <pc:chgData name="Caroline Prodger" userId="e4ef2e75-b60b-401b-8ebe-291bdcf405f4" providerId="ADAL" clId="{F447744A-B763-4085-AE95-F2AB2242CA48}" dt="2021-06-21T15:43:54.103" v="7" actId="1076"/>
        <pc:sldMkLst>
          <pc:docMk/>
          <pc:sldMk cId="0" sldId="332"/>
        </pc:sldMkLst>
        <pc:spChg chg="mod">
          <ac:chgData name="Caroline Prodger" userId="e4ef2e75-b60b-401b-8ebe-291bdcf405f4" providerId="ADAL" clId="{F447744A-B763-4085-AE95-F2AB2242CA48}" dt="2021-06-21T15:43:38.106" v="6" actId="113"/>
          <ac:spMkLst>
            <pc:docMk/>
            <pc:sldMk cId="0" sldId="332"/>
            <ac:spMk id="3" creationId="{00000000-0000-0000-0000-000000000000}"/>
          </ac:spMkLst>
        </pc:spChg>
        <pc:picChg chg="mod ord">
          <ac:chgData name="Caroline Prodger" userId="e4ef2e75-b60b-401b-8ebe-291bdcf405f4" providerId="ADAL" clId="{F447744A-B763-4085-AE95-F2AB2242CA48}" dt="2021-06-21T15:43:54.103" v="7" actId="1076"/>
          <ac:picMkLst>
            <pc:docMk/>
            <pc:sldMk cId="0" sldId="332"/>
            <ac:picMk id="9" creationId="{5B34B674-0561-4A7C-B3CF-9815AB0F8F0B}"/>
          </ac:picMkLst>
        </pc:picChg>
      </pc:sldChg>
      <pc:sldChg chg="modSp mod">
        <pc:chgData name="Caroline Prodger" userId="e4ef2e75-b60b-401b-8ebe-291bdcf405f4" providerId="ADAL" clId="{F447744A-B763-4085-AE95-F2AB2242CA48}" dt="2021-06-21T15:46:36.704" v="10" actId="14100"/>
        <pc:sldMkLst>
          <pc:docMk/>
          <pc:sldMk cId="835414237" sldId="346"/>
        </pc:sldMkLst>
        <pc:spChg chg="mod">
          <ac:chgData name="Caroline Prodger" userId="e4ef2e75-b60b-401b-8ebe-291bdcf405f4" providerId="ADAL" clId="{F447744A-B763-4085-AE95-F2AB2242CA48}" dt="2021-06-21T15:46:32.608" v="8" actId="14100"/>
          <ac:spMkLst>
            <pc:docMk/>
            <pc:sldMk cId="835414237" sldId="346"/>
            <ac:spMk id="3075" creationId="{00000000-0000-0000-0000-000000000000}"/>
          </ac:spMkLst>
        </pc:spChg>
        <pc:picChg chg="mod">
          <ac:chgData name="Caroline Prodger" userId="e4ef2e75-b60b-401b-8ebe-291bdcf405f4" providerId="ADAL" clId="{F447744A-B763-4085-AE95-F2AB2242CA48}" dt="2021-06-21T15:46:36.704" v="10" actId="14100"/>
          <ac:picMkLst>
            <pc:docMk/>
            <pc:sldMk cId="835414237" sldId="346"/>
            <ac:picMk id="4" creationId="{435285C8-2805-4BAF-B1A6-0A3E02AB44BE}"/>
          </ac:picMkLst>
        </pc:picChg>
      </pc:sldChg>
      <pc:sldChg chg="modSp mod">
        <pc:chgData name="Caroline Prodger" userId="e4ef2e75-b60b-401b-8ebe-291bdcf405f4" providerId="ADAL" clId="{F447744A-B763-4085-AE95-F2AB2242CA48}" dt="2021-06-21T15:47:53.126" v="21" actId="167"/>
        <pc:sldMkLst>
          <pc:docMk/>
          <pc:sldMk cId="2824125607" sldId="348"/>
        </pc:sldMkLst>
        <pc:spChg chg="mod">
          <ac:chgData name="Caroline Prodger" userId="e4ef2e75-b60b-401b-8ebe-291bdcf405f4" providerId="ADAL" clId="{F447744A-B763-4085-AE95-F2AB2242CA48}" dt="2021-06-21T15:47:36.387" v="15" actId="1076"/>
          <ac:spMkLst>
            <pc:docMk/>
            <pc:sldMk cId="2824125607" sldId="348"/>
            <ac:spMk id="4" creationId="{9E802A63-3EDA-4468-8A70-84F4639818E7}"/>
          </ac:spMkLst>
        </pc:spChg>
        <pc:spChg chg="mod">
          <ac:chgData name="Caroline Prodger" userId="e4ef2e75-b60b-401b-8ebe-291bdcf405f4" providerId="ADAL" clId="{F447744A-B763-4085-AE95-F2AB2242CA48}" dt="2021-06-21T15:47:30.494" v="13" actId="1076"/>
          <ac:spMkLst>
            <pc:docMk/>
            <pc:sldMk cId="2824125607" sldId="348"/>
            <ac:spMk id="5" creationId="{172207AF-FC16-4421-A114-57F660134399}"/>
          </ac:spMkLst>
        </pc:spChg>
        <pc:picChg chg="mod">
          <ac:chgData name="Caroline Prodger" userId="e4ef2e75-b60b-401b-8ebe-291bdcf405f4" providerId="ADAL" clId="{F447744A-B763-4085-AE95-F2AB2242CA48}" dt="2021-06-21T15:47:42.930" v="18" actId="14100"/>
          <ac:picMkLst>
            <pc:docMk/>
            <pc:sldMk cId="2824125607" sldId="348"/>
            <ac:picMk id="3" creationId="{317C4226-9378-4B88-B970-E5A2A3490E0A}"/>
          </ac:picMkLst>
        </pc:picChg>
        <pc:picChg chg="mod ord">
          <ac:chgData name="Caroline Prodger" userId="e4ef2e75-b60b-401b-8ebe-291bdcf405f4" providerId="ADAL" clId="{F447744A-B763-4085-AE95-F2AB2242CA48}" dt="2021-06-21T15:47:53.126" v="21" actId="167"/>
          <ac:picMkLst>
            <pc:docMk/>
            <pc:sldMk cId="2824125607" sldId="348"/>
            <ac:picMk id="7" creationId="{A4846026-8A70-4CB1-AA55-E8E8A6312529}"/>
          </ac:picMkLst>
        </pc:picChg>
      </pc:sldChg>
      <pc:sldChg chg="modSp mod">
        <pc:chgData name="Caroline Prodger" userId="e4ef2e75-b60b-401b-8ebe-291bdcf405f4" providerId="ADAL" clId="{F447744A-B763-4085-AE95-F2AB2242CA48}" dt="2021-06-21T15:50:16.165" v="24" actId="1076"/>
        <pc:sldMkLst>
          <pc:docMk/>
          <pc:sldMk cId="1126930858" sldId="349"/>
        </pc:sldMkLst>
        <pc:spChg chg="mod">
          <ac:chgData name="Caroline Prodger" userId="e4ef2e75-b60b-401b-8ebe-291bdcf405f4" providerId="ADAL" clId="{F447744A-B763-4085-AE95-F2AB2242CA48}" dt="2021-06-21T15:50:13.599" v="23" actId="1076"/>
          <ac:spMkLst>
            <pc:docMk/>
            <pc:sldMk cId="1126930858" sldId="349"/>
            <ac:spMk id="4" creationId="{099556D1-6B05-4603-B10A-B827FE109292}"/>
          </ac:spMkLst>
        </pc:spChg>
        <pc:picChg chg="mod">
          <ac:chgData name="Caroline Prodger" userId="e4ef2e75-b60b-401b-8ebe-291bdcf405f4" providerId="ADAL" clId="{F447744A-B763-4085-AE95-F2AB2242CA48}" dt="2021-06-21T15:50:16.165" v="24" actId="1076"/>
          <ac:picMkLst>
            <pc:docMk/>
            <pc:sldMk cId="1126930858" sldId="349"/>
            <ac:picMk id="3" creationId="{FABA2E79-EF71-4932-AED0-3736BA47A6B6}"/>
          </ac:picMkLst>
        </pc:picChg>
      </pc:sldChg>
      <pc:sldChg chg="modSp mod">
        <pc:chgData name="Caroline Prodger" userId="e4ef2e75-b60b-401b-8ebe-291bdcf405f4" providerId="ADAL" clId="{F447744A-B763-4085-AE95-F2AB2242CA48}" dt="2021-06-21T15:48:36.952" v="22" actId="1076"/>
        <pc:sldMkLst>
          <pc:docMk/>
          <pc:sldMk cId="1213278751" sldId="355"/>
        </pc:sldMkLst>
        <pc:picChg chg="mod">
          <ac:chgData name="Caroline Prodger" userId="e4ef2e75-b60b-401b-8ebe-291bdcf405f4" providerId="ADAL" clId="{F447744A-B763-4085-AE95-F2AB2242CA48}" dt="2021-06-21T15:48:36.952" v="22" actId="1076"/>
          <ac:picMkLst>
            <pc:docMk/>
            <pc:sldMk cId="1213278751" sldId="355"/>
            <ac:picMk id="3" creationId="{820E4741-E248-4866-917A-FD7FA59B1DDF}"/>
          </ac:picMkLst>
        </pc:picChg>
      </pc:sldChg>
      <pc:sldMasterChg chg="del delSldLayout">
        <pc:chgData name="Caroline Prodger" userId="e4ef2e75-b60b-401b-8ebe-291bdcf405f4" providerId="ADAL" clId="{F447744A-B763-4085-AE95-F2AB2242CA48}" dt="2021-06-21T15:41:55.095" v="1" actId="2696"/>
        <pc:sldMasterMkLst>
          <pc:docMk/>
          <pc:sldMasterMk cId="1200735204" sldId="2147483659"/>
        </pc:sldMasterMkLst>
        <pc:sldLayoutChg chg="del">
          <pc:chgData name="Caroline Prodger" userId="e4ef2e75-b60b-401b-8ebe-291bdcf405f4" providerId="ADAL" clId="{F447744A-B763-4085-AE95-F2AB2242CA48}" dt="2021-06-21T15:41:55.093" v="0" actId="2696"/>
          <pc:sldLayoutMkLst>
            <pc:docMk/>
            <pc:sldMasterMk cId="1200735204" sldId="2147483659"/>
            <pc:sldLayoutMk cId="320513444" sldId="2147483660"/>
          </pc:sldLayoutMkLst>
        </pc:sldLayoutChg>
      </pc:sldMasterChg>
    </pc:docChg>
  </pc:docChgLst>
  <pc:docChgLst>
    <pc:chgData name="Caroline Prodger" userId="e4ef2e75-b60b-401b-8ebe-291bdcf405f4" providerId="ADAL" clId="{19F26C2C-9DC0-497F-BFBC-22E58B4F1231}"/>
    <pc:docChg chg="modSld">
      <pc:chgData name="Caroline Prodger" userId="e4ef2e75-b60b-401b-8ebe-291bdcf405f4" providerId="ADAL" clId="{19F26C2C-9DC0-497F-BFBC-22E58B4F1231}" dt="2021-05-24T14:50:33.585" v="1" actId="20577"/>
      <pc:docMkLst>
        <pc:docMk/>
      </pc:docMkLst>
      <pc:sldChg chg="modSp mod">
        <pc:chgData name="Caroline Prodger" userId="e4ef2e75-b60b-401b-8ebe-291bdcf405f4" providerId="ADAL" clId="{19F26C2C-9DC0-497F-BFBC-22E58B4F1231}" dt="2021-05-24T14:50:33.585" v="1" actId="20577"/>
        <pc:sldMkLst>
          <pc:docMk/>
          <pc:sldMk cId="0" sldId="256"/>
        </pc:sldMkLst>
        <pc:spChg chg="mod">
          <ac:chgData name="Caroline Prodger" userId="e4ef2e75-b60b-401b-8ebe-291bdcf405f4" providerId="ADAL" clId="{19F26C2C-9DC0-497F-BFBC-22E58B4F1231}" dt="2021-05-24T14:50:33.585" v="1" actId="20577"/>
          <ac:spMkLst>
            <pc:docMk/>
            <pc:sldMk cId="0" sldId="256"/>
            <ac:spMk id="2054" creationId="{00000000-0000-0000-0000-000000000000}"/>
          </ac:spMkLst>
        </pc:spChg>
      </pc:sldChg>
      <pc:sldChg chg="modSp">
        <pc:chgData name="Caroline Prodger" userId="e4ef2e75-b60b-401b-8ebe-291bdcf405f4" providerId="ADAL" clId="{19F26C2C-9DC0-497F-BFBC-22E58B4F1231}" dt="2021-05-24T14:50:25.255" v="0"/>
        <pc:sldMkLst>
          <pc:docMk/>
          <pc:sldMk cId="0" sldId="328"/>
        </pc:sldMkLst>
        <pc:spChg chg="mod">
          <ac:chgData name="Caroline Prodger" userId="e4ef2e75-b60b-401b-8ebe-291bdcf405f4" providerId="ADAL" clId="{19F26C2C-9DC0-497F-BFBC-22E58B4F1231}" dt="2021-05-24T14:50:25.255" v="0"/>
          <ac:spMkLst>
            <pc:docMk/>
            <pc:sldMk cId="0" sldId="328"/>
            <ac:spMk id="3074" creationId="{00000000-0000-0000-0000-000000000000}"/>
          </ac:spMkLst>
        </pc:spChg>
        <pc:spChg chg="mod">
          <ac:chgData name="Caroline Prodger" userId="e4ef2e75-b60b-401b-8ebe-291bdcf405f4" providerId="ADAL" clId="{19F26C2C-9DC0-497F-BFBC-22E58B4F1231}" dt="2021-05-24T14:50:25.255" v="0"/>
          <ac:spMkLst>
            <pc:docMk/>
            <pc:sldMk cId="0" sldId="328"/>
            <ac:spMk id="3075" creationId="{00000000-0000-0000-0000-000000000000}"/>
          </ac:spMkLst>
        </pc:spChg>
      </pc:sldChg>
      <pc:sldChg chg="modSp">
        <pc:chgData name="Caroline Prodger" userId="e4ef2e75-b60b-401b-8ebe-291bdcf405f4" providerId="ADAL" clId="{19F26C2C-9DC0-497F-BFBC-22E58B4F1231}" dt="2021-05-24T14:50:25.255" v="0"/>
        <pc:sldMkLst>
          <pc:docMk/>
          <pc:sldMk cId="0" sldId="332"/>
        </pc:sldMkLst>
        <pc:spChg chg="mod">
          <ac:chgData name="Caroline Prodger" userId="e4ef2e75-b60b-401b-8ebe-291bdcf405f4" providerId="ADAL" clId="{19F26C2C-9DC0-497F-BFBC-22E58B4F1231}" dt="2021-05-24T14:50:25.255" v="0"/>
          <ac:spMkLst>
            <pc:docMk/>
            <pc:sldMk cId="0" sldId="332"/>
            <ac:spMk id="2" creationId="{00000000-0000-0000-0000-000000000000}"/>
          </ac:spMkLst>
        </pc:spChg>
      </pc:sldChg>
      <pc:sldChg chg="modSp">
        <pc:chgData name="Caroline Prodger" userId="e4ef2e75-b60b-401b-8ebe-291bdcf405f4" providerId="ADAL" clId="{19F26C2C-9DC0-497F-BFBC-22E58B4F1231}" dt="2021-05-24T14:50:25.255" v="0"/>
        <pc:sldMkLst>
          <pc:docMk/>
          <pc:sldMk cId="1852403082" sldId="345"/>
        </pc:sldMkLst>
        <pc:spChg chg="mod">
          <ac:chgData name="Caroline Prodger" userId="e4ef2e75-b60b-401b-8ebe-291bdcf405f4" providerId="ADAL" clId="{19F26C2C-9DC0-497F-BFBC-22E58B4F1231}" dt="2021-05-24T14:50:25.255" v="0"/>
          <ac:spMkLst>
            <pc:docMk/>
            <pc:sldMk cId="1852403082" sldId="345"/>
            <ac:spMk id="5122" creationId="{00000000-0000-0000-0000-000000000000}"/>
          </ac:spMkLst>
        </pc:spChg>
        <pc:spChg chg="mod">
          <ac:chgData name="Caroline Prodger" userId="e4ef2e75-b60b-401b-8ebe-291bdcf405f4" providerId="ADAL" clId="{19F26C2C-9DC0-497F-BFBC-22E58B4F1231}" dt="2021-05-24T14:50:25.255" v="0"/>
          <ac:spMkLst>
            <pc:docMk/>
            <pc:sldMk cId="1852403082" sldId="345"/>
            <ac:spMk id="5123" creationId="{00000000-0000-0000-0000-000000000000}"/>
          </ac:spMkLst>
        </pc:spChg>
      </pc:sldChg>
      <pc:sldChg chg="modSp">
        <pc:chgData name="Caroline Prodger" userId="e4ef2e75-b60b-401b-8ebe-291bdcf405f4" providerId="ADAL" clId="{19F26C2C-9DC0-497F-BFBC-22E58B4F1231}" dt="2021-05-24T14:50:25.255" v="0"/>
        <pc:sldMkLst>
          <pc:docMk/>
          <pc:sldMk cId="835414237" sldId="346"/>
        </pc:sldMkLst>
        <pc:spChg chg="mod">
          <ac:chgData name="Caroline Prodger" userId="e4ef2e75-b60b-401b-8ebe-291bdcf405f4" providerId="ADAL" clId="{19F26C2C-9DC0-497F-BFBC-22E58B4F1231}" dt="2021-05-24T14:50:25.255" v="0"/>
          <ac:spMkLst>
            <pc:docMk/>
            <pc:sldMk cId="835414237" sldId="346"/>
            <ac:spMk id="3074" creationId="{00000000-0000-0000-0000-000000000000}"/>
          </ac:spMkLst>
        </pc:spChg>
        <pc:spChg chg="mod">
          <ac:chgData name="Caroline Prodger" userId="e4ef2e75-b60b-401b-8ebe-291bdcf405f4" providerId="ADAL" clId="{19F26C2C-9DC0-497F-BFBC-22E58B4F1231}" dt="2021-05-24T14:50:25.255" v="0"/>
          <ac:spMkLst>
            <pc:docMk/>
            <pc:sldMk cId="835414237" sldId="346"/>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034644058" sldId="347"/>
        </pc:sldMkLst>
        <pc:spChg chg="mod">
          <ac:chgData name="Caroline Prodger" userId="e4ef2e75-b60b-401b-8ebe-291bdcf405f4" providerId="ADAL" clId="{19F26C2C-9DC0-497F-BFBC-22E58B4F1231}" dt="2021-05-24T14:50:25.255" v="0"/>
          <ac:spMkLst>
            <pc:docMk/>
            <pc:sldMk cId="3034644058" sldId="347"/>
            <ac:spMk id="3074" creationId="{00000000-0000-0000-0000-000000000000}"/>
          </ac:spMkLst>
        </pc:spChg>
        <pc:spChg chg="mod">
          <ac:chgData name="Caroline Prodger" userId="e4ef2e75-b60b-401b-8ebe-291bdcf405f4" providerId="ADAL" clId="{19F26C2C-9DC0-497F-BFBC-22E58B4F1231}" dt="2021-05-24T14:50:25.255" v="0"/>
          <ac:spMkLst>
            <pc:docMk/>
            <pc:sldMk cId="3034644058" sldId="347"/>
            <ac:spMk id="3075" creationId="{00000000-0000-0000-0000-000000000000}"/>
          </ac:spMkLst>
        </pc:spChg>
      </pc:sldChg>
      <pc:sldChg chg="modSp">
        <pc:chgData name="Caroline Prodger" userId="e4ef2e75-b60b-401b-8ebe-291bdcf405f4" providerId="ADAL" clId="{19F26C2C-9DC0-497F-BFBC-22E58B4F1231}" dt="2021-05-24T14:50:25.255" v="0"/>
        <pc:sldMkLst>
          <pc:docMk/>
          <pc:sldMk cId="2824125607" sldId="348"/>
        </pc:sldMkLst>
        <pc:spChg chg="mod">
          <ac:chgData name="Caroline Prodger" userId="e4ef2e75-b60b-401b-8ebe-291bdcf405f4" providerId="ADAL" clId="{19F26C2C-9DC0-497F-BFBC-22E58B4F1231}" dt="2021-05-24T14:50:25.255" v="0"/>
          <ac:spMkLst>
            <pc:docMk/>
            <pc:sldMk cId="2824125607" sldId="348"/>
            <ac:spMk id="3074" creationId="{00000000-0000-0000-0000-000000000000}"/>
          </ac:spMkLst>
        </pc:spChg>
        <pc:spChg chg="mod">
          <ac:chgData name="Caroline Prodger" userId="e4ef2e75-b60b-401b-8ebe-291bdcf405f4" providerId="ADAL" clId="{19F26C2C-9DC0-497F-BFBC-22E58B4F1231}" dt="2021-05-24T14:50:25.255" v="0"/>
          <ac:spMkLst>
            <pc:docMk/>
            <pc:sldMk cId="2824125607" sldId="348"/>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126930858" sldId="349"/>
        </pc:sldMkLst>
        <pc:spChg chg="mod">
          <ac:chgData name="Caroline Prodger" userId="e4ef2e75-b60b-401b-8ebe-291bdcf405f4" providerId="ADAL" clId="{19F26C2C-9DC0-497F-BFBC-22E58B4F1231}" dt="2021-05-24T14:50:25.255" v="0"/>
          <ac:spMkLst>
            <pc:docMk/>
            <pc:sldMk cId="1126930858" sldId="349"/>
            <ac:spMk id="3074" creationId="{00000000-0000-0000-0000-000000000000}"/>
          </ac:spMkLst>
        </pc:spChg>
        <pc:spChg chg="mod">
          <ac:chgData name="Caroline Prodger" userId="e4ef2e75-b60b-401b-8ebe-291bdcf405f4" providerId="ADAL" clId="{19F26C2C-9DC0-497F-BFBC-22E58B4F1231}" dt="2021-05-24T14:50:25.255" v="0"/>
          <ac:spMkLst>
            <pc:docMk/>
            <pc:sldMk cId="1126930858" sldId="349"/>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922127904" sldId="350"/>
        </pc:sldMkLst>
        <pc:spChg chg="mod">
          <ac:chgData name="Caroline Prodger" userId="e4ef2e75-b60b-401b-8ebe-291bdcf405f4" providerId="ADAL" clId="{19F26C2C-9DC0-497F-BFBC-22E58B4F1231}" dt="2021-05-24T14:50:25.255" v="0"/>
          <ac:spMkLst>
            <pc:docMk/>
            <pc:sldMk cId="1922127904" sldId="350"/>
            <ac:spMk id="3074" creationId="{00000000-0000-0000-0000-000000000000}"/>
          </ac:spMkLst>
        </pc:spChg>
        <pc:spChg chg="mod">
          <ac:chgData name="Caroline Prodger" userId="e4ef2e75-b60b-401b-8ebe-291bdcf405f4" providerId="ADAL" clId="{19F26C2C-9DC0-497F-BFBC-22E58B4F1231}" dt="2021-05-24T14:50:25.255" v="0"/>
          <ac:spMkLst>
            <pc:docMk/>
            <pc:sldMk cId="1922127904" sldId="350"/>
            <ac:spMk id="3075" creationId="{00000000-0000-0000-0000-000000000000}"/>
          </ac:spMkLst>
        </pc:spChg>
      </pc:sldChg>
      <pc:sldChg chg="modSp">
        <pc:chgData name="Caroline Prodger" userId="e4ef2e75-b60b-401b-8ebe-291bdcf405f4" providerId="ADAL" clId="{19F26C2C-9DC0-497F-BFBC-22E58B4F1231}" dt="2021-05-24T14:50:25.255" v="0"/>
        <pc:sldMkLst>
          <pc:docMk/>
          <pc:sldMk cId="554329221" sldId="351"/>
        </pc:sldMkLst>
        <pc:spChg chg="mod">
          <ac:chgData name="Caroline Prodger" userId="e4ef2e75-b60b-401b-8ebe-291bdcf405f4" providerId="ADAL" clId="{19F26C2C-9DC0-497F-BFBC-22E58B4F1231}" dt="2021-05-24T14:50:25.255" v="0"/>
          <ac:spMkLst>
            <pc:docMk/>
            <pc:sldMk cId="554329221" sldId="351"/>
            <ac:spMk id="3074" creationId="{00000000-0000-0000-0000-000000000000}"/>
          </ac:spMkLst>
        </pc:spChg>
        <pc:spChg chg="mod">
          <ac:chgData name="Caroline Prodger" userId="e4ef2e75-b60b-401b-8ebe-291bdcf405f4" providerId="ADAL" clId="{19F26C2C-9DC0-497F-BFBC-22E58B4F1231}" dt="2021-05-24T14:50:25.255" v="0"/>
          <ac:spMkLst>
            <pc:docMk/>
            <pc:sldMk cId="554329221" sldId="351"/>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348080671" sldId="352"/>
        </pc:sldMkLst>
        <pc:spChg chg="mod">
          <ac:chgData name="Caroline Prodger" userId="e4ef2e75-b60b-401b-8ebe-291bdcf405f4" providerId="ADAL" clId="{19F26C2C-9DC0-497F-BFBC-22E58B4F1231}" dt="2021-05-24T14:50:25.255" v="0"/>
          <ac:spMkLst>
            <pc:docMk/>
            <pc:sldMk cId="3348080671" sldId="352"/>
            <ac:spMk id="3074" creationId="{00000000-0000-0000-0000-000000000000}"/>
          </ac:spMkLst>
        </pc:spChg>
        <pc:spChg chg="mod">
          <ac:chgData name="Caroline Prodger" userId="e4ef2e75-b60b-401b-8ebe-291bdcf405f4" providerId="ADAL" clId="{19F26C2C-9DC0-497F-BFBC-22E58B4F1231}" dt="2021-05-24T14:50:25.255" v="0"/>
          <ac:spMkLst>
            <pc:docMk/>
            <pc:sldMk cId="3348080671" sldId="352"/>
            <ac:spMk id="3075" creationId="{00000000-0000-0000-0000-000000000000}"/>
          </ac:spMkLst>
        </pc:spChg>
      </pc:sldChg>
      <pc:sldChg chg="modSp">
        <pc:chgData name="Caroline Prodger" userId="e4ef2e75-b60b-401b-8ebe-291bdcf405f4" providerId="ADAL" clId="{19F26C2C-9DC0-497F-BFBC-22E58B4F1231}" dt="2021-05-24T14:50:25.255" v="0"/>
        <pc:sldMkLst>
          <pc:docMk/>
          <pc:sldMk cId="3111777498" sldId="353"/>
        </pc:sldMkLst>
        <pc:spChg chg="mod">
          <ac:chgData name="Caroline Prodger" userId="e4ef2e75-b60b-401b-8ebe-291bdcf405f4" providerId="ADAL" clId="{19F26C2C-9DC0-497F-BFBC-22E58B4F1231}" dt="2021-05-24T14:50:25.255" v="0"/>
          <ac:spMkLst>
            <pc:docMk/>
            <pc:sldMk cId="3111777498" sldId="353"/>
            <ac:spMk id="3074" creationId="{00000000-0000-0000-0000-000000000000}"/>
          </ac:spMkLst>
        </pc:spChg>
        <pc:spChg chg="mod">
          <ac:chgData name="Caroline Prodger" userId="e4ef2e75-b60b-401b-8ebe-291bdcf405f4" providerId="ADAL" clId="{19F26C2C-9DC0-497F-BFBC-22E58B4F1231}" dt="2021-05-24T14:50:25.255" v="0"/>
          <ac:spMkLst>
            <pc:docMk/>
            <pc:sldMk cId="3111777498" sldId="353"/>
            <ac:spMk id="3075" creationId="{00000000-0000-0000-0000-000000000000}"/>
          </ac:spMkLst>
        </pc:spChg>
      </pc:sldChg>
      <pc:sldChg chg="modSp">
        <pc:chgData name="Caroline Prodger" userId="e4ef2e75-b60b-401b-8ebe-291bdcf405f4" providerId="ADAL" clId="{19F26C2C-9DC0-497F-BFBC-22E58B4F1231}" dt="2021-05-24T14:50:25.255" v="0"/>
        <pc:sldMkLst>
          <pc:docMk/>
          <pc:sldMk cId="2144654731" sldId="354"/>
        </pc:sldMkLst>
        <pc:spChg chg="mod">
          <ac:chgData name="Caroline Prodger" userId="e4ef2e75-b60b-401b-8ebe-291bdcf405f4" providerId="ADAL" clId="{19F26C2C-9DC0-497F-BFBC-22E58B4F1231}" dt="2021-05-24T14:50:25.255" v="0"/>
          <ac:spMkLst>
            <pc:docMk/>
            <pc:sldMk cId="2144654731" sldId="354"/>
            <ac:spMk id="3074" creationId="{00000000-0000-0000-0000-000000000000}"/>
          </ac:spMkLst>
        </pc:spChg>
        <pc:spChg chg="mod">
          <ac:chgData name="Caroline Prodger" userId="e4ef2e75-b60b-401b-8ebe-291bdcf405f4" providerId="ADAL" clId="{19F26C2C-9DC0-497F-BFBC-22E58B4F1231}" dt="2021-05-24T14:50:25.255" v="0"/>
          <ac:spMkLst>
            <pc:docMk/>
            <pc:sldMk cId="2144654731" sldId="354"/>
            <ac:spMk id="3075" creationId="{00000000-0000-0000-0000-000000000000}"/>
          </ac:spMkLst>
        </pc:spChg>
      </pc:sldChg>
      <pc:sldChg chg="modSp">
        <pc:chgData name="Caroline Prodger" userId="e4ef2e75-b60b-401b-8ebe-291bdcf405f4" providerId="ADAL" clId="{19F26C2C-9DC0-497F-BFBC-22E58B4F1231}" dt="2021-05-24T14:50:25.255" v="0"/>
        <pc:sldMkLst>
          <pc:docMk/>
          <pc:sldMk cId="1213278751" sldId="355"/>
        </pc:sldMkLst>
        <pc:spChg chg="mod">
          <ac:chgData name="Caroline Prodger" userId="e4ef2e75-b60b-401b-8ebe-291bdcf405f4" providerId="ADAL" clId="{19F26C2C-9DC0-497F-BFBC-22E58B4F1231}" dt="2021-05-24T14:50:25.255" v="0"/>
          <ac:spMkLst>
            <pc:docMk/>
            <pc:sldMk cId="1213278751" sldId="355"/>
            <ac:spMk id="3074" creationId="{00000000-0000-0000-0000-000000000000}"/>
          </ac:spMkLst>
        </pc:spChg>
        <pc:spChg chg="mod">
          <ac:chgData name="Caroline Prodger" userId="e4ef2e75-b60b-401b-8ebe-291bdcf405f4" providerId="ADAL" clId="{19F26C2C-9DC0-497F-BFBC-22E58B4F1231}" dt="2021-05-24T14:50:25.255" v="0"/>
          <ac:spMkLst>
            <pc:docMk/>
            <pc:sldMk cId="1213278751" sldId="355"/>
            <ac:spMk id="3075" creationId="{00000000-0000-0000-0000-000000000000}"/>
          </ac:spMkLst>
        </pc:spChg>
      </pc:sldChg>
      <pc:sldChg chg="modSp">
        <pc:chgData name="Caroline Prodger" userId="e4ef2e75-b60b-401b-8ebe-291bdcf405f4" providerId="ADAL" clId="{19F26C2C-9DC0-497F-BFBC-22E58B4F1231}" dt="2021-05-24T14:50:25.255" v="0"/>
        <pc:sldMkLst>
          <pc:docMk/>
          <pc:sldMk cId="4146592846" sldId="356"/>
        </pc:sldMkLst>
        <pc:spChg chg="mod">
          <ac:chgData name="Caroline Prodger" userId="e4ef2e75-b60b-401b-8ebe-291bdcf405f4" providerId="ADAL" clId="{19F26C2C-9DC0-497F-BFBC-22E58B4F1231}" dt="2021-05-24T14:50:25.255" v="0"/>
          <ac:spMkLst>
            <pc:docMk/>
            <pc:sldMk cId="4146592846" sldId="356"/>
            <ac:spMk id="3074" creationId="{00000000-0000-0000-0000-000000000000}"/>
          </ac:spMkLst>
        </pc:spChg>
        <pc:spChg chg="mod">
          <ac:chgData name="Caroline Prodger" userId="e4ef2e75-b60b-401b-8ebe-291bdcf405f4" providerId="ADAL" clId="{19F26C2C-9DC0-497F-BFBC-22E58B4F1231}" dt="2021-05-24T14:50:25.255" v="0"/>
          <ac:spMkLst>
            <pc:docMk/>
            <pc:sldMk cId="4146592846" sldId="356"/>
            <ac:spMk id="307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697355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16</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070499418"/>
      </p:ext>
    </p:extLst>
  </p:cSld>
  <p:clrMap bg1="lt1" tx1="dk1" bg2="lt2" tx2="dk2" accent1="accent1" accent2="accent2" accent3="accent3" accent4="accent4" accent5="accent5" accent6="accent6" hlink="hlink" folHlink="folHlink"/>
  <p:sldLayoutIdLst>
    <p:sldLayoutId id="2147483658"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9: PPE</a:t>
            </a:r>
          </a:p>
        </p:txBody>
      </p:sp>
      <p:sp>
        <p:nvSpPr>
          <p:cNvPr id="2050" name="Rectangle 14"/>
          <p:cNvSpPr>
            <a:spLocks noGrp="1" noChangeArrowheads="1"/>
          </p:cNvSpPr>
          <p:nvPr>
            <p:ph sz="quarter" idx="10"/>
          </p:nvPr>
        </p:nvSpPr>
        <p:spPr>
          <a:xfrm>
            <a:off x="1547664" y="182481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398600"/>
            <a:ext cx="8001000" cy="143522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1.10 Types of PPE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Hand</a:t>
            </a:r>
            <a:r>
              <a:rPr lang="en-US" b="1" dirty="0"/>
              <a:t> protection</a:t>
            </a:r>
          </a:p>
        </p:txBody>
      </p:sp>
      <p:sp>
        <p:nvSpPr>
          <p:cNvPr id="3075" name="Content Placeholder 2"/>
          <p:cNvSpPr>
            <a:spLocks noGrp="1"/>
          </p:cNvSpPr>
          <p:nvPr>
            <p:ph sz="quarter" idx="10"/>
          </p:nvPr>
        </p:nvSpPr>
        <p:spPr/>
        <p:txBody>
          <a:bodyPr/>
          <a:lstStyle/>
          <a:p>
            <a:pPr>
              <a:spcBef>
                <a:spcPts val="480"/>
              </a:spcBef>
              <a:spcAft>
                <a:spcPts val="480"/>
              </a:spcAft>
            </a:pPr>
            <a:r>
              <a:rPr lang="en-US" dirty="0"/>
              <a:t>Gloves are designed to suit specific types of work and protect the hands from hazards such as sharp objects and hot materials. The types of gloves available include:</a:t>
            </a:r>
          </a:p>
          <a:p>
            <a:pPr lvl="1"/>
            <a:r>
              <a:rPr lang="en-US" dirty="0"/>
              <a:t>general rigger’s gloves</a:t>
            </a:r>
          </a:p>
          <a:p>
            <a:pPr lvl="1"/>
            <a:r>
              <a:rPr lang="en-US" dirty="0"/>
              <a:t>arm-length gauntlets</a:t>
            </a:r>
          </a:p>
          <a:p>
            <a:pPr lvl="1"/>
            <a:r>
              <a:rPr lang="en-US" dirty="0"/>
              <a:t>chemical-resistant gloves</a:t>
            </a:r>
          </a:p>
          <a:p>
            <a:pPr lvl="1"/>
            <a:r>
              <a:rPr lang="en-US" dirty="0"/>
              <a:t>heat-resistant gloves</a:t>
            </a:r>
          </a:p>
          <a:p>
            <a:pPr lvl="1"/>
            <a:r>
              <a:rPr lang="en-US" dirty="0"/>
              <a:t>abrasion-resistant gloves</a:t>
            </a:r>
          </a:p>
          <a:p>
            <a:pPr lvl="1"/>
            <a:r>
              <a:rPr lang="en-US" dirty="0"/>
              <a:t>cut-resistant gloves</a:t>
            </a:r>
          </a:p>
          <a:p>
            <a:pPr lvl="1"/>
            <a:r>
              <a:rPr lang="en-US" dirty="0"/>
              <a:t>gauntlets</a:t>
            </a:r>
          </a:p>
          <a:p>
            <a:pPr lvl="1"/>
            <a:r>
              <a:rPr lang="en-US" dirty="0"/>
              <a:t>electrician’s gloves.</a:t>
            </a:r>
          </a:p>
          <a:p>
            <a:pPr lvl="1"/>
            <a:endParaRPr lang="en-US" dirty="0"/>
          </a:p>
        </p:txBody>
      </p:sp>
      <p:pic>
        <p:nvPicPr>
          <p:cNvPr id="3" name="Picture 2">
            <a:extLst>
              <a:ext uri="{FF2B5EF4-FFF2-40B4-BE49-F238E27FC236}">
                <a16:creationId xmlns:a16="http://schemas.microsoft.com/office/drawing/2014/main" id="{FABA2E79-EF71-4932-AED0-3736BA47A6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63995" y="2358340"/>
            <a:ext cx="2178797" cy="1452256"/>
          </a:xfrm>
          <a:prstGeom prst="rect">
            <a:avLst/>
          </a:prstGeom>
        </p:spPr>
      </p:pic>
      <p:pic>
        <p:nvPicPr>
          <p:cNvPr id="8" name="Picture 7" descr="A picture containing handwear&#10;&#10;Description automatically generated">
            <a:extLst>
              <a:ext uri="{FF2B5EF4-FFF2-40B4-BE49-F238E27FC236}">
                <a16:creationId xmlns:a16="http://schemas.microsoft.com/office/drawing/2014/main" id="{4595A876-E5FA-4671-AB5B-0F444F75B5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1800" y="4444710"/>
            <a:ext cx="2104827" cy="1403078"/>
          </a:xfrm>
          <a:prstGeom prst="rect">
            <a:avLst/>
          </a:prstGeom>
        </p:spPr>
      </p:pic>
      <p:pic>
        <p:nvPicPr>
          <p:cNvPr id="10" name="Picture 9" descr="A picture containing clothing, handwear&#10;&#10;Description automatically generated">
            <a:extLst>
              <a:ext uri="{FF2B5EF4-FFF2-40B4-BE49-F238E27FC236}">
                <a16:creationId xmlns:a16="http://schemas.microsoft.com/office/drawing/2014/main" id="{65ADC24C-A75B-4167-A5DB-812D4A18B1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58405" y="3021759"/>
            <a:ext cx="2397702" cy="1598468"/>
          </a:xfrm>
          <a:prstGeom prst="rect">
            <a:avLst/>
          </a:prstGeom>
        </p:spPr>
      </p:pic>
    </p:spTree>
    <p:extLst>
      <p:ext uri="{BB962C8B-B14F-4D97-AF65-F5344CB8AC3E}">
        <p14:creationId xmlns:p14="http://schemas.microsoft.com/office/powerpoint/2010/main" val="112693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Knee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Some trades spend a lot of their working day on their knees (eg plumbers and electricians), and this can cause pain now and arthritis in later life. Knee protection is used to guard against this. For example:</a:t>
            </a:r>
          </a:p>
          <a:p>
            <a:pPr lvl="1"/>
            <a:r>
              <a:rPr lang="en-US" dirty="0"/>
              <a:t>kneeling mats</a:t>
            </a:r>
          </a:p>
          <a:p>
            <a:pPr lvl="1"/>
            <a:r>
              <a:rPr lang="en-US" dirty="0"/>
              <a:t>knee pads.</a:t>
            </a:r>
          </a:p>
          <a:p>
            <a:pPr lvl="1"/>
            <a:endParaRPr lang="en-US" dirty="0"/>
          </a:p>
        </p:txBody>
      </p:sp>
      <p:pic>
        <p:nvPicPr>
          <p:cNvPr id="3" name="Picture 2">
            <a:extLst>
              <a:ext uri="{FF2B5EF4-FFF2-40B4-BE49-F238E27FC236}">
                <a16:creationId xmlns:a16="http://schemas.microsoft.com/office/drawing/2014/main" id="{2E3E419A-722E-4B08-B210-DD341AD4C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31768"/>
            <a:ext cx="2987824" cy="1991683"/>
          </a:xfrm>
          <a:prstGeom prst="rect">
            <a:avLst/>
          </a:prstGeom>
        </p:spPr>
      </p:pic>
      <p:pic>
        <p:nvPicPr>
          <p:cNvPr id="7" name="Picture 6" descr="A picture containing protective garment&#10;&#10;Description automatically generated">
            <a:extLst>
              <a:ext uri="{FF2B5EF4-FFF2-40B4-BE49-F238E27FC236}">
                <a16:creationId xmlns:a16="http://schemas.microsoft.com/office/drawing/2014/main" id="{FD4EB8CF-005C-406D-9A1F-53E1625E4D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090" y="3959442"/>
            <a:ext cx="3131840" cy="2063284"/>
          </a:xfrm>
          <a:prstGeom prst="rect">
            <a:avLst/>
          </a:prstGeom>
        </p:spPr>
      </p:pic>
    </p:spTree>
    <p:extLst>
      <p:ext uri="{BB962C8B-B14F-4D97-AF65-F5344CB8AC3E}">
        <p14:creationId xmlns:p14="http://schemas.microsoft.com/office/powerpoint/2010/main" val="4146592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Foot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Good footwear will protect your feet against various hazards, including damp, sharp and heavy objects, chemicals and electricity. Standard site boots will need toe protectors and some sites may require a steel mid-sole to protect the underside of the foot. This combination protects against dropping items on your foot or treading on nails.</a:t>
            </a:r>
          </a:p>
          <a:p>
            <a:pPr>
              <a:spcBef>
                <a:spcPts val="480"/>
              </a:spcBef>
              <a:spcAft>
                <a:spcPts val="480"/>
              </a:spcAft>
            </a:pPr>
            <a:r>
              <a:rPr lang="en-US" dirty="0"/>
              <a:t>The types of foot protection available include:</a:t>
            </a:r>
          </a:p>
          <a:p>
            <a:pPr lvl="1"/>
            <a:r>
              <a:rPr lang="en-US" dirty="0"/>
              <a:t>safety shoes</a:t>
            </a:r>
          </a:p>
          <a:p>
            <a:pPr lvl="1"/>
            <a:r>
              <a:rPr lang="en-US" dirty="0"/>
              <a:t>safety boots</a:t>
            </a:r>
          </a:p>
          <a:p>
            <a:pPr lvl="1"/>
            <a:r>
              <a:rPr lang="en-US" dirty="0"/>
              <a:t>safety trainers.</a:t>
            </a:r>
          </a:p>
          <a:p>
            <a:pPr lvl="1"/>
            <a:endParaRPr lang="en-US" dirty="0"/>
          </a:p>
        </p:txBody>
      </p:sp>
      <p:pic>
        <p:nvPicPr>
          <p:cNvPr id="4" name="Picture 3">
            <a:extLst>
              <a:ext uri="{FF2B5EF4-FFF2-40B4-BE49-F238E27FC236}">
                <a16:creationId xmlns:a16="http://schemas.microsoft.com/office/drawing/2014/main" id="{59E0CECE-B4AF-45F8-A77F-33C65CF2A0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494300"/>
            <a:ext cx="3203848" cy="2378537"/>
          </a:xfrm>
          <a:prstGeom prst="rect">
            <a:avLst/>
          </a:prstGeom>
        </p:spPr>
      </p:pic>
    </p:spTree>
    <p:extLst>
      <p:ext uri="{BB962C8B-B14F-4D97-AF65-F5344CB8AC3E}">
        <p14:creationId xmlns:p14="http://schemas.microsoft.com/office/powerpoint/2010/main" val="1922127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Lung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dust and fumes are commonly encountered. To overcome these health and safety hazards, RPE (respiratory protective equipment) should be used:</a:t>
            </a:r>
          </a:p>
          <a:p>
            <a:pPr lvl="1"/>
            <a:r>
              <a:rPr lang="en-US" dirty="0"/>
              <a:t>dust masks</a:t>
            </a:r>
          </a:p>
          <a:p>
            <a:pPr lvl="1"/>
            <a:r>
              <a:rPr lang="en-US" dirty="0"/>
              <a:t>respirators</a:t>
            </a:r>
          </a:p>
          <a:p>
            <a:pPr lvl="1"/>
            <a:r>
              <a:rPr lang="en-US" dirty="0"/>
              <a:t>breathing apparatus</a:t>
            </a:r>
          </a:p>
          <a:p>
            <a:pPr lvl="1"/>
            <a:r>
              <a:rPr lang="en-US" dirty="0"/>
              <a:t>face-fit apparatus.</a:t>
            </a:r>
          </a:p>
          <a:p>
            <a:pPr marL="0" lvl="1" indent="0">
              <a:buNone/>
            </a:pPr>
            <a:endParaRPr lang="en-US" dirty="0"/>
          </a:p>
          <a:p>
            <a:pPr marL="0" lvl="1" indent="0">
              <a:buNone/>
            </a:pPr>
            <a:endParaRPr lang="en-US" dirty="0"/>
          </a:p>
        </p:txBody>
      </p:sp>
      <p:pic>
        <p:nvPicPr>
          <p:cNvPr id="3" name="Picture 2" descr="A picture containing indoor&#10;&#10;Description automatically generated">
            <a:extLst>
              <a:ext uri="{FF2B5EF4-FFF2-40B4-BE49-F238E27FC236}">
                <a16:creationId xmlns:a16="http://schemas.microsoft.com/office/drawing/2014/main" id="{0378D6D8-3154-4E7C-89EF-12A556E1B2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636912"/>
            <a:ext cx="3779912" cy="2519941"/>
          </a:xfrm>
          <a:prstGeom prst="rect">
            <a:avLst/>
          </a:prstGeom>
        </p:spPr>
      </p:pic>
    </p:spTree>
    <p:extLst>
      <p:ext uri="{BB962C8B-B14F-4D97-AF65-F5344CB8AC3E}">
        <p14:creationId xmlns:p14="http://schemas.microsoft.com/office/powerpoint/2010/main" val="214465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Vibration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Protection against arm and hand vibration for construction workers is vitally important to ensure that ‘vibration white finger’ (VBW) does not affect the operative. This requirement is covered in the Control of Vibration at Work Regulations 2005 and this document sets out the protection required. Mitigation approaches for VBW include:</a:t>
            </a:r>
          </a:p>
          <a:p>
            <a:pPr lvl="1"/>
            <a:r>
              <a:rPr lang="en-US" dirty="0"/>
              <a:t>risk controls</a:t>
            </a:r>
          </a:p>
          <a:p>
            <a:pPr lvl="1"/>
            <a:r>
              <a:rPr lang="en-US" dirty="0"/>
              <a:t>alternative work methods</a:t>
            </a:r>
          </a:p>
          <a:p>
            <a:pPr lvl="1"/>
            <a:r>
              <a:rPr lang="en-US" dirty="0"/>
              <a:t>equipment selection</a:t>
            </a:r>
          </a:p>
          <a:p>
            <a:pPr lvl="1"/>
            <a:r>
              <a:rPr lang="en-US" dirty="0"/>
              <a:t>work limitation (vibration exposure)</a:t>
            </a:r>
          </a:p>
          <a:p>
            <a:pPr lvl="1"/>
            <a:r>
              <a:rPr lang="en-US" dirty="0"/>
              <a:t>gloves.</a:t>
            </a:r>
          </a:p>
          <a:p>
            <a:pPr marL="0" lvl="1" indent="0">
              <a:buNone/>
            </a:pPr>
            <a:endParaRPr lang="en-US" dirty="0"/>
          </a:p>
          <a:p>
            <a:pPr marL="0" lvl="1" indent="0">
              <a:buNone/>
            </a:pPr>
            <a:endParaRPr lang="en-US" dirty="0"/>
          </a:p>
        </p:txBody>
      </p:sp>
      <p:pic>
        <p:nvPicPr>
          <p:cNvPr id="3" name="Picture 2" descr="A picture containing person, outdoor, red, jacket&#10;&#10;Description automatically generated">
            <a:extLst>
              <a:ext uri="{FF2B5EF4-FFF2-40B4-BE49-F238E27FC236}">
                <a16:creationId xmlns:a16="http://schemas.microsoft.com/office/drawing/2014/main" id="{888215C2-3D25-445E-9E64-7F88547ECB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14920" y="3212976"/>
            <a:ext cx="3640110" cy="2376264"/>
          </a:xfrm>
          <a:prstGeom prst="rect">
            <a:avLst/>
          </a:prstGeom>
        </p:spPr>
      </p:pic>
    </p:spTree>
    <p:extLst>
      <p:ext uri="{BB962C8B-B14F-4D97-AF65-F5344CB8AC3E}">
        <p14:creationId xmlns:p14="http://schemas.microsoft.com/office/powerpoint/2010/main" val="3111777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Fall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at height in the construction industry, it is paramount that fall protection measures are put in place to mitigate the likelihood and consequences of a fall from height. For example:</a:t>
            </a:r>
          </a:p>
          <a:p>
            <a:pPr lvl="1"/>
            <a:r>
              <a:rPr lang="en-US" dirty="0"/>
              <a:t>harnesses</a:t>
            </a:r>
          </a:p>
          <a:p>
            <a:pPr lvl="1"/>
            <a:r>
              <a:rPr lang="en-US" dirty="0"/>
              <a:t>fall arrest lanyards</a:t>
            </a:r>
          </a:p>
          <a:p>
            <a:pPr lvl="1"/>
            <a:r>
              <a:rPr lang="en-US" dirty="0"/>
              <a:t>safety nets</a:t>
            </a:r>
          </a:p>
          <a:p>
            <a:pPr lvl="1"/>
            <a:r>
              <a:rPr lang="en-US" dirty="0"/>
              <a:t>edge protection</a:t>
            </a:r>
          </a:p>
          <a:p>
            <a:pPr lvl="1"/>
            <a:r>
              <a:rPr lang="en-US" dirty="0"/>
              <a:t>airbag protection.</a:t>
            </a:r>
          </a:p>
          <a:p>
            <a:pPr lvl="1"/>
            <a:endParaRPr lang="en-US" dirty="0"/>
          </a:p>
          <a:p>
            <a:pPr marL="0" lvl="1" indent="0">
              <a:buNone/>
            </a:pPr>
            <a:endParaRPr lang="en-US" dirty="0"/>
          </a:p>
          <a:p>
            <a:pPr marL="0" lvl="1" indent="0">
              <a:buNone/>
            </a:pPr>
            <a:endParaRPr lang="en-US" dirty="0"/>
          </a:p>
        </p:txBody>
      </p:sp>
      <p:pic>
        <p:nvPicPr>
          <p:cNvPr id="3" name="Picture 2">
            <a:extLst>
              <a:ext uri="{FF2B5EF4-FFF2-40B4-BE49-F238E27FC236}">
                <a16:creationId xmlns:a16="http://schemas.microsoft.com/office/drawing/2014/main" id="{C6239FFB-766B-4CD5-A1E9-E639597B73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3398" y="2636912"/>
            <a:ext cx="4320480" cy="2880032"/>
          </a:xfrm>
          <a:prstGeom prst="rect">
            <a:avLst/>
          </a:prstGeom>
        </p:spPr>
      </p:pic>
    </p:spTree>
    <p:extLst>
      <p:ext uri="{BB962C8B-B14F-4D97-AF65-F5344CB8AC3E}">
        <p14:creationId xmlns:p14="http://schemas.microsoft.com/office/powerpoint/2010/main" val="3348080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state the purpose of personal protective equipment (PPE) to mitigate risks</a:t>
            </a:r>
          </a:p>
          <a:p>
            <a:pPr lvl="1"/>
            <a:r>
              <a:rPr lang="en-US" dirty="0"/>
              <a:t>identify the various types of PPE</a:t>
            </a:r>
          </a:p>
          <a:p>
            <a:pPr lvl="1"/>
            <a:r>
              <a:rPr lang="en-US" dirty="0"/>
              <a:t>understand the correct methods of using PPE.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PPE</a:t>
            </a:r>
          </a:p>
        </p:txBody>
      </p:sp>
      <p:sp>
        <p:nvSpPr>
          <p:cNvPr id="5123" name="Content Placeholder 2"/>
          <p:cNvSpPr>
            <a:spLocks noGrp="1"/>
          </p:cNvSpPr>
          <p:nvPr>
            <p:ph sz="quarter" idx="10"/>
          </p:nvPr>
        </p:nvSpPr>
        <p:spPr/>
        <p:txBody>
          <a:bodyPr/>
          <a:lstStyle/>
          <a:p>
            <a:pPr>
              <a:lnSpc>
                <a:spcPct val="100000"/>
              </a:lnSpc>
            </a:pPr>
            <a:r>
              <a:rPr lang="en-GB" altLang="en-US" dirty="0">
                <a:solidFill>
                  <a:schemeClr val="tx1"/>
                </a:solidFill>
              </a:rPr>
              <a:t>The guidelines that govern protective clothing are set out in the Personal Protective Equipment at Work Regulations 1992. PPE is defined as all equipment designed to be worn or held to protect against a risk to health and safety. PPE includes most types of protective clothing and </a:t>
            </a:r>
            <a:r>
              <a:rPr lang="en-GB" altLang="en-US" dirty="0"/>
              <a:t>equipment (eg, eye, ear, hand, foot and head protection). </a:t>
            </a:r>
            <a:r>
              <a:rPr lang="en-GB" dirty="0"/>
              <a:t>PPE is necessary when you cannot remove the hazard. </a:t>
            </a:r>
          </a:p>
          <a:p>
            <a:pPr>
              <a:lnSpc>
                <a:spcPct val="100000"/>
              </a:lnSpc>
            </a:pPr>
            <a:r>
              <a:rPr lang="en-GB" dirty="0"/>
              <a:t>PPE does not stop accidents but reduces the effects of an accident.</a:t>
            </a: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a:lnSpc>
                <a:spcPct val="150000"/>
              </a:lnSpc>
            </a:pPr>
            <a:endParaRPr lang="en-GB" altLang="en-US" dirty="0">
              <a:solidFill>
                <a:schemeClr val="tx1"/>
              </a:solidFill>
            </a:endParaRPr>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852403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B34B674-0561-4A7C-B3CF-9815AB0F8F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6419" y="2134735"/>
            <a:ext cx="4836021" cy="3722891"/>
          </a:xfrm>
          <a:prstGeom prst="rect">
            <a:avLst/>
          </a:prstGeom>
        </p:spPr>
      </p:pic>
      <p:sp>
        <p:nvSpPr>
          <p:cNvPr id="2" name="Title 1"/>
          <p:cNvSpPr>
            <a:spLocks noGrp="1"/>
          </p:cNvSpPr>
          <p:nvPr>
            <p:ph type="title"/>
          </p:nvPr>
        </p:nvSpPr>
        <p:spPr/>
        <p:txBody>
          <a:bodyPr/>
          <a:lstStyle/>
          <a:p>
            <a:r>
              <a:rPr lang="en-US" dirty="0"/>
              <a:t>Correct PPE</a:t>
            </a:r>
            <a:endParaRPr lang="en-US" b="0" dirty="0"/>
          </a:p>
        </p:txBody>
      </p:sp>
      <p:sp>
        <p:nvSpPr>
          <p:cNvPr id="3" name="Content Placeholder 2"/>
          <p:cNvSpPr>
            <a:spLocks noGrp="1"/>
          </p:cNvSpPr>
          <p:nvPr>
            <p:ph sz="quarter" idx="10"/>
          </p:nvPr>
        </p:nvSpPr>
        <p:spPr>
          <a:xfrm>
            <a:off x="457200" y="1512000"/>
            <a:ext cx="8075240" cy="2061016"/>
          </a:xfrm>
        </p:spPr>
        <p:txBody>
          <a:bodyPr/>
          <a:lstStyle/>
          <a:p>
            <a:pPr marL="0" lvl="1" indent="0">
              <a:buNone/>
            </a:pPr>
            <a:r>
              <a:rPr lang="en-US" dirty="0"/>
              <a:t>PPE is designed to protect you against workplace hazards. Your employer is obliged by law to provide the correct PPE. For example:</a:t>
            </a:r>
          </a:p>
          <a:p>
            <a:pPr lvl="3">
              <a:defRPr/>
            </a:pPr>
            <a:r>
              <a:rPr lang="en-US" sz="2000" dirty="0"/>
              <a:t>protective clothing, overalls, </a:t>
            </a:r>
            <a:r>
              <a:rPr lang="en-US" sz="2000" dirty="0" err="1"/>
              <a:t>etc</a:t>
            </a:r>
            <a:endParaRPr lang="en-US" sz="2000" dirty="0"/>
          </a:p>
          <a:p>
            <a:pPr lvl="3">
              <a:defRPr/>
            </a:pPr>
            <a:r>
              <a:rPr lang="en-US" sz="2000" dirty="0"/>
              <a:t>high-visibility (HI-VIS) wear</a:t>
            </a:r>
          </a:p>
          <a:p>
            <a:pPr lvl="3">
              <a:defRPr/>
            </a:pPr>
            <a:r>
              <a:rPr lang="en-US" sz="2000" dirty="0"/>
              <a:t>eye protection</a:t>
            </a:r>
          </a:p>
          <a:p>
            <a:pPr lvl="3">
              <a:defRPr/>
            </a:pPr>
            <a:r>
              <a:rPr lang="en-US" sz="2000" dirty="0"/>
              <a:t>gloves</a:t>
            </a:r>
          </a:p>
          <a:p>
            <a:pPr lvl="3">
              <a:defRPr/>
            </a:pPr>
            <a:r>
              <a:rPr lang="en-US" sz="2000" dirty="0"/>
              <a:t>safety helmets</a:t>
            </a:r>
            <a:endParaRPr lang="en-US" sz="2000" b="1" dirty="0"/>
          </a:p>
          <a:p>
            <a:pPr lvl="3">
              <a:defRPr/>
            </a:pPr>
            <a:r>
              <a:rPr lang="en-US" sz="2000" b="1" dirty="0"/>
              <a:t>safety footwear</a:t>
            </a:r>
          </a:p>
          <a:p>
            <a:pPr lvl="3">
              <a:defRPr/>
            </a:pPr>
            <a:r>
              <a:rPr lang="en-US" sz="2000" dirty="0"/>
              <a:t>ear defenders</a:t>
            </a:r>
          </a:p>
          <a:p>
            <a:pPr lvl="3">
              <a:defRPr/>
            </a:pPr>
            <a:r>
              <a:rPr lang="en-US" sz="2000" dirty="0"/>
              <a:t>dust </a:t>
            </a:r>
            <a:r>
              <a:rPr lang="en-US" sz="2000" dirty="0" err="1"/>
              <a:t>masks, respirators.</a:t>
            </a:r>
            <a:endParaRPr lang="en-US" sz="2000" dirty="0"/>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Head protection</a:t>
            </a:r>
          </a:p>
        </p:txBody>
      </p:sp>
      <p:sp>
        <p:nvSpPr>
          <p:cNvPr id="3075" name="Content Placeholder 2"/>
          <p:cNvSpPr>
            <a:spLocks noGrp="1"/>
          </p:cNvSpPr>
          <p:nvPr>
            <p:ph sz="quarter" idx="10"/>
          </p:nvPr>
        </p:nvSpPr>
        <p:spPr>
          <a:xfrm>
            <a:off x="457200" y="1512000"/>
            <a:ext cx="4690864" cy="4248000"/>
          </a:xfrm>
        </p:spPr>
        <p:txBody>
          <a:bodyPr/>
          <a:lstStyle/>
          <a:p>
            <a:pPr>
              <a:spcBef>
                <a:spcPts val="480"/>
              </a:spcBef>
              <a:spcAft>
                <a:spcPts val="480"/>
              </a:spcAft>
            </a:pPr>
            <a:r>
              <a:rPr lang="en-US" dirty="0"/>
              <a:t>On site there is always the danger of objects falling from overhead, but helmets are also needed to protect against the danger posed by protruding objects. They are designed to protect the head against general bumps. Head protection is a requirement for site work and must be worn correctly and be well fitting. Examples of head protection are a safety helmet or hard hat, and a ‘bump cap’.</a:t>
            </a:r>
          </a:p>
        </p:txBody>
      </p:sp>
      <p:pic>
        <p:nvPicPr>
          <p:cNvPr id="4" name="Picture 3">
            <a:extLst>
              <a:ext uri="{FF2B5EF4-FFF2-40B4-BE49-F238E27FC236}">
                <a16:creationId xmlns:a16="http://schemas.microsoft.com/office/drawing/2014/main" id="{435285C8-2805-4BAF-B1A6-0A3E02AB44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1844824"/>
            <a:ext cx="3107608" cy="3107608"/>
          </a:xfrm>
          <a:prstGeom prst="rect">
            <a:avLst/>
          </a:prstGeom>
        </p:spPr>
      </p:pic>
    </p:spTree>
    <p:extLst>
      <p:ext uri="{BB962C8B-B14F-4D97-AF65-F5344CB8AC3E}">
        <p14:creationId xmlns:p14="http://schemas.microsoft.com/office/powerpoint/2010/main" val="83541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846026-8A70-4CB1-AA55-E8E8A63125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2160" y="2364036"/>
            <a:ext cx="2674640" cy="2856444"/>
          </a:xfrm>
          <a:prstGeom prst="rect">
            <a:avLst/>
          </a:prstGeom>
        </p:spPr>
      </p:pic>
      <p:sp>
        <p:nvSpPr>
          <p:cNvPr id="3074" name="Title 1"/>
          <p:cNvSpPr>
            <a:spLocks noGrp="1"/>
          </p:cNvSpPr>
          <p:nvPr>
            <p:ph type="title"/>
          </p:nvPr>
        </p:nvSpPr>
        <p:spPr/>
        <p:txBody>
          <a:bodyPr/>
          <a:lstStyle/>
          <a:p>
            <a:pPr>
              <a:spcBef>
                <a:spcPts val="480"/>
              </a:spcBef>
              <a:spcAft>
                <a:spcPts val="480"/>
              </a:spcAft>
            </a:pPr>
            <a:r>
              <a:rPr lang="en-US" b="1" dirty="0"/>
              <a:t>Eye protection</a:t>
            </a: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Protection for your eyes comes in many forms for different situations, </a:t>
            </a:r>
            <a:r>
              <a:rPr lang="en-US" dirty="0"/>
              <a:t>each specific to the work being carried out. Eye protection shields you from heat, sparks, dust, dirt, flying objects and fumes. The different types of eye protection are</a:t>
            </a:r>
            <a:r>
              <a:rPr lang="en-US" dirty="0">
                <a:latin typeface="Arial" charset="0"/>
                <a:ea typeface="ＭＳ Ｐゴシック" charset="0"/>
                <a:cs typeface="Arial" charset="0"/>
              </a:rPr>
              <a:t>:</a:t>
            </a:r>
          </a:p>
          <a:p>
            <a:pPr lvl="1"/>
            <a:r>
              <a:rPr lang="en-US" dirty="0"/>
              <a:t>safety goggles</a:t>
            </a:r>
          </a:p>
          <a:p>
            <a:pPr lvl="1"/>
            <a:r>
              <a:rPr lang="en-US" dirty="0"/>
              <a:t>safety visors</a:t>
            </a:r>
          </a:p>
          <a:p>
            <a:pPr lvl="1"/>
            <a:r>
              <a:rPr lang="en-US" dirty="0"/>
              <a:t>safety spectacles</a:t>
            </a:r>
          </a:p>
          <a:p>
            <a:pPr lvl="1"/>
            <a:r>
              <a:rPr lang="en-US" dirty="0"/>
              <a:t>face shields</a:t>
            </a:r>
          </a:p>
          <a:p>
            <a:pPr lvl="1"/>
            <a:r>
              <a:rPr lang="en-US" dirty="0"/>
              <a:t>fixed shields.</a:t>
            </a:r>
          </a:p>
        </p:txBody>
      </p:sp>
      <p:pic>
        <p:nvPicPr>
          <p:cNvPr id="3" name="Picture 2" descr="A picture containing helmet, headdress&#10;&#10;Description automatically generated">
            <a:extLst>
              <a:ext uri="{FF2B5EF4-FFF2-40B4-BE49-F238E27FC236}">
                <a16:creationId xmlns:a16="http://schemas.microsoft.com/office/drawing/2014/main" id="{317C4226-9378-4B88-B970-E5A2A3490E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8175" y="2722895"/>
            <a:ext cx="3463856" cy="2311777"/>
          </a:xfrm>
          <a:prstGeom prst="rect">
            <a:avLst/>
          </a:prstGeom>
        </p:spPr>
      </p:pic>
    </p:spTree>
    <p:extLst>
      <p:ext uri="{BB962C8B-B14F-4D97-AF65-F5344CB8AC3E}">
        <p14:creationId xmlns:p14="http://schemas.microsoft.com/office/powerpoint/2010/main" val="282412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480"/>
              </a:spcBef>
              <a:spcAft>
                <a:spcPts val="480"/>
              </a:spcAft>
            </a:pPr>
            <a:r>
              <a:rPr lang="en-US" dirty="0"/>
              <a:t>Ear protection</a:t>
            </a:r>
            <a:endParaRPr lang="en-US" b="1" dirty="0"/>
          </a:p>
        </p:txBody>
      </p:sp>
      <p:sp>
        <p:nvSpPr>
          <p:cNvPr id="3075" name="Content Placeholder 2"/>
          <p:cNvSpPr>
            <a:spLocks noGrp="1"/>
          </p:cNvSpPr>
          <p:nvPr>
            <p:ph sz="quarter" idx="10"/>
          </p:nvPr>
        </p:nvSpPr>
        <p:spPr/>
        <p:txBody>
          <a:bodyPr/>
          <a:lstStyle/>
          <a:p>
            <a:pPr>
              <a:spcBef>
                <a:spcPts val="480"/>
              </a:spcBef>
              <a:spcAft>
                <a:spcPts val="480"/>
              </a:spcAft>
            </a:pPr>
            <a:r>
              <a:rPr lang="en-US" dirty="0"/>
              <a:t>When working in the construction industry, if noise levels reach 85db then ear protection should be worn to avoid damage to the hearing. This noise level can easily be reached when drilling, chasing, sawing or grinding. The type of protection you should use will depend on the work you are doing and the duration of the noise. The commonest types of ear protection are:</a:t>
            </a:r>
          </a:p>
          <a:p>
            <a:pPr lvl="1"/>
            <a:r>
              <a:rPr lang="en-US" dirty="0"/>
              <a:t>ear defenders</a:t>
            </a:r>
          </a:p>
          <a:p>
            <a:pPr lvl="1"/>
            <a:r>
              <a:rPr lang="en-US" dirty="0"/>
              <a:t>ear plugs.</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554329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ts val="500"/>
              </a:spcBef>
              <a:spcAft>
                <a:spcPts val="500"/>
              </a:spcAft>
              <a:buClr>
                <a:srgbClr val="FF0000"/>
              </a:buClr>
              <a:defRPr/>
            </a:pPr>
            <a:r>
              <a:rPr lang="en-US" b="1" dirty="0"/>
              <a:t>Protective clothing</a:t>
            </a:r>
          </a:p>
        </p:txBody>
      </p:sp>
      <p:sp>
        <p:nvSpPr>
          <p:cNvPr id="3075" name="Content Placeholder 2"/>
          <p:cNvSpPr>
            <a:spLocks noGrp="1"/>
          </p:cNvSpPr>
          <p:nvPr>
            <p:ph sz="quarter" idx="10"/>
          </p:nvPr>
        </p:nvSpPr>
        <p:spPr/>
        <p:txBody>
          <a:bodyPr/>
          <a:lstStyle/>
          <a:p>
            <a:pPr>
              <a:spcBef>
                <a:spcPts val="500"/>
              </a:spcBef>
              <a:spcAft>
                <a:spcPts val="500"/>
              </a:spcAft>
              <a:buClr>
                <a:srgbClr val="FF0000"/>
              </a:buClr>
              <a:defRPr/>
            </a:pPr>
            <a:r>
              <a:rPr lang="en-US" dirty="0"/>
              <a:t>There are many types of workwear designed for use in different conditions, such as dust, dirt, heat, oil and grease.</a:t>
            </a:r>
          </a:p>
          <a:p>
            <a:pPr>
              <a:spcBef>
                <a:spcPts val="500"/>
              </a:spcBef>
              <a:spcAft>
                <a:spcPts val="500"/>
              </a:spcAft>
              <a:buClr>
                <a:srgbClr val="FF0000"/>
              </a:buClr>
              <a:defRPr/>
            </a:pPr>
            <a:r>
              <a:rPr lang="en-US" dirty="0"/>
              <a:t>Some are even disposable, for use in certain situations. Types include:</a:t>
            </a:r>
          </a:p>
          <a:p>
            <a:pPr lvl="1"/>
            <a:r>
              <a:rPr lang="en-US" dirty="0"/>
              <a:t>overalls</a:t>
            </a:r>
          </a:p>
          <a:p>
            <a:pPr lvl="1"/>
            <a:r>
              <a:rPr lang="en-US" dirty="0"/>
              <a:t>safety trousers</a:t>
            </a:r>
          </a:p>
          <a:p>
            <a:pPr lvl="1"/>
            <a:r>
              <a:rPr lang="en-US" dirty="0"/>
              <a:t>work jumpers</a:t>
            </a:r>
          </a:p>
          <a:p>
            <a:pPr lvl="1"/>
            <a:r>
              <a:rPr lang="en-US" dirty="0"/>
              <a:t>work uniforms</a:t>
            </a:r>
          </a:p>
          <a:p>
            <a:pPr lvl="1"/>
            <a:r>
              <a:rPr lang="en-US" dirty="0"/>
              <a:t>elbow protection.</a:t>
            </a:r>
          </a:p>
        </p:txBody>
      </p:sp>
      <p:pic>
        <p:nvPicPr>
          <p:cNvPr id="3" name="Picture 2">
            <a:extLst>
              <a:ext uri="{FF2B5EF4-FFF2-40B4-BE49-F238E27FC236}">
                <a16:creationId xmlns:a16="http://schemas.microsoft.com/office/drawing/2014/main" id="{820E4741-E248-4866-917A-FD7FA59B1D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8967" y="3037473"/>
            <a:ext cx="2339752" cy="1561551"/>
          </a:xfrm>
          <a:prstGeom prst="rect">
            <a:avLst/>
          </a:prstGeom>
        </p:spPr>
      </p:pic>
      <p:pic>
        <p:nvPicPr>
          <p:cNvPr id="8" name="Picture 7" descr="A picture containing clothing&#10;&#10;Description automatically generated">
            <a:extLst>
              <a:ext uri="{FF2B5EF4-FFF2-40B4-BE49-F238E27FC236}">
                <a16:creationId xmlns:a16="http://schemas.microsoft.com/office/drawing/2014/main" id="{B0BD9976-5F7E-4906-8F27-4A9BA33291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8719" y="3951180"/>
            <a:ext cx="1205880" cy="1808820"/>
          </a:xfrm>
          <a:prstGeom prst="rect">
            <a:avLst/>
          </a:prstGeom>
        </p:spPr>
      </p:pic>
      <p:pic>
        <p:nvPicPr>
          <p:cNvPr id="10" name="Picture 9" descr="A picture containing orange, person, skiing, snow&#10;&#10;Description automatically generated">
            <a:extLst>
              <a:ext uri="{FF2B5EF4-FFF2-40B4-BE49-F238E27FC236}">
                <a16:creationId xmlns:a16="http://schemas.microsoft.com/office/drawing/2014/main" id="{7DFEEAF4-798F-4370-B28D-BA5555E546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19737" y="3021769"/>
            <a:ext cx="1408308" cy="2059682"/>
          </a:xfrm>
          <a:prstGeom prst="rect">
            <a:avLst/>
          </a:prstGeom>
        </p:spPr>
      </p:pic>
    </p:spTree>
    <p:extLst>
      <p:ext uri="{BB962C8B-B14F-4D97-AF65-F5344CB8AC3E}">
        <p14:creationId xmlns:p14="http://schemas.microsoft.com/office/powerpoint/2010/main" val="1213278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spcBef>
                <a:spcPct val="0"/>
              </a:spcBef>
            </a:pPr>
            <a:r>
              <a:rPr lang="en-US" b="1" dirty="0">
                <a:latin typeface="Arial" charset="0"/>
                <a:ea typeface="ＭＳ Ｐゴシック" charset="0"/>
                <a:cs typeface="Arial" charset="0"/>
              </a:rPr>
              <a:t>High-visibility wear</a:t>
            </a:r>
            <a:endParaRPr lang="en-US" dirty="0">
              <a:latin typeface="Arial" charset="0"/>
              <a:ea typeface="ＭＳ Ｐゴシック" charset="0"/>
              <a:cs typeface="Arial" charset="0"/>
            </a:endParaRPr>
          </a:p>
        </p:txBody>
      </p:sp>
      <p:sp>
        <p:nvSpPr>
          <p:cNvPr id="3075" name="Content Placeholder 2"/>
          <p:cNvSpPr>
            <a:spLocks noGrp="1"/>
          </p:cNvSpPr>
          <p:nvPr>
            <p:ph sz="quarter" idx="10"/>
          </p:nvPr>
        </p:nvSpPr>
        <p:spPr/>
        <p:txBody>
          <a:bodyPr/>
          <a:lstStyle/>
          <a:p>
            <a:pPr>
              <a:spcBef>
                <a:spcPct val="0"/>
              </a:spcBef>
            </a:pPr>
            <a:r>
              <a:rPr lang="en-US" dirty="0">
                <a:latin typeface="Arial" charset="0"/>
                <a:ea typeface="ＭＳ Ｐゴシック" charset="0"/>
                <a:cs typeface="Arial" charset="0"/>
              </a:rPr>
              <a:t>As the name suggests, high-visibility (HI-VIS) clothing comes in bright </a:t>
            </a:r>
            <a:r>
              <a:rPr lang="en-US" dirty="0" err="1">
                <a:latin typeface="Arial" charset="0"/>
                <a:ea typeface="ＭＳ Ｐゴシック" charset="0"/>
                <a:cs typeface="Arial" charset="0"/>
              </a:rPr>
              <a:t>colours</a:t>
            </a:r>
            <a:r>
              <a:rPr lang="en-US" dirty="0">
                <a:latin typeface="Arial" charset="0"/>
                <a:ea typeface="ＭＳ Ｐゴシック" charset="0"/>
                <a:cs typeface="Arial" charset="0"/>
              </a:rPr>
              <a:t> to make the person easy to spot by other workers on site, such as crane operators and the drivers of site trucks. The clothing is typically reflective, for use in darker environments.</a:t>
            </a:r>
          </a:p>
          <a:p>
            <a:pPr>
              <a:spcBef>
                <a:spcPct val="0"/>
              </a:spcBef>
            </a:pPr>
            <a:r>
              <a:rPr lang="en-US" dirty="0">
                <a:latin typeface="Arial" charset="0"/>
                <a:ea typeface="ＭＳ Ｐゴシック" charset="0"/>
                <a:cs typeface="Arial" charset="0"/>
              </a:rPr>
              <a:t>High-visibility waistcoats are now a requirement for all site work. However, the following types of HI-VIS PPE are also available:</a:t>
            </a:r>
            <a:endParaRPr lang="en-US" dirty="0"/>
          </a:p>
          <a:p>
            <a:pPr lvl="1"/>
            <a:r>
              <a:rPr lang="en-US" dirty="0"/>
              <a:t>safety trousers</a:t>
            </a:r>
          </a:p>
          <a:p>
            <a:pPr lvl="1"/>
            <a:r>
              <a:rPr lang="en-US" dirty="0"/>
              <a:t>safety jackets.</a:t>
            </a:r>
          </a:p>
        </p:txBody>
      </p:sp>
    </p:spTree>
    <p:extLst>
      <p:ext uri="{BB962C8B-B14F-4D97-AF65-F5344CB8AC3E}">
        <p14:creationId xmlns:p14="http://schemas.microsoft.com/office/powerpoint/2010/main" val="30346440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883637B-4A56-4316-8CF1-B986285959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6F5042-CD99-4FEA-B1A0-A7774DEE4A6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9430EA1-7B12-473F-BC9E-D33F2837A8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1257</TotalTime>
  <Words>885</Words>
  <Application>Microsoft Office PowerPoint</Application>
  <PresentationFormat>On-screen Show (4:3)</PresentationFormat>
  <Paragraphs>97</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Lucida Grande</vt:lpstr>
      <vt:lpstr>Times New Roman</vt:lpstr>
      <vt:lpstr>1_Default Design</vt:lpstr>
      <vt:lpstr>PowerPoint 9: PPE</vt:lpstr>
      <vt:lpstr>Objectives</vt:lpstr>
      <vt:lpstr>PPE</vt:lpstr>
      <vt:lpstr>Correct PPE</vt:lpstr>
      <vt:lpstr>Head protection</vt:lpstr>
      <vt:lpstr>Eye protection</vt:lpstr>
      <vt:lpstr>Ear protection</vt:lpstr>
      <vt:lpstr>Protective clothing</vt:lpstr>
      <vt:lpstr>High-visibility wear</vt:lpstr>
      <vt:lpstr>Hand protection</vt:lpstr>
      <vt:lpstr>Knee protection</vt:lpstr>
      <vt:lpstr>Foot protection</vt:lpstr>
      <vt:lpstr>Lung protection</vt:lpstr>
      <vt:lpstr>Vibration protection</vt:lpstr>
      <vt:lpstr>Fall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162</cp:revision>
  <dcterms:created xsi:type="dcterms:W3CDTF">2013-05-28T00:38:54Z</dcterms:created>
  <dcterms:modified xsi:type="dcterms:W3CDTF">2025-11-12T13:37:46Z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