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6"/>
  </p:notesMasterIdLst>
  <p:handoutMasterIdLst>
    <p:handoutMasterId r:id="rId27"/>
  </p:handoutMasterIdLst>
  <p:sldIdLst>
    <p:sldId id="256" r:id="rId5"/>
    <p:sldId id="408" r:id="rId6"/>
    <p:sldId id="331" r:id="rId7"/>
    <p:sldId id="351" r:id="rId8"/>
    <p:sldId id="341" r:id="rId9"/>
    <p:sldId id="362" r:id="rId10"/>
    <p:sldId id="363" r:id="rId11"/>
    <p:sldId id="412" r:id="rId12"/>
    <p:sldId id="342" r:id="rId13"/>
    <p:sldId id="343" r:id="rId14"/>
    <p:sldId id="352" r:id="rId15"/>
    <p:sldId id="414" r:id="rId16"/>
    <p:sldId id="358" r:id="rId17"/>
    <p:sldId id="354" r:id="rId18"/>
    <p:sldId id="360" r:id="rId19"/>
    <p:sldId id="355" r:id="rId20"/>
    <p:sldId id="413" r:id="rId21"/>
    <p:sldId id="356" r:id="rId22"/>
    <p:sldId id="361" r:id="rId23"/>
    <p:sldId id="353" r:id="rId24"/>
    <p:sldId id="411"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2" clrIdx="0">
    <p:extLst>
      <p:ext uri="{19B8F6BF-5375-455C-9EA6-DF929625EA0E}">
        <p15:presenceInfo xmlns:p15="http://schemas.microsoft.com/office/powerpoint/2012/main" userId="Caroline Prodger" providerId="None"/>
      </p:ext>
    </p:extLst>
  </p:cmAuthor>
  <p:cmAuthor id="2" name="Bonita Searle-Barnes" initials="BS" lastIdx="3" clrIdx="1">
    <p:extLst>
      <p:ext uri="{19B8F6BF-5375-455C-9EA6-DF929625EA0E}">
        <p15:presenceInfo xmlns:p15="http://schemas.microsoft.com/office/powerpoint/2012/main" userId="S::bonita.searle-barnes_eal.org.uk#ext#@cityandguilds.onmicrosoft.com::933c52e3-7668-41da-91c9-ab4a44b41c30" providerId="AD"/>
      </p:ext>
    </p:extLst>
  </p:cmAuthor>
  <p:cmAuthor id="3" name="Grant Dodd" initials="GD" lastIdx="4"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47FE81-2449-40F9-8BE6-8A73C1FEE17B}" v="2" dt="2021-06-21T15:31:42.9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6740" autoAdjust="0"/>
    <p:restoredTop sz="86395"/>
  </p:normalViewPr>
  <p:slideViewPr>
    <p:cSldViewPr showGuides="1">
      <p:cViewPr varScale="1">
        <p:scale>
          <a:sx n="64" d="100"/>
          <a:sy n="64" d="100"/>
        </p:scale>
        <p:origin x="129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63F9D77-D94F-4536-B60A-E458CF96EE3E}"/>
    <pc:docChg chg="custSel modSld">
      <pc:chgData name="Caroline Prodger" userId="e4ef2e75-b60b-401b-8ebe-291bdcf405f4" providerId="ADAL" clId="{363F9D77-D94F-4536-B60A-E458CF96EE3E}" dt="2021-05-24T14:45:20.938" v="26" actId="1592"/>
      <pc:docMkLst>
        <pc:docMk/>
      </pc:docMkLst>
      <pc:sldChg chg="delCm">
        <pc:chgData name="Caroline Prodger" userId="e4ef2e75-b60b-401b-8ebe-291bdcf405f4" providerId="ADAL" clId="{363F9D77-D94F-4536-B60A-E458CF96EE3E}" dt="2021-05-24T14:36:36.443" v="15" actId="1592"/>
        <pc:sldMkLst>
          <pc:docMk/>
          <pc:sldMk cId="213809477" sldId="342"/>
        </pc:sldMkLst>
      </pc:sldChg>
      <pc:sldChg chg="delCm">
        <pc:chgData name="Caroline Prodger" userId="e4ef2e75-b60b-401b-8ebe-291bdcf405f4" providerId="ADAL" clId="{363F9D77-D94F-4536-B60A-E458CF96EE3E}" dt="2021-05-24T14:36:47.490" v="16" actId="1592"/>
        <pc:sldMkLst>
          <pc:docMk/>
          <pc:sldMk cId="927126570" sldId="343"/>
        </pc:sldMkLst>
      </pc:sldChg>
      <pc:sldChg chg="modSp mod">
        <pc:chgData name="Caroline Prodger" userId="e4ef2e75-b60b-401b-8ebe-291bdcf405f4" providerId="ADAL" clId="{363F9D77-D94F-4536-B60A-E458CF96EE3E}" dt="2021-05-24T14:38:30.615" v="24" actId="20577"/>
        <pc:sldMkLst>
          <pc:docMk/>
          <pc:sldMk cId="3633290639" sldId="352"/>
        </pc:sldMkLst>
        <pc:spChg chg="mod">
          <ac:chgData name="Caroline Prodger" userId="e4ef2e75-b60b-401b-8ebe-291bdcf405f4" providerId="ADAL" clId="{363F9D77-D94F-4536-B60A-E458CF96EE3E}" dt="2021-05-24T14:38:30.615" v="24" actId="20577"/>
          <ac:spMkLst>
            <pc:docMk/>
            <pc:sldMk cId="3633290639" sldId="352"/>
            <ac:spMk id="3" creationId="{00000000-0000-0000-0000-000000000000}"/>
          </ac:spMkLst>
        </pc:spChg>
      </pc:sldChg>
      <pc:sldChg chg="modSp mod delCm">
        <pc:chgData name="Caroline Prodger" userId="e4ef2e75-b60b-401b-8ebe-291bdcf405f4" providerId="ADAL" clId="{363F9D77-D94F-4536-B60A-E458CF96EE3E}" dt="2021-05-24T14:34:57.006" v="6" actId="20577"/>
        <pc:sldMkLst>
          <pc:docMk/>
          <pc:sldMk cId="3734058014" sldId="362"/>
        </pc:sldMkLst>
        <pc:spChg chg="mod">
          <ac:chgData name="Caroline Prodger" userId="e4ef2e75-b60b-401b-8ebe-291bdcf405f4" providerId="ADAL" clId="{363F9D77-D94F-4536-B60A-E458CF96EE3E}" dt="2021-05-24T14:34:57.006" v="6" actId="20577"/>
          <ac:spMkLst>
            <pc:docMk/>
            <pc:sldMk cId="3734058014" sldId="362"/>
            <ac:spMk id="3" creationId="{C5F988D9-51AE-4E7E-941E-FBBE21C52EFE}"/>
          </ac:spMkLst>
        </pc:spChg>
      </pc:sldChg>
      <pc:sldChg chg="delCm">
        <pc:chgData name="Caroline Prodger" userId="e4ef2e75-b60b-401b-8ebe-291bdcf405f4" providerId="ADAL" clId="{363F9D77-D94F-4536-B60A-E458CF96EE3E}" dt="2021-05-24T14:33:10.102" v="1" actId="1592"/>
        <pc:sldMkLst>
          <pc:docMk/>
          <pc:sldMk cId="1623686076" sldId="363"/>
        </pc:sldMkLst>
      </pc:sldChg>
      <pc:sldChg chg="delCm">
        <pc:chgData name="Caroline Prodger" userId="e4ef2e75-b60b-401b-8ebe-291bdcf405f4" providerId="ADAL" clId="{363F9D77-D94F-4536-B60A-E458CF96EE3E}" dt="2021-05-24T14:45:20.938" v="26" actId="1592"/>
        <pc:sldMkLst>
          <pc:docMk/>
          <pc:sldMk cId="0" sldId="411"/>
        </pc:sldMkLst>
      </pc:sldChg>
      <pc:sldChg chg="modSp mod delCm">
        <pc:chgData name="Caroline Prodger" userId="e4ef2e75-b60b-401b-8ebe-291bdcf405f4" providerId="ADAL" clId="{363F9D77-D94F-4536-B60A-E458CF96EE3E}" dt="2021-05-24T14:35:51.469" v="14" actId="20577"/>
        <pc:sldMkLst>
          <pc:docMk/>
          <pc:sldMk cId="402751921" sldId="412"/>
        </pc:sldMkLst>
        <pc:spChg chg="mod">
          <ac:chgData name="Caroline Prodger" userId="e4ef2e75-b60b-401b-8ebe-291bdcf405f4" providerId="ADAL" clId="{363F9D77-D94F-4536-B60A-E458CF96EE3E}" dt="2021-05-24T14:35:51.469" v="14" actId="20577"/>
          <ac:spMkLst>
            <pc:docMk/>
            <pc:sldMk cId="402751921" sldId="412"/>
            <ac:spMk id="3" creationId="{0E9465C4-369F-41F5-8C19-D1E218EDFAEC}"/>
          </ac:spMkLst>
        </pc:spChg>
      </pc:sldChg>
      <pc:sldChg chg="delCm">
        <pc:chgData name="Caroline Prodger" userId="e4ef2e75-b60b-401b-8ebe-291bdcf405f4" providerId="ADAL" clId="{363F9D77-D94F-4536-B60A-E458CF96EE3E}" dt="2021-05-24T14:41:52.373" v="25" actId="1592"/>
        <pc:sldMkLst>
          <pc:docMk/>
          <pc:sldMk cId="1632938534" sldId="413"/>
        </pc:sldMkLst>
      </pc:sldChg>
    </pc:docChg>
  </pc:docChgLst>
  <pc:docChgLst>
    <pc:chgData name="Caroline Prodger" userId="e4ef2e75-b60b-401b-8ebe-291bdcf405f4" providerId="ADAL" clId="{F25BAEE9-C23B-4944-95E7-FA31CC65BD81}"/>
    <pc:docChg chg="custSel addSld modSld">
      <pc:chgData name="Caroline Prodger" userId="e4ef2e75-b60b-401b-8ebe-291bdcf405f4" providerId="ADAL" clId="{F25BAEE9-C23B-4944-95E7-FA31CC65BD81}" dt="2021-03-17T10:08:39.219" v="533"/>
      <pc:docMkLst>
        <pc:docMk/>
      </pc:docMkLst>
      <pc:sldChg chg="modSp mod addCm modCm">
        <pc:chgData name="Caroline Prodger" userId="e4ef2e75-b60b-401b-8ebe-291bdcf405f4" providerId="ADAL" clId="{F25BAEE9-C23B-4944-95E7-FA31CC65BD81}" dt="2021-03-17T09:43:17.072" v="531" actId="1076"/>
        <pc:sldMkLst>
          <pc:docMk/>
          <pc:sldMk cId="240581756" sldId="341"/>
        </pc:sldMkLst>
        <pc:spChg chg="mod">
          <ac:chgData name="Caroline Prodger" userId="e4ef2e75-b60b-401b-8ebe-291bdcf405f4" providerId="ADAL" clId="{F25BAEE9-C23B-4944-95E7-FA31CC65BD81}" dt="2021-03-17T09:43:10.705" v="530" actId="20577"/>
          <ac:spMkLst>
            <pc:docMk/>
            <pc:sldMk cId="240581756" sldId="341"/>
            <ac:spMk id="2" creationId="{00000000-0000-0000-0000-000000000000}"/>
          </ac:spMkLst>
        </pc:spChg>
        <pc:spChg chg="mod">
          <ac:chgData name="Caroline Prodger" userId="e4ef2e75-b60b-401b-8ebe-291bdcf405f4" providerId="ADAL" clId="{F25BAEE9-C23B-4944-95E7-FA31CC65BD81}" dt="2021-03-17T09:43:17.072" v="531" actId="1076"/>
          <ac:spMkLst>
            <pc:docMk/>
            <pc:sldMk cId="240581756" sldId="341"/>
            <ac:spMk id="3" creationId="{00000000-0000-0000-0000-000000000000}"/>
          </ac:spMkLst>
        </pc:spChg>
      </pc:sldChg>
      <pc:sldChg chg="addCm modCm">
        <pc:chgData name="Caroline Prodger" userId="e4ef2e75-b60b-401b-8ebe-291bdcf405f4" providerId="ADAL" clId="{F25BAEE9-C23B-4944-95E7-FA31CC65BD81}" dt="2021-03-15T11:10:11.090" v="159"/>
        <pc:sldMkLst>
          <pc:docMk/>
          <pc:sldMk cId="213809477" sldId="342"/>
        </pc:sldMkLst>
      </pc:sldChg>
      <pc:sldChg chg="addCm modCm">
        <pc:chgData name="Caroline Prodger" userId="e4ef2e75-b60b-401b-8ebe-291bdcf405f4" providerId="ADAL" clId="{F25BAEE9-C23B-4944-95E7-FA31CC65BD81}" dt="2021-03-15T11:30:33.549" v="501"/>
        <pc:sldMkLst>
          <pc:docMk/>
          <pc:sldMk cId="927126570" sldId="343"/>
        </pc:sldMkLst>
      </pc:sldChg>
      <pc:sldChg chg="modSp mod">
        <pc:chgData name="Caroline Prodger" userId="e4ef2e75-b60b-401b-8ebe-291bdcf405f4" providerId="ADAL" clId="{F25BAEE9-C23B-4944-95E7-FA31CC65BD81}" dt="2021-03-15T11:10:51.474" v="160" actId="20577"/>
        <pc:sldMkLst>
          <pc:docMk/>
          <pc:sldMk cId="3633290639" sldId="352"/>
        </pc:sldMkLst>
        <pc:spChg chg="mod">
          <ac:chgData name="Caroline Prodger" userId="e4ef2e75-b60b-401b-8ebe-291bdcf405f4" providerId="ADAL" clId="{F25BAEE9-C23B-4944-95E7-FA31CC65BD81}" dt="2021-03-15T11:10:51.474" v="160" actId="20577"/>
          <ac:spMkLst>
            <pc:docMk/>
            <pc:sldMk cId="3633290639" sldId="352"/>
            <ac:spMk id="3" creationId="{00000000-0000-0000-0000-000000000000}"/>
          </ac:spMkLst>
        </pc:spChg>
      </pc:sldChg>
      <pc:sldChg chg="addCm modCm">
        <pc:chgData name="Caroline Prodger" userId="e4ef2e75-b60b-401b-8ebe-291bdcf405f4" providerId="ADAL" clId="{F25BAEE9-C23B-4944-95E7-FA31CC65BD81}" dt="2021-03-15T11:53:57.134" v="523"/>
        <pc:sldMkLst>
          <pc:docMk/>
          <pc:sldMk cId="2504990070" sldId="353"/>
        </pc:sldMkLst>
      </pc:sldChg>
      <pc:sldChg chg="modSp mod">
        <pc:chgData name="Caroline Prodger" userId="e4ef2e75-b60b-401b-8ebe-291bdcf405f4" providerId="ADAL" clId="{F25BAEE9-C23B-4944-95E7-FA31CC65BD81}" dt="2021-03-15T11:13:16.345" v="163" actId="5793"/>
        <pc:sldMkLst>
          <pc:docMk/>
          <pc:sldMk cId="492906962" sldId="356"/>
        </pc:sldMkLst>
        <pc:spChg chg="mod">
          <ac:chgData name="Caroline Prodger" userId="e4ef2e75-b60b-401b-8ebe-291bdcf405f4" providerId="ADAL" clId="{F25BAEE9-C23B-4944-95E7-FA31CC65BD81}" dt="2021-03-15T11:13:16.345" v="163" actId="5793"/>
          <ac:spMkLst>
            <pc:docMk/>
            <pc:sldMk cId="492906962" sldId="356"/>
            <ac:spMk id="3" creationId="{00000000-0000-0000-0000-000000000000}"/>
          </ac:spMkLst>
        </pc:spChg>
      </pc:sldChg>
      <pc:sldChg chg="modSp mod">
        <pc:chgData name="Caroline Prodger" userId="e4ef2e75-b60b-401b-8ebe-291bdcf405f4" providerId="ADAL" clId="{F25BAEE9-C23B-4944-95E7-FA31CC65BD81}" dt="2021-03-15T11:11:34.876" v="162" actId="20577"/>
        <pc:sldMkLst>
          <pc:docMk/>
          <pc:sldMk cId="1930465261" sldId="358"/>
        </pc:sldMkLst>
        <pc:spChg chg="mod">
          <ac:chgData name="Caroline Prodger" userId="e4ef2e75-b60b-401b-8ebe-291bdcf405f4" providerId="ADAL" clId="{F25BAEE9-C23B-4944-95E7-FA31CC65BD81}" dt="2021-03-15T11:11:34.876" v="162" actId="20577"/>
          <ac:spMkLst>
            <pc:docMk/>
            <pc:sldMk cId="1930465261" sldId="358"/>
            <ac:spMk id="3" creationId="{00000000-0000-0000-0000-000000000000}"/>
          </ac:spMkLst>
        </pc:spChg>
      </pc:sldChg>
      <pc:sldChg chg="modSp mod">
        <pc:chgData name="Caroline Prodger" userId="e4ef2e75-b60b-401b-8ebe-291bdcf405f4" providerId="ADAL" clId="{F25BAEE9-C23B-4944-95E7-FA31CC65BD81}" dt="2021-03-15T11:15:39.237" v="185" actId="20577"/>
        <pc:sldMkLst>
          <pc:docMk/>
          <pc:sldMk cId="1252802179" sldId="360"/>
        </pc:sldMkLst>
        <pc:spChg chg="mod">
          <ac:chgData name="Caroline Prodger" userId="e4ef2e75-b60b-401b-8ebe-291bdcf405f4" providerId="ADAL" clId="{F25BAEE9-C23B-4944-95E7-FA31CC65BD81}" dt="2021-03-15T11:15:39.237" v="185" actId="20577"/>
          <ac:spMkLst>
            <pc:docMk/>
            <pc:sldMk cId="1252802179" sldId="360"/>
            <ac:spMk id="3" creationId="{00000000-0000-0000-0000-000000000000}"/>
          </ac:spMkLst>
        </pc:spChg>
      </pc:sldChg>
      <pc:sldChg chg="modSp mod addCm modCm">
        <pc:chgData name="Caroline Prodger" userId="e4ef2e75-b60b-401b-8ebe-291bdcf405f4" providerId="ADAL" clId="{F25BAEE9-C23B-4944-95E7-FA31CC65BD81}" dt="2021-03-15T11:09:07.849" v="157" actId="33524"/>
        <pc:sldMkLst>
          <pc:docMk/>
          <pc:sldMk cId="3734058014" sldId="362"/>
        </pc:sldMkLst>
        <pc:spChg chg="mod">
          <ac:chgData name="Caroline Prodger" userId="e4ef2e75-b60b-401b-8ebe-291bdcf405f4" providerId="ADAL" clId="{F25BAEE9-C23B-4944-95E7-FA31CC65BD81}" dt="2021-03-15T11:09:07.849" v="157" actId="33524"/>
          <ac:spMkLst>
            <pc:docMk/>
            <pc:sldMk cId="3734058014" sldId="362"/>
            <ac:spMk id="3" creationId="{C5F988D9-51AE-4E7E-941E-FBBE21C52EFE}"/>
          </ac:spMkLst>
        </pc:spChg>
      </pc:sldChg>
      <pc:sldChg chg="addSp modSp mod addCm modCm modNotesTx">
        <pc:chgData name="Caroline Prodger" userId="e4ef2e75-b60b-401b-8ebe-291bdcf405f4" providerId="ADAL" clId="{F25BAEE9-C23B-4944-95E7-FA31CC65BD81}" dt="2021-03-15T11:14:43.870" v="183" actId="20577"/>
        <pc:sldMkLst>
          <pc:docMk/>
          <pc:sldMk cId="1623686076" sldId="363"/>
        </pc:sldMkLst>
        <pc:spChg chg="mod">
          <ac:chgData name="Caroline Prodger" userId="e4ef2e75-b60b-401b-8ebe-291bdcf405f4" providerId="ADAL" clId="{F25BAEE9-C23B-4944-95E7-FA31CC65BD81}" dt="2021-03-15T11:04:58.100" v="130" actId="20577"/>
          <ac:spMkLst>
            <pc:docMk/>
            <pc:sldMk cId="1623686076" sldId="363"/>
            <ac:spMk id="3" creationId="{C5F988D9-51AE-4E7E-941E-FBBE21C52EFE}"/>
          </ac:spMkLst>
        </pc:spChg>
        <pc:graphicFrameChg chg="add mod modGraphic">
          <ac:chgData name="Caroline Prodger" userId="e4ef2e75-b60b-401b-8ebe-291bdcf405f4" providerId="ADAL" clId="{F25BAEE9-C23B-4944-95E7-FA31CC65BD81}" dt="2021-03-15T11:14:43.870" v="183" actId="20577"/>
          <ac:graphicFrameMkLst>
            <pc:docMk/>
            <pc:sldMk cId="1623686076" sldId="363"/>
            <ac:graphicFrameMk id="4" creationId="{695415DC-9F78-4673-9069-0F1E9180BE93}"/>
          </ac:graphicFrameMkLst>
        </pc:graphicFrameChg>
      </pc:sldChg>
      <pc:sldChg chg="addCm modCm">
        <pc:chgData name="Caroline Prodger" userId="e4ef2e75-b60b-401b-8ebe-291bdcf405f4" providerId="ADAL" clId="{F25BAEE9-C23B-4944-95E7-FA31CC65BD81}" dt="2021-03-15T11:08:22.397" v="156"/>
        <pc:sldMkLst>
          <pc:docMk/>
          <pc:sldMk cId="0" sldId="409"/>
        </pc:sldMkLst>
      </pc:sldChg>
      <pc:sldChg chg="addCm modCm">
        <pc:chgData name="Caroline Prodger" userId="e4ef2e75-b60b-401b-8ebe-291bdcf405f4" providerId="ADAL" clId="{F25BAEE9-C23B-4944-95E7-FA31CC65BD81}" dt="2021-03-15T11:16:35.428" v="187"/>
        <pc:sldMkLst>
          <pc:docMk/>
          <pc:sldMk cId="358779401" sldId="410"/>
        </pc:sldMkLst>
      </pc:sldChg>
      <pc:sldChg chg="addCm modCm">
        <pc:chgData name="Caroline Prodger" userId="e4ef2e75-b60b-401b-8ebe-291bdcf405f4" providerId="ADAL" clId="{F25BAEE9-C23B-4944-95E7-FA31CC65BD81}" dt="2021-03-15T11:33:48.088" v="521"/>
        <pc:sldMkLst>
          <pc:docMk/>
          <pc:sldMk cId="0" sldId="411"/>
        </pc:sldMkLst>
      </pc:sldChg>
      <pc:sldChg chg="modSp new mod addCm modCm">
        <pc:chgData name="Caroline Prodger" userId="e4ef2e75-b60b-401b-8ebe-291bdcf405f4" providerId="ADAL" clId="{F25BAEE9-C23B-4944-95E7-FA31CC65BD81}" dt="2021-03-17T10:08:39.219" v="533"/>
        <pc:sldMkLst>
          <pc:docMk/>
          <pc:sldMk cId="402751921" sldId="412"/>
        </pc:sldMkLst>
        <pc:spChg chg="mod">
          <ac:chgData name="Caroline Prodger" userId="e4ef2e75-b60b-401b-8ebe-291bdcf405f4" providerId="ADAL" clId="{F25BAEE9-C23B-4944-95E7-FA31CC65BD81}" dt="2021-03-15T11:17:15.781" v="222" actId="20577"/>
          <ac:spMkLst>
            <pc:docMk/>
            <pc:sldMk cId="402751921" sldId="412"/>
            <ac:spMk id="2" creationId="{ADDD6682-DB31-4DD4-9A44-6760E196FCE7}"/>
          </ac:spMkLst>
        </pc:spChg>
        <pc:spChg chg="mod">
          <ac:chgData name="Caroline Prodger" userId="e4ef2e75-b60b-401b-8ebe-291bdcf405f4" providerId="ADAL" clId="{F25BAEE9-C23B-4944-95E7-FA31CC65BD81}" dt="2021-03-15T11:27:44.406" v="497" actId="20577"/>
          <ac:spMkLst>
            <pc:docMk/>
            <pc:sldMk cId="402751921" sldId="412"/>
            <ac:spMk id="3" creationId="{0E9465C4-369F-41F5-8C19-D1E218EDFAEC}"/>
          </ac:spMkLst>
        </pc:spChg>
      </pc:sldChg>
      <pc:sldChg chg="modSp new mod addCm modCm">
        <pc:chgData name="Caroline Prodger" userId="e4ef2e75-b60b-401b-8ebe-291bdcf405f4" providerId="ADAL" clId="{F25BAEE9-C23B-4944-95E7-FA31CC65BD81}" dt="2021-03-17T10:06:01.730" v="532"/>
        <pc:sldMkLst>
          <pc:docMk/>
          <pc:sldMk cId="1632938534" sldId="413"/>
        </pc:sldMkLst>
        <pc:spChg chg="mod">
          <ac:chgData name="Caroline Prodger" userId="e4ef2e75-b60b-401b-8ebe-291bdcf405f4" providerId="ADAL" clId="{F25BAEE9-C23B-4944-95E7-FA31CC65BD81}" dt="2021-03-15T11:31:14.923" v="516" actId="20577"/>
          <ac:spMkLst>
            <pc:docMk/>
            <pc:sldMk cId="1632938534" sldId="413"/>
            <ac:spMk id="2" creationId="{2E14AED6-3C5B-4EFF-AEE5-BA123BF90FB6}"/>
          </ac:spMkLst>
        </pc:spChg>
      </pc:sldChg>
    </pc:docChg>
  </pc:docChgLst>
  <pc:docChgLst>
    <pc:chgData name="Caroline Prodger" userId="e4ef2e75-b60b-401b-8ebe-291bdcf405f4" providerId="ADAL" clId="{1547FE81-2449-40F9-8BE6-8A73C1FEE17B}"/>
    <pc:docChg chg="custSel modSld">
      <pc:chgData name="Caroline Prodger" userId="e4ef2e75-b60b-401b-8ebe-291bdcf405f4" providerId="ADAL" clId="{1547FE81-2449-40F9-8BE6-8A73C1FEE17B}" dt="2021-06-21T15:40:42.920" v="46"/>
      <pc:docMkLst>
        <pc:docMk/>
      </pc:docMkLst>
      <pc:sldChg chg="addSp delSp modSp mod delCm">
        <pc:chgData name="Caroline Prodger" userId="e4ef2e75-b60b-401b-8ebe-291bdcf405f4" providerId="ADAL" clId="{1547FE81-2449-40F9-8BE6-8A73C1FEE17B}" dt="2021-06-21T15:31:55.098" v="42" actId="255"/>
        <pc:sldMkLst>
          <pc:docMk/>
          <pc:sldMk cId="1042368461" sldId="355"/>
        </pc:sldMkLst>
        <pc:spChg chg="add mod">
          <ac:chgData name="Caroline Prodger" userId="e4ef2e75-b60b-401b-8ebe-291bdcf405f4" providerId="ADAL" clId="{1547FE81-2449-40F9-8BE6-8A73C1FEE17B}" dt="2021-06-21T15:31:55.098" v="42" actId="255"/>
          <ac:spMkLst>
            <pc:docMk/>
            <pc:sldMk cId="1042368461" sldId="355"/>
            <ac:spMk id="5" creationId="{FE51C645-C182-4C7A-827A-BC10E4816473}"/>
          </ac:spMkLst>
        </pc:spChg>
        <pc:spChg chg="del">
          <ac:chgData name="Caroline Prodger" userId="e4ef2e75-b60b-401b-8ebe-291bdcf405f4" providerId="ADAL" clId="{1547FE81-2449-40F9-8BE6-8A73C1FEE17B}" dt="2021-06-18T12:01:46.980" v="1" actId="21"/>
          <ac:spMkLst>
            <pc:docMk/>
            <pc:sldMk cId="1042368461" sldId="355"/>
            <ac:spMk id="6" creationId="{56FC5AAE-0AC6-458F-BD2F-004F5A45FB6E}"/>
          </ac:spMkLst>
        </pc:spChg>
        <pc:picChg chg="add mod">
          <ac:chgData name="Caroline Prodger" userId="e4ef2e75-b60b-401b-8ebe-291bdcf405f4" providerId="ADAL" clId="{1547FE81-2449-40F9-8BE6-8A73C1FEE17B}" dt="2021-06-21T15:31:26.036" v="11" actId="1076"/>
          <ac:picMkLst>
            <pc:docMk/>
            <pc:sldMk cId="1042368461" sldId="355"/>
            <ac:picMk id="4" creationId="{068CEF6E-C172-4098-A785-F986493C30E5}"/>
          </ac:picMkLst>
        </pc:picChg>
        <pc:picChg chg="del">
          <ac:chgData name="Caroline Prodger" userId="e4ef2e75-b60b-401b-8ebe-291bdcf405f4" providerId="ADAL" clId="{1547FE81-2449-40F9-8BE6-8A73C1FEE17B}" dt="2021-06-18T12:01:40.031" v="0" actId="21"/>
          <ac:picMkLst>
            <pc:docMk/>
            <pc:sldMk cId="1042368461" sldId="355"/>
            <ac:picMk id="5" creationId="{334C38B7-2CE6-4E7D-B37F-483DFCB7E7F9}"/>
          </ac:picMkLst>
        </pc:picChg>
        <pc:picChg chg="add del mod">
          <ac:chgData name="Caroline Prodger" userId="e4ef2e75-b60b-401b-8ebe-291bdcf405f4" providerId="ADAL" clId="{1547FE81-2449-40F9-8BE6-8A73C1FEE17B}" dt="2021-06-21T15:31:15.534" v="6" actId="478"/>
          <ac:picMkLst>
            <pc:docMk/>
            <pc:sldMk cId="1042368461" sldId="355"/>
            <ac:picMk id="7" creationId="{2EBBC643-1433-47AA-B38A-A4DBA6E87F14}"/>
          </ac:picMkLst>
        </pc:picChg>
      </pc:sldChg>
      <pc:sldChg chg="modNotesTx">
        <pc:chgData name="Caroline Prodger" userId="e4ef2e75-b60b-401b-8ebe-291bdcf405f4" providerId="ADAL" clId="{1547FE81-2449-40F9-8BE6-8A73C1FEE17B}" dt="2021-06-21T15:40:42.920" v="46"/>
        <pc:sldMkLst>
          <pc:docMk/>
          <pc:sldMk cId="530033239" sldId="361"/>
        </pc:sldMkLst>
      </pc:sldChg>
      <pc:sldChg chg="modSp mod">
        <pc:chgData name="Caroline Prodger" userId="e4ef2e75-b60b-401b-8ebe-291bdcf405f4" providerId="ADAL" clId="{1547FE81-2449-40F9-8BE6-8A73C1FEE17B}" dt="2021-06-21T15:33:00.407" v="45" actId="1076"/>
        <pc:sldMkLst>
          <pc:docMk/>
          <pc:sldMk cId="1632938534" sldId="413"/>
        </pc:sldMkLst>
        <pc:spChg chg="mod">
          <ac:chgData name="Caroline Prodger" userId="e4ef2e75-b60b-401b-8ebe-291bdcf405f4" providerId="ADAL" clId="{1547FE81-2449-40F9-8BE6-8A73C1FEE17B}" dt="2021-06-21T15:33:00.407" v="45" actId="1076"/>
          <ac:spMkLst>
            <pc:docMk/>
            <pc:sldMk cId="1632938534" sldId="413"/>
            <ac:spMk id="4" creationId="{97B0E834-BB83-4E90-B72E-21C4991B0168}"/>
          </ac:spMkLst>
        </pc:spChg>
        <pc:picChg chg="mod">
          <ac:chgData name="Caroline Prodger" userId="e4ef2e75-b60b-401b-8ebe-291bdcf405f4" providerId="ADAL" clId="{1547FE81-2449-40F9-8BE6-8A73C1FEE17B}" dt="2021-06-21T15:32:56.637" v="44" actId="1076"/>
          <ac:picMkLst>
            <pc:docMk/>
            <pc:sldMk cId="1632938534" sldId="413"/>
            <ac:picMk id="6" creationId="{4B058646-0A53-4859-9DA2-02D4A85B59FB}"/>
          </ac:picMkLst>
        </pc:picChg>
      </pc:sldChg>
    </pc:docChg>
  </pc:docChgLst>
  <pc:docChgLst>
    <pc:chgData name="Bonita Searle-Barnes" userId="S::bonita.searle-barnes_eal.org.uk#ext#@cityandguilds.onmicrosoft.com::933c52e3-7668-41da-91c9-ab4a44b41c30" providerId="AD" clId="Web-{D6EB084E-7430-45A3-833C-9999E872DABB}"/>
    <pc:docChg chg="">
      <pc:chgData name="Bonita Searle-Barnes" userId="S::bonita.searle-barnes_eal.org.uk#ext#@cityandguilds.onmicrosoft.com::933c52e3-7668-41da-91c9-ab4a44b41c30" providerId="AD" clId="Web-{D6EB084E-7430-45A3-833C-9999E872DABB}" dt="2021-03-19T12:18:30.072" v="4"/>
      <pc:docMkLst>
        <pc:docMk/>
      </pc:docMkLst>
      <pc:sldChg chg="modCm">
        <pc:chgData name="Bonita Searle-Barnes" userId="S::bonita.searle-barnes_eal.org.uk#ext#@cityandguilds.onmicrosoft.com::933c52e3-7668-41da-91c9-ab4a44b41c30" providerId="AD" clId="Web-{D6EB084E-7430-45A3-833C-9999E872DABB}" dt="2021-03-19T12:16:00.585" v="2"/>
        <pc:sldMkLst>
          <pc:docMk/>
          <pc:sldMk cId="213809477" sldId="342"/>
        </pc:sldMkLst>
      </pc:sldChg>
      <pc:sldChg chg="addCm">
        <pc:chgData name="Bonita Searle-Barnes" userId="S::bonita.searle-barnes_eal.org.uk#ext#@cityandguilds.onmicrosoft.com::933c52e3-7668-41da-91c9-ab4a44b41c30" providerId="AD" clId="Web-{D6EB084E-7430-45A3-833C-9999E872DABB}" dt="2021-03-19T12:17:18.540" v="3"/>
        <pc:sldMkLst>
          <pc:docMk/>
          <pc:sldMk cId="927126570" sldId="343"/>
        </pc:sldMkLst>
      </pc:sldChg>
      <pc:sldChg chg="addCm">
        <pc:chgData name="Bonita Searle-Barnes" userId="S::bonita.searle-barnes_eal.org.uk#ext#@cityandguilds.onmicrosoft.com::933c52e3-7668-41da-91c9-ab4a44b41c30" providerId="AD" clId="Web-{D6EB084E-7430-45A3-833C-9999E872DABB}" dt="2021-03-19T12:11:56.189" v="0"/>
        <pc:sldMkLst>
          <pc:docMk/>
          <pc:sldMk cId="0" sldId="409"/>
        </pc:sldMkLst>
      </pc:sldChg>
      <pc:sldChg chg="addCm">
        <pc:chgData name="Bonita Searle-Barnes" userId="S::bonita.searle-barnes_eal.org.uk#ext#@cityandguilds.onmicrosoft.com::933c52e3-7668-41da-91c9-ab4a44b41c30" providerId="AD" clId="Web-{D6EB084E-7430-45A3-833C-9999E872DABB}" dt="2021-03-19T12:13:34.426" v="1"/>
        <pc:sldMkLst>
          <pc:docMk/>
          <pc:sldMk cId="358779401" sldId="410"/>
        </pc:sldMkLst>
      </pc:sldChg>
      <pc:sldChg chg="modCm">
        <pc:chgData name="Bonita Searle-Barnes" userId="S::bonita.searle-barnes_eal.org.uk#ext#@cityandguilds.onmicrosoft.com::933c52e3-7668-41da-91c9-ab4a44b41c30" providerId="AD" clId="Web-{D6EB084E-7430-45A3-833C-9999E872DABB}" dt="2021-03-19T12:18:30.072" v="4"/>
        <pc:sldMkLst>
          <pc:docMk/>
          <pc:sldMk cId="0" sldId="411"/>
        </pc:sldMkLst>
      </pc:sldChg>
    </pc:docChg>
  </pc:docChgLst>
  <pc:docChgLst>
    <pc:chgData name="Caroline Prodger" userId="e4ef2e75-b60b-401b-8ebe-291bdcf405f4" providerId="ADAL" clId="{A3368942-04C3-45FE-B377-E28BE557C2C8}"/>
    <pc:docChg chg="custSel modSld delMainMaster">
      <pc:chgData name="Caroline Prodger" userId="e4ef2e75-b60b-401b-8ebe-291bdcf405f4" providerId="ADAL" clId="{A3368942-04C3-45FE-B377-E28BE557C2C8}" dt="2021-05-28T11:51:30.331" v="5"/>
      <pc:docMkLst>
        <pc:docMk/>
      </pc:docMkLst>
      <pc:sldChg chg="modSp mod">
        <pc:chgData name="Caroline Prodger" userId="e4ef2e75-b60b-401b-8ebe-291bdcf405f4" providerId="ADAL" clId="{A3368942-04C3-45FE-B377-E28BE557C2C8}" dt="2021-05-28T11:48:59.492" v="3" actId="21"/>
        <pc:sldMkLst>
          <pc:docMk/>
          <pc:sldMk cId="0" sldId="256"/>
        </pc:sldMkLst>
        <pc:spChg chg="mod">
          <ac:chgData name="Caroline Prodger" userId="e4ef2e75-b60b-401b-8ebe-291bdcf405f4" providerId="ADAL" clId="{A3368942-04C3-45FE-B377-E28BE557C2C8}" dt="2021-05-28T11:48:59.492" v="3" actId="21"/>
          <ac:spMkLst>
            <pc:docMk/>
            <pc:sldMk cId="0" sldId="256"/>
            <ac:spMk id="2050" creationId="{00000000-0000-0000-0000-000000000000}"/>
          </ac:spMkLst>
        </pc:spChg>
      </pc:sldChg>
      <pc:sldChg chg="modSp">
        <pc:chgData name="Caroline Prodger" userId="e4ef2e75-b60b-401b-8ebe-291bdcf405f4" providerId="ADAL" clId="{A3368942-04C3-45FE-B377-E28BE557C2C8}" dt="2021-05-28T11:48:41.354" v="0"/>
        <pc:sldMkLst>
          <pc:docMk/>
          <pc:sldMk cId="213809477" sldId="342"/>
        </pc:sldMkLst>
        <pc:spChg chg="mod">
          <ac:chgData name="Caroline Prodger" userId="e4ef2e75-b60b-401b-8ebe-291bdcf405f4" providerId="ADAL" clId="{A3368942-04C3-45FE-B377-E28BE557C2C8}" dt="2021-05-28T11:48:41.354" v="0"/>
          <ac:spMkLst>
            <pc:docMk/>
            <pc:sldMk cId="213809477" sldId="342"/>
            <ac:spMk id="2" creationId="{00000000-0000-0000-0000-000000000000}"/>
          </ac:spMkLst>
        </pc:spChg>
        <pc:spChg chg="mod">
          <ac:chgData name="Caroline Prodger" userId="e4ef2e75-b60b-401b-8ebe-291bdcf405f4" providerId="ADAL" clId="{A3368942-04C3-45FE-B377-E28BE557C2C8}" dt="2021-05-28T11:48:41.354" v="0"/>
          <ac:spMkLst>
            <pc:docMk/>
            <pc:sldMk cId="213809477" sldId="342"/>
            <ac:spMk id="3" creationId="{00000000-0000-0000-0000-000000000000}"/>
          </ac:spMkLst>
        </pc:spChg>
      </pc:sldChg>
      <pc:sldChg chg="modSp">
        <pc:chgData name="Caroline Prodger" userId="e4ef2e75-b60b-401b-8ebe-291bdcf405f4" providerId="ADAL" clId="{A3368942-04C3-45FE-B377-E28BE557C2C8}" dt="2021-05-28T11:48:41.354" v="0"/>
        <pc:sldMkLst>
          <pc:docMk/>
          <pc:sldMk cId="927126570" sldId="343"/>
        </pc:sldMkLst>
        <pc:spChg chg="mod">
          <ac:chgData name="Caroline Prodger" userId="e4ef2e75-b60b-401b-8ebe-291bdcf405f4" providerId="ADAL" clId="{A3368942-04C3-45FE-B377-E28BE557C2C8}" dt="2021-05-28T11:48:41.354" v="0"/>
          <ac:spMkLst>
            <pc:docMk/>
            <pc:sldMk cId="927126570" sldId="343"/>
            <ac:spMk id="2" creationId="{00000000-0000-0000-0000-000000000000}"/>
          </ac:spMkLst>
        </pc:spChg>
        <pc:spChg chg="mod">
          <ac:chgData name="Caroline Prodger" userId="e4ef2e75-b60b-401b-8ebe-291bdcf405f4" providerId="ADAL" clId="{A3368942-04C3-45FE-B377-E28BE557C2C8}" dt="2021-05-28T11:48:41.354" v="0"/>
          <ac:spMkLst>
            <pc:docMk/>
            <pc:sldMk cId="927126570" sldId="343"/>
            <ac:spMk id="3" creationId="{00000000-0000-0000-0000-000000000000}"/>
          </ac:spMkLst>
        </pc:spChg>
      </pc:sldChg>
      <pc:sldChg chg="modSp">
        <pc:chgData name="Caroline Prodger" userId="e4ef2e75-b60b-401b-8ebe-291bdcf405f4" providerId="ADAL" clId="{A3368942-04C3-45FE-B377-E28BE557C2C8}" dt="2021-05-28T11:48:41.354" v="0"/>
        <pc:sldMkLst>
          <pc:docMk/>
          <pc:sldMk cId="3633290639" sldId="352"/>
        </pc:sldMkLst>
        <pc:spChg chg="mod">
          <ac:chgData name="Caroline Prodger" userId="e4ef2e75-b60b-401b-8ebe-291bdcf405f4" providerId="ADAL" clId="{A3368942-04C3-45FE-B377-E28BE557C2C8}" dt="2021-05-28T11:48:41.354" v="0"/>
          <ac:spMkLst>
            <pc:docMk/>
            <pc:sldMk cId="3633290639" sldId="352"/>
            <ac:spMk id="2" creationId="{00000000-0000-0000-0000-000000000000}"/>
          </ac:spMkLst>
        </pc:spChg>
        <pc:spChg chg="mod">
          <ac:chgData name="Caroline Prodger" userId="e4ef2e75-b60b-401b-8ebe-291bdcf405f4" providerId="ADAL" clId="{A3368942-04C3-45FE-B377-E28BE557C2C8}" dt="2021-05-28T11:48:41.354" v="0"/>
          <ac:spMkLst>
            <pc:docMk/>
            <pc:sldMk cId="3633290639" sldId="352"/>
            <ac:spMk id="3" creationId="{00000000-0000-0000-0000-000000000000}"/>
          </ac:spMkLst>
        </pc:spChg>
      </pc:sldChg>
      <pc:sldChg chg="modSp">
        <pc:chgData name="Caroline Prodger" userId="e4ef2e75-b60b-401b-8ebe-291bdcf405f4" providerId="ADAL" clId="{A3368942-04C3-45FE-B377-E28BE557C2C8}" dt="2021-05-28T11:48:41.354" v="0"/>
        <pc:sldMkLst>
          <pc:docMk/>
          <pc:sldMk cId="797000979" sldId="354"/>
        </pc:sldMkLst>
        <pc:spChg chg="mod">
          <ac:chgData name="Caroline Prodger" userId="e4ef2e75-b60b-401b-8ebe-291bdcf405f4" providerId="ADAL" clId="{A3368942-04C3-45FE-B377-E28BE557C2C8}" dt="2021-05-28T11:48:41.354" v="0"/>
          <ac:spMkLst>
            <pc:docMk/>
            <pc:sldMk cId="797000979" sldId="354"/>
            <ac:spMk id="2" creationId="{00000000-0000-0000-0000-000000000000}"/>
          </ac:spMkLst>
        </pc:spChg>
        <pc:spChg chg="mod">
          <ac:chgData name="Caroline Prodger" userId="e4ef2e75-b60b-401b-8ebe-291bdcf405f4" providerId="ADAL" clId="{A3368942-04C3-45FE-B377-E28BE557C2C8}" dt="2021-05-28T11:48:41.354" v="0"/>
          <ac:spMkLst>
            <pc:docMk/>
            <pc:sldMk cId="797000979" sldId="354"/>
            <ac:spMk id="3" creationId="{00000000-0000-0000-0000-000000000000}"/>
          </ac:spMkLst>
        </pc:spChg>
      </pc:sldChg>
      <pc:sldChg chg="modSp addCm modCm">
        <pc:chgData name="Caroline Prodger" userId="e4ef2e75-b60b-401b-8ebe-291bdcf405f4" providerId="ADAL" clId="{A3368942-04C3-45FE-B377-E28BE557C2C8}" dt="2021-05-28T11:51:30.331" v="5"/>
        <pc:sldMkLst>
          <pc:docMk/>
          <pc:sldMk cId="1042368461" sldId="355"/>
        </pc:sldMkLst>
        <pc:spChg chg="mod">
          <ac:chgData name="Caroline Prodger" userId="e4ef2e75-b60b-401b-8ebe-291bdcf405f4" providerId="ADAL" clId="{A3368942-04C3-45FE-B377-E28BE557C2C8}" dt="2021-05-28T11:48:41.354" v="0"/>
          <ac:spMkLst>
            <pc:docMk/>
            <pc:sldMk cId="1042368461" sldId="355"/>
            <ac:spMk id="2" creationId="{00000000-0000-0000-0000-000000000000}"/>
          </ac:spMkLst>
        </pc:spChg>
        <pc:spChg chg="mod">
          <ac:chgData name="Caroline Prodger" userId="e4ef2e75-b60b-401b-8ebe-291bdcf405f4" providerId="ADAL" clId="{A3368942-04C3-45FE-B377-E28BE557C2C8}" dt="2021-05-28T11:48:41.354" v="0"/>
          <ac:spMkLst>
            <pc:docMk/>
            <pc:sldMk cId="1042368461" sldId="355"/>
            <ac:spMk id="3" creationId="{00000000-0000-0000-0000-000000000000}"/>
          </ac:spMkLst>
        </pc:spChg>
      </pc:sldChg>
      <pc:sldChg chg="modSp">
        <pc:chgData name="Caroline Prodger" userId="e4ef2e75-b60b-401b-8ebe-291bdcf405f4" providerId="ADAL" clId="{A3368942-04C3-45FE-B377-E28BE557C2C8}" dt="2021-05-28T11:48:41.354" v="0"/>
        <pc:sldMkLst>
          <pc:docMk/>
          <pc:sldMk cId="1930465261" sldId="358"/>
        </pc:sldMkLst>
        <pc:spChg chg="mod">
          <ac:chgData name="Caroline Prodger" userId="e4ef2e75-b60b-401b-8ebe-291bdcf405f4" providerId="ADAL" clId="{A3368942-04C3-45FE-B377-E28BE557C2C8}" dt="2021-05-28T11:48:41.354" v="0"/>
          <ac:spMkLst>
            <pc:docMk/>
            <pc:sldMk cId="1930465261" sldId="358"/>
            <ac:spMk id="2" creationId="{00000000-0000-0000-0000-000000000000}"/>
          </ac:spMkLst>
        </pc:spChg>
        <pc:spChg chg="mod">
          <ac:chgData name="Caroline Prodger" userId="e4ef2e75-b60b-401b-8ebe-291bdcf405f4" providerId="ADAL" clId="{A3368942-04C3-45FE-B377-E28BE557C2C8}" dt="2021-05-28T11:48:41.354" v="0"/>
          <ac:spMkLst>
            <pc:docMk/>
            <pc:sldMk cId="1930465261" sldId="358"/>
            <ac:spMk id="3" creationId="{00000000-0000-0000-0000-000000000000}"/>
          </ac:spMkLst>
        </pc:spChg>
      </pc:sldChg>
      <pc:sldChg chg="modSp">
        <pc:chgData name="Caroline Prodger" userId="e4ef2e75-b60b-401b-8ebe-291bdcf405f4" providerId="ADAL" clId="{A3368942-04C3-45FE-B377-E28BE557C2C8}" dt="2021-05-28T11:48:41.354" v="0"/>
        <pc:sldMkLst>
          <pc:docMk/>
          <pc:sldMk cId="1252802179" sldId="360"/>
        </pc:sldMkLst>
        <pc:spChg chg="mod">
          <ac:chgData name="Caroline Prodger" userId="e4ef2e75-b60b-401b-8ebe-291bdcf405f4" providerId="ADAL" clId="{A3368942-04C3-45FE-B377-E28BE557C2C8}" dt="2021-05-28T11:48:41.354" v="0"/>
          <ac:spMkLst>
            <pc:docMk/>
            <pc:sldMk cId="1252802179" sldId="360"/>
            <ac:spMk id="2" creationId="{00000000-0000-0000-0000-000000000000}"/>
          </ac:spMkLst>
        </pc:spChg>
        <pc:spChg chg="mod">
          <ac:chgData name="Caroline Prodger" userId="e4ef2e75-b60b-401b-8ebe-291bdcf405f4" providerId="ADAL" clId="{A3368942-04C3-45FE-B377-E28BE557C2C8}" dt="2021-05-28T11:48:41.354" v="0"/>
          <ac:spMkLst>
            <pc:docMk/>
            <pc:sldMk cId="1252802179" sldId="360"/>
            <ac:spMk id="3" creationId="{00000000-0000-0000-0000-000000000000}"/>
          </ac:spMkLst>
        </pc:spChg>
      </pc:sldChg>
      <pc:sldChg chg="modSp">
        <pc:chgData name="Caroline Prodger" userId="e4ef2e75-b60b-401b-8ebe-291bdcf405f4" providerId="ADAL" clId="{A3368942-04C3-45FE-B377-E28BE557C2C8}" dt="2021-05-28T11:48:41.354" v="0"/>
        <pc:sldMkLst>
          <pc:docMk/>
          <pc:sldMk cId="530033239" sldId="361"/>
        </pc:sldMkLst>
        <pc:spChg chg="mod">
          <ac:chgData name="Caroline Prodger" userId="e4ef2e75-b60b-401b-8ebe-291bdcf405f4" providerId="ADAL" clId="{A3368942-04C3-45FE-B377-E28BE557C2C8}" dt="2021-05-28T11:48:41.354" v="0"/>
          <ac:spMkLst>
            <pc:docMk/>
            <pc:sldMk cId="530033239" sldId="361"/>
            <ac:spMk id="2" creationId="{00000000-0000-0000-0000-000000000000}"/>
          </ac:spMkLst>
        </pc:spChg>
        <pc:spChg chg="mod">
          <ac:chgData name="Caroline Prodger" userId="e4ef2e75-b60b-401b-8ebe-291bdcf405f4" providerId="ADAL" clId="{A3368942-04C3-45FE-B377-E28BE557C2C8}" dt="2021-05-28T11:48:41.354" v="0"/>
          <ac:spMkLst>
            <pc:docMk/>
            <pc:sldMk cId="530033239" sldId="361"/>
            <ac:spMk id="3" creationId="{00000000-0000-0000-0000-000000000000}"/>
          </ac:spMkLst>
        </pc:spChg>
      </pc:sldChg>
      <pc:sldChg chg="modSp">
        <pc:chgData name="Caroline Prodger" userId="e4ef2e75-b60b-401b-8ebe-291bdcf405f4" providerId="ADAL" clId="{A3368942-04C3-45FE-B377-E28BE557C2C8}" dt="2021-05-28T11:48:41.354" v="0"/>
        <pc:sldMkLst>
          <pc:docMk/>
          <pc:sldMk cId="3734058014" sldId="362"/>
        </pc:sldMkLst>
        <pc:spChg chg="mod">
          <ac:chgData name="Caroline Prodger" userId="e4ef2e75-b60b-401b-8ebe-291bdcf405f4" providerId="ADAL" clId="{A3368942-04C3-45FE-B377-E28BE557C2C8}" dt="2021-05-28T11:48:41.354" v="0"/>
          <ac:spMkLst>
            <pc:docMk/>
            <pc:sldMk cId="3734058014" sldId="362"/>
            <ac:spMk id="2" creationId="{60683B1C-195E-405C-8D22-3CCDE6417548}"/>
          </ac:spMkLst>
        </pc:spChg>
        <pc:spChg chg="mod">
          <ac:chgData name="Caroline Prodger" userId="e4ef2e75-b60b-401b-8ebe-291bdcf405f4" providerId="ADAL" clId="{A3368942-04C3-45FE-B377-E28BE557C2C8}" dt="2021-05-28T11:48:41.354" v="0"/>
          <ac:spMkLst>
            <pc:docMk/>
            <pc:sldMk cId="3734058014" sldId="362"/>
            <ac:spMk id="3" creationId="{C5F988D9-51AE-4E7E-941E-FBBE21C52EFE}"/>
          </ac:spMkLst>
        </pc:spChg>
      </pc:sldChg>
      <pc:sldChg chg="modSp">
        <pc:chgData name="Caroline Prodger" userId="e4ef2e75-b60b-401b-8ebe-291bdcf405f4" providerId="ADAL" clId="{A3368942-04C3-45FE-B377-E28BE557C2C8}" dt="2021-05-28T11:48:41.354" v="0"/>
        <pc:sldMkLst>
          <pc:docMk/>
          <pc:sldMk cId="1623686076" sldId="363"/>
        </pc:sldMkLst>
        <pc:spChg chg="mod">
          <ac:chgData name="Caroline Prodger" userId="e4ef2e75-b60b-401b-8ebe-291bdcf405f4" providerId="ADAL" clId="{A3368942-04C3-45FE-B377-E28BE557C2C8}" dt="2021-05-28T11:48:41.354" v="0"/>
          <ac:spMkLst>
            <pc:docMk/>
            <pc:sldMk cId="1623686076" sldId="363"/>
            <ac:spMk id="2" creationId="{60683B1C-195E-405C-8D22-3CCDE6417548}"/>
          </ac:spMkLst>
        </pc:spChg>
        <pc:spChg chg="mod">
          <ac:chgData name="Caroline Prodger" userId="e4ef2e75-b60b-401b-8ebe-291bdcf405f4" providerId="ADAL" clId="{A3368942-04C3-45FE-B377-E28BE557C2C8}" dt="2021-05-28T11:48:41.354" v="0"/>
          <ac:spMkLst>
            <pc:docMk/>
            <pc:sldMk cId="1623686076" sldId="363"/>
            <ac:spMk id="3" creationId="{C5F988D9-51AE-4E7E-941E-FBBE21C52EFE}"/>
          </ac:spMkLst>
        </pc:spChg>
      </pc:sldChg>
      <pc:sldChg chg="modSp">
        <pc:chgData name="Caroline Prodger" userId="e4ef2e75-b60b-401b-8ebe-291bdcf405f4" providerId="ADAL" clId="{A3368942-04C3-45FE-B377-E28BE557C2C8}" dt="2021-05-28T11:48:41.354" v="0"/>
        <pc:sldMkLst>
          <pc:docMk/>
          <pc:sldMk cId="0" sldId="408"/>
        </pc:sldMkLst>
        <pc:spChg chg="mod">
          <ac:chgData name="Caroline Prodger" userId="e4ef2e75-b60b-401b-8ebe-291bdcf405f4" providerId="ADAL" clId="{A3368942-04C3-45FE-B377-E28BE557C2C8}" dt="2021-05-28T11:48:41.354" v="0"/>
          <ac:spMkLst>
            <pc:docMk/>
            <pc:sldMk cId="0" sldId="408"/>
            <ac:spMk id="3074" creationId="{00000000-0000-0000-0000-000000000000}"/>
          </ac:spMkLst>
        </pc:spChg>
        <pc:spChg chg="mod">
          <ac:chgData name="Caroline Prodger" userId="e4ef2e75-b60b-401b-8ebe-291bdcf405f4" providerId="ADAL" clId="{A3368942-04C3-45FE-B377-E28BE557C2C8}" dt="2021-05-28T11:48:41.354" v="0"/>
          <ac:spMkLst>
            <pc:docMk/>
            <pc:sldMk cId="0" sldId="408"/>
            <ac:spMk id="3075" creationId="{00000000-0000-0000-0000-000000000000}"/>
          </ac:spMkLst>
        </pc:spChg>
      </pc:sldChg>
      <pc:sldChg chg="modSp">
        <pc:chgData name="Caroline Prodger" userId="e4ef2e75-b60b-401b-8ebe-291bdcf405f4" providerId="ADAL" clId="{A3368942-04C3-45FE-B377-E28BE557C2C8}" dt="2021-05-28T11:48:41.354" v="0"/>
        <pc:sldMkLst>
          <pc:docMk/>
          <pc:sldMk cId="402751921" sldId="412"/>
        </pc:sldMkLst>
        <pc:spChg chg="mod">
          <ac:chgData name="Caroline Prodger" userId="e4ef2e75-b60b-401b-8ebe-291bdcf405f4" providerId="ADAL" clId="{A3368942-04C3-45FE-B377-E28BE557C2C8}" dt="2021-05-28T11:48:41.354" v="0"/>
          <ac:spMkLst>
            <pc:docMk/>
            <pc:sldMk cId="402751921" sldId="412"/>
            <ac:spMk id="2" creationId="{ADDD6682-DB31-4DD4-9A44-6760E196FCE7}"/>
          </ac:spMkLst>
        </pc:spChg>
        <pc:spChg chg="mod">
          <ac:chgData name="Caroline Prodger" userId="e4ef2e75-b60b-401b-8ebe-291bdcf405f4" providerId="ADAL" clId="{A3368942-04C3-45FE-B377-E28BE557C2C8}" dt="2021-05-28T11:48:41.354" v="0"/>
          <ac:spMkLst>
            <pc:docMk/>
            <pc:sldMk cId="402751921" sldId="412"/>
            <ac:spMk id="3" creationId="{0E9465C4-369F-41F5-8C19-D1E218EDFAEC}"/>
          </ac:spMkLst>
        </pc:spChg>
      </pc:sldChg>
      <pc:sldChg chg="modSp">
        <pc:chgData name="Caroline Prodger" userId="e4ef2e75-b60b-401b-8ebe-291bdcf405f4" providerId="ADAL" clId="{A3368942-04C3-45FE-B377-E28BE557C2C8}" dt="2021-05-28T11:48:41.354" v="0"/>
        <pc:sldMkLst>
          <pc:docMk/>
          <pc:sldMk cId="1632938534" sldId="413"/>
        </pc:sldMkLst>
        <pc:spChg chg="mod">
          <ac:chgData name="Caroline Prodger" userId="e4ef2e75-b60b-401b-8ebe-291bdcf405f4" providerId="ADAL" clId="{A3368942-04C3-45FE-B377-E28BE557C2C8}" dt="2021-05-28T11:48:41.354" v="0"/>
          <ac:spMkLst>
            <pc:docMk/>
            <pc:sldMk cId="1632938534" sldId="413"/>
            <ac:spMk id="2" creationId="{2E14AED6-3C5B-4EFF-AEE5-BA123BF90FB6}"/>
          </ac:spMkLst>
        </pc:spChg>
        <pc:spChg chg="mod">
          <ac:chgData name="Caroline Prodger" userId="e4ef2e75-b60b-401b-8ebe-291bdcf405f4" providerId="ADAL" clId="{A3368942-04C3-45FE-B377-E28BE557C2C8}" dt="2021-05-28T11:48:41.354" v="0"/>
          <ac:spMkLst>
            <pc:docMk/>
            <pc:sldMk cId="1632938534" sldId="413"/>
            <ac:spMk id="3" creationId="{38C9CE3B-5E37-457F-B133-67625F0628BF}"/>
          </ac:spMkLst>
        </pc:spChg>
      </pc:sldChg>
      <pc:sldChg chg="modSp">
        <pc:chgData name="Caroline Prodger" userId="e4ef2e75-b60b-401b-8ebe-291bdcf405f4" providerId="ADAL" clId="{A3368942-04C3-45FE-B377-E28BE557C2C8}" dt="2021-05-28T11:48:41.354" v="0"/>
        <pc:sldMkLst>
          <pc:docMk/>
          <pc:sldMk cId="3916790759" sldId="414"/>
        </pc:sldMkLst>
        <pc:spChg chg="mod">
          <ac:chgData name="Caroline Prodger" userId="e4ef2e75-b60b-401b-8ebe-291bdcf405f4" providerId="ADAL" clId="{A3368942-04C3-45FE-B377-E28BE557C2C8}" dt="2021-05-28T11:48:41.354" v="0"/>
          <ac:spMkLst>
            <pc:docMk/>
            <pc:sldMk cId="3916790759" sldId="414"/>
            <ac:spMk id="2" creationId="{00000000-0000-0000-0000-000000000000}"/>
          </ac:spMkLst>
        </pc:spChg>
        <pc:spChg chg="mod">
          <ac:chgData name="Caroline Prodger" userId="e4ef2e75-b60b-401b-8ebe-291bdcf405f4" providerId="ADAL" clId="{A3368942-04C3-45FE-B377-E28BE557C2C8}" dt="2021-05-28T11:48:41.354" v="0"/>
          <ac:spMkLst>
            <pc:docMk/>
            <pc:sldMk cId="3916790759" sldId="414"/>
            <ac:spMk id="3" creationId="{00000000-0000-0000-0000-000000000000}"/>
          </ac:spMkLst>
        </pc:spChg>
      </pc:sldChg>
      <pc:sldMasterChg chg="del delSldLayout">
        <pc:chgData name="Caroline Prodger" userId="e4ef2e75-b60b-401b-8ebe-291bdcf405f4" providerId="ADAL" clId="{A3368942-04C3-45FE-B377-E28BE557C2C8}" dt="2021-05-28T11:48:44.122" v="2" actId="2696"/>
        <pc:sldMasterMkLst>
          <pc:docMk/>
          <pc:sldMasterMk cId="2470260452" sldId="2147483653"/>
        </pc:sldMasterMkLst>
        <pc:sldLayoutChg chg="del">
          <pc:chgData name="Caroline Prodger" userId="e4ef2e75-b60b-401b-8ebe-291bdcf405f4" providerId="ADAL" clId="{A3368942-04C3-45FE-B377-E28BE557C2C8}" dt="2021-05-28T11:48:44.120" v="1" actId="2696"/>
          <pc:sldLayoutMkLst>
            <pc:docMk/>
            <pc:sldMasterMk cId="2470260452" sldId="2147483653"/>
            <pc:sldLayoutMk cId="2234217568" sldId="2147483654"/>
          </pc:sldLayoutMkLst>
        </pc:sldLayoutChg>
      </pc:sldMasterChg>
    </pc:docChg>
  </pc:docChgLst>
  <pc:docChgLst>
    <pc:chgData name="Caroline Prodger" userId="S::caroline_prodger.onmicrosoft.com#ext#@cityandguilds.onmicrosoft.com::1082524b-aadc-4973-b021-f0921953782d" providerId="AD" clId="Web-{FB207816-57D6-4424-BF82-6495AE107204}"/>
    <pc:docChg chg="delSld">
      <pc:chgData name="Caroline Prodger" userId="S::caroline_prodger.onmicrosoft.com#ext#@cityandguilds.onmicrosoft.com::1082524b-aadc-4973-b021-f0921953782d" providerId="AD" clId="Web-{FB207816-57D6-4424-BF82-6495AE107204}" dt="2021-03-29T13:23:23.755" v="1"/>
      <pc:docMkLst>
        <pc:docMk/>
      </pc:docMkLst>
      <pc:sldChg chg="del">
        <pc:chgData name="Caroline Prodger" userId="S::caroline_prodger.onmicrosoft.com#ext#@cityandguilds.onmicrosoft.com::1082524b-aadc-4973-b021-f0921953782d" providerId="AD" clId="Web-{FB207816-57D6-4424-BF82-6495AE107204}" dt="2021-03-29T13:23:07.222" v="0"/>
        <pc:sldMkLst>
          <pc:docMk/>
          <pc:sldMk cId="240581756" sldId="341"/>
        </pc:sldMkLst>
      </pc:sldChg>
      <pc:sldChg chg="del">
        <pc:chgData name="Caroline Prodger" userId="S::caroline_prodger.onmicrosoft.com#ext#@cityandguilds.onmicrosoft.com::1082524b-aadc-4973-b021-f0921953782d" providerId="AD" clId="Web-{FB207816-57D6-4424-BF82-6495AE107204}" dt="2021-03-29T13:23:23.755" v="1"/>
        <pc:sldMkLst>
          <pc:docMk/>
          <pc:sldMk cId="2504990070" sldId="35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counterterrorism.police.uk/advice-for-young-people/"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2</a:t>
            </a:fld>
            <a:endParaRPr lang="en-GB"/>
          </a:p>
        </p:txBody>
      </p:sp>
    </p:spTree>
    <p:extLst>
      <p:ext uri="{BB962C8B-B14F-4D97-AF65-F5344CB8AC3E}">
        <p14:creationId xmlns:p14="http://schemas.microsoft.com/office/powerpoint/2010/main" val="2708272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559065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Tutors may also want to find further guidance on handling this sensitive topic here: </a:t>
            </a:r>
            <a:r>
              <a:rPr lang="en-US" dirty="0">
                <a:hlinkClick r:id="rId3"/>
              </a:rPr>
              <a:t>Advice For Young People | Counter Terrorism Policing</a:t>
            </a:r>
            <a:r>
              <a:rPr lang="en-US" dirty="0"/>
              <a:t> </a:t>
            </a:r>
            <a:endParaRPr lang="en-GB"/>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1584049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45863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21</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a:ln>
                  <a:noFill/>
                </a:ln>
                <a:solidFill>
                  <a:srgbClr val="000000"/>
                </a:solidFill>
                <a:effectLst/>
                <a:uLnTx/>
                <a:uFillTx/>
                <a:latin typeface="Arial"/>
                <a:ea typeface="Calibri" panose="020F0502020204030204" pitchFamily="34" charset="0"/>
                <a:cs typeface="Times New Roman" panose="02020603050405020304" pitchFamily="18" charset="0"/>
              </a:rPr>
              <a:t>© City &amp; Guilds Limited. </a:t>
            </a: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3338786363"/>
      </p:ext>
    </p:extLst>
  </p:cSld>
  <p:clrMap bg1="lt1" tx1="dk1" bg2="lt2" tx2="dk2" accent1="accent1" accent2="accent2" accent3="accent3" accent4="accent4" accent5="accent5" accent6="accent6" hlink="hlink" folHlink="folHlink"/>
  <p:sldLayoutIdLst>
    <p:sldLayoutId id="2147483656"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askthe.police.uk/content/Q958.htm"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64096" y="3449069"/>
            <a:ext cx="8153400" cy="2514600"/>
          </a:xfrm>
        </p:spPr>
        <p:txBody>
          <a:bodyPr anchor="t"/>
          <a:lstStyle/>
          <a:p>
            <a:pPr eaLnBrk="1" hangingPunct="1"/>
            <a:r>
              <a:rPr lang="en-GB" dirty="0">
                <a:ea typeface="ＭＳ Ｐゴシック" pitchFamily="-105" charset="-128"/>
                <a:cs typeface="ＭＳ Ｐゴシック" pitchFamily="-105" charset="-128"/>
              </a:rPr>
              <a:t>PowerPoint 8: Reacting to an emergency</a:t>
            </a:r>
          </a:p>
        </p:txBody>
      </p:sp>
      <p:sp>
        <p:nvSpPr>
          <p:cNvPr id="2050" name="Rectangle 14"/>
          <p:cNvSpPr>
            <a:spLocks noGrp="1" noChangeArrowheads="1"/>
          </p:cNvSpPr>
          <p:nvPr>
            <p:ph sz="quarter" idx="10"/>
          </p:nvPr>
        </p:nvSpPr>
        <p:spPr>
          <a:xfrm>
            <a:off x="464096" y="1340768"/>
            <a:ext cx="8229600" cy="4754563"/>
          </a:xfrm>
        </p:spPr>
        <p:txBody>
          <a:bodyPr/>
          <a:lstStyle/>
          <a:p>
            <a:pPr eaLnBrk="1" hangingPunct="1"/>
            <a:r>
              <a:rPr lang="en-GB" sz="2400" b="1" dirty="0">
                <a:ea typeface="ＭＳ Ｐゴシック" pitchFamily="-105" charset="-128"/>
                <a:cs typeface="ＭＳ Ｐゴシック" pitchFamily="-105" charset="-128"/>
              </a:rPr>
              <a:t>1. Health and safety in construction</a:t>
            </a:r>
          </a:p>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owerPoint</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1.9 </a:t>
            </a:r>
            <a:r>
              <a:rPr lang="en-GB" sz="2400" b="1" dirty="0"/>
              <a:t>Emergency procedures for unsafe situations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Excavations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Additional requirements for working in an excavation are:</a:t>
            </a:r>
          </a:p>
          <a:p>
            <a:pPr lvl="1"/>
            <a:r>
              <a:rPr lang="en-US" dirty="0"/>
              <a:t>a secured ladder for access and egress</a:t>
            </a:r>
          </a:p>
          <a:p>
            <a:pPr lvl="1"/>
            <a:r>
              <a:rPr lang="en-US" dirty="0"/>
              <a:t>excavation spoil must be stored at least 1m from the edge to prevent collapse</a:t>
            </a:r>
          </a:p>
          <a:p>
            <a:pPr lvl="1"/>
            <a:r>
              <a:rPr lang="en-US" dirty="0"/>
              <a:t>the excavation must have a protective barrier </a:t>
            </a:r>
          </a:p>
          <a:p>
            <a:pPr lvl="1"/>
            <a:r>
              <a:rPr lang="en-US" dirty="0"/>
              <a:t>vehicle stops must be used</a:t>
            </a:r>
          </a:p>
          <a:p>
            <a:pPr lvl="1"/>
            <a:r>
              <a:rPr lang="en-US" dirty="0"/>
              <a:t>the use of </a:t>
            </a:r>
            <a:r>
              <a:rPr lang="en-GB" dirty="0"/>
              <a:t>l</a:t>
            </a:r>
            <a:r>
              <a:rPr lang="en-GB"/>
              <a:t>iquefied petroleum gas (</a:t>
            </a:r>
            <a:r>
              <a:rPr lang="en-US" dirty="0"/>
              <a:t>LPG) is prohibited as it is heavier than air and will pool in the excavation</a:t>
            </a:r>
          </a:p>
          <a:p>
            <a:pPr lvl="1"/>
            <a:r>
              <a:rPr lang="en-US" dirty="0"/>
              <a:t>warning notices should be visible from all sides.</a:t>
            </a:r>
          </a:p>
          <a:p>
            <a:endParaRPr lang="en-US" dirty="0"/>
          </a:p>
        </p:txBody>
      </p:sp>
    </p:spTree>
    <p:extLst>
      <p:ext uri="{BB962C8B-B14F-4D97-AF65-F5344CB8AC3E}">
        <p14:creationId xmlns:p14="http://schemas.microsoft.com/office/powerpoint/2010/main" val="9271265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shock</a:t>
            </a:r>
          </a:p>
        </p:txBody>
      </p:sp>
      <p:sp>
        <p:nvSpPr>
          <p:cNvPr id="3" name="Content Placeholder 2"/>
          <p:cNvSpPr>
            <a:spLocks noGrp="1"/>
          </p:cNvSpPr>
          <p:nvPr>
            <p:ph sz="quarter" idx="10"/>
          </p:nvPr>
        </p:nvSpPr>
        <p:spPr>
          <a:xfrm>
            <a:off x="457200" y="1512000"/>
            <a:ext cx="5410944" cy="4248000"/>
          </a:xfrm>
        </p:spPr>
        <p:txBody>
          <a:bodyPr/>
          <a:lstStyle/>
          <a:p>
            <a:pPr marL="0" lvl="1" indent="0">
              <a:buNone/>
            </a:pPr>
            <a:r>
              <a:rPr lang="en-GB" dirty="0"/>
              <a:t>Electricity is one of the most dangerous elements that we have to deal with. You can’t see it or smell it – but it could kill you. Here is what to do if you have to help someone who has had an electric shock.</a:t>
            </a:r>
          </a:p>
          <a:p>
            <a:pPr lvl="1"/>
            <a:r>
              <a:rPr lang="en-GB" dirty="0"/>
              <a:t>Try and establish if the hazard is still present, otherwise you could end up with two casualties. </a:t>
            </a:r>
          </a:p>
          <a:p>
            <a:pPr lvl="1"/>
            <a:r>
              <a:rPr lang="en-GB" dirty="0"/>
              <a:t>If possible, isolate the electrical supply or remove the person from the supply by using an implement made of non-conductive material, such as a brush.</a:t>
            </a:r>
          </a:p>
          <a:p>
            <a:pPr lvl="1"/>
            <a:endParaRPr lang="en-US" dirty="0"/>
          </a:p>
        </p:txBody>
      </p:sp>
      <p:pic>
        <p:nvPicPr>
          <p:cNvPr id="6" name="Picture 5" descr="A picture containing person, floor, indoor&#10;&#10;Description automatically generated">
            <a:extLst>
              <a:ext uri="{FF2B5EF4-FFF2-40B4-BE49-F238E27FC236}">
                <a16:creationId xmlns:a16="http://schemas.microsoft.com/office/drawing/2014/main" id="{1BBFFFB3-B5E7-4C5E-82E7-7F43DB424E8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59016" y="2759108"/>
            <a:ext cx="2627784" cy="1753783"/>
          </a:xfrm>
          <a:prstGeom prst="rect">
            <a:avLst/>
          </a:prstGeom>
        </p:spPr>
      </p:pic>
    </p:spTree>
    <p:extLst>
      <p:ext uri="{BB962C8B-B14F-4D97-AF65-F5344CB8AC3E}">
        <p14:creationId xmlns:p14="http://schemas.microsoft.com/office/powerpoint/2010/main" val="36332906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shock</a:t>
            </a:r>
          </a:p>
        </p:txBody>
      </p:sp>
      <p:sp>
        <p:nvSpPr>
          <p:cNvPr id="3" name="Content Placeholder 2"/>
          <p:cNvSpPr>
            <a:spLocks noGrp="1"/>
          </p:cNvSpPr>
          <p:nvPr>
            <p:ph sz="quarter" idx="10"/>
          </p:nvPr>
        </p:nvSpPr>
        <p:spPr/>
        <p:txBody>
          <a:bodyPr/>
          <a:lstStyle/>
          <a:p>
            <a:pPr lvl="1"/>
            <a:r>
              <a:rPr lang="en-GB" dirty="0"/>
              <a:t>Check to see whether the person is breathing. Look, listen and feel for breathing for no more than 10 seconds. Is the chest rising and falling? Can you feel their breath against your cheek?</a:t>
            </a:r>
          </a:p>
          <a:p>
            <a:pPr lvl="1"/>
            <a:r>
              <a:rPr lang="en-GB" dirty="0"/>
              <a:t>Ensure their airway is clear. To do this, place one hand on the casualty’s forehead and gently tilt the head backwards, then lift the chin using only two fingers.</a:t>
            </a:r>
          </a:p>
          <a:p>
            <a:pPr lvl="1"/>
            <a:r>
              <a:rPr lang="en-GB" dirty="0"/>
              <a:t>Start resuscitation procedure if he or she is not breathing: 30 chest compressions to 2 rescue breaths.</a:t>
            </a:r>
          </a:p>
          <a:p>
            <a:pPr lvl="1"/>
            <a:endParaRPr lang="en-GB" dirty="0"/>
          </a:p>
          <a:p>
            <a:pPr algn="ctr"/>
            <a:r>
              <a:rPr lang="en-US" sz="2400" b="1" dirty="0"/>
              <a:t>Get medical help as soon as possible</a:t>
            </a:r>
            <a:endParaRPr lang="en-GB" sz="2400" b="1" dirty="0"/>
          </a:p>
          <a:p>
            <a:pPr lvl="1"/>
            <a:endParaRPr lang="en-GB" dirty="0"/>
          </a:p>
          <a:p>
            <a:pPr lvl="1"/>
            <a:endParaRPr lang="en-GB" dirty="0"/>
          </a:p>
          <a:p>
            <a:pPr lvl="1"/>
            <a:endParaRPr lang="en-US" dirty="0"/>
          </a:p>
          <a:p>
            <a:endParaRPr lang="en-US" dirty="0"/>
          </a:p>
        </p:txBody>
      </p:sp>
    </p:spTree>
    <p:extLst>
      <p:ext uri="{BB962C8B-B14F-4D97-AF65-F5344CB8AC3E}">
        <p14:creationId xmlns:p14="http://schemas.microsoft.com/office/powerpoint/2010/main" val="39167907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shock</a:t>
            </a:r>
          </a:p>
        </p:txBody>
      </p:sp>
      <p:sp>
        <p:nvSpPr>
          <p:cNvPr id="3" name="Content Placeholder 2"/>
          <p:cNvSpPr>
            <a:spLocks noGrp="1"/>
          </p:cNvSpPr>
          <p:nvPr>
            <p:ph sz="quarter" idx="10"/>
          </p:nvPr>
        </p:nvSpPr>
        <p:spPr/>
        <p:txBody>
          <a:bodyPr/>
          <a:lstStyle/>
          <a:p>
            <a:pPr lvl="1"/>
            <a:r>
              <a:rPr lang="en-GB" dirty="0"/>
              <a:t>If the casualty is breathing, loosen clothing that might restrict the flow of blood (such as neckties or shirt buttons) and place him or her in the recovery position. </a:t>
            </a:r>
          </a:p>
          <a:p>
            <a:pPr marL="0" lvl="1" indent="0">
              <a:buNone/>
            </a:pPr>
            <a:r>
              <a:rPr lang="en-GB" dirty="0"/>
              <a:t>Once a person regains consciousness after a fainting episode, you may find it helps to lay them on their back and raise their legs to encourage blood to flow to the brain.</a:t>
            </a:r>
          </a:p>
          <a:p>
            <a:pPr marL="0" lvl="1" indent="0">
              <a:buNone/>
            </a:pPr>
            <a:endParaRPr lang="en-GB" dirty="0"/>
          </a:p>
          <a:p>
            <a:pPr marL="0" lvl="1" indent="0" algn="ctr">
              <a:buNone/>
            </a:pPr>
            <a:r>
              <a:rPr lang="en-US" sz="2400" b="1" dirty="0"/>
              <a:t>Get medical help as soon as possible</a:t>
            </a:r>
            <a:endParaRPr lang="en-GB" sz="2400" b="1" dirty="0"/>
          </a:p>
          <a:p>
            <a:pPr marL="0" lvl="1" indent="0">
              <a:buNone/>
            </a:pPr>
            <a:endParaRPr lang="en-US" dirty="0"/>
          </a:p>
        </p:txBody>
      </p:sp>
    </p:spTree>
    <p:extLst>
      <p:ext uri="{BB962C8B-B14F-4D97-AF65-F5344CB8AC3E}">
        <p14:creationId xmlns:p14="http://schemas.microsoft.com/office/powerpoint/2010/main" val="19304652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leaks</a:t>
            </a:r>
          </a:p>
        </p:txBody>
      </p:sp>
      <p:sp>
        <p:nvSpPr>
          <p:cNvPr id="3" name="Content Placeholder 2"/>
          <p:cNvSpPr>
            <a:spLocks noGrp="1"/>
          </p:cNvSpPr>
          <p:nvPr>
            <p:ph sz="quarter" idx="10"/>
          </p:nvPr>
        </p:nvSpPr>
        <p:spPr/>
        <p:txBody>
          <a:bodyPr/>
          <a:lstStyle/>
          <a:p>
            <a:pPr marL="0" lvl="1" indent="0">
              <a:buNone/>
            </a:pPr>
            <a:r>
              <a:rPr lang="en-GB" dirty="0"/>
              <a:t>It’s crucial to act quickly in a gas emergency. To stay safe:</a:t>
            </a:r>
          </a:p>
          <a:p>
            <a:pPr lvl="1"/>
            <a:r>
              <a:rPr lang="en-GB" dirty="0"/>
              <a:t>Turn off the gas emergency control valve (also called the gas emergency shut-off valve) at the meter, unless the meter is in a basement or cellar or at LPG bulk tanks or storage vessels.</a:t>
            </a:r>
          </a:p>
          <a:p>
            <a:pPr lvl="1"/>
            <a:r>
              <a:rPr lang="en-GB" dirty="0"/>
              <a:t>Extinguish all naked flames and don’t smoke.</a:t>
            </a:r>
          </a:p>
          <a:p>
            <a:pPr lvl="1"/>
            <a:r>
              <a:rPr lang="en-GB" dirty="0"/>
              <a:t>Don’t operate electrical switches (including turning light switches on or off) because this can ignite escaping gas.</a:t>
            </a:r>
          </a:p>
          <a:p>
            <a:pPr lvl="1"/>
            <a:r>
              <a:rPr lang="en-GB" dirty="0"/>
              <a:t>Get fresh air immediately; make sure you open all doors and windows to ventilate the area.</a:t>
            </a:r>
          </a:p>
          <a:p>
            <a:pPr lvl="1"/>
            <a:r>
              <a:rPr lang="en-GB" dirty="0"/>
              <a:t>Contact the relevant National Gas Emergency service number.</a:t>
            </a:r>
            <a:endParaRPr lang="en-US" dirty="0"/>
          </a:p>
        </p:txBody>
      </p:sp>
    </p:spTree>
    <p:extLst>
      <p:ext uri="{BB962C8B-B14F-4D97-AF65-F5344CB8AC3E}">
        <p14:creationId xmlns:p14="http://schemas.microsoft.com/office/powerpoint/2010/main" val="7970009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leaks </a:t>
            </a:r>
          </a:p>
        </p:txBody>
      </p:sp>
      <p:sp>
        <p:nvSpPr>
          <p:cNvPr id="3" name="Content Placeholder 2"/>
          <p:cNvSpPr>
            <a:spLocks noGrp="1"/>
          </p:cNvSpPr>
          <p:nvPr>
            <p:ph sz="quarter" idx="10"/>
          </p:nvPr>
        </p:nvSpPr>
        <p:spPr>
          <a:xfrm>
            <a:off x="457200" y="1512000"/>
            <a:ext cx="4762872" cy="4248000"/>
          </a:xfrm>
        </p:spPr>
        <p:txBody>
          <a:bodyPr/>
          <a:lstStyle/>
          <a:p>
            <a:pPr lvl="1"/>
            <a:r>
              <a:rPr lang="en-GB" dirty="0"/>
              <a:t>If the attending emergency operative identifies an issue with any gas appliances, follow their advice concerning the use of the equipment. Where advised, contact a Gas Safe registered engineer to fix the appliance and check it’s safe.</a:t>
            </a:r>
          </a:p>
          <a:p>
            <a:pPr lvl="1"/>
            <a:r>
              <a:rPr lang="en-GB" dirty="0"/>
              <a:t>Don’t turn the gas supply on again until it’s been checked by a Gas Safe registered engineer.</a:t>
            </a:r>
          </a:p>
          <a:p>
            <a:pPr lvl="1"/>
            <a:r>
              <a:rPr lang="en-GB" dirty="0"/>
              <a:t>If you’re feeling unwell, visit your GP or hospital immediately and let them know you may have been exposed to carbon monoxide.</a:t>
            </a:r>
          </a:p>
          <a:p>
            <a:pPr lvl="1"/>
            <a:endParaRPr lang="en-GB" dirty="0"/>
          </a:p>
          <a:p>
            <a:endParaRPr lang="en-US" dirty="0"/>
          </a:p>
        </p:txBody>
      </p:sp>
      <p:pic>
        <p:nvPicPr>
          <p:cNvPr id="7" name="Picture 6" descr="A picture containing yellow, metalware, plastic, gear&#10;&#10;Description automatically generated">
            <a:extLst>
              <a:ext uri="{FF2B5EF4-FFF2-40B4-BE49-F238E27FC236}">
                <a16:creationId xmlns:a16="http://schemas.microsoft.com/office/drawing/2014/main" id="{F73FD2AA-DA42-42D5-9DAE-97F9F29E683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06480" y="2780928"/>
            <a:ext cx="2880320" cy="1907745"/>
          </a:xfrm>
          <a:prstGeom prst="rect">
            <a:avLst/>
          </a:prstGeom>
        </p:spPr>
      </p:pic>
    </p:spTree>
    <p:extLst>
      <p:ext uri="{BB962C8B-B14F-4D97-AF65-F5344CB8AC3E}">
        <p14:creationId xmlns:p14="http://schemas.microsoft.com/office/powerpoint/2010/main" val="12528021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Carbon monoxide</a:t>
            </a:r>
          </a:p>
        </p:txBody>
      </p:sp>
      <p:sp>
        <p:nvSpPr>
          <p:cNvPr id="3" name="Content Placeholder 2"/>
          <p:cNvSpPr>
            <a:spLocks noGrp="1"/>
          </p:cNvSpPr>
          <p:nvPr>
            <p:ph sz="quarter" idx="10"/>
          </p:nvPr>
        </p:nvSpPr>
        <p:spPr/>
        <p:txBody>
          <a:bodyPr/>
          <a:lstStyle/>
          <a:p>
            <a:pPr marL="0" lvl="1" indent="0">
              <a:buNone/>
            </a:pPr>
            <a:r>
              <a:rPr lang="en-US" dirty="0"/>
              <a:t>CO</a:t>
            </a:r>
            <a:r>
              <a:rPr lang="en-US" baseline="-25000" dirty="0"/>
              <a:t>2</a:t>
            </a:r>
            <a:r>
              <a:rPr lang="en-GB" dirty="0"/>
              <a:t> poisoning symptoms are similar to those of flu, food poisoning, viral infections, fatigue and a hangover, which makes it easy to mistake this very dangerous poisoning for something else. The symptoms of </a:t>
            </a:r>
            <a:r>
              <a:rPr lang="en-US" dirty="0"/>
              <a:t>CO</a:t>
            </a:r>
            <a:r>
              <a:rPr lang="en-US" baseline="-25000" dirty="0"/>
              <a:t>2</a:t>
            </a:r>
            <a:r>
              <a:rPr lang="en-GB" dirty="0"/>
              <a:t> poisoning are:</a:t>
            </a:r>
            <a:endParaRPr lang="en-US" dirty="0"/>
          </a:p>
          <a:p>
            <a:pPr lvl="1"/>
            <a:r>
              <a:rPr lang="en-GB" dirty="0"/>
              <a:t>headaches</a:t>
            </a:r>
          </a:p>
          <a:p>
            <a:pPr lvl="1"/>
            <a:r>
              <a:rPr lang="en-GB" dirty="0"/>
              <a:t>dizziness</a:t>
            </a:r>
          </a:p>
          <a:p>
            <a:pPr lvl="1"/>
            <a:r>
              <a:rPr lang="en-GB" dirty="0"/>
              <a:t>nausea</a:t>
            </a:r>
          </a:p>
          <a:p>
            <a:pPr lvl="1"/>
            <a:r>
              <a:rPr lang="en-GB" dirty="0"/>
              <a:t>breathlessness</a:t>
            </a:r>
          </a:p>
          <a:p>
            <a:pPr lvl="1"/>
            <a:r>
              <a:rPr lang="en-GB" dirty="0"/>
              <a:t>collapse</a:t>
            </a:r>
          </a:p>
          <a:p>
            <a:pPr lvl="1"/>
            <a:r>
              <a:rPr lang="en-GB" dirty="0"/>
              <a:t>loss of consciousness.</a:t>
            </a:r>
          </a:p>
          <a:p>
            <a:endParaRPr lang="en-US" dirty="0"/>
          </a:p>
        </p:txBody>
      </p:sp>
      <p:pic>
        <p:nvPicPr>
          <p:cNvPr id="4" name="Picture 3">
            <a:extLst>
              <a:ext uri="{FF2B5EF4-FFF2-40B4-BE49-F238E27FC236}">
                <a16:creationId xmlns:a16="http://schemas.microsoft.com/office/drawing/2014/main" id="{068CEF6E-C172-4098-A785-F986493C30E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91880" y="2531167"/>
            <a:ext cx="4612561" cy="3316431"/>
          </a:xfrm>
          <a:prstGeom prst="rect">
            <a:avLst/>
          </a:prstGeom>
        </p:spPr>
      </p:pic>
    </p:spTree>
    <p:extLst>
      <p:ext uri="{BB962C8B-B14F-4D97-AF65-F5344CB8AC3E}">
        <p14:creationId xmlns:p14="http://schemas.microsoft.com/office/powerpoint/2010/main" val="10423684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4AED6-3C5B-4EFF-AEE5-BA123BF90FB6}"/>
              </a:ext>
            </a:extLst>
          </p:cNvPr>
          <p:cNvSpPr>
            <a:spLocks noGrp="1"/>
          </p:cNvSpPr>
          <p:nvPr>
            <p:ph type="title"/>
          </p:nvPr>
        </p:nvSpPr>
        <p:spPr/>
        <p:txBody>
          <a:bodyPr/>
          <a:lstStyle/>
          <a:p>
            <a:r>
              <a:rPr lang="en-GB" dirty="0"/>
              <a:t>Water leaks</a:t>
            </a:r>
          </a:p>
        </p:txBody>
      </p:sp>
      <p:sp>
        <p:nvSpPr>
          <p:cNvPr id="3" name="Content Placeholder 2">
            <a:extLst>
              <a:ext uri="{FF2B5EF4-FFF2-40B4-BE49-F238E27FC236}">
                <a16:creationId xmlns:a16="http://schemas.microsoft.com/office/drawing/2014/main" id="{38C9CE3B-5E37-457F-B133-67625F0628BF}"/>
              </a:ext>
            </a:extLst>
          </p:cNvPr>
          <p:cNvSpPr>
            <a:spLocks noGrp="1"/>
          </p:cNvSpPr>
          <p:nvPr>
            <p:ph sz="quarter" idx="10"/>
          </p:nvPr>
        </p:nvSpPr>
        <p:spPr>
          <a:xfrm>
            <a:off x="457200" y="1512000"/>
            <a:ext cx="4834880" cy="4221256"/>
          </a:xfrm>
        </p:spPr>
        <p:txBody>
          <a:bodyPr/>
          <a:lstStyle/>
          <a:p>
            <a:pPr marL="0" marR="0" lvl="1" indent="0" algn="l" defTabSz="914400" rtl="0" eaLnBrk="0" fontAlgn="base" latinLnBrk="0" hangingPunct="0">
              <a:lnSpc>
                <a:spcPts val="2400"/>
              </a:lnSpc>
              <a:spcBef>
                <a:spcPts val="500"/>
              </a:spcBef>
              <a:spcAft>
                <a:spcPts val="500"/>
              </a:spcAft>
              <a:buClr>
                <a:srgbClr val="0077E3"/>
              </a:buClr>
              <a:buSzTx/>
              <a:buFont typeface="Arial" pitchFamily="-105" charset="0"/>
              <a:buNone/>
              <a:tabLst/>
              <a:defRPr/>
            </a:pPr>
            <a:r>
              <a:rPr kumimoji="0" lang="en-GB" sz="2000" b="0" i="0" u="none" strike="noStrike" kern="0" cap="none" spc="0" normalizeH="0" baseline="0" noProof="0" dirty="0">
                <a:ln>
                  <a:noFill/>
                </a:ln>
                <a:solidFill>
                  <a:srgbClr val="000000"/>
                </a:solidFill>
                <a:effectLst/>
                <a:uLnTx/>
                <a:uFillTx/>
                <a:latin typeface="Arial"/>
                <a:ea typeface="ＭＳ Ｐゴシック" charset="-128"/>
                <a:cs typeface="+mn-cs"/>
              </a:rPr>
              <a:t>In the event of an uncontrolled water leak the first course of action is to identify whether the leak is inside or outside the property. </a:t>
            </a:r>
          </a:p>
          <a:p>
            <a:pPr marL="215900" marR="0" lvl="1" indent="-215900" algn="l" defTabSz="914400" rtl="0" eaLnBrk="0" fontAlgn="base" latinLnBrk="0" hangingPunct="0">
              <a:lnSpc>
                <a:spcPts val="2400"/>
              </a:lnSpc>
              <a:spcBef>
                <a:spcPts val="500"/>
              </a:spcBef>
              <a:spcAft>
                <a:spcPts val="500"/>
              </a:spcAft>
              <a:buClr>
                <a:srgbClr val="0077E3"/>
              </a:buClr>
              <a:buSzTx/>
              <a:buFont typeface="Arial" pitchFamily="-105" charset="0"/>
              <a:buChar char="•"/>
              <a:tabLst/>
              <a:defRPr/>
            </a:pPr>
            <a:r>
              <a:rPr kumimoji="0" lang="en-GB" sz="2000" b="0" i="0" u="none" strike="noStrike" kern="0" cap="none" spc="0" normalizeH="0" baseline="0" noProof="0" dirty="0">
                <a:ln>
                  <a:noFill/>
                </a:ln>
                <a:solidFill>
                  <a:srgbClr val="000000"/>
                </a:solidFill>
                <a:effectLst/>
                <a:uLnTx/>
                <a:uFillTx/>
                <a:latin typeface="Arial"/>
                <a:ea typeface="ＭＳ Ｐゴシック" charset="-128"/>
                <a:cs typeface="+mn-cs"/>
              </a:rPr>
              <a:t>If the leak is inside the property from the cold or hot water supply it can be controlled by closing either the main stop-valve on the incoming main in the house, or closing the isolation valve on the incoming supply to the appliance.</a:t>
            </a:r>
          </a:p>
          <a:p>
            <a:pPr marL="215900" marR="0" lvl="1" indent="-215900" algn="l" defTabSz="914400" rtl="0" eaLnBrk="0" fontAlgn="base" latinLnBrk="0" hangingPunct="0">
              <a:lnSpc>
                <a:spcPts val="2400"/>
              </a:lnSpc>
              <a:spcBef>
                <a:spcPts val="500"/>
              </a:spcBef>
              <a:spcAft>
                <a:spcPts val="500"/>
              </a:spcAft>
              <a:buClr>
                <a:srgbClr val="0077E3"/>
              </a:buClr>
              <a:buSzTx/>
              <a:buFont typeface="Arial" pitchFamily="-105" charset="0"/>
              <a:buChar char="•"/>
              <a:tabLst/>
              <a:defRPr/>
            </a:pPr>
            <a:r>
              <a:rPr kumimoji="0" lang="en-GB" sz="2000" b="0" i="0" u="none" strike="noStrike" kern="0" cap="none" spc="0" normalizeH="0" baseline="0" noProof="0" dirty="0">
                <a:ln>
                  <a:noFill/>
                </a:ln>
                <a:solidFill>
                  <a:srgbClr val="000000"/>
                </a:solidFill>
                <a:effectLst/>
                <a:uLnTx/>
                <a:uFillTx/>
                <a:latin typeface="Arial"/>
                <a:ea typeface="ＭＳ Ｐゴシック" charset="-128"/>
                <a:cs typeface="+mn-cs"/>
              </a:rPr>
              <a:t>If the leak is outside the property, contact with the local water supplier to attend and repair the leak.</a:t>
            </a:r>
          </a:p>
          <a:p>
            <a:endParaRPr lang="en-GB" dirty="0"/>
          </a:p>
        </p:txBody>
      </p:sp>
      <p:pic>
        <p:nvPicPr>
          <p:cNvPr id="6" name="Picture 5">
            <a:extLst>
              <a:ext uri="{FF2B5EF4-FFF2-40B4-BE49-F238E27FC236}">
                <a16:creationId xmlns:a16="http://schemas.microsoft.com/office/drawing/2014/main" id="{4B058646-0A53-4859-9DA2-02D4A85B59F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2467161"/>
            <a:ext cx="3419872" cy="1923678"/>
          </a:xfrm>
          <a:prstGeom prst="rect">
            <a:avLst/>
          </a:prstGeom>
        </p:spPr>
      </p:pic>
    </p:spTree>
    <p:extLst>
      <p:ext uri="{BB962C8B-B14F-4D97-AF65-F5344CB8AC3E}">
        <p14:creationId xmlns:p14="http://schemas.microsoft.com/office/powerpoint/2010/main" val="1632938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8720"/>
            <a:ext cx="8229600" cy="382588"/>
          </a:xfrm>
        </p:spPr>
        <p:txBody>
          <a:bodyPr/>
          <a:lstStyle/>
          <a:p>
            <a:r>
              <a:rPr lang="en-US" dirty="0"/>
              <a:t>Terrorist threats</a:t>
            </a:r>
          </a:p>
        </p:txBody>
      </p:sp>
      <p:sp>
        <p:nvSpPr>
          <p:cNvPr id="3" name="Content Placeholder 2"/>
          <p:cNvSpPr>
            <a:spLocks noGrp="1"/>
          </p:cNvSpPr>
          <p:nvPr>
            <p:ph sz="quarter" idx="10"/>
          </p:nvPr>
        </p:nvSpPr>
        <p:spPr>
          <a:xfrm>
            <a:off x="457200" y="1340768"/>
            <a:ext cx="8229600" cy="4248000"/>
          </a:xfrm>
        </p:spPr>
        <p:txBody>
          <a:bodyPr/>
          <a:lstStyle/>
          <a:p>
            <a:pPr marL="0" lvl="1" indent="0">
              <a:buNone/>
            </a:pPr>
            <a:r>
              <a:rPr lang="en-GB" dirty="0"/>
              <a:t>If you are involved in a terrorist incident, the main advice is ‘run, hide and tell’.</a:t>
            </a:r>
          </a:p>
          <a:p>
            <a:pPr lvl="1"/>
            <a:r>
              <a:rPr lang="en-GB" dirty="0"/>
              <a:t>RUN: only if this is possible, do not put yourself in further danger.</a:t>
            </a:r>
          </a:p>
          <a:p>
            <a:pPr lvl="4"/>
            <a:r>
              <a:rPr lang="en-GB" sz="1800" dirty="0"/>
              <a:t>Insist that others leave with you</a:t>
            </a:r>
          </a:p>
          <a:p>
            <a:pPr lvl="4"/>
            <a:r>
              <a:rPr lang="en-GB" sz="1800" dirty="0"/>
              <a:t>Leave your belongings behind</a:t>
            </a:r>
          </a:p>
          <a:p>
            <a:pPr lvl="4"/>
            <a:r>
              <a:rPr lang="en-GB" sz="1800" dirty="0"/>
              <a:t>Consider the safest route – is there a safe way?</a:t>
            </a:r>
          </a:p>
          <a:p>
            <a:pPr lvl="4"/>
            <a:endParaRPr lang="en-GB" dirty="0"/>
          </a:p>
          <a:p>
            <a:pPr lvl="1"/>
            <a:r>
              <a:rPr lang="en-GB" dirty="0"/>
              <a:t>HIDE: if you cannot run, find cover from gunfire (eg behind substantial brickwork)</a:t>
            </a:r>
          </a:p>
          <a:p>
            <a:pPr lvl="4"/>
            <a:r>
              <a:rPr lang="en-GB" sz="1800" dirty="0"/>
              <a:t>Make sure the attacker cannot see or hear you – put your phone on silent and turn vibrate off</a:t>
            </a:r>
          </a:p>
          <a:p>
            <a:pPr lvl="4"/>
            <a:r>
              <a:rPr lang="en-GB" sz="1800" dirty="0"/>
              <a:t>Be aware of your exits and try not to get trapped</a:t>
            </a:r>
          </a:p>
          <a:p>
            <a:pPr lvl="4"/>
            <a:r>
              <a:rPr lang="en-GB" sz="1800" dirty="0"/>
              <a:t>Barricade yourself in and keep away from the door</a:t>
            </a:r>
          </a:p>
          <a:p>
            <a:endParaRPr lang="en-US" dirty="0"/>
          </a:p>
        </p:txBody>
      </p:sp>
    </p:spTree>
    <p:extLst>
      <p:ext uri="{BB962C8B-B14F-4D97-AF65-F5344CB8AC3E}">
        <p14:creationId xmlns:p14="http://schemas.microsoft.com/office/powerpoint/2010/main" val="4929069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Terrorist threats </a:t>
            </a:r>
          </a:p>
        </p:txBody>
      </p:sp>
      <p:sp>
        <p:nvSpPr>
          <p:cNvPr id="3" name="Content Placeholder 2"/>
          <p:cNvSpPr>
            <a:spLocks noGrp="1"/>
          </p:cNvSpPr>
          <p:nvPr>
            <p:ph sz="quarter" idx="10"/>
          </p:nvPr>
        </p:nvSpPr>
        <p:spPr/>
        <p:txBody>
          <a:bodyPr/>
          <a:lstStyle/>
          <a:p>
            <a:pPr lvl="1"/>
            <a:r>
              <a:rPr lang="en-GB" dirty="0"/>
              <a:t>TELL: call 999 as soon as you get the chance</a:t>
            </a:r>
          </a:p>
          <a:p>
            <a:pPr lvl="4"/>
            <a:r>
              <a:rPr lang="en-GB" sz="1800" dirty="0"/>
              <a:t>If you cannot speak, follow the call taker’s instructions</a:t>
            </a:r>
          </a:p>
          <a:p>
            <a:pPr lvl="4"/>
            <a:r>
              <a:rPr lang="en-GB" sz="1800" dirty="0"/>
              <a:t>Give any relevant information – location, description of attackers, casualties</a:t>
            </a:r>
          </a:p>
          <a:p>
            <a:pPr marL="0" lvl="1" indent="0">
              <a:buNone/>
            </a:pPr>
            <a:endParaRPr lang="en-GB" dirty="0"/>
          </a:p>
          <a:p>
            <a:pPr marL="0" lvl="1" indent="0">
              <a:buNone/>
            </a:pPr>
            <a:endParaRPr lang="en-GB" dirty="0"/>
          </a:p>
          <a:p>
            <a:pPr marL="0" lvl="1" indent="0">
              <a:buNone/>
            </a:pPr>
            <a:r>
              <a:rPr lang="en-GB" dirty="0"/>
              <a:t>The National Counter Terrorism Security Office (NaCTSO) provides further guidance. Follow the link for more information on what to do in the event of a terrorist attack.</a:t>
            </a:r>
          </a:p>
          <a:p>
            <a:pPr marL="0" lvl="1" indent="0">
              <a:buNone/>
            </a:pPr>
            <a:r>
              <a:rPr lang="en-GB" dirty="0">
                <a:hlinkClick r:id="rId3"/>
              </a:rPr>
              <a:t>https://www.askthe.police.uk/content/Q958.htm#</a:t>
            </a:r>
            <a:endParaRPr lang="en-GB"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r>
              <a:rPr lang="en-US" dirty="0"/>
              <a:t>Source: </a:t>
            </a:r>
            <a:r>
              <a:rPr lang="en-GB" dirty="0">
                <a:hlinkClick r:id="rId3"/>
              </a:rPr>
              <a:t>Q958: What should I do in the event of a terrorist attack? (askthe.police.uk)</a:t>
            </a:r>
            <a:endParaRPr lang="en-GB" dirty="0"/>
          </a:p>
          <a:p>
            <a:endParaRPr lang="en-US" dirty="0"/>
          </a:p>
        </p:txBody>
      </p:sp>
    </p:spTree>
    <p:extLst>
      <p:ext uri="{BB962C8B-B14F-4D97-AF65-F5344CB8AC3E}">
        <p14:creationId xmlns:p14="http://schemas.microsoft.com/office/powerpoint/2010/main" val="530033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marL="0" indent="0"/>
            <a:r>
              <a:rPr lang="en-GB"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p>
          <a:p>
            <a:pPr lvl="1"/>
            <a:r>
              <a:rPr lang="en-US" dirty="0"/>
              <a:t>outline the Gas Industry Unsafe Situations Procedure (GIUSP)</a:t>
            </a:r>
          </a:p>
          <a:p>
            <a:pPr lvl="1"/>
            <a:r>
              <a:rPr lang="en-US" dirty="0"/>
              <a:t>discuss the Gas Safety Installation and Use Regulations</a:t>
            </a:r>
            <a:endParaRPr lang="en-GB" dirty="0"/>
          </a:p>
          <a:p>
            <a:pPr lvl="1"/>
            <a:r>
              <a:rPr lang="en-US" dirty="0"/>
              <a:t>describe emergency procedures in relation to fire, excavations, electric shock, gas leaks, carbon monoxide, water leaks and terrorist threats</a:t>
            </a:r>
          </a:p>
          <a:p>
            <a:pPr lvl="1"/>
            <a:r>
              <a:rPr lang="en-US" dirty="0"/>
              <a:t>discuss suitable first aid.</a:t>
            </a:r>
            <a:endParaRPr lang="en-GB" dirty="0"/>
          </a:p>
          <a:p>
            <a:pPr marL="0" lvl="1" indent="0">
              <a:buNone/>
            </a:pPr>
            <a:endParaRPr lang="en-GB" dirty="0"/>
          </a:p>
          <a:p>
            <a:pPr lvl="1"/>
            <a:endParaRPr lang="en-GB" dirty="0"/>
          </a:p>
          <a:p>
            <a:pPr lvl="1"/>
            <a:endParaRPr lang="en-US" dirty="0"/>
          </a:p>
          <a:p>
            <a:pPr lvl="1"/>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 aid in the workplace</a:t>
            </a:r>
          </a:p>
        </p:txBody>
      </p:sp>
      <p:sp>
        <p:nvSpPr>
          <p:cNvPr id="3" name="Content Placeholder 2"/>
          <p:cNvSpPr>
            <a:spLocks noGrp="1"/>
          </p:cNvSpPr>
          <p:nvPr>
            <p:ph sz="quarter" idx="10"/>
          </p:nvPr>
        </p:nvSpPr>
        <p:spPr/>
        <p:txBody>
          <a:bodyPr/>
          <a:lstStyle/>
          <a:p>
            <a:pPr marL="0" lvl="1" indent="0">
              <a:buNone/>
            </a:pPr>
            <a:r>
              <a:rPr lang="en-GB" dirty="0"/>
              <a:t>Health and safety regulations require employers to provide adequate and appropriate equipment, facilities and personnel to enable first aid to be given if an employee suffers an accident or injury or falls ill at work. While different working environments have different needs, the minimum first-aid provision in any workplace or construction site should include</a:t>
            </a:r>
            <a:r>
              <a:rPr lang="en-US" dirty="0"/>
              <a:t>:</a:t>
            </a:r>
          </a:p>
          <a:p>
            <a:pPr lvl="1"/>
            <a:r>
              <a:rPr lang="en-GB" dirty="0"/>
              <a:t>a suitably stocked and maintained first-aid box which must be replenished immediately after something has been used, otherwise you risk compromising the next casualty</a:t>
            </a:r>
          </a:p>
          <a:p>
            <a:pPr lvl="1"/>
            <a:r>
              <a:rPr lang="en-GB" dirty="0"/>
              <a:t>an appointed person to take charge of first-aid arrangements</a:t>
            </a:r>
          </a:p>
          <a:p>
            <a:pPr lvl="1"/>
            <a:r>
              <a:rPr lang="en-GB" dirty="0"/>
              <a:t>24-hour quick access to the first-aid equipment</a:t>
            </a:r>
          </a:p>
          <a:p>
            <a:pPr lvl="1"/>
            <a:r>
              <a:rPr lang="en-GB" dirty="0"/>
              <a:t>a trained first-aider always available during working hours.</a:t>
            </a:r>
          </a:p>
          <a:p>
            <a:endParaRPr lang="en-US" dirty="0"/>
          </a:p>
        </p:txBody>
      </p:sp>
    </p:spTree>
    <p:extLst>
      <p:ext uri="{BB962C8B-B14F-4D97-AF65-F5344CB8AC3E}">
        <p14:creationId xmlns:p14="http://schemas.microsoft.com/office/powerpoint/2010/main" val="25049900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Industry Unsafe Situations Procedure</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Gas Industry Unsafe Situations Procedure (GIUSP) is a document that details the correct course of action for a gas engineer if they identifiy an unsafe installation during their work. The document assists the gas engineer with classifying the unsafe installation into two categories as follows:</a:t>
            </a:r>
          </a:p>
          <a:p>
            <a:pPr lvl="1"/>
            <a:r>
              <a:rPr lang="en-US" dirty="0">
                <a:ea typeface="ＭＳ Ｐゴシック" pitchFamily="-105" charset="-128"/>
                <a:cs typeface="ＭＳ Ｐゴシック" pitchFamily="-105" charset="-128"/>
              </a:rPr>
              <a:t>Immediately dangerous (ID) appliances/installation </a:t>
            </a:r>
          </a:p>
          <a:p>
            <a:pPr lvl="4"/>
            <a:r>
              <a:rPr lang="en-US" sz="1800" dirty="0"/>
              <a:t>An ID appliance/installation is one which is an immediate danger to life or property, eg a gas leak or carbon monoxide production from a gas appliance outside acceptable levels.</a:t>
            </a:r>
          </a:p>
          <a:p>
            <a:pPr lvl="1"/>
            <a:r>
              <a:rPr lang="en-US" dirty="0"/>
              <a:t>At risk (AR) appliance/installation</a:t>
            </a:r>
          </a:p>
          <a:p>
            <a:pPr lvl="4"/>
            <a:r>
              <a:rPr lang="en-US" sz="1800" dirty="0"/>
              <a:t>An AR appliance/installation is one which is potentially dangerous, eg where one or more faults exist that may in the future constitute a danger to life or property.</a:t>
            </a:r>
          </a:p>
          <a:p>
            <a:pPr marL="0" lvl="1" indent="0">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Industry Unsafe Situations Procedure</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Both ID or AR situations require a </a:t>
            </a:r>
            <a:r>
              <a:rPr lang="en-US" b="1" dirty="0">
                <a:ea typeface="ＭＳ Ｐゴシック" pitchFamily="-105" charset="-128"/>
                <a:cs typeface="ＭＳ Ｐゴシック" pitchFamily="-105" charset="-128"/>
              </a:rPr>
              <a:t>Gas Safe registered engineer</a:t>
            </a:r>
            <a:r>
              <a:rPr lang="en-US" dirty="0">
                <a:ea typeface="ＭＳ Ｐゴシック" pitchFamily="-105" charset="-128"/>
                <a:cs typeface="ＭＳ Ｐゴシック" pitchFamily="-105" charset="-128"/>
              </a:rPr>
              <a:t> to take action.</a:t>
            </a:r>
          </a:p>
          <a:p>
            <a:pPr lvl="1"/>
            <a:r>
              <a:rPr lang="en-US" dirty="0">
                <a:ea typeface="ＭＳ Ｐゴシック" pitchFamily="-105" charset="-128"/>
                <a:cs typeface="ＭＳ Ｐゴシック" pitchFamily="-105" charset="-128"/>
              </a:rPr>
              <a:t>ID appliances/installations  </a:t>
            </a:r>
          </a:p>
          <a:p>
            <a:pPr lvl="4"/>
            <a:r>
              <a:rPr lang="en-US" sz="1800" dirty="0"/>
              <a:t>With the gas user’s permission, the engineer should try to repair or rectify the fault/situation. If this is not possible, the engineer </a:t>
            </a:r>
            <a:r>
              <a:rPr lang="en-US" sz="1800" b="1" dirty="0"/>
              <a:t>must</a:t>
            </a:r>
            <a:r>
              <a:rPr lang="en-US" sz="1800" dirty="0"/>
              <a:t> disconnect the appliance form the gas supply and cap the open end, attach a warning label to the appliance and issue a warning notice that the appliance must not be used.</a:t>
            </a:r>
          </a:p>
          <a:p>
            <a:pPr lvl="1"/>
            <a:r>
              <a:rPr lang="en-US" dirty="0"/>
              <a:t>AR appliances/installations</a:t>
            </a:r>
          </a:p>
          <a:p>
            <a:pPr lvl="4"/>
            <a:r>
              <a:rPr lang="en-US" sz="1800" dirty="0"/>
              <a:t>In general, the appliance should be turned off with the customer’s permission and a ‘danger do not use’ label attached and issue a warning notice detailing the at risk situation/s.</a:t>
            </a:r>
          </a:p>
          <a:p>
            <a:pPr marL="0" lvl="1" indent="0">
              <a:buNone/>
            </a:pPr>
            <a:endParaRPr lang="en-US" dirty="0"/>
          </a:p>
        </p:txBody>
      </p:sp>
    </p:spTree>
    <p:extLst>
      <p:ext uri="{BB962C8B-B14F-4D97-AF65-F5344CB8AC3E}">
        <p14:creationId xmlns:p14="http://schemas.microsoft.com/office/powerpoint/2010/main" val="358779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Safety (Installation and Use) Regulations (GSIUR) 1998</a:t>
            </a:r>
          </a:p>
        </p:txBody>
      </p:sp>
      <p:sp>
        <p:nvSpPr>
          <p:cNvPr id="3" name="Content Placeholder 2"/>
          <p:cNvSpPr>
            <a:spLocks noGrp="1"/>
          </p:cNvSpPr>
          <p:nvPr>
            <p:ph sz="quarter" idx="10"/>
          </p:nvPr>
        </p:nvSpPr>
        <p:spPr>
          <a:xfrm>
            <a:off x="457200" y="1916832"/>
            <a:ext cx="8229600" cy="4248000"/>
          </a:xfrm>
        </p:spPr>
        <p:txBody>
          <a:bodyPr/>
          <a:lstStyle/>
          <a:p>
            <a:r>
              <a:rPr lang="en-US" dirty="0">
                <a:ea typeface="ＭＳ Ｐゴシック" pitchFamily="-105" charset="-128"/>
                <a:cs typeface="ＭＳ Ｐゴシック" pitchFamily="-105" charset="-128"/>
              </a:rPr>
              <a:t>The Gas Safety Installation and Use Regulations (GSIUR) were introduced in 1998 and were amended in 2018.</a:t>
            </a:r>
          </a:p>
          <a:p>
            <a:r>
              <a:rPr lang="en-US" dirty="0">
                <a:ea typeface="ＭＳ Ｐゴシック" pitchFamily="-105" charset="-128"/>
                <a:cs typeface="ＭＳ Ｐゴシック" pitchFamily="-105" charset="-128"/>
              </a:rPr>
              <a:t>The Regulations</a:t>
            </a:r>
            <a:r>
              <a:rPr lang="en-GB" dirty="0">
                <a:ea typeface="ＭＳ Ｐゴシック" pitchFamily="-105" charset="-128"/>
                <a:cs typeface="ＭＳ Ｐゴシック" pitchFamily="-105" charset="-128"/>
              </a:rPr>
              <a:t>apply to </a:t>
            </a:r>
            <a:r>
              <a:rPr lang="en-GB" b="0" i="0" dirty="0">
                <a:solidFill>
                  <a:srgbClr val="111111"/>
                </a:solidFill>
                <a:effectLst/>
                <a:latin typeface="Arial" panose="020B0604020202020204" pitchFamily="34" charset="0"/>
              </a:rPr>
              <a:t>anyone who may have a duty under them, including those wh</a:t>
            </a:r>
            <a:r>
              <a:rPr lang="en-GB" dirty="0">
                <a:solidFill>
                  <a:srgbClr val="111111"/>
                </a:solidFill>
                <a:latin typeface="Arial" panose="020B0604020202020204" pitchFamily="34" charset="0"/>
              </a:rPr>
              <a:t>o carry out the following on gas appliances:</a:t>
            </a:r>
            <a:endParaRPr lang="en-US" dirty="0"/>
          </a:p>
          <a:p>
            <a:pPr lvl="1"/>
            <a:r>
              <a:rPr lang="en-US" dirty="0"/>
              <a:t>installation</a:t>
            </a:r>
          </a:p>
          <a:p>
            <a:pPr lvl="1"/>
            <a:r>
              <a:rPr lang="en-US" dirty="0"/>
              <a:t>service</a:t>
            </a:r>
          </a:p>
          <a:p>
            <a:pPr lvl="1"/>
            <a:r>
              <a:rPr lang="en-US" dirty="0"/>
              <a:t>maintenance</a:t>
            </a:r>
          </a:p>
          <a:p>
            <a:pPr lvl="1"/>
            <a:r>
              <a:rPr lang="en-US" dirty="0"/>
              <a:t>repair.</a:t>
            </a:r>
          </a:p>
          <a:p>
            <a:pPr marL="0" lvl="1" indent="0">
              <a:buNone/>
            </a:pPr>
            <a:r>
              <a:rPr lang="en-US" dirty="0"/>
              <a:t>Landlords also have duties under these Regulations.</a:t>
            </a:r>
          </a:p>
          <a:p>
            <a:endParaRPr lang="en-US" dirty="0"/>
          </a:p>
        </p:txBody>
      </p:sp>
    </p:spTree>
    <p:extLst>
      <p:ext uri="{BB962C8B-B14F-4D97-AF65-F5344CB8AC3E}">
        <p14:creationId xmlns:p14="http://schemas.microsoft.com/office/powerpoint/2010/main" val="240581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83B1C-195E-405C-8D22-3CCDE6417548}"/>
              </a:ext>
            </a:extLst>
          </p:cNvPr>
          <p:cNvSpPr>
            <a:spLocks noGrp="1"/>
          </p:cNvSpPr>
          <p:nvPr>
            <p:ph type="title"/>
          </p:nvPr>
        </p:nvSpPr>
        <p:spPr/>
        <p:txBody>
          <a:bodyPr/>
          <a:lstStyle/>
          <a:p>
            <a:r>
              <a:rPr lang="en-GB" dirty="0"/>
              <a:t>Fire</a:t>
            </a:r>
          </a:p>
        </p:txBody>
      </p:sp>
      <p:sp>
        <p:nvSpPr>
          <p:cNvPr id="3" name="Content Placeholder 2">
            <a:extLst>
              <a:ext uri="{FF2B5EF4-FFF2-40B4-BE49-F238E27FC236}">
                <a16:creationId xmlns:a16="http://schemas.microsoft.com/office/drawing/2014/main" id="{C5F988D9-51AE-4E7E-941E-FBBE21C52EFE}"/>
              </a:ext>
            </a:extLst>
          </p:cNvPr>
          <p:cNvSpPr>
            <a:spLocks noGrp="1"/>
          </p:cNvSpPr>
          <p:nvPr>
            <p:ph sz="quarter" idx="10"/>
          </p:nvPr>
        </p:nvSpPr>
        <p:spPr/>
        <p:txBody>
          <a:bodyPr/>
          <a:lstStyle/>
          <a:p>
            <a:r>
              <a:rPr lang="en-GB" dirty="0"/>
              <a:t>Fire is the most destructive of all the elements, and unfortunately fires count for a significant loss of lives and property every day. However, if we </a:t>
            </a:r>
            <a:r>
              <a:rPr lang="en-US" dirty="0"/>
              <a:t>always think of fire safety</a:t>
            </a:r>
            <a:r>
              <a:rPr lang="en-GB" dirty="0"/>
              <a:t>, we should be able to ensure that fires do not happen. You should only fight a fire if you know what you are doing, and do not put yourself or others in danger.</a:t>
            </a:r>
          </a:p>
          <a:p>
            <a:r>
              <a:rPr lang="en-GB" dirty="0"/>
              <a:t>There are 4 types of extinguisher commonly used:</a:t>
            </a:r>
          </a:p>
          <a:p>
            <a:pPr lvl="1"/>
            <a:r>
              <a:rPr lang="en-US" dirty="0"/>
              <a:t>water – red label </a:t>
            </a:r>
          </a:p>
          <a:p>
            <a:pPr lvl="1"/>
            <a:r>
              <a:rPr lang="en-US" dirty="0"/>
              <a:t>foam – cream label</a:t>
            </a:r>
          </a:p>
          <a:p>
            <a:pPr lvl="1"/>
            <a:r>
              <a:rPr lang="en-US" dirty="0"/>
              <a:t>carbon dioxide (CO</a:t>
            </a:r>
            <a:r>
              <a:rPr lang="en-US" baseline="-25000" dirty="0"/>
              <a:t>2</a:t>
            </a:r>
            <a:r>
              <a:rPr lang="en-US" dirty="0"/>
              <a:t>) – black label</a:t>
            </a:r>
          </a:p>
          <a:p>
            <a:pPr lvl="1"/>
            <a:r>
              <a:rPr lang="en-US" dirty="0"/>
              <a:t>dry powder – blue label.</a:t>
            </a:r>
          </a:p>
          <a:p>
            <a:endParaRPr lang="en-GB" dirty="0"/>
          </a:p>
          <a:p>
            <a:endParaRPr lang="en-GB" dirty="0"/>
          </a:p>
        </p:txBody>
      </p:sp>
      <p:pic>
        <p:nvPicPr>
          <p:cNvPr id="6" name="Picture 5" descr="A picture containing text, indoor, surface&#10;&#10;Description automatically generated">
            <a:extLst>
              <a:ext uri="{FF2B5EF4-FFF2-40B4-BE49-F238E27FC236}">
                <a16:creationId xmlns:a16="http://schemas.microsoft.com/office/drawing/2014/main" id="{C21C8F52-EC69-48C5-B55E-2C32BA4FD3C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24128" y="3573016"/>
            <a:ext cx="3240360" cy="1915404"/>
          </a:xfrm>
          <a:prstGeom prst="rect">
            <a:avLst/>
          </a:prstGeom>
        </p:spPr>
      </p:pic>
    </p:spTree>
    <p:extLst>
      <p:ext uri="{BB962C8B-B14F-4D97-AF65-F5344CB8AC3E}">
        <p14:creationId xmlns:p14="http://schemas.microsoft.com/office/powerpoint/2010/main" val="3734058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83B1C-195E-405C-8D22-3CCDE6417548}"/>
              </a:ext>
            </a:extLst>
          </p:cNvPr>
          <p:cNvSpPr>
            <a:spLocks noGrp="1"/>
          </p:cNvSpPr>
          <p:nvPr>
            <p:ph type="title"/>
          </p:nvPr>
        </p:nvSpPr>
        <p:spPr/>
        <p:txBody>
          <a:bodyPr/>
          <a:lstStyle/>
          <a:p>
            <a:r>
              <a:rPr lang="en-GB" dirty="0"/>
              <a:t>Fire</a:t>
            </a:r>
          </a:p>
        </p:txBody>
      </p:sp>
      <p:sp>
        <p:nvSpPr>
          <p:cNvPr id="3" name="Content Placeholder 2">
            <a:extLst>
              <a:ext uri="{FF2B5EF4-FFF2-40B4-BE49-F238E27FC236}">
                <a16:creationId xmlns:a16="http://schemas.microsoft.com/office/drawing/2014/main" id="{C5F988D9-51AE-4E7E-941E-FBBE21C52EFE}"/>
              </a:ext>
            </a:extLst>
          </p:cNvPr>
          <p:cNvSpPr>
            <a:spLocks noGrp="1"/>
          </p:cNvSpPr>
          <p:nvPr>
            <p:ph sz="quarter" idx="10"/>
          </p:nvPr>
        </p:nvSpPr>
        <p:spPr/>
        <p:txBody>
          <a:bodyPr/>
          <a:lstStyle/>
          <a:p>
            <a:r>
              <a:rPr lang="en-GB" dirty="0"/>
              <a:t>There are also 6 different types of fire.</a:t>
            </a:r>
          </a:p>
          <a:p>
            <a:endParaRPr lang="en-GB" dirty="0"/>
          </a:p>
        </p:txBody>
      </p:sp>
      <p:graphicFrame>
        <p:nvGraphicFramePr>
          <p:cNvPr id="4" name="Table 4">
            <a:extLst>
              <a:ext uri="{FF2B5EF4-FFF2-40B4-BE49-F238E27FC236}">
                <a16:creationId xmlns:a16="http://schemas.microsoft.com/office/drawing/2014/main" id="{695415DC-9F78-4673-9069-0F1E9180BE93}"/>
              </a:ext>
            </a:extLst>
          </p:cNvPr>
          <p:cNvGraphicFramePr>
            <a:graphicFrameLocks noGrp="1"/>
          </p:cNvGraphicFramePr>
          <p:nvPr>
            <p:extLst>
              <p:ext uri="{D42A27DB-BD31-4B8C-83A1-F6EECF244321}">
                <p14:modId xmlns:p14="http://schemas.microsoft.com/office/powerpoint/2010/main" val="3320025678"/>
              </p:ext>
            </p:extLst>
          </p:nvPr>
        </p:nvGraphicFramePr>
        <p:xfrm>
          <a:off x="617729" y="1916832"/>
          <a:ext cx="8069070" cy="3800824"/>
        </p:xfrm>
        <a:graphic>
          <a:graphicData uri="http://schemas.openxmlformats.org/drawingml/2006/table">
            <a:tbl>
              <a:tblPr firstRow="1" bandRow="1">
                <a:tableStyleId>{5C22544A-7EE6-4342-B048-85BDC9FD1C3A}</a:tableStyleId>
              </a:tblPr>
              <a:tblGrid>
                <a:gridCol w="1813944">
                  <a:extLst>
                    <a:ext uri="{9D8B030D-6E8A-4147-A177-3AD203B41FA5}">
                      <a16:colId xmlns:a16="http://schemas.microsoft.com/office/drawing/2014/main" val="640340908"/>
                    </a:ext>
                  </a:extLst>
                </a:gridCol>
                <a:gridCol w="2428359">
                  <a:extLst>
                    <a:ext uri="{9D8B030D-6E8A-4147-A177-3AD203B41FA5}">
                      <a16:colId xmlns:a16="http://schemas.microsoft.com/office/drawing/2014/main" val="2913058547"/>
                    </a:ext>
                  </a:extLst>
                </a:gridCol>
                <a:gridCol w="3826767">
                  <a:extLst>
                    <a:ext uri="{9D8B030D-6E8A-4147-A177-3AD203B41FA5}">
                      <a16:colId xmlns:a16="http://schemas.microsoft.com/office/drawing/2014/main" val="3746391370"/>
                    </a:ext>
                  </a:extLst>
                </a:gridCol>
              </a:tblGrid>
              <a:tr h="351194">
                <a:tc>
                  <a:txBody>
                    <a:bodyPr/>
                    <a:lstStyle/>
                    <a:p>
                      <a:r>
                        <a:rPr lang="en-GB" dirty="0">
                          <a:solidFill>
                            <a:schemeClr val="tx1"/>
                          </a:solidFill>
                        </a:rPr>
                        <a:t>Type</a:t>
                      </a:r>
                    </a:p>
                  </a:txBody>
                  <a:tcPr/>
                </a:tc>
                <a:tc>
                  <a:txBody>
                    <a:bodyPr/>
                    <a:lstStyle/>
                    <a:p>
                      <a:r>
                        <a:rPr lang="en-GB" dirty="0">
                          <a:solidFill>
                            <a:schemeClr val="tx1"/>
                          </a:solidFill>
                        </a:rPr>
                        <a:t>Fire</a:t>
                      </a:r>
                    </a:p>
                  </a:txBody>
                  <a:tcPr/>
                </a:tc>
                <a:tc>
                  <a:txBody>
                    <a:bodyPr/>
                    <a:lstStyle/>
                    <a:p>
                      <a:r>
                        <a:rPr lang="en-GB" dirty="0">
                          <a:solidFill>
                            <a:schemeClr val="tx1"/>
                          </a:solidFill>
                        </a:rPr>
                        <a:t>Type of extinguisher</a:t>
                      </a:r>
                    </a:p>
                  </a:txBody>
                  <a:tcPr/>
                </a:tc>
                <a:extLst>
                  <a:ext uri="{0D108BD9-81ED-4DB2-BD59-A6C34878D82A}">
                    <a16:rowId xmlns:a16="http://schemas.microsoft.com/office/drawing/2014/main" val="2142070772"/>
                  </a:ext>
                </a:extLst>
              </a:tr>
              <a:tr h="498336">
                <a:tc>
                  <a:txBody>
                    <a:bodyPr/>
                    <a:lstStyle/>
                    <a:p>
                      <a:r>
                        <a:rPr lang="en-US" sz="1800" dirty="0"/>
                        <a:t>Type  A </a:t>
                      </a:r>
                      <a:endParaRPr lang="en-GB" sz="1800" dirty="0"/>
                    </a:p>
                  </a:txBody>
                  <a:tcPr/>
                </a:tc>
                <a:tc>
                  <a:txBody>
                    <a:bodyPr/>
                    <a:lstStyle/>
                    <a:p>
                      <a:pPr algn="l"/>
                      <a:r>
                        <a:rPr lang="en-US" sz="1800" dirty="0"/>
                        <a:t>Solid</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Water, foam or dry powder</a:t>
                      </a:r>
                    </a:p>
                  </a:txBody>
                  <a:tcPr/>
                </a:tc>
                <a:extLst>
                  <a:ext uri="{0D108BD9-81ED-4DB2-BD59-A6C34878D82A}">
                    <a16:rowId xmlns:a16="http://schemas.microsoft.com/office/drawing/2014/main" val="1314122990"/>
                  </a:ext>
                </a:extLst>
              </a:tr>
              <a:tr h="650344">
                <a:tc>
                  <a:txBody>
                    <a:bodyPr/>
                    <a:lstStyle/>
                    <a:p>
                      <a:r>
                        <a:rPr lang="en-GB" sz="1800" dirty="0"/>
                        <a:t>Type B</a:t>
                      </a:r>
                    </a:p>
                  </a:txBody>
                  <a:tcPr/>
                </a:tc>
                <a:tc>
                  <a:txBody>
                    <a:bodyPr/>
                    <a:lstStyle/>
                    <a:p>
                      <a:pPr algn="l"/>
                      <a:r>
                        <a:rPr lang="en-US" sz="1800" dirty="0"/>
                        <a:t>Liquid</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Foam, dry powder or carbon dioxide</a:t>
                      </a:r>
                    </a:p>
                  </a:txBody>
                  <a:tcPr/>
                </a:tc>
                <a:extLst>
                  <a:ext uri="{0D108BD9-81ED-4DB2-BD59-A6C34878D82A}">
                    <a16:rowId xmlns:a16="http://schemas.microsoft.com/office/drawing/2014/main" val="3503128290"/>
                  </a:ext>
                </a:extLst>
              </a:tr>
              <a:tr h="467874">
                <a:tc>
                  <a:txBody>
                    <a:bodyPr/>
                    <a:lstStyle/>
                    <a:p>
                      <a:r>
                        <a:rPr lang="en-GB" sz="1800" dirty="0"/>
                        <a:t>Type C</a:t>
                      </a:r>
                    </a:p>
                  </a:txBody>
                  <a:tcPr/>
                </a:tc>
                <a:tc>
                  <a:txBody>
                    <a:bodyPr/>
                    <a:lstStyle/>
                    <a:p>
                      <a:pPr algn="l"/>
                      <a:r>
                        <a:rPr lang="en-US" sz="1800" dirty="0"/>
                        <a:t>Gas</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Dry powder or carbon dioxide</a:t>
                      </a:r>
                    </a:p>
                  </a:txBody>
                  <a:tcPr/>
                </a:tc>
                <a:extLst>
                  <a:ext uri="{0D108BD9-81ED-4DB2-BD59-A6C34878D82A}">
                    <a16:rowId xmlns:a16="http://schemas.microsoft.com/office/drawing/2014/main" val="2155742867"/>
                  </a:ext>
                </a:extLst>
              </a:tr>
              <a:tr h="606170">
                <a:tc>
                  <a:txBody>
                    <a:bodyPr/>
                    <a:lstStyle/>
                    <a:p>
                      <a:r>
                        <a:rPr lang="en-US" sz="1800" dirty="0"/>
                        <a:t>Type D </a:t>
                      </a:r>
                      <a:endParaRPr lang="en-GB" sz="1800" dirty="0"/>
                    </a:p>
                  </a:txBody>
                  <a:tcPr/>
                </a:tc>
                <a:tc>
                  <a:txBody>
                    <a:bodyPr/>
                    <a:lstStyle/>
                    <a:p>
                      <a:pPr algn="l"/>
                      <a:r>
                        <a:rPr lang="en-US" sz="1800" dirty="0"/>
                        <a:t>Metals</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Dry powder or carbon dioxide</a:t>
                      </a:r>
                    </a:p>
                  </a:txBody>
                  <a:tcPr/>
                </a:tc>
                <a:extLst>
                  <a:ext uri="{0D108BD9-81ED-4DB2-BD59-A6C34878D82A}">
                    <a16:rowId xmlns:a16="http://schemas.microsoft.com/office/drawing/2014/main" val="2283109891"/>
                  </a:ext>
                </a:extLst>
              </a:tr>
              <a:tr h="606170">
                <a:tc>
                  <a:txBody>
                    <a:bodyPr/>
                    <a:lstStyle/>
                    <a:p>
                      <a:r>
                        <a:rPr lang="en-GB" sz="1800" dirty="0"/>
                        <a:t>Type E</a:t>
                      </a:r>
                    </a:p>
                  </a:txBody>
                  <a:tcPr/>
                </a:tc>
                <a:tc>
                  <a:txBody>
                    <a:bodyPr/>
                    <a:lstStyle/>
                    <a:p>
                      <a:pPr algn="l"/>
                      <a:r>
                        <a:rPr lang="en-US" sz="1800" dirty="0"/>
                        <a:t>Electrical</a:t>
                      </a:r>
                      <a:endParaRPr lang="en-GB" sz="1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Dry powder or carbon dioxide</a:t>
                      </a:r>
                    </a:p>
                  </a:txBody>
                  <a:tcPr/>
                </a:tc>
                <a:extLst>
                  <a:ext uri="{0D108BD9-81ED-4DB2-BD59-A6C34878D82A}">
                    <a16:rowId xmlns:a16="http://schemas.microsoft.com/office/drawing/2014/main" val="4293777985"/>
                  </a:ext>
                </a:extLst>
              </a:tr>
              <a:tr h="606170">
                <a:tc>
                  <a:txBody>
                    <a:bodyPr/>
                    <a:lstStyle/>
                    <a:p>
                      <a:r>
                        <a:rPr lang="en-GB" sz="1800" dirty="0"/>
                        <a:t>Type F</a:t>
                      </a:r>
                    </a:p>
                  </a:txBody>
                  <a:tcPr/>
                </a:tc>
                <a:tc>
                  <a:txBody>
                    <a:bodyPr/>
                    <a:lstStyle/>
                    <a:p>
                      <a:r>
                        <a:rPr lang="en-GB" sz="1800" dirty="0"/>
                        <a:t>Cooking oils and fats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Special wet fire extinguisher</a:t>
                      </a:r>
                    </a:p>
                  </a:txBody>
                  <a:tcPr/>
                </a:tc>
                <a:extLst>
                  <a:ext uri="{0D108BD9-81ED-4DB2-BD59-A6C34878D82A}">
                    <a16:rowId xmlns:a16="http://schemas.microsoft.com/office/drawing/2014/main" val="1688930109"/>
                  </a:ext>
                </a:extLst>
              </a:tr>
            </a:tbl>
          </a:graphicData>
        </a:graphic>
      </p:graphicFrame>
    </p:spTree>
    <p:extLst>
      <p:ext uri="{BB962C8B-B14F-4D97-AF65-F5344CB8AC3E}">
        <p14:creationId xmlns:p14="http://schemas.microsoft.com/office/powerpoint/2010/main" val="1623686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D6682-DB31-4DD4-9A44-6760E196FCE7}"/>
              </a:ext>
            </a:extLst>
          </p:cNvPr>
          <p:cNvSpPr>
            <a:spLocks noGrp="1"/>
          </p:cNvSpPr>
          <p:nvPr>
            <p:ph type="title"/>
          </p:nvPr>
        </p:nvSpPr>
        <p:spPr/>
        <p:txBody>
          <a:bodyPr/>
          <a:lstStyle/>
          <a:p>
            <a:r>
              <a:rPr lang="en-GB" dirty="0"/>
              <a:t>Fire: what to do in an emergency</a:t>
            </a:r>
          </a:p>
        </p:txBody>
      </p:sp>
      <p:sp>
        <p:nvSpPr>
          <p:cNvPr id="3" name="Content Placeholder 2">
            <a:extLst>
              <a:ext uri="{FF2B5EF4-FFF2-40B4-BE49-F238E27FC236}">
                <a16:creationId xmlns:a16="http://schemas.microsoft.com/office/drawing/2014/main" id="{0E9465C4-369F-41F5-8C19-D1E218EDFAEC}"/>
              </a:ext>
            </a:extLst>
          </p:cNvPr>
          <p:cNvSpPr>
            <a:spLocks noGrp="1"/>
          </p:cNvSpPr>
          <p:nvPr>
            <p:ph sz="quarter" idx="10"/>
          </p:nvPr>
        </p:nvSpPr>
        <p:spPr/>
        <p:txBody>
          <a:bodyPr/>
          <a:lstStyle/>
          <a:p>
            <a:pPr marL="342900" indent="-342900">
              <a:buClr>
                <a:srgbClr val="0070C0"/>
              </a:buClr>
              <a:buFont typeface="Arial" panose="020B0604020202020204" pitchFamily="34" charset="0"/>
              <a:buChar char="•"/>
            </a:pPr>
            <a:r>
              <a:rPr lang="en-US" dirty="0"/>
              <a:t>If you discover a fire, raise the alarm. Keep calm and act quickly, get everyone out as soon as possible. </a:t>
            </a:r>
          </a:p>
          <a:p>
            <a:pPr marL="342900" indent="-342900">
              <a:buClr>
                <a:srgbClr val="0070C0"/>
              </a:buClr>
              <a:buFont typeface="Arial" panose="020B0604020202020204" pitchFamily="34" charset="0"/>
              <a:buChar char="•"/>
            </a:pPr>
            <a:r>
              <a:rPr lang="en-US" dirty="0"/>
              <a:t>If you are asked to evacuate, or fire alarms are set off, move quickly and carefully to the nearest safe exit and to your evacuation meeting point, </a:t>
            </a:r>
            <a:r>
              <a:rPr lang="en-GB" dirty="0"/>
              <a:t>closing windows if safe to do so.</a:t>
            </a:r>
            <a:endParaRPr lang="en-US" dirty="0"/>
          </a:p>
          <a:p>
            <a:pPr marL="342900" indent="-342900">
              <a:buClr>
                <a:srgbClr val="0070C0"/>
              </a:buClr>
              <a:buFont typeface="Arial" panose="020B0604020202020204" pitchFamily="34" charset="0"/>
              <a:buChar char="•"/>
            </a:pPr>
            <a:r>
              <a:rPr lang="en-US" dirty="0"/>
              <a:t>Don’t waste time investigating what’s happened </a:t>
            </a:r>
            <a:br>
              <a:rPr lang="en-US" dirty="0"/>
            </a:br>
            <a:r>
              <a:rPr lang="en-US" dirty="0"/>
              <a:t>or rescuing valuables.</a:t>
            </a:r>
          </a:p>
          <a:p>
            <a:pPr marL="342900" indent="-342900">
              <a:buClr>
                <a:srgbClr val="0070C0"/>
              </a:buClr>
              <a:buFont typeface="Arial" panose="020B0604020202020204" pitchFamily="34" charset="0"/>
              <a:buChar char="•"/>
            </a:pPr>
            <a:r>
              <a:rPr lang="en-US" dirty="0"/>
              <a:t>If there’s smoke, keep low where the air is clearer.</a:t>
            </a:r>
          </a:p>
          <a:p>
            <a:pPr marL="342900" indent="-342900">
              <a:buClr>
                <a:srgbClr val="0070C0"/>
              </a:buClr>
              <a:buFont typeface="Arial" panose="020B0604020202020204" pitchFamily="34" charset="0"/>
              <a:buChar char="•"/>
            </a:pPr>
            <a:r>
              <a:rPr lang="en-US" dirty="0"/>
              <a:t>Before you open a door, check if it’s warm. </a:t>
            </a:r>
            <a:br>
              <a:rPr lang="en-US" dirty="0"/>
            </a:br>
            <a:r>
              <a:rPr lang="en-US" dirty="0"/>
              <a:t>If it is, don’t open it – fire is on the other side.</a:t>
            </a:r>
          </a:p>
          <a:p>
            <a:pPr marL="342900" indent="-342900">
              <a:buClr>
                <a:srgbClr val="0070C0"/>
              </a:buClr>
              <a:buFont typeface="Arial" panose="020B0604020202020204" pitchFamily="34" charset="0"/>
              <a:buChar char="•"/>
            </a:pPr>
            <a:r>
              <a:rPr lang="en-US" dirty="0"/>
              <a:t>Call 999 as soon as you’re clear of the building.</a:t>
            </a:r>
            <a:endParaRPr lang="en-GB" dirty="0"/>
          </a:p>
        </p:txBody>
      </p:sp>
      <p:pic>
        <p:nvPicPr>
          <p:cNvPr id="6" name="Picture 5">
            <a:extLst>
              <a:ext uri="{FF2B5EF4-FFF2-40B4-BE49-F238E27FC236}">
                <a16:creationId xmlns:a16="http://schemas.microsoft.com/office/drawing/2014/main" id="{F07DD76B-762C-4453-A12E-2AC2CA7521F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32240" y="3068960"/>
            <a:ext cx="1656184" cy="2389876"/>
          </a:xfrm>
          <a:prstGeom prst="rect">
            <a:avLst/>
          </a:prstGeom>
        </p:spPr>
      </p:pic>
    </p:spTree>
    <p:extLst>
      <p:ext uri="{BB962C8B-B14F-4D97-AF65-F5344CB8AC3E}">
        <p14:creationId xmlns:p14="http://schemas.microsoft.com/office/powerpoint/2010/main" val="4027519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Excavations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Sometimes there is a need for construction operatives to work in excavations and it is important to be aware of the requirements to work safely.</a:t>
            </a:r>
          </a:p>
          <a:p>
            <a:pPr marL="0" lvl="1" indent="0">
              <a:buNone/>
            </a:pPr>
            <a:r>
              <a:rPr lang="en-US" dirty="0"/>
              <a:t>The maximum depth of an </a:t>
            </a:r>
            <a:r>
              <a:rPr lang="en-US" b="1" dirty="0"/>
              <a:t>unsupported excavation</a:t>
            </a:r>
            <a:r>
              <a:rPr lang="en-US" dirty="0"/>
              <a:t> is </a:t>
            </a:r>
            <a:r>
              <a:rPr lang="en-US" b="1" dirty="0"/>
              <a:t>1.2m</a:t>
            </a:r>
            <a:r>
              <a:rPr lang="en-US" dirty="0"/>
              <a:t>.</a:t>
            </a:r>
          </a:p>
          <a:p>
            <a:pPr marL="0" lvl="1" indent="0">
              <a:buNone/>
            </a:pPr>
            <a:r>
              <a:rPr lang="en-US" dirty="0"/>
              <a:t>Beyond this depth, the trench must be either:</a:t>
            </a:r>
          </a:p>
          <a:p>
            <a:pPr lvl="1"/>
            <a:r>
              <a:rPr lang="en-US" dirty="0"/>
              <a:t>battened – sloped sides usually at 45 degrees</a:t>
            </a:r>
          </a:p>
          <a:p>
            <a:pPr lvl="1"/>
            <a:r>
              <a:rPr lang="en-US" dirty="0"/>
              <a:t>benched – sides are stepped away from the </a:t>
            </a:r>
            <a:br>
              <a:rPr lang="en-US" dirty="0"/>
            </a:br>
            <a:r>
              <a:rPr lang="en-US" dirty="0"/>
              <a:t>excavation</a:t>
            </a:r>
          </a:p>
          <a:p>
            <a:pPr lvl="1"/>
            <a:r>
              <a:rPr lang="en-US" dirty="0"/>
              <a:t>supported using excavation supports.</a:t>
            </a:r>
          </a:p>
          <a:p>
            <a:r>
              <a:rPr lang="en-US" dirty="0">
                <a:ea typeface="ＭＳ Ｐゴシック" pitchFamily="-105" charset="-128"/>
                <a:cs typeface="ＭＳ Ｐゴシック" pitchFamily="-105" charset="-128"/>
              </a:rPr>
              <a:t>Other requirements are detailed on the next slide.</a:t>
            </a:r>
          </a:p>
          <a:p>
            <a:endParaRPr lang="en-US" dirty="0"/>
          </a:p>
        </p:txBody>
      </p:sp>
      <p:pic>
        <p:nvPicPr>
          <p:cNvPr id="6" name="Picture 5" descr="A picture containing outdoor, person, farm machine&#10;&#10;Description automatically generated">
            <a:extLst>
              <a:ext uri="{FF2B5EF4-FFF2-40B4-BE49-F238E27FC236}">
                <a16:creationId xmlns:a16="http://schemas.microsoft.com/office/drawing/2014/main" id="{9CD4B906-7127-4101-B753-2AB1B1A79FE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00191" y="3202218"/>
            <a:ext cx="2403315" cy="1352105"/>
          </a:xfrm>
          <a:prstGeom prst="rect">
            <a:avLst/>
          </a:prstGeom>
        </p:spPr>
      </p:pic>
    </p:spTree>
    <p:extLst>
      <p:ext uri="{BB962C8B-B14F-4D97-AF65-F5344CB8AC3E}">
        <p14:creationId xmlns:p14="http://schemas.microsoft.com/office/powerpoint/2010/main" val="2138094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7EB7ECA-AD84-4247-9D83-2A5A791207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60A66A4-47B8-49D5-9D87-43382B6E58FF}">
  <ds:schemaRefs>
    <ds:schemaRef ds:uri="http://schemas.microsoft.com/sharepoint/v3/contenttype/forms"/>
  </ds:schemaRefs>
</ds:datastoreItem>
</file>

<file path=customXml/itemProps3.xml><?xml version="1.0" encoding="utf-8"?>
<ds:datastoreItem xmlns:ds="http://schemas.openxmlformats.org/officeDocument/2006/customXml" ds:itemID="{BFFA3842-781F-4EE7-B5A7-6B481C9B62D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1397</TotalTime>
  <Words>1842</Words>
  <Application>Microsoft Office PowerPoint</Application>
  <PresentationFormat>On-screen Show (4:3)</PresentationFormat>
  <Paragraphs>160</Paragraphs>
  <Slides>21</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ＭＳ Ｐゴシック</vt:lpstr>
      <vt:lpstr>Arial</vt:lpstr>
      <vt:lpstr>Lucida Grande</vt:lpstr>
      <vt:lpstr>Times New Roman</vt:lpstr>
      <vt:lpstr>2_Default Design</vt:lpstr>
      <vt:lpstr>PowerPoint 8: Reacting to an emergency</vt:lpstr>
      <vt:lpstr>Objectives</vt:lpstr>
      <vt:lpstr>Gas Industry Unsafe Situations Procedure</vt:lpstr>
      <vt:lpstr>Gas Industry Unsafe Situations Procedure</vt:lpstr>
      <vt:lpstr>Gas Safety (Installation and Use) Regulations (GSIUR) 1998</vt:lpstr>
      <vt:lpstr>Fire</vt:lpstr>
      <vt:lpstr>Fire</vt:lpstr>
      <vt:lpstr>Fire: what to do in an emergency</vt:lpstr>
      <vt:lpstr>Excavations</vt:lpstr>
      <vt:lpstr>Excavations</vt:lpstr>
      <vt:lpstr>Electric shock</vt:lpstr>
      <vt:lpstr>Electric shock</vt:lpstr>
      <vt:lpstr>Electric shock</vt:lpstr>
      <vt:lpstr>Gas leaks</vt:lpstr>
      <vt:lpstr>Gas leaks </vt:lpstr>
      <vt:lpstr>Carbon monoxide</vt:lpstr>
      <vt:lpstr>Water leaks</vt:lpstr>
      <vt:lpstr>Terrorist threats</vt:lpstr>
      <vt:lpstr>Terrorist threats </vt:lpstr>
      <vt:lpstr>First aid in the workplace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170</cp:revision>
  <dcterms:created xsi:type="dcterms:W3CDTF">2013-05-28T00:38:54Z</dcterms:created>
  <dcterms:modified xsi:type="dcterms:W3CDTF">2025-11-12T13:36:44Z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