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5" r:id="rId4"/>
  </p:sldMasterIdLst>
  <p:notesMasterIdLst>
    <p:notesMasterId r:id="rId25"/>
  </p:notesMasterIdLst>
  <p:handoutMasterIdLst>
    <p:handoutMasterId r:id="rId26"/>
  </p:handoutMasterIdLst>
  <p:sldIdLst>
    <p:sldId id="421" r:id="rId5"/>
    <p:sldId id="328" r:id="rId6"/>
    <p:sldId id="331" r:id="rId7"/>
    <p:sldId id="334" r:id="rId8"/>
    <p:sldId id="335" r:id="rId9"/>
    <p:sldId id="342" r:id="rId10"/>
    <p:sldId id="343" r:id="rId11"/>
    <p:sldId id="344" r:id="rId12"/>
    <p:sldId id="336" r:id="rId13"/>
    <p:sldId id="422" r:id="rId14"/>
    <p:sldId id="337" r:id="rId15"/>
    <p:sldId id="346" r:id="rId16"/>
    <p:sldId id="347" r:id="rId17"/>
    <p:sldId id="348" r:id="rId18"/>
    <p:sldId id="349" r:id="rId19"/>
    <p:sldId id="350" r:id="rId20"/>
    <p:sldId id="351" r:id="rId21"/>
    <p:sldId id="352" r:id="rId22"/>
    <p:sldId id="423" r:id="rId23"/>
    <p:sldId id="267" r:id="rId24"/>
  </p:sldIdLst>
  <p:sldSz cx="9144000" cy="6858000" type="screen4x3"/>
  <p:notesSz cx="6858000" cy="9144000"/>
  <p:custDataLst>
    <p:tags r:id="rId27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2" clrIdx="0">
    <p:extLst>
      <p:ext uri="{19B8F6BF-5375-455C-9EA6-DF929625EA0E}">
        <p15:presenceInfo xmlns:p15="http://schemas.microsoft.com/office/powerpoint/2012/main" userId="Caroline Prodger" providerId="None"/>
      </p:ext>
    </p:extLst>
  </p:cmAuthor>
  <p:cmAuthor id="2" name="Grant Dodd" initials="GD" lastIdx="1" clrIdx="1">
    <p:extLst>
      <p:ext uri="{19B8F6BF-5375-455C-9EA6-DF929625EA0E}">
        <p15:presenceInfo xmlns:p15="http://schemas.microsoft.com/office/powerpoint/2012/main" userId="Grant Dodd" providerId="None"/>
      </p:ext>
    </p:extLst>
  </p:cmAuthor>
  <p:cmAuthor id="3" name="Julie Bond" initials="JB" lastIdx="1" clrIdx="2">
    <p:extLst>
      <p:ext uri="{19B8F6BF-5375-455C-9EA6-DF929625EA0E}">
        <p15:presenceInfo xmlns:p15="http://schemas.microsoft.com/office/powerpoint/2012/main" userId="39015c5a5641be3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DE7324A-C7DD-4569-B384-CBADC7593044}" v="10" dt="2021-06-21T16:21:47.78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6740" autoAdjust="0"/>
    <p:restoredTop sz="86395"/>
  </p:normalViewPr>
  <p:slideViewPr>
    <p:cSldViewPr showGuides="1">
      <p:cViewPr varScale="1">
        <p:scale>
          <a:sx n="64" d="100"/>
          <a:sy n="64" d="100"/>
        </p:scale>
        <p:origin x="1296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gs" Target="tags/tag1.xml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085EF7AD-A187-48B1-AECB-6DAB78015F21}"/>
    <pc:docChg chg="custSel">
      <pc:chgData name="Caroline Prodger" userId="e4ef2e75-b60b-401b-8ebe-291bdcf405f4" providerId="ADAL" clId="{085EF7AD-A187-48B1-AECB-6DAB78015F21}" dt="2021-05-24T14:55:36.718" v="1" actId="1592"/>
      <pc:docMkLst>
        <pc:docMk/>
      </pc:docMkLst>
      <pc:sldChg chg="delCm">
        <pc:chgData name="Caroline Prodger" userId="e4ef2e75-b60b-401b-8ebe-291bdcf405f4" providerId="ADAL" clId="{085EF7AD-A187-48B1-AECB-6DAB78015F21}" dt="2021-05-24T14:55:36.718" v="1" actId="1592"/>
        <pc:sldMkLst>
          <pc:docMk/>
          <pc:sldMk cId="0" sldId="335"/>
        </pc:sldMkLst>
      </pc:sldChg>
      <pc:sldChg chg="delCm">
        <pc:chgData name="Caroline Prodger" userId="e4ef2e75-b60b-401b-8ebe-291bdcf405f4" providerId="ADAL" clId="{085EF7AD-A187-48B1-AECB-6DAB78015F21}" dt="2021-05-24T14:55:31.165" v="0" actId="1592"/>
        <pc:sldMkLst>
          <pc:docMk/>
          <pc:sldMk cId="0" sldId="421"/>
        </pc:sldMkLst>
      </pc:sldChg>
    </pc:docChg>
  </pc:docChgLst>
  <pc:docChgLst>
    <pc:chgData name="Caroline Prodger" userId="e4ef2e75-b60b-401b-8ebe-291bdcf405f4" providerId="ADAL" clId="{3DE7324A-C7DD-4569-B384-CBADC7593044}"/>
    <pc:docChg chg="undo custSel modSld">
      <pc:chgData name="Caroline Prodger" userId="e4ef2e75-b60b-401b-8ebe-291bdcf405f4" providerId="ADAL" clId="{3DE7324A-C7DD-4569-B384-CBADC7593044}" dt="2021-06-21T16:25:36.104" v="188" actId="1076"/>
      <pc:docMkLst>
        <pc:docMk/>
      </pc:docMkLst>
      <pc:sldChg chg="modSp mod">
        <pc:chgData name="Caroline Prodger" userId="e4ef2e75-b60b-401b-8ebe-291bdcf405f4" providerId="ADAL" clId="{3DE7324A-C7DD-4569-B384-CBADC7593044}" dt="2021-06-21T15:55:38.237" v="27" actId="14100"/>
        <pc:sldMkLst>
          <pc:docMk/>
          <pc:sldMk cId="0" sldId="334"/>
        </pc:sldMkLst>
        <pc:picChg chg="mod">
          <ac:chgData name="Caroline Prodger" userId="e4ef2e75-b60b-401b-8ebe-291bdcf405f4" providerId="ADAL" clId="{3DE7324A-C7DD-4569-B384-CBADC7593044}" dt="2021-06-21T15:55:38.237" v="27" actId="14100"/>
          <ac:picMkLst>
            <pc:docMk/>
            <pc:sldMk cId="0" sldId="334"/>
            <ac:picMk id="4" creationId="{0D91E09F-53D9-49B0-BFAB-7E69845B7D6E}"/>
          </ac:picMkLst>
        </pc:picChg>
      </pc:sldChg>
      <pc:sldChg chg="addSp delSp modSp mod">
        <pc:chgData name="Caroline Prodger" userId="e4ef2e75-b60b-401b-8ebe-291bdcf405f4" providerId="ADAL" clId="{3DE7324A-C7DD-4569-B384-CBADC7593044}" dt="2021-06-21T16:07:35.731" v="37" actId="1076"/>
        <pc:sldMkLst>
          <pc:docMk/>
          <pc:sldMk cId="0" sldId="335"/>
        </pc:sldMkLst>
        <pc:spChg chg="del">
          <ac:chgData name="Caroline Prodger" userId="e4ef2e75-b60b-401b-8ebe-291bdcf405f4" providerId="ADAL" clId="{3DE7324A-C7DD-4569-B384-CBADC7593044}" dt="2021-06-21T16:07:25.338" v="32" actId="478"/>
          <ac:spMkLst>
            <pc:docMk/>
            <pc:sldMk cId="0" sldId="335"/>
            <ac:spMk id="9" creationId="{501D38E0-FB36-4576-A9BB-CF47184DD229}"/>
          </ac:spMkLst>
        </pc:spChg>
        <pc:spChg chg="del">
          <ac:chgData name="Caroline Prodger" userId="e4ef2e75-b60b-401b-8ebe-291bdcf405f4" providerId="ADAL" clId="{3DE7324A-C7DD-4569-B384-CBADC7593044}" dt="2021-06-21T16:07:21.068" v="29" actId="478"/>
          <ac:spMkLst>
            <pc:docMk/>
            <pc:sldMk cId="0" sldId="335"/>
            <ac:spMk id="10" creationId="{6248D39E-62BD-4B4C-8F0C-178933FFBB3D}"/>
          </ac:spMkLst>
        </pc:spChg>
        <pc:spChg chg="del">
          <ac:chgData name="Caroline Prodger" userId="e4ef2e75-b60b-401b-8ebe-291bdcf405f4" providerId="ADAL" clId="{3DE7324A-C7DD-4569-B384-CBADC7593044}" dt="2021-06-21T16:07:23.834" v="31" actId="478"/>
          <ac:spMkLst>
            <pc:docMk/>
            <pc:sldMk cId="0" sldId="335"/>
            <ac:spMk id="11" creationId="{1F2D50DE-A9AD-44E8-BF9A-CC410467CAEE}"/>
          </ac:spMkLst>
        </pc:spChg>
        <pc:spChg chg="del">
          <ac:chgData name="Caroline Prodger" userId="e4ef2e75-b60b-401b-8ebe-291bdcf405f4" providerId="ADAL" clId="{3DE7324A-C7DD-4569-B384-CBADC7593044}" dt="2021-06-21T16:07:22.426" v="30" actId="478"/>
          <ac:spMkLst>
            <pc:docMk/>
            <pc:sldMk cId="0" sldId="335"/>
            <ac:spMk id="12" creationId="{FB27642D-700A-4C8B-AAF3-F752F729CCD5}"/>
          </ac:spMkLst>
        </pc:spChg>
        <pc:spChg chg="add mod">
          <ac:chgData name="Caroline Prodger" userId="e4ef2e75-b60b-401b-8ebe-291bdcf405f4" providerId="ADAL" clId="{3DE7324A-C7DD-4569-B384-CBADC7593044}" dt="2021-06-21T16:07:18.275" v="28"/>
          <ac:spMkLst>
            <pc:docMk/>
            <pc:sldMk cId="0" sldId="335"/>
            <ac:spMk id="13" creationId="{C22912F9-54E0-4A50-BFDF-03348F4AA5AD}"/>
          </ac:spMkLst>
        </pc:spChg>
        <pc:picChg chg="mod">
          <ac:chgData name="Caroline Prodger" userId="e4ef2e75-b60b-401b-8ebe-291bdcf405f4" providerId="ADAL" clId="{3DE7324A-C7DD-4569-B384-CBADC7593044}" dt="2021-06-21T16:07:27.909" v="33" actId="1076"/>
          <ac:picMkLst>
            <pc:docMk/>
            <pc:sldMk cId="0" sldId="335"/>
            <ac:picMk id="14" creationId="{638843A8-6313-4B3E-B534-BBBAB9EB3006}"/>
          </ac:picMkLst>
        </pc:picChg>
        <pc:picChg chg="mod">
          <ac:chgData name="Caroline Prodger" userId="e4ef2e75-b60b-401b-8ebe-291bdcf405f4" providerId="ADAL" clId="{3DE7324A-C7DD-4569-B384-CBADC7593044}" dt="2021-06-21T16:07:29.500" v="34" actId="1076"/>
          <ac:picMkLst>
            <pc:docMk/>
            <pc:sldMk cId="0" sldId="335"/>
            <ac:picMk id="16" creationId="{3CB7571A-0976-4E54-AF22-5643C8E0B856}"/>
          </ac:picMkLst>
        </pc:picChg>
        <pc:picChg chg="mod">
          <ac:chgData name="Caroline Prodger" userId="e4ef2e75-b60b-401b-8ebe-291bdcf405f4" providerId="ADAL" clId="{3DE7324A-C7DD-4569-B384-CBADC7593044}" dt="2021-06-21T16:07:30.753" v="35" actId="1076"/>
          <ac:picMkLst>
            <pc:docMk/>
            <pc:sldMk cId="0" sldId="335"/>
            <ac:picMk id="18" creationId="{3A456F48-95A7-450E-AD5C-C94C60D84CE7}"/>
          </ac:picMkLst>
        </pc:picChg>
        <pc:picChg chg="mod">
          <ac:chgData name="Caroline Prodger" userId="e4ef2e75-b60b-401b-8ebe-291bdcf405f4" providerId="ADAL" clId="{3DE7324A-C7DD-4569-B384-CBADC7593044}" dt="2021-06-21T16:07:35.731" v="37" actId="1076"/>
          <ac:picMkLst>
            <pc:docMk/>
            <pc:sldMk cId="0" sldId="335"/>
            <ac:picMk id="20" creationId="{F5944EF6-94F6-48E8-B9D7-E1E4003CCAF8}"/>
          </ac:picMkLst>
        </pc:picChg>
      </pc:sldChg>
      <pc:sldChg chg="addSp delSp modSp mod">
        <pc:chgData name="Caroline Prodger" userId="e4ef2e75-b60b-401b-8ebe-291bdcf405f4" providerId="ADAL" clId="{3DE7324A-C7DD-4569-B384-CBADC7593044}" dt="2021-06-21T16:14:28.086" v="167" actId="1076"/>
        <pc:sldMkLst>
          <pc:docMk/>
          <pc:sldMk cId="0" sldId="336"/>
        </pc:sldMkLst>
        <pc:spChg chg="del">
          <ac:chgData name="Caroline Prodger" userId="e4ef2e75-b60b-401b-8ebe-291bdcf405f4" providerId="ADAL" clId="{3DE7324A-C7DD-4569-B384-CBADC7593044}" dt="2021-06-21T16:13:42.298" v="152" actId="478"/>
          <ac:spMkLst>
            <pc:docMk/>
            <pc:sldMk cId="0" sldId="336"/>
            <ac:spMk id="16" creationId="{69C25472-067A-40AE-8F85-15ED7886606D}"/>
          </ac:spMkLst>
        </pc:spChg>
        <pc:spChg chg="del mod">
          <ac:chgData name="Caroline Prodger" userId="e4ef2e75-b60b-401b-8ebe-291bdcf405f4" providerId="ADAL" clId="{3DE7324A-C7DD-4569-B384-CBADC7593044}" dt="2021-06-21T16:13:39.817" v="151" actId="478"/>
          <ac:spMkLst>
            <pc:docMk/>
            <pc:sldMk cId="0" sldId="336"/>
            <ac:spMk id="17" creationId="{EBC0229E-110F-417D-BD5D-00F6D5295439}"/>
          </ac:spMkLst>
        </pc:spChg>
        <pc:spChg chg="del">
          <ac:chgData name="Caroline Prodger" userId="e4ef2e75-b60b-401b-8ebe-291bdcf405f4" providerId="ADAL" clId="{3DE7324A-C7DD-4569-B384-CBADC7593044}" dt="2021-06-21T16:13:38.729" v="150" actId="478"/>
          <ac:spMkLst>
            <pc:docMk/>
            <pc:sldMk cId="0" sldId="336"/>
            <ac:spMk id="18" creationId="{EC9843C6-92B7-4D1A-8044-E2B15B4763BD}"/>
          </ac:spMkLst>
        </pc:spChg>
        <pc:spChg chg="del mod">
          <ac:chgData name="Caroline Prodger" userId="e4ef2e75-b60b-401b-8ebe-291bdcf405f4" providerId="ADAL" clId="{3DE7324A-C7DD-4569-B384-CBADC7593044}" dt="2021-06-21T16:13:37.593" v="149" actId="478"/>
          <ac:spMkLst>
            <pc:docMk/>
            <pc:sldMk cId="0" sldId="336"/>
            <ac:spMk id="19" creationId="{E8AEB1A1-CBFE-4F8E-ADB7-367C8619181F}"/>
          </ac:spMkLst>
        </pc:spChg>
        <pc:spChg chg="del">
          <ac:chgData name="Caroline Prodger" userId="e4ef2e75-b60b-401b-8ebe-291bdcf405f4" providerId="ADAL" clId="{3DE7324A-C7DD-4569-B384-CBADC7593044}" dt="2021-06-21T16:13:36.358" v="148" actId="478"/>
          <ac:spMkLst>
            <pc:docMk/>
            <pc:sldMk cId="0" sldId="336"/>
            <ac:spMk id="20" creationId="{9D55E5F5-2139-468B-9D9F-C9FBF27FADBD}"/>
          </ac:spMkLst>
        </pc:spChg>
        <pc:spChg chg="add mod">
          <ac:chgData name="Caroline Prodger" userId="e4ef2e75-b60b-401b-8ebe-291bdcf405f4" providerId="ADAL" clId="{3DE7324A-C7DD-4569-B384-CBADC7593044}" dt="2021-06-21T16:13:34.075" v="147" actId="20577"/>
          <ac:spMkLst>
            <pc:docMk/>
            <pc:sldMk cId="0" sldId="336"/>
            <ac:spMk id="22" creationId="{198C7A4A-1749-4EAB-8E9A-5275EB8DC136}"/>
          </ac:spMkLst>
        </pc:spChg>
        <pc:picChg chg="mod">
          <ac:chgData name="Caroline Prodger" userId="e4ef2e75-b60b-401b-8ebe-291bdcf405f4" providerId="ADAL" clId="{3DE7324A-C7DD-4569-B384-CBADC7593044}" dt="2021-06-21T16:14:28.086" v="167" actId="1076"/>
          <ac:picMkLst>
            <pc:docMk/>
            <pc:sldMk cId="0" sldId="336"/>
            <ac:picMk id="4" creationId="{E9199611-80E2-4FF2-8C70-B9A896768651}"/>
          </ac:picMkLst>
        </pc:picChg>
        <pc:picChg chg="mod">
          <ac:chgData name="Caroline Prodger" userId="e4ef2e75-b60b-401b-8ebe-291bdcf405f4" providerId="ADAL" clId="{3DE7324A-C7DD-4569-B384-CBADC7593044}" dt="2021-06-21T16:14:21.420" v="166" actId="688"/>
          <ac:picMkLst>
            <pc:docMk/>
            <pc:sldMk cId="0" sldId="336"/>
            <ac:picMk id="6" creationId="{F36D2858-875D-42FF-B141-A7642D7C5637}"/>
          </ac:picMkLst>
        </pc:picChg>
        <pc:picChg chg="mod">
          <ac:chgData name="Caroline Prodger" userId="e4ef2e75-b60b-401b-8ebe-291bdcf405f4" providerId="ADAL" clId="{3DE7324A-C7DD-4569-B384-CBADC7593044}" dt="2021-06-21T16:14:17.507" v="164" actId="1076"/>
          <ac:picMkLst>
            <pc:docMk/>
            <pc:sldMk cId="0" sldId="336"/>
            <ac:picMk id="8" creationId="{9D287635-1C89-4A4E-9176-C28992002729}"/>
          </ac:picMkLst>
        </pc:picChg>
        <pc:picChg chg="mod ord">
          <ac:chgData name="Caroline Prodger" userId="e4ef2e75-b60b-401b-8ebe-291bdcf405f4" providerId="ADAL" clId="{3DE7324A-C7DD-4569-B384-CBADC7593044}" dt="2021-06-21T16:14:14.945" v="163" actId="1076"/>
          <ac:picMkLst>
            <pc:docMk/>
            <pc:sldMk cId="0" sldId="336"/>
            <ac:picMk id="23" creationId="{78CDABBD-5FC0-4FBA-91A1-C664CC680161}"/>
          </ac:picMkLst>
        </pc:picChg>
        <pc:picChg chg="mod">
          <ac:chgData name="Caroline Prodger" userId="e4ef2e75-b60b-401b-8ebe-291bdcf405f4" providerId="ADAL" clId="{3DE7324A-C7DD-4569-B384-CBADC7593044}" dt="2021-06-21T16:14:12.486" v="162" actId="1076"/>
          <ac:picMkLst>
            <pc:docMk/>
            <pc:sldMk cId="0" sldId="336"/>
            <ac:picMk id="25" creationId="{D039BDCD-5523-466D-9CC3-8D68E2C98D72}"/>
          </ac:picMkLst>
        </pc:picChg>
        <pc:picChg chg="mod">
          <ac:chgData name="Caroline Prodger" userId="e4ef2e75-b60b-401b-8ebe-291bdcf405f4" providerId="ADAL" clId="{3DE7324A-C7DD-4569-B384-CBADC7593044}" dt="2021-06-21T16:14:09.937" v="161" actId="1076"/>
          <ac:picMkLst>
            <pc:docMk/>
            <pc:sldMk cId="0" sldId="336"/>
            <ac:picMk id="27" creationId="{4582E14E-7791-4567-AE5D-114305D63ABB}"/>
          </ac:picMkLst>
        </pc:picChg>
      </pc:sldChg>
      <pc:sldChg chg="modSp mod">
        <pc:chgData name="Caroline Prodger" userId="e4ef2e75-b60b-401b-8ebe-291bdcf405f4" providerId="ADAL" clId="{3DE7324A-C7DD-4569-B384-CBADC7593044}" dt="2021-06-21T16:17:28.662" v="169" actId="1076"/>
        <pc:sldMkLst>
          <pc:docMk/>
          <pc:sldMk cId="0" sldId="337"/>
        </pc:sldMkLst>
        <pc:spChg chg="mod">
          <ac:chgData name="Caroline Prodger" userId="e4ef2e75-b60b-401b-8ebe-291bdcf405f4" providerId="ADAL" clId="{3DE7324A-C7DD-4569-B384-CBADC7593044}" dt="2021-06-21T16:17:28.662" v="169" actId="1076"/>
          <ac:spMkLst>
            <pc:docMk/>
            <pc:sldMk cId="0" sldId="337"/>
            <ac:spMk id="5" creationId="{560D0BC7-CFDB-4091-953B-76655CC5B027}"/>
          </ac:spMkLst>
        </pc:spChg>
        <pc:picChg chg="mod">
          <ac:chgData name="Caroline Prodger" userId="e4ef2e75-b60b-401b-8ebe-291bdcf405f4" providerId="ADAL" clId="{3DE7324A-C7DD-4569-B384-CBADC7593044}" dt="2021-06-21T16:17:25.501" v="168" actId="1076"/>
          <ac:picMkLst>
            <pc:docMk/>
            <pc:sldMk cId="0" sldId="337"/>
            <ac:picMk id="7" creationId="{C0F77058-A363-4056-9126-3696A5695DFA}"/>
          </ac:picMkLst>
        </pc:picChg>
      </pc:sldChg>
      <pc:sldChg chg="addSp delSp modSp mod">
        <pc:chgData name="Caroline Prodger" userId="e4ef2e75-b60b-401b-8ebe-291bdcf405f4" providerId="ADAL" clId="{3DE7324A-C7DD-4569-B384-CBADC7593044}" dt="2021-06-21T16:08:44.170" v="81" actId="20577"/>
        <pc:sldMkLst>
          <pc:docMk/>
          <pc:sldMk cId="689386910" sldId="342"/>
        </pc:sldMkLst>
        <pc:spChg chg="add del mod">
          <ac:chgData name="Caroline Prodger" userId="e4ef2e75-b60b-401b-8ebe-291bdcf405f4" providerId="ADAL" clId="{3DE7324A-C7DD-4569-B384-CBADC7593044}" dt="2021-06-21T16:08:32.370" v="75"/>
          <ac:spMkLst>
            <pc:docMk/>
            <pc:sldMk cId="689386910" sldId="342"/>
            <ac:spMk id="5" creationId="{6A0FCFAF-1E0B-4D4C-A66B-679AC541052D}"/>
          </ac:spMkLst>
        </pc:spChg>
        <pc:spChg chg="mod">
          <ac:chgData name="Caroline Prodger" userId="e4ef2e75-b60b-401b-8ebe-291bdcf405f4" providerId="ADAL" clId="{3DE7324A-C7DD-4569-B384-CBADC7593044}" dt="2021-06-21T16:08:44.170" v="81" actId="20577"/>
          <ac:spMkLst>
            <pc:docMk/>
            <pc:sldMk cId="689386910" sldId="342"/>
            <ac:spMk id="9" creationId="{50AC8C1B-A09B-49D1-9564-6584EEE6D9AC}"/>
          </ac:spMkLst>
        </pc:spChg>
        <pc:spChg chg="del">
          <ac:chgData name="Caroline Prodger" userId="e4ef2e75-b60b-401b-8ebe-291bdcf405f4" providerId="ADAL" clId="{3DE7324A-C7DD-4569-B384-CBADC7593044}" dt="2021-06-21T16:08:34.618" v="76" actId="478"/>
          <ac:spMkLst>
            <pc:docMk/>
            <pc:sldMk cId="689386910" sldId="342"/>
            <ac:spMk id="14" creationId="{CF8C8718-0A8C-4681-895F-9519B5FEA035}"/>
          </ac:spMkLst>
        </pc:spChg>
        <pc:spChg chg="del">
          <ac:chgData name="Caroline Prodger" userId="e4ef2e75-b60b-401b-8ebe-291bdcf405f4" providerId="ADAL" clId="{3DE7324A-C7DD-4569-B384-CBADC7593044}" dt="2021-06-21T16:08:35.593" v="77" actId="478"/>
          <ac:spMkLst>
            <pc:docMk/>
            <pc:sldMk cId="689386910" sldId="342"/>
            <ac:spMk id="15" creationId="{C58CDD4E-568E-4E3D-A71E-4C9B37AE3077}"/>
          </ac:spMkLst>
        </pc:spChg>
        <pc:spChg chg="del mod">
          <ac:chgData name="Caroline Prodger" userId="e4ef2e75-b60b-401b-8ebe-291bdcf405f4" providerId="ADAL" clId="{3DE7324A-C7DD-4569-B384-CBADC7593044}" dt="2021-06-21T16:08:37.530" v="79" actId="478"/>
          <ac:spMkLst>
            <pc:docMk/>
            <pc:sldMk cId="689386910" sldId="342"/>
            <ac:spMk id="16" creationId="{A039EA8A-EEE7-4230-B779-8A90D8731F4A}"/>
          </ac:spMkLst>
        </pc:spChg>
        <pc:picChg chg="mod">
          <ac:chgData name="Caroline Prodger" userId="e4ef2e75-b60b-401b-8ebe-291bdcf405f4" providerId="ADAL" clId="{3DE7324A-C7DD-4569-B384-CBADC7593044}" dt="2021-06-21T16:07:47.593" v="38" actId="1076"/>
          <ac:picMkLst>
            <pc:docMk/>
            <pc:sldMk cId="689386910" sldId="342"/>
            <ac:picMk id="6" creationId="{ADE58CB5-0157-410F-B0F3-9751F4FC401F}"/>
          </ac:picMkLst>
        </pc:picChg>
        <pc:picChg chg="mod">
          <ac:chgData name="Caroline Prodger" userId="e4ef2e75-b60b-401b-8ebe-291bdcf405f4" providerId="ADAL" clId="{3DE7324A-C7DD-4569-B384-CBADC7593044}" dt="2021-06-21T16:07:49.709" v="39" actId="1076"/>
          <ac:picMkLst>
            <pc:docMk/>
            <pc:sldMk cId="689386910" sldId="342"/>
            <ac:picMk id="8" creationId="{04CDA8A9-47B6-4A4B-A8E7-A0CF82972640}"/>
          </ac:picMkLst>
        </pc:picChg>
        <pc:picChg chg="mod">
          <ac:chgData name="Caroline Prodger" userId="e4ef2e75-b60b-401b-8ebe-291bdcf405f4" providerId="ADAL" clId="{3DE7324A-C7DD-4569-B384-CBADC7593044}" dt="2021-06-21T16:07:51.472" v="40" actId="1076"/>
          <ac:picMkLst>
            <pc:docMk/>
            <pc:sldMk cId="689386910" sldId="342"/>
            <ac:picMk id="18" creationId="{DBE5825F-39BF-4EF7-BE29-219D7749BCE5}"/>
          </ac:picMkLst>
        </pc:picChg>
        <pc:picChg chg="mod">
          <ac:chgData name="Caroline Prodger" userId="e4ef2e75-b60b-401b-8ebe-291bdcf405f4" providerId="ADAL" clId="{3DE7324A-C7DD-4569-B384-CBADC7593044}" dt="2021-06-21T16:07:53.696" v="41" actId="1076"/>
          <ac:picMkLst>
            <pc:docMk/>
            <pc:sldMk cId="689386910" sldId="342"/>
            <ac:picMk id="20" creationId="{463876A2-CB99-4A9B-801B-7D16460802FD}"/>
          </ac:picMkLst>
        </pc:picChg>
      </pc:sldChg>
      <pc:sldChg chg="addSp delSp modSp mod">
        <pc:chgData name="Caroline Prodger" userId="e4ef2e75-b60b-401b-8ebe-291bdcf405f4" providerId="ADAL" clId="{3DE7324A-C7DD-4569-B384-CBADC7593044}" dt="2021-06-21T16:11:20.986" v="93" actId="20577"/>
        <pc:sldMkLst>
          <pc:docMk/>
          <pc:sldMk cId="2363132777" sldId="343"/>
        </pc:sldMkLst>
        <pc:spChg chg="del">
          <ac:chgData name="Caroline Prodger" userId="e4ef2e75-b60b-401b-8ebe-291bdcf405f4" providerId="ADAL" clId="{3DE7324A-C7DD-4569-B384-CBADC7593044}" dt="2021-06-21T16:10:52.793" v="86" actId="478"/>
          <ac:spMkLst>
            <pc:docMk/>
            <pc:sldMk cId="2363132777" sldId="343"/>
            <ac:spMk id="9" creationId="{4D7F8DA0-4312-4DD4-BDFE-9E18C505AACB}"/>
          </ac:spMkLst>
        </pc:spChg>
        <pc:spChg chg="del">
          <ac:chgData name="Caroline Prodger" userId="e4ef2e75-b60b-401b-8ebe-291bdcf405f4" providerId="ADAL" clId="{3DE7324A-C7DD-4569-B384-CBADC7593044}" dt="2021-06-21T16:10:51.626" v="85" actId="478"/>
          <ac:spMkLst>
            <pc:docMk/>
            <pc:sldMk cId="2363132777" sldId="343"/>
            <ac:spMk id="10" creationId="{6D7E9338-15EF-4C61-912F-7277014BBA83}"/>
          </ac:spMkLst>
        </pc:spChg>
        <pc:spChg chg="del">
          <ac:chgData name="Caroline Prodger" userId="e4ef2e75-b60b-401b-8ebe-291bdcf405f4" providerId="ADAL" clId="{3DE7324A-C7DD-4569-B384-CBADC7593044}" dt="2021-06-21T16:10:50.138" v="84" actId="478"/>
          <ac:spMkLst>
            <pc:docMk/>
            <pc:sldMk cId="2363132777" sldId="343"/>
            <ac:spMk id="11" creationId="{975AA3E0-D157-4140-A162-B7026F4E9B32}"/>
          </ac:spMkLst>
        </pc:spChg>
        <pc:spChg chg="del">
          <ac:chgData name="Caroline Prodger" userId="e4ef2e75-b60b-401b-8ebe-291bdcf405f4" providerId="ADAL" clId="{3DE7324A-C7DD-4569-B384-CBADC7593044}" dt="2021-06-21T16:10:49.050" v="83" actId="478"/>
          <ac:spMkLst>
            <pc:docMk/>
            <pc:sldMk cId="2363132777" sldId="343"/>
            <ac:spMk id="12" creationId="{1CF6768F-8EEF-4C47-BB44-BF2E84B75960}"/>
          </ac:spMkLst>
        </pc:spChg>
        <pc:spChg chg="add mod">
          <ac:chgData name="Caroline Prodger" userId="e4ef2e75-b60b-401b-8ebe-291bdcf405f4" providerId="ADAL" clId="{3DE7324A-C7DD-4569-B384-CBADC7593044}" dt="2021-06-21T16:11:20.986" v="93" actId="20577"/>
          <ac:spMkLst>
            <pc:docMk/>
            <pc:sldMk cId="2363132777" sldId="343"/>
            <ac:spMk id="13" creationId="{AC1CC90F-79F8-4A42-908B-F1257936D579}"/>
          </ac:spMkLst>
        </pc:spChg>
        <pc:picChg chg="mod">
          <ac:chgData name="Caroline Prodger" userId="e4ef2e75-b60b-401b-8ebe-291bdcf405f4" providerId="ADAL" clId="{3DE7324A-C7DD-4569-B384-CBADC7593044}" dt="2021-06-21T16:10:54.149" v="87" actId="1076"/>
          <ac:picMkLst>
            <pc:docMk/>
            <pc:sldMk cId="2363132777" sldId="343"/>
            <ac:picMk id="6" creationId="{FD3A19A7-5372-43C2-81DC-970E61484316}"/>
          </ac:picMkLst>
        </pc:picChg>
        <pc:picChg chg="mod">
          <ac:chgData name="Caroline Prodger" userId="e4ef2e75-b60b-401b-8ebe-291bdcf405f4" providerId="ADAL" clId="{3DE7324A-C7DD-4569-B384-CBADC7593044}" dt="2021-06-21T16:10:55.404" v="88" actId="1076"/>
          <ac:picMkLst>
            <pc:docMk/>
            <pc:sldMk cId="2363132777" sldId="343"/>
            <ac:picMk id="8" creationId="{FD439BA9-425A-4AB5-B8C5-88D5EFA87AC3}"/>
          </ac:picMkLst>
        </pc:picChg>
        <pc:picChg chg="mod">
          <ac:chgData name="Caroline Prodger" userId="e4ef2e75-b60b-401b-8ebe-291bdcf405f4" providerId="ADAL" clId="{3DE7324A-C7DD-4569-B384-CBADC7593044}" dt="2021-06-21T16:10:56.880" v="89" actId="1076"/>
          <ac:picMkLst>
            <pc:docMk/>
            <pc:sldMk cId="2363132777" sldId="343"/>
            <ac:picMk id="18" creationId="{1AAC6BF7-88C7-4AB8-A17A-83B1471001C5}"/>
          </ac:picMkLst>
        </pc:picChg>
        <pc:picChg chg="mod">
          <ac:chgData name="Caroline Prodger" userId="e4ef2e75-b60b-401b-8ebe-291bdcf405f4" providerId="ADAL" clId="{3DE7324A-C7DD-4569-B384-CBADC7593044}" dt="2021-06-21T16:10:58.708" v="90" actId="1076"/>
          <ac:picMkLst>
            <pc:docMk/>
            <pc:sldMk cId="2363132777" sldId="343"/>
            <ac:picMk id="20" creationId="{9E36EA9C-8A3B-41EA-A76C-E61BC862256A}"/>
          </ac:picMkLst>
        </pc:picChg>
      </pc:sldChg>
      <pc:sldChg chg="addSp delSp modSp mod">
        <pc:chgData name="Caroline Prodger" userId="e4ef2e75-b60b-401b-8ebe-291bdcf405f4" providerId="ADAL" clId="{3DE7324A-C7DD-4569-B384-CBADC7593044}" dt="2021-06-21T16:12:21.579" v="144" actId="20577"/>
        <pc:sldMkLst>
          <pc:docMk/>
          <pc:sldMk cId="2845253493" sldId="344"/>
        </pc:sldMkLst>
        <pc:spChg chg="del mod">
          <ac:chgData name="Caroline Prodger" userId="e4ef2e75-b60b-401b-8ebe-291bdcf405f4" providerId="ADAL" clId="{3DE7324A-C7DD-4569-B384-CBADC7593044}" dt="2021-06-21T16:12:09.997" v="141" actId="21"/>
          <ac:spMkLst>
            <pc:docMk/>
            <pc:sldMk cId="2845253493" sldId="344"/>
            <ac:spMk id="9" creationId="{65E4137E-3680-4AA0-8BF7-303CB706CEE8}"/>
          </ac:spMkLst>
        </pc:spChg>
        <pc:spChg chg="add mod">
          <ac:chgData name="Caroline Prodger" userId="e4ef2e75-b60b-401b-8ebe-291bdcf405f4" providerId="ADAL" clId="{3DE7324A-C7DD-4569-B384-CBADC7593044}" dt="2021-06-21T16:12:21.579" v="144" actId="20577"/>
          <ac:spMkLst>
            <pc:docMk/>
            <pc:sldMk cId="2845253493" sldId="344"/>
            <ac:spMk id="13" creationId="{A7F272B0-B145-4B96-BB60-58CBF525DEFF}"/>
          </ac:spMkLst>
        </pc:spChg>
        <pc:spChg chg="del">
          <ac:chgData name="Caroline Prodger" userId="e4ef2e75-b60b-401b-8ebe-291bdcf405f4" providerId="ADAL" clId="{3DE7324A-C7DD-4569-B384-CBADC7593044}" dt="2021-06-21T16:12:07.978" v="140" actId="478"/>
          <ac:spMkLst>
            <pc:docMk/>
            <pc:sldMk cId="2845253493" sldId="344"/>
            <ac:spMk id="14" creationId="{5D68FF19-380A-44B3-8000-F477151E4442}"/>
          </ac:spMkLst>
        </pc:spChg>
        <pc:spChg chg="del">
          <ac:chgData name="Caroline Prodger" userId="e4ef2e75-b60b-401b-8ebe-291bdcf405f4" providerId="ADAL" clId="{3DE7324A-C7DD-4569-B384-CBADC7593044}" dt="2021-06-21T16:12:06.794" v="139" actId="478"/>
          <ac:spMkLst>
            <pc:docMk/>
            <pc:sldMk cId="2845253493" sldId="344"/>
            <ac:spMk id="15" creationId="{BCDB1B46-9596-4523-A32A-CFE59D62951D}"/>
          </ac:spMkLst>
        </pc:spChg>
        <pc:spChg chg="del">
          <ac:chgData name="Caroline Prodger" userId="e4ef2e75-b60b-401b-8ebe-291bdcf405f4" providerId="ADAL" clId="{3DE7324A-C7DD-4569-B384-CBADC7593044}" dt="2021-06-21T16:12:05.546" v="138" actId="478"/>
          <ac:spMkLst>
            <pc:docMk/>
            <pc:sldMk cId="2845253493" sldId="344"/>
            <ac:spMk id="16" creationId="{CE242417-0D7F-40B3-A6BE-6A904B041487}"/>
          </ac:spMkLst>
        </pc:spChg>
      </pc:sldChg>
      <pc:sldChg chg="modSp mod">
        <pc:chgData name="Caroline Prodger" userId="e4ef2e75-b60b-401b-8ebe-291bdcf405f4" providerId="ADAL" clId="{3DE7324A-C7DD-4569-B384-CBADC7593044}" dt="2021-06-21T16:19:20.465" v="171" actId="1076"/>
        <pc:sldMkLst>
          <pc:docMk/>
          <pc:sldMk cId="166757892" sldId="347"/>
        </pc:sldMkLst>
        <pc:spChg chg="mod">
          <ac:chgData name="Caroline Prodger" userId="e4ef2e75-b60b-401b-8ebe-291bdcf405f4" providerId="ADAL" clId="{3DE7324A-C7DD-4569-B384-CBADC7593044}" dt="2021-06-21T16:19:20.465" v="171" actId="1076"/>
          <ac:spMkLst>
            <pc:docMk/>
            <pc:sldMk cId="166757892" sldId="347"/>
            <ac:spMk id="7" creationId="{DE589BAF-9D02-4BCE-919B-BDAC99B3119A}"/>
          </ac:spMkLst>
        </pc:spChg>
        <pc:picChg chg="mod">
          <ac:chgData name="Caroline Prodger" userId="e4ef2e75-b60b-401b-8ebe-291bdcf405f4" providerId="ADAL" clId="{3DE7324A-C7DD-4569-B384-CBADC7593044}" dt="2021-06-21T16:19:17.332" v="170" actId="1076"/>
          <ac:picMkLst>
            <pc:docMk/>
            <pc:sldMk cId="166757892" sldId="347"/>
            <ac:picMk id="13" creationId="{D7631D88-692F-4C8F-931C-F1B23E294709}"/>
          </ac:picMkLst>
        </pc:picChg>
      </pc:sldChg>
      <pc:sldChg chg="addSp delSp modSp mod">
        <pc:chgData name="Caroline Prodger" userId="e4ef2e75-b60b-401b-8ebe-291bdcf405f4" providerId="ADAL" clId="{3DE7324A-C7DD-4569-B384-CBADC7593044}" dt="2021-06-21T16:22:28.161" v="187" actId="1076"/>
        <pc:sldMkLst>
          <pc:docMk/>
          <pc:sldMk cId="2369438706" sldId="348"/>
        </pc:sldMkLst>
        <pc:spChg chg="add del mod">
          <ac:chgData name="Caroline Prodger" userId="e4ef2e75-b60b-401b-8ebe-291bdcf405f4" providerId="ADAL" clId="{3DE7324A-C7DD-4569-B384-CBADC7593044}" dt="2021-06-21T16:21:46.121" v="176" actId="478"/>
          <ac:spMkLst>
            <pc:docMk/>
            <pc:sldMk cId="2369438706" sldId="348"/>
            <ac:spMk id="3" creationId="{EABA9849-C1EC-4659-922B-1BC85DD4B867}"/>
          </ac:spMkLst>
        </pc:spChg>
        <pc:spChg chg="mod">
          <ac:chgData name="Caroline Prodger" userId="e4ef2e75-b60b-401b-8ebe-291bdcf405f4" providerId="ADAL" clId="{3DE7324A-C7DD-4569-B384-CBADC7593044}" dt="2021-06-21T16:22:28.161" v="187" actId="1076"/>
          <ac:spMkLst>
            <pc:docMk/>
            <pc:sldMk cId="2369438706" sldId="348"/>
            <ac:spMk id="8" creationId="{2C1197F9-34CD-4755-92BA-E96C3D3D8FDB}"/>
          </ac:spMkLst>
        </pc:spChg>
        <pc:picChg chg="add mod">
          <ac:chgData name="Caroline Prodger" userId="e4ef2e75-b60b-401b-8ebe-291bdcf405f4" providerId="ADAL" clId="{3DE7324A-C7DD-4569-B384-CBADC7593044}" dt="2021-06-21T16:21:53.150" v="179" actId="1076"/>
          <ac:picMkLst>
            <pc:docMk/>
            <pc:sldMk cId="2369438706" sldId="348"/>
            <ac:picMk id="5" creationId="{399778CA-DD13-4100-B75C-C91F9BF8A147}"/>
          </ac:picMkLst>
        </pc:picChg>
        <pc:picChg chg="del">
          <ac:chgData name="Caroline Prodger" userId="e4ef2e75-b60b-401b-8ebe-291bdcf405f4" providerId="ADAL" clId="{3DE7324A-C7DD-4569-B384-CBADC7593044}" dt="2021-06-21T16:21:43.593" v="175" actId="478"/>
          <ac:picMkLst>
            <pc:docMk/>
            <pc:sldMk cId="2369438706" sldId="348"/>
            <ac:picMk id="1026" creationId="{4F927D0D-C5C1-411F-947F-8C850714B667}"/>
          </ac:picMkLst>
        </pc:picChg>
        <pc:picChg chg="del">
          <ac:chgData name="Caroline Prodger" userId="e4ef2e75-b60b-401b-8ebe-291bdcf405f4" providerId="ADAL" clId="{3DE7324A-C7DD-4569-B384-CBADC7593044}" dt="2021-06-21T16:21:43.032" v="174" actId="478"/>
          <ac:picMkLst>
            <pc:docMk/>
            <pc:sldMk cId="2369438706" sldId="348"/>
            <ac:picMk id="7170" creationId="{57A8A861-B173-4925-A2E7-46250C2B9FBF}"/>
          </ac:picMkLst>
        </pc:picChg>
        <pc:picChg chg="del">
          <ac:chgData name="Caroline Prodger" userId="e4ef2e75-b60b-401b-8ebe-291bdcf405f4" providerId="ADAL" clId="{3DE7324A-C7DD-4569-B384-CBADC7593044}" dt="2021-06-21T16:21:42.375" v="173" actId="478"/>
          <ac:picMkLst>
            <pc:docMk/>
            <pc:sldMk cId="2369438706" sldId="348"/>
            <ac:picMk id="8194" creationId="{B45207F7-CDFA-407B-A8E3-667B448F88EA}"/>
          </ac:picMkLst>
        </pc:picChg>
        <pc:picChg chg="del">
          <ac:chgData name="Caroline Prodger" userId="e4ef2e75-b60b-401b-8ebe-291bdcf405f4" providerId="ADAL" clId="{3DE7324A-C7DD-4569-B384-CBADC7593044}" dt="2021-06-21T16:21:40.920" v="172" actId="478"/>
          <ac:picMkLst>
            <pc:docMk/>
            <pc:sldMk cId="2369438706" sldId="348"/>
            <ac:picMk id="9218" creationId="{AF98CF9C-09D3-4E19-87EA-820436736F9C}"/>
          </ac:picMkLst>
        </pc:picChg>
      </pc:sldChg>
      <pc:sldChg chg="addSp delSp modSp mod">
        <pc:chgData name="Caroline Prodger" userId="e4ef2e75-b60b-401b-8ebe-291bdcf405f4" providerId="ADAL" clId="{3DE7324A-C7DD-4569-B384-CBADC7593044}" dt="2021-06-18T12:07:20.054" v="8" actId="1076"/>
        <pc:sldMkLst>
          <pc:docMk/>
          <pc:sldMk cId="0" sldId="421"/>
        </pc:sldMkLst>
        <pc:spChg chg="add del mod">
          <ac:chgData name="Caroline Prodger" userId="e4ef2e75-b60b-401b-8ebe-291bdcf405f4" providerId="ADAL" clId="{3DE7324A-C7DD-4569-B384-CBADC7593044}" dt="2021-06-18T12:06:38.381" v="1" actId="21"/>
          <ac:spMkLst>
            <pc:docMk/>
            <pc:sldMk cId="0" sldId="421"/>
            <ac:spMk id="3" creationId="{2D7EC123-7100-4CDB-8C74-0142866CFB12}"/>
          </ac:spMkLst>
        </pc:spChg>
        <pc:spChg chg="del">
          <ac:chgData name="Caroline Prodger" userId="e4ef2e75-b60b-401b-8ebe-291bdcf405f4" providerId="ADAL" clId="{3DE7324A-C7DD-4569-B384-CBADC7593044}" dt="2021-06-18T12:06:34.342" v="0" actId="21"/>
          <ac:spMkLst>
            <pc:docMk/>
            <pc:sldMk cId="0" sldId="421"/>
            <ac:spMk id="2050" creationId="{00000000-0000-0000-0000-000000000000}"/>
          </ac:spMkLst>
        </pc:spChg>
        <pc:spChg chg="mod">
          <ac:chgData name="Caroline Prodger" userId="e4ef2e75-b60b-401b-8ebe-291bdcf405f4" providerId="ADAL" clId="{3DE7324A-C7DD-4569-B384-CBADC7593044}" dt="2021-06-18T12:07:20.054" v="8" actId="1076"/>
          <ac:spMkLst>
            <pc:docMk/>
            <pc:sldMk cId="0" sldId="421"/>
            <ac:spMk id="2053" creationId="{00000000-0000-0000-0000-000000000000}"/>
          </ac:spMkLst>
        </pc:spChg>
        <pc:spChg chg="mod">
          <ac:chgData name="Caroline Prodger" userId="e4ef2e75-b60b-401b-8ebe-291bdcf405f4" providerId="ADAL" clId="{3DE7324A-C7DD-4569-B384-CBADC7593044}" dt="2021-06-18T12:07:10.373" v="6" actId="20577"/>
          <ac:spMkLst>
            <pc:docMk/>
            <pc:sldMk cId="0" sldId="421"/>
            <ac:spMk id="2054" creationId="{00000000-0000-0000-0000-000000000000}"/>
          </ac:spMkLst>
        </pc:spChg>
      </pc:sldChg>
      <pc:sldChg chg="modSp mod">
        <pc:chgData name="Caroline Prodger" userId="e4ef2e75-b60b-401b-8ebe-291bdcf405f4" providerId="ADAL" clId="{3DE7324A-C7DD-4569-B384-CBADC7593044}" dt="2021-06-21T16:25:36.104" v="188" actId="1076"/>
        <pc:sldMkLst>
          <pc:docMk/>
          <pc:sldMk cId="1614728492" sldId="423"/>
        </pc:sldMkLst>
        <pc:spChg chg="mod">
          <ac:chgData name="Caroline Prodger" userId="e4ef2e75-b60b-401b-8ebe-291bdcf405f4" providerId="ADAL" clId="{3DE7324A-C7DD-4569-B384-CBADC7593044}" dt="2021-06-21T16:25:36.104" v="188" actId="1076"/>
          <ac:spMkLst>
            <pc:docMk/>
            <pc:sldMk cId="1614728492" sldId="423"/>
            <ac:spMk id="8" creationId="{811F018F-C63E-4163-8923-90EC6AE4A47C}"/>
          </ac:spMkLst>
        </pc:spChg>
      </pc:sldChg>
    </pc:docChg>
  </pc:docChgLst>
  <pc:docChgLst>
    <pc:chgData name="Bonita Searle-Barnes" userId="S::bonita.searle-barnes_eal.org.uk#ext#@cityandguilds.onmicrosoft.com::933c52e3-7668-41da-91c9-ab4a44b41c30" providerId="AD" clId="Web-{C2AC2C13-3444-4BC6-A58E-D45B0557C0A7}"/>
    <pc:docChg chg="">
      <pc:chgData name="Bonita Searle-Barnes" userId="S::bonita.searle-barnes_eal.org.uk#ext#@cityandguilds.onmicrosoft.com::933c52e3-7668-41da-91c9-ab4a44b41c30" providerId="AD" clId="Web-{C2AC2C13-3444-4BC6-A58E-D45B0557C0A7}" dt="2021-03-19T11:29:08.537" v="0"/>
      <pc:docMkLst>
        <pc:docMk/>
      </pc:docMkLst>
      <pc:sldChg chg="modCm">
        <pc:chgData name="Bonita Searle-Barnes" userId="S::bonita.searle-barnes_eal.org.uk#ext#@cityandguilds.onmicrosoft.com::933c52e3-7668-41da-91c9-ab4a44b41c30" providerId="AD" clId="Web-{C2AC2C13-3444-4BC6-A58E-D45B0557C0A7}" dt="2021-03-19T11:29:08.537" v="0"/>
        <pc:sldMkLst>
          <pc:docMk/>
          <pc:sldMk cId="0" sldId="421"/>
        </pc:sldMkLst>
      </pc:sldChg>
    </pc:docChg>
  </pc:docChgLst>
  <pc:docChgLst>
    <pc:chgData name="Caroline Prodger" userId="e4ef2e75-b60b-401b-8ebe-291bdcf405f4" providerId="ADAL" clId="{1F971B41-24E4-4E43-B2E0-891FB1F32720}"/>
    <pc:docChg chg="custSel modSld">
      <pc:chgData name="Caroline Prodger" userId="e4ef2e75-b60b-401b-8ebe-291bdcf405f4" providerId="ADAL" clId="{1F971B41-24E4-4E43-B2E0-891FB1F32720}" dt="2021-03-15T12:00:34.317" v="33"/>
      <pc:docMkLst>
        <pc:docMk/>
      </pc:docMkLst>
      <pc:sldChg chg="delSp modSp mod">
        <pc:chgData name="Caroline Prodger" userId="e4ef2e75-b60b-401b-8ebe-291bdcf405f4" providerId="ADAL" clId="{1F971B41-24E4-4E43-B2E0-891FB1F32720}" dt="2021-03-15T11:55:31.542" v="28" actId="20577"/>
        <pc:sldMkLst>
          <pc:docMk/>
          <pc:sldMk cId="0" sldId="334"/>
        </pc:sldMkLst>
        <pc:spChg chg="mod">
          <ac:chgData name="Caroline Prodger" userId="e4ef2e75-b60b-401b-8ebe-291bdcf405f4" providerId="ADAL" clId="{1F971B41-24E4-4E43-B2E0-891FB1F32720}" dt="2021-03-15T11:55:31.542" v="28" actId="20577"/>
          <ac:spMkLst>
            <pc:docMk/>
            <pc:sldMk cId="0" sldId="334"/>
            <ac:spMk id="2" creationId="{00000000-0000-0000-0000-000000000000}"/>
          </ac:spMkLst>
        </pc:spChg>
        <pc:spChg chg="del">
          <ac:chgData name="Caroline Prodger" userId="e4ef2e75-b60b-401b-8ebe-291bdcf405f4" providerId="ADAL" clId="{1F971B41-24E4-4E43-B2E0-891FB1F32720}" dt="2021-03-15T11:55:20.893" v="0" actId="21"/>
          <ac:spMkLst>
            <pc:docMk/>
            <pc:sldMk cId="0" sldId="334"/>
            <ac:spMk id="3" creationId="{00000000-0000-0000-0000-000000000000}"/>
          </ac:spMkLst>
        </pc:spChg>
      </pc:sldChg>
      <pc:sldChg chg="addCm modCm">
        <pc:chgData name="Caroline Prodger" userId="e4ef2e75-b60b-401b-8ebe-291bdcf405f4" providerId="ADAL" clId="{1F971B41-24E4-4E43-B2E0-891FB1F32720}" dt="2021-03-15T11:58:15.890" v="32"/>
        <pc:sldMkLst>
          <pc:docMk/>
          <pc:sldMk cId="0" sldId="335"/>
        </pc:sldMkLst>
      </pc:sldChg>
      <pc:sldChg chg="addCm modCm">
        <pc:chgData name="Caroline Prodger" userId="e4ef2e75-b60b-401b-8ebe-291bdcf405f4" providerId="ADAL" clId="{1F971B41-24E4-4E43-B2E0-891FB1F32720}" dt="2021-03-15T12:00:34.317" v="33"/>
        <pc:sldMkLst>
          <pc:docMk/>
          <pc:sldMk cId="0" sldId="421"/>
        </pc:sldMkLst>
      </pc:sldChg>
    </pc:docChg>
  </pc:docChgLst>
  <pc:docChgLst>
    <pc:chgData name="Caroline Prodger" userId="e4ef2e75-b60b-401b-8ebe-291bdcf405f4" providerId="ADAL" clId="{27F286E2-2D92-4704-940F-860C5BB3BCBD}"/>
    <pc:docChg chg="custSel delSld modSld delMainMaster">
      <pc:chgData name="Caroline Prodger" userId="e4ef2e75-b60b-401b-8ebe-291bdcf405f4" providerId="ADAL" clId="{27F286E2-2D92-4704-940F-860C5BB3BCBD}" dt="2021-05-28T11:57:22.868" v="31" actId="14100"/>
      <pc:docMkLst>
        <pc:docMk/>
      </pc:docMkLst>
      <pc:sldChg chg="modSp">
        <pc:chgData name="Caroline Prodger" userId="e4ef2e75-b60b-401b-8ebe-291bdcf405f4" providerId="ADAL" clId="{27F286E2-2D92-4704-940F-860C5BB3BCBD}" dt="2021-05-28T11:53:20.520" v="0"/>
        <pc:sldMkLst>
          <pc:docMk/>
          <pc:sldMk cId="0" sldId="328"/>
        </pc:sldMkLst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0" sldId="328"/>
            <ac:spMk id="3074" creationId="{00000000-0000-0000-0000-000000000000}"/>
          </ac:spMkLst>
        </pc:spChg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0" sldId="328"/>
            <ac:spMk id="3075" creationId="{00000000-0000-0000-0000-000000000000}"/>
          </ac:spMkLst>
        </pc:spChg>
      </pc:sldChg>
      <pc:sldChg chg="modSp">
        <pc:chgData name="Caroline Prodger" userId="e4ef2e75-b60b-401b-8ebe-291bdcf405f4" providerId="ADAL" clId="{27F286E2-2D92-4704-940F-860C5BB3BCBD}" dt="2021-05-28T11:53:20.520" v="0"/>
        <pc:sldMkLst>
          <pc:docMk/>
          <pc:sldMk cId="0" sldId="331"/>
        </pc:sldMkLst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0" sldId="331"/>
            <ac:spMk id="2" creationId="{00000000-0000-0000-0000-000000000000}"/>
          </ac:spMkLst>
        </pc:spChg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0" sldId="331"/>
            <ac:spMk id="3" creationId="{00000000-0000-0000-0000-000000000000}"/>
          </ac:spMkLst>
        </pc:spChg>
      </pc:sldChg>
      <pc:sldChg chg="modSp">
        <pc:chgData name="Caroline Prodger" userId="e4ef2e75-b60b-401b-8ebe-291bdcf405f4" providerId="ADAL" clId="{27F286E2-2D92-4704-940F-860C5BB3BCBD}" dt="2021-05-28T11:53:20.520" v="0"/>
        <pc:sldMkLst>
          <pc:docMk/>
          <pc:sldMk cId="0" sldId="334"/>
        </pc:sldMkLst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0" sldId="334"/>
            <ac:spMk id="2" creationId="{00000000-0000-0000-0000-000000000000}"/>
          </ac:spMkLst>
        </pc:spChg>
      </pc:sldChg>
      <pc:sldChg chg="modSp">
        <pc:chgData name="Caroline Prodger" userId="e4ef2e75-b60b-401b-8ebe-291bdcf405f4" providerId="ADAL" clId="{27F286E2-2D92-4704-940F-860C5BB3BCBD}" dt="2021-05-28T11:53:20.520" v="0"/>
        <pc:sldMkLst>
          <pc:docMk/>
          <pc:sldMk cId="0" sldId="335"/>
        </pc:sldMkLst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0" sldId="335"/>
            <ac:spMk id="2" creationId="{00000000-0000-0000-0000-000000000000}"/>
          </ac:spMkLst>
        </pc:spChg>
      </pc:sldChg>
      <pc:sldChg chg="modSp">
        <pc:chgData name="Caroline Prodger" userId="e4ef2e75-b60b-401b-8ebe-291bdcf405f4" providerId="ADAL" clId="{27F286E2-2D92-4704-940F-860C5BB3BCBD}" dt="2021-05-28T11:53:20.520" v="0"/>
        <pc:sldMkLst>
          <pc:docMk/>
          <pc:sldMk cId="0" sldId="336"/>
        </pc:sldMkLst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0" sldId="336"/>
            <ac:spMk id="2" creationId="{00000000-0000-0000-0000-000000000000}"/>
          </ac:spMkLst>
        </pc:spChg>
      </pc:sldChg>
      <pc:sldChg chg="modSp mod">
        <pc:chgData name="Caroline Prodger" userId="e4ef2e75-b60b-401b-8ebe-291bdcf405f4" providerId="ADAL" clId="{27F286E2-2D92-4704-940F-860C5BB3BCBD}" dt="2021-05-28T11:55:05.408" v="4" actId="1076"/>
        <pc:sldMkLst>
          <pc:docMk/>
          <pc:sldMk cId="0" sldId="337"/>
        </pc:sldMkLst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0" sldId="337"/>
            <ac:spMk id="2" creationId="{00000000-0000-0000-0000-000000000000}"/>
          </ac:spMkLst>
        </pc:spChg>
        <pc:picChg chg="mod">
          <ac:chgData name="Caroline Prodger" userId="e4ef2e75-b60b-401b-8ebe-291bdcf405f4" providerId="ADAL" clId="{27F286E2-2D92-4704-940F-860C5BB3BCBD}" dt="2021-05-28T11:55:05.408" v="4" actId="1076"/>
          <ac:picMkLst>
            <pc:docMk/>
            <pc:sldMk cId="0" sldId="337"/>
            <ac:picMk id="7" creationId="{C0F77058-A363-4056-9126-3696A5695DFA}"/>
          </ac:picMkLst>
        </pc:picChg>
      </pc:sldChg>
      <pc:sldChg chg="modSp">
        <pc:chgData name="Caroline Prodger" userId="e4ef2e75-b60b-401b-8ebe-291bdcf405f4" providerId="ADAL" clId="{27F286E2-2D92-4704-940F-860C5BB3BCBD}" dt="2021-05-28T11:53:20.520" v="0"/>
        <pc:sldMkLst>
          <pc:docMk/>
          <pc:sldMk cId="689386910" sldId="342"/>
        </pc:sldMkLst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689386910" sldId="342"/>
            <ac:spMk id="2" creationId="{00000000-0000-0000-0000-000000000000}"/>
          </ac:spMkLst>
        </pc:spChg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689386910" sldId="342"/>
            <ac:spMk id="3" creationId="{00000000-0000-0000-0000-000000000000}"/>
          </ac:spMkLst>
        </pc:spChg>
      </pc:sldChg>
      <pc:sldChg chg="modSp">
        <pc:chgData name="Caroline Prodger" userId="e4ef2e75-b60b-401b-8ebe-291bdcf405f4" providerId="ADAL" clId="{27F286E2-2D92-4704-940F-860C5BB3BCBD}" dt="2021-05-28T11:53:20.520" v="0"/>
        <pc:sldMkLst>
          <pc:docMk/>
          <pc:sldMk cId="2363132777" sldId="343"/>
        </pc:sldMkLst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2363132777" sldId="343"/>
            <ac:spMk id="2" creationId="{00000000-0000-0000-0000-000000000000}"/>
          </ac:spMkLst>
        </pc:spChg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2363132777" sldId="343"/>
            <ac:spMk id="3" creationId="{00000000-0000-0000-0000-000000000000}"/>
          </ac:spMkLst>
        </pc:spChg>
      </pc:sldChg>
      <pc:sldChg chg="modSp">
        <pc:chgData name="Caroline Prodger" userId="e4ef2e75-b60b-401b-8ebe-291bdcf405f4" providerId="ADAL" clId="{27F286E2-2D92-4704-940F-860C5BB3BCBD}" dt="2021-05-28T11:53:20.520" v="0"/>
        <pc:sldMkLst>
          <pc:docMk/>
          <pc:sldMk cId="2845253493" sldId="344"/>
        </pc:sldMkLst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2845253493" sldId="344"/>
            <ac:spMk id="2" creationId="{00000000-0000-0000-0000-000000000000}"/>
          </ac:spMkLst>
        </pc:spChg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2845253493" sldId="344"/>
            <ac:spMk id="3" creationId="{00000000-0000-0000-0000-000000000000}"/>
          </ac:spMkLst>
        </pc:spChg>
      </pc:sldChg>
      <pc:sldChg chg="modSp del">
        <pc:chgData name="Caroline Prodger" userId="e4ef2e75-b60b-401b-8ebe-291bdcf405f4" providerId="ADAL" clId="{27F286E2-2D92-4704-940F-860C5BB3BCBD}" dt="2021-05-28T11:54:41.106" v="3" actId="2696"/>
        <pc:sldMkLst>
          <pc:docMk/>
          <pc:sldMk cId="3500956358" sldId="345"/>
        </pc:sldMkLst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3500956358" sldId="345"/>
            <ac:spMk id="2" creationId="{00000000-0000-0000-0000-000000000000}"/>
          </ac:spMkLst>
        </pc:spChg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3500956358" sldId="345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27F286E2-2D92-4704-940F-860C5BB3BCBD}" dt="2021-05-28T11:55:27.047" v="9" actId="20577"/>
        <pc:sldMkLst>
          <pc:docMk/>
          <pc:sldMk cId="4224584416" sldId="346"/>
        </pc:sldMkLst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4224584416" sldId="346"/>
            <ac:spMk id="2" creationId="{00000000-0000-0000-0000-000000000000}"/>
          </ac:spMkLst>
        </pc:spChg>
        <pc:spChg chg="mod">
          <ac:chgData name="Caroline Prodger" userId="e4ef2e75-b60b-401b-8ebe-291bdcf405f4" providerId="ADAL" clId="{27F286E2-2D92-4704-940F-860C5BB3BCBD}" dt="2021-05-28T11:55:27.047" v="9" actId="20577"/>
          <ac:spMkLst>
            <pc:docMk/>
            <pc:sldMk cId="4224584416" sldId="346"/>
            <ac:spMk id="4" creationId="{235C4D66-7067-452D-A03A-F18E31E27C25}"/>
          </ac:spMkLst>
        </pc:spChg>
        <pc:picChg chg="mod">
          <ac:chgData name="Caroline Prodger" userId="e4ef2e75-b60b-401b-8ebe-291bdcf405f4" providerId="ADAL" clId="{27F286E2-2D92-4704-940F-860C5BB3BCBD}" dt="2021-05-28T11:55:17.823" v="5" actId="1076"/>
          <ac:picMkLst>
            <pc:docMk/>
            <pc:sldMk cId="4224584416" sldId="346"/>
            <ac:picMk id="7" creationId="{48A0630B-0138-4141-8F09-775805AF326A}"/>
          </ac:picMkLst>
        </pc:picChg>
      </pc:sldChg>
      <pc:sldChg chg="modSp mod">
        <pc:chgData name="Caroline Prodger" userId="e4ef2e75-b60b-401b-8ebe-291bdcf405f4" providerId="ADAL" clId="{27F286E2-2D92-4704-940F-860C5BB3BCBD}" dt="2021-05-28T11:55:40.392" v="10" actId="1076"/>
        <pc:sldMkLst>
          <pc:docMk/>
          <pc:sldMk cId="166757892" sldId="347"/>
        </pc:sldMkLst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166757892" sldId="347"/>
            <ac:spMk id="2" creationId="{00000000-0000-0000-0000-000000000000}"/>
          </ac:spMkLst>
        </pc:spChg>
        <pc:picChg chg="mod">
          <ac:chgData name="Caroline Prodger" userId="e4ef2e75-b60b-401b-8ebe-291bdcf405f4" providerId="ADAL" clId="{27F286E2-2D92-4704-940F-860C5BB3BCBD}" dt="2021-05-28T11:55:40.392" v="10" actId="1076"/>
          <ac:picMkLst>
            <pc:docMk/>
            <pc:sldMk cId="166757892" sldId="347"/>
            <ac:picMk id="13" creationId="{D7631D88-692F-4C8F-931C-F1B23E294709}"/>
          </ac:picMkLst>
        </pc:picChg>
      </pc:sldChg>
      <pc:sldChg chg="modSp">
        <pc:chgData name="Caroline Prodger" userId="e4ef2e75-b60b-401b-8ebe-291bdcf405f4" providerId="ADAL" clId="{27F286E2-2D92-4704-940F-860C5BB3BCBD}" dt="2021-05-28T11:56:14.586" v="17" actId="1076"/>
        <pc:sldMkLst>
          <pc:docMk/>
          <pc:sldMk cId="2369438706" sldId="348"/>
        </pc:sldMkLst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2369438706" sldId="348"/>
            <ac:spMk id="2" creationId="{00000000-0000-0000-0000-000000000000}"/>
          </ac:spMkLst>
        </pc:spChg>
        <pc:picChg chg="mod">
          <ac:chgData name="Caroline Prodger" userId="e4ef2e75-b60b-401b-8ebe-291bdcf405f4" providerId="ADAL" clId="{27F286E2-2D92-4704-940F-860C5BB3BCBD}" dt="2021-05-28T11:56:14.586" v="17" actId="1076"/>
          <ac:picMkLst>
            <pc:docMk/>
            <pc:sldMk cId="2369438706" sldId="348"/>
            <ac:picMk id="9218" creationId="{AF98CF9C-09D3-4E19-87EA-820436736F9C}"/>
          </ac:picMkLst>
        </pc:picChg>
      </pc:sldChg>
      <pc:sldChg chg="modSp mod">
        <pc:chgData name="Caroline Prodger" userId="e4ef2e75-b60b-401b-8ebe-291bdcf405f4" providerId="ADAL" clId="{27F286E2-2D92-4704-940F-860C5BB3BCBD}" dt="2021-05-28T11:57:22.868" v="31" actId="14100"/>
        <pc:sldMkLst>
          <pc:docMk/>
          <pc:sldMk cId="1627573588" sldId="349"/>
        </pc:sldMkLst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1627573588" sldId="349"/>
            <ac:spMk id="2" creationId="{00000000-0000-0000-0000-000000000000}"/>
          </ac:spMkLst>
        </pc:spChg>
        <pc:picChg chg="mod">
          <ac:chgData name="Caroline Prodger" userId="e4ef2e75-b60b-401b-8ebe-291bdcf405f4" providerId="ADAL" clId="{27F286E2-2D92-4704-940F-860C5BB3BCBD}" dt="2021-05-28T11:57:22.868" v="31" actId="14100"/>
          <ac:picMkLst>
            <pc:docMk/>
            <pc:sldMk cId="1627573588" sldId="349"/>
            <ac:picMk id="6" creationId="{E108C787-0454-4088-8C78-568FB05BEA07}"/>
          </ac:picMkLst>
        </pc:picChg>
      </pc:sldChg>
      <pc:sldChg chg="modSp">
        <pc:chgData name="Caroline Prodger" userId="e4ef2e75-b60b-401b-8ebe-291bdcf405f4" providerId="ADAL" clId="{27F286E2-2D92-4704-940F-860C5BB3BCBD}" dt="2021-05-28T11:53:20.520" v="0"/>
        <pc:sldMkLst>
          <pc:docMk/>
          <pc:sldMk cId="3098222162" sldId="350"/>
        </pc:sldMkLst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3098222162" sldId="350"/>
            <ac:spMk id="2" creationId="{00000000-0000-0000-0000-000000000000}"/>
          </ac:spMkLst>
        </pc:spChg>
      </pc:sldChg>
      <pc:sldChg chg="delSp modSp mod">
        <pc:chgData name="Caroline Prodger" userId="e4ef2e75-b60b-401b-8ebe-291bdcf405f4" providerId="ADAL" clId="{27F286E2-2D92-4704-940F-860C5BB3BCBD}" dt="2021-05-28T11:56:41.166" v="19" actId="21"/>
        <pc:sldMkLst>
          <pc:docMk/>
          <pc:sldMk cId="1995107449" sldId="351"/>
        </pc:sldMkLst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1995107449" sldId="351"/>
            <ac:spMk id="2" creationId="{00000000-0000-0000-0000-000000000000}"/>
          </ac:spMkLst>
        </pc:spChg>
        <pc:spChg chg="del mod">
          <ac:chgData name="Caroline Prodger" userId="e4ef2e75-b60b-401b-8ebe-291bdcf405f4" providerId="ADAL" clId="{27F286E2-2D92-4704-940F-860C5BB3BCBD}" dt="2021-05-28T11:56:41.166" v="19" actId="21"/>
          <ac:spMkLst>
            <pc:docMk/>
            <pc:sldMk cId="1995107449" sldId="351"/>
            <ac:spMk id="7" creationId="{0504BB86-38BB-45B3-B912-B6C169FBF00E}"/>
          </ac:spMkLst>
        </pc:spChg>
      </pc:sldChg>
      <pc:sldChg chg="modSp">
        <pc:chgData name="Caroline Prodger" userId="e4ef2e75-b60b-401b-8ebe-291bdcf405f4" providerId="ADAL" clId="{27F286E2-2D92-4704-940F-860C5BB3BCBD}" dt="2021-05-28T11:53:20.520" v="0"/>
        <pc:sldMkLst>
          <pc:docMk/>
          <pc:sldMk cId="3728347158" sldId="352"/>
        </pc:sldMkLst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3728347158" sldId="352"/>
            <ac:spMk id="2" creationId="{00000000-0000-0000-0000-000000000000}"/>
          </ac:spMkLst>
        </pc:spChg>
      </pc:sldChg>
      <pc:sldChg chg="modSp">
        <pc:chgData name="Caroline Prodger" userId="e4ef2e75-b60b-401b-8ebe-291bdcf405f4" providerId="ADAL" clId="{27F286E2-2D92-4704-940F-860C5BB3BCBD}" dt="2021-05-28T11:53:20.520" v="0"/>
        <pc:sldMkLst>
          <pc:docMk/>
          <pc:sldMk cId="935152708" sldId="422"/>
        </pc:sldMkLst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935152708" sldId="422"/>
            <ac:spMk id="2" creationId="{00000000-0000-0000-0000-000000000000}"/>
          </ac:spMkLst>
        </pc:spChg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935152708" sldId="422"/>
            <ac:spMk id="3" creationId="{00000000-0000-0000-0000-000000000000}"/>
          </ac:spMkLst>
        </pc:spChg>
      </pc:sldChg>
      <pc:sldChg chg="delSp modSp mod">
        <pc:chgData name="Caroline Prodger" userId="e4ef2e75-b60b-401b-8ebe-291bdcf405f4" providerId="ADAL" clId="{27F286E2-2D92-4704-940F-860C5BB3BCBD}" dt="2021-05-28T11:57:08.178" v="30" actId="20577"/>
        <pc:sldMkLst>
          <pc:docMk/>
          <pc:sldMk cId="1614728492" sldId="423"/>
        </pc:sldMkLst>
        <pc:spChg chg="mod">
          <ac:chgData name="Caroline Prodger" userId="e4ef2e75-b60b-401b-8ebe-291bdcf405f4" providerId="ADAL" clId="{27F286E2-2D92-4704-940F-860C5BB3BCBD}" dt="2021-05-28T11:53:20.520" v="0"/>
          <ac:spMkLst>
            <pc:docMk/>
            <pc:sldMk cId="1614728492" sldId="423"/>
            <ac:spMk id="2" creationId="{00000000-0000-0000-0000-000000000000}"/>
          </ac:spMkLst>
        </pc:spChg>
        <pc:spChg chg="mod">
          <ac:chgData name="Caroline Prodger" userId="e4ef2e75-b60b-401b-8ebe-291bdcf405f4" providerId="ADAL" clId="{27F286E2-2D92-4704-940F-860C5BB3BCBD}" dt="2021-05-28T11:57:08.178" v="30" actId="20577"/>
          <ac:spMkLst>
            <pc:docMk/>
            <pc:sldMk cId="1614728492" sldId="423"/>
            <ac:spMk id="4" creationId="{235C4D66-7067-452D-A03A-F18E31E27C25}"/>
          </ac:spMkLst>
        </pc:spChg>
        <pc:spChg chg="del mod">
          <ac:chgData name="Caroline Prodger" userId="e4ef2e75-b60b-401b-8ebe-291bdcf405f4" providerId="ADAL" clId="{27F286E2-2D92-4704-940F-860C5BB3BCBD}" dt="2021-05-28T11:56:53.372" v="20" actId="21"/>
          <ac:spMkLst>
            <pc:docMk/>
            <pc:sldMk cId="1614728492" sldId="423"/>
            <ac:spMk id="6" creationId="{F72C4C8F-F819-4C10-BEA3-597AF957C163}"/>
          </ac:spMkLst>
        </pc:spChg>
        <pc:picChg chg="mod">
          <ac:chgData name="Caroline Prodger" userId="e4ef2e75-b60b-401b-8ebe-291bdcf405f4" providerId="ADAL" clId="{27F286E2-2D92-4704-940F-860C5BB3BCBD}" dt="2021-05-28T11:57:00.167" v="23" actId="1076"/>
          <ac:picMkLst>
            <pc:docMk/>
            <pc:sldMk cId="1614728492" sldId="423"/>
            <ac:picMk id="5" creationId="{A3334266-83D1-48A6-911E-5DCA0E03E534}"/>
          </ac:picMkLst>
        </pc:picChg>
      </pc:sldChg>
      <pc:sldMasterChg chg="del delSldLayout">
        <pc:chgData name="Caroline Prodger" userId="e4ef2e75-b60b-401b-8ebe-291bdcf405f4" providerId="ADAL" clId="{27F286E2-2D92-4704-940F-860C5BB3BCBD}" dt="2021-05-28T11:53:23.412" v="2" actId="2696"/>
        <pc:sldMasterMkLst>
          <pc:docMk/>
          <pc:sldMasterMk cId="2470260452" sldId="2147483653"/>
        </pc:sldMasterMkLst>
        <pc:sldLayoutChg chg="del">
          <pc:chgData name="Caroline Prodger" userId="e4ef2e75-b60b-401b-8ebe-291bdcf405f4" providerId="ADAL" clId="{27F286E2-2D92-4704-940F-860C5BB3BCBD}" dt="2021-05-28T11:53:23.410" v="1" actId="2696"/>
          <pc:sldLayoutMkLst>
            <pc:docMk/>
            <pc:sldMasterMk cId="2470260452" sldId="2147483653"/>
            <pc:sldLayoutMk cId="2234217568" sldId="2147483654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5847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139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2678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152C911-7D81-1845-9D20-613E63F035EB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  <a:t> of 20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</a:b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</a:b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-105" charset="0"/>
              <a:ea typeface="ＭＳ Ｐゴシック" pitchFamily="-105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-105" charset="0"/>
              <a:ea typeface="ＭＳ Ｐゴシック" pitchFamily="-105" charset="-128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3107" y="169161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T Level Technical Qualification in</a:t>
            </a:r>
            <a:b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</a:b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Construction: Onsite Construction (Level 3)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77E3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300 Onsite Construction Core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77E3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2720B609-2DD7-4A98-91ED-8CF0E901FD6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738576" y="292425"/>
            <a:ext cx="1962150" cy="409575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D3545B78-27EA-4132-95F7-BCBD10AA1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© City &amp; Guilds Limited. </a:t>
            </a:r>
            <a:r>
              <a:rPr kumimoji="0" lang="en-GB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All rights reserved.</a:t>
            </a:r>
            <a:endParaRPr kumimoji="0" lang="en-GB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32072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2" r:id="rId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echa.europa.eu/regulations/clp/clp-pictograms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echa.europa.eu/regulations/clp/clp-pictograms" TargetMode="Externa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683568" y="3212976"/>
            <a:ext cx="8430828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11: Warning signs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683568" y="1484784"/>
            <a:ext cx="8278428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1. Health and safety in construction</a:t>
            </a:r>
          </a:p>
          <a:p>
            <a:endParaRPr lang="en-GB" sz="2400" b="1" dirty="0"/>
          </a:p>
          <a:p>
            <a:r>
              <a:rPr lang="en-GB" sz="2400" b="1" dirty="0"/>
              <a:t>1.12 Warning signs for the seven main groups of hazardous substance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CLP pictograms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</a:rPr>
              <a:t>The Classification, Labelling and Packaging (CLP) Regulation</a:t>
            </a:r>
            <a:r>
              <a:rPr lang="en-US" dirty="0">
                <a:ea typeface="ＭＳ Ｐゴシック" pitchFamily="-105" charset="-128"/>
              </a:rPr>
              <a:t> lists a series of pictogram labels that identify the type of substance within a sealed container that may pose a risk to health and safety.</a:t>
            </a:r>
          </a:p>
          <a:p>
            <a:r>
              <a:rPr lang="en-GB" dirty="0">
                <a:ea typeface="ＭＳ Ｐゴシック" pitchFamily="-105" charset="-128"/>
              </a:rPr>
              <a:t>Hazard pictograms are universally understood warning symbols intended to provide information about the damage a particular substance or mixture can cause to health or the environment. </a:t>
            </a:r>
          </a:p>
          <a:p>
            <a:r>
              <a:rPr lang="en-GB" dirty="0">
                <a:ea typeface="ＭＳ Ｐゴシック" pitchFamily="-105" charset="-128"/>
              </a:rPr>
              <a:t>Post-Brexit, the CLP Regulation is now known as the GB CLP Regulation, but still uses the United Nations Globally Harmonised System of hazard symbols.</a:t>
            </a:r>
          </a:p>
          <a:p>
            <a:r>
              <a:rPr lang="en-US" sz="1000" kern="0" dirty="0">
                <a:latin typeface="+mn-lt"/>
                <a:ea typeface="ＭＳ Ｐゴシック" charset="-128"/>
              </a:rPr>
              <a:t>Source: </a:t>
            </a:r>
            <a:r>
              <a:rPr lang="en-GB" sz="1000" dirty="0">
                <a:hlinkClick r:id="rId2"/>
              </a:rPr>
              <a:t>CLP Pictograms - ECHA (europa.eu)</a:t>
            </a:r>
            <a:endParaRPr lang="en-GB" sz="1000" dirty="0"/>
          </a:p>
          <a:p>
            <a:endParaRPr lang="en-US" dirty="0"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351527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CLP pictograms</a:t>
            </a:r>
          </a:p>
        </p:txBody>
      </p:sp>
      <p:pic>
        <p:nvPicPr>
          <p:cNvPr id="7" name="Content Placeholder 6" descr="Icon&#10;&#10;Description automatically generated">
            <a:extLst>
              <a:ext uri="{FF2B5EF4-FFF2-40B4-BE49-F238E27FC236}">
                <a16:creationId xmlns:a16="http://schemas.microsoft.com/office/drawing/2014/main" id="{C0F77058-A363-4056-9126-3696A5695DFA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4088" y="1631526"/>
            <a:ext cx="3469055" cy="3469055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35C4D66-7067-452D-A03A-F18E31E27C25}"/>
              </a:ext>
            </a:extLst>
          </p:cNvPr>
          <p:cNvSpPr txBox="1"/>
          <p:nvPr/>
        </p:nvSpPr>
        <p:spPr>
          <a:xfrm>
            <a:off x="480508" y="1693081"/>
            <a:ext cx="518457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Gas under pressure  </a:t>
            </a:r>
          </a:p>
          <a:p>
            <a:r>
              <a:rPr lang="en-GB" dirty="0"/>
              <a:t>This pictogram indicates:</a:t>
            </a:r>
          </a:p>
          <a:p>
            <a:endParaRPr lang="en-GB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gas under pressure, which may explode if heated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refrigerated gas, which may cause cryogenic burns or injury.</a:t>
            </a:r>
            <a:br>
              <a:rPr lang="en-GB" dirty="0"/>
            </a:br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CLP pictograms</a:t>
            </a:r>
          </a:p>
        </p:txBody>
      </p:sp>
      <p:pic>
        <p:nvPicPr>
          <p:cNvPr id="7" name="Content Placeholder 6" descr="Shape&#10;&#10;Description automatically generated">
            <a:extLst>
              <a:ext uri="{FF2B5EF4-FFF2-40B4-BE49-F238E27FC236}">
                <a16:creationId xmlns:a16="http://schemas.microsoft.com/office/drawing/2014/main" id="{48A0630B-0138-4141-8F09-775805AF326A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4392" y="1677945"/>
            <a:ext cx="3672408" cy="3672408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35C4D66-7067-452D-A03A-F18E31E27C25}"/>
              </a:ext>
            </a:extLst>
          </p:cNvPr>
          <p:cNvSpPr txBox="1"/>
          <p:nvPr/>
        </p:nvSpPr>
        <p:spPr>
          <a:xfrm>
            <a:off x="480508" y="1693081"/>
            <a:ext cx="4235508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Unstable explosive</a:t>
            </a:r>
          </a:p>
          <a:p>
            <a:r>
              <a:rPr lang="en-GB" dirty="0"/>
              <a:t>This pictogram indicates:</a:t>
            </a:r>
          </a:p>
          <a:p>
            <a:endParaRPr lang="en-GB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explosive/mass explosion hazard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explosive: severe projection hazard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explosive: fire, blast or projection hazard, may mass explode in fire.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45844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CLP pictograms</a:t>
            </a:r>
          </a:p>
        </p:txBody>
      </p:sp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D7631D88-692F-4C8F-931C-F1B23E294709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8064" y="1581024"/>
            <a:ext cx="3785652" cy="3785652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35C4D66-7067-452D-A03A-F18E31E27C25}"/>
              </a:ext>
            </a:extLst>
          </p:cNvPr>
          <p:cNvSpPr txBox="1"/>
          <p:nvPr/>
        </p:nvSpPr>
        <p:spPr>
          <a:xfrm>
            <a:off x="480508" y="1693081"/>
            <a:ext cx="518457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Oxidising</a:t>
            </a:r>
          </a:p>
          <a:p>
            <a:r>
              <a:rPr lang="en-GB" dirty="0"/>
              <a:t>This pictogram indicates:</a:t>
            </a:r>
          </a:p>
          <a:p>
            <a:endParaRPr lang="en-GB" b="1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may cause or intensify fire (oxidiser)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may cause fire or explosion (strong oxidiser).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7578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CLP pictograms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5C4D66-7067-452D-A03A-F18E31E27C25}"/>
              </a:ext>
            </a:extLst>
          </p:cNvPr>
          <p:cNvSpPr txBox="1"/>
          <p:nvPr/>
        </p:nvSpPr>
        <p:spPr>
          <a:xfrm>
            <a:off x="480508" y="1693081"/>
            <a:ext cx="5184576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Flammable</a:t>
            </a:r>
          </a:p>
          <a:p>
            <a:r>
              <a:rPr lang="en-GB" dirty="0"/>
              <a:t>This pictogram indicates:</a:t>
            </a:r>
          </a:p>
          <a:p>
            <a:endParaRPr lang="en-GB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extremely flammable gas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flammable gas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extremely flammable aerosol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flammable aerosol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highly flammable liquid and vapour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flammable liquid and vapour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flammable solid.</a:t>
            </a:r>
            <a:br>
              <a:rPr lang="en-GB" dirty="0"/>
            </a:br>
            <a:br>
              <a:rPr lang="en-GB" dirty="0"/>
            </a:br>
            <a:br>
              <a:rPr lang="en-GB" dirty="0"/>
            </a:br>
            <a:br>
              <a:rPr lang="en-GB" dirty="0"/>
            </a:br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99778CA-DD13-4100-B75C-C91F9BF8A14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7984" y="1046295"/>
            <a:ext cx="4572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4387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CLP pictograms</a:t>
            </a:r>
          </a:p>
        </p:txBody>
      </p:sp>
      <p:pic>
        <p:nvPicPr>
          <p:cNvPr id="6" name="Content Placeholder 5" descr="A picture containing text, sign, clipart&#10;&#10;Description automatically generated">
            <a:extLst>
              <a:ext uri="{FF2B5EF4-FFF2-40B4-BE49-F238E27FC236}">
                <a16:creationId xmlns:a16="http://schemas.microsoft.com/office/drawing/2014/main" id="{E108C787-0454-4088-8C78-568FB05BEA07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1551" y="1844824"/>
            <a:ext cx="3308598" cy="3308598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35C4D66-7067-452D-A03A-F18E31E27C25}"/>
              </a:ext>
            </a:extLst>
          </p:cNvPr>
          <p:cNvSpPr txBox="1"/>
          <p:nvPr/>
        </p:nvSpPr>
        <p:spPr>
          <a:xfrm>
            <a:off x="480508" y="1693081"/>
            <a:ext cx="5184576" cy="392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Corrosive</a:t>
            </a:r>
          </a:p>
          <a:p>
            <a:r>
              <a:rPr lang="en-GB" dirty="0"/>
              <a:t>This pictogram indicates:</a:t>
            </a:r>
          </a:p>
          <a:p>
            <a:endParaRPr lang="en-GB" b="1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substance may be corrosive to metals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causes severe skin burns and eye damage.</a:t>
            </a:r>
            <a:br>
              <a:rPr lang="en-GB" dirty="0"/>
            </a:br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sz="900" dirty="0">
                <a:hlinkClick r:id="rId3"/>
              </a:rPr>
              <a:t>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75735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CLP pictograms</a:t>
            </a:r>
          </a:p>
        </p:txBody>
      </p:sp>
      <p:pic>
        <p:nvPicPr>
          <p:cNvPr id="8" name="Content Placeholder 7" descr="Icon&#10;&#10;Description automatically generated">
            <a:extLst>
              <a:ext uri="{FF2B5EF4-FFF2-40B4-BE49-F238E27FC236}">
                <a16:creationId xmlns:a16="http://schemas.microsoft.com/office/drawing/2014/main" id="{38B3B2F7-61C5-47F8-923A-59B19851C763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4128" y="1947664"/>
            <a:ext cx="2962672" cy="2962672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35C4D66-7067-452D-A03A-F18E31E27C25}"/>
              </a:ext>
            </a:extLst>
          </p:cNvPr>
          <p:cNvSpPr txBox="1"/>
          <p:nvPr/>
        </p:nvSpPr>
        <p:spPr>
          <a:xfrm>
            <a:off x="480508" y="1693081"/>
            <a:ext cx="5603660" cy="6113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Health hazard/hazardous to the ozone layer</a:t>
            </a:r>
          </a:p>
          <a:p>
            <a:r>
              <a:rPr lang="en-GB" dirty="0"/>
              <a:t>This pictogram indicates:</a:t>
            </a:r>
          </a:p>
          <a:p>
            <a:endParaRPr lang="en-GB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may cause respiratory irritation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may cause drowsiness or dizziness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may cause an allergic skin reaction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causes serious eye irritation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causes skin irritation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harmful if swallowed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harmful in contact with skin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harmful if inhaled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harms public health and the environment by destroying ozone in the upper atmosphere.</a:t>
            </a:r>
          </a:p>
          <a:p>
            <a:br>
              <a:rPr lang="en-GB" dirty="0"/>
            </a:br>
            <a:br>
              <a:rPr lang="en-GB" dirty="0"/>
            </a:br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pPr marL="0" lvl="8" defTabSz="914400" eaLnBrk="0" fontAlgn="base" hangingPunct="0">
              <a:lnSpc>
                <a:spcPts val="1200"/>
              </a:lnSpc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82221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CLP pictograms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5C4D66-7067-452D-A03A-F18E31E27C25}"/>
              </a:ext>
            </a:extLst>
          </p:cNvPr>
          <p:cNvSpPr txBox="1"/>
          <p:nvPr/>
        </p:nvSpPr>
        <p:spPr>
          <a:xfrm>
            <a:off x="457200" y="1700808"/>
            <a:ext cx="560366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Acute toxicity</a:t>
            </a:r>
          </a:p>
          <a:p>
            <a:r>
              <a:rPr lang="en-GB" dirty="0"/>
              <a:t>This pictogram indicates:</a:t>
            </a:r>
          </a:p>
          <a:p>
            <a:r>
              <a:rPr lang="en-GB" dirty="0"/>
              <a:t>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fatal if swallowed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fatal in contact with skin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fatal if inhaled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toxic if swallowed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toxic in contact with skin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toxic if inhaled.</a:t>
            </a:r>
            <a:br>
              <a:rPr lang="en-GB" dirty="0"/>
            </a:br>
            <a:br>
              <a:rPr lang="en-GB" dirty="0"/>
            </a:br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CD041E6-9F4C-4437-B37F-E6A877FC4ED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6056" y="1700808"/>
            <a:ext cx="3312368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1074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CLP pictograms</a:t>
            </a:r>
          </a:p>
        </p:txBody>
      </p:sp>
      <p:pic>
        <p:nvPicPr>
          <p:cNvPr id="6" name="Content Placeholder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5D2F105-6A94-419D-B756-599EF8BF17F6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4019" y="1484784"/>
            <a:ext cx="2890664" cy="2890664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35C4D66-7067-452D-A03A-F18E31E27C25}"/>
              </a:ext>
            </a:extLst>
          </p:cNvPr>
          <p:cNvSpPr txBox="1"/>
          <p:nvPr/>
        </p:nvSpPr>
        <p:spPr>
          <a:xfrm>
            <a:off x="480508" y="1693081"/>
            <a:ext cx="5603660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Serious health hazard</a:t>
            </a:r>
            <a:r>
              <a:rPr lang="en-GB" dirty="0"/>
              <a:t> </a:t>
            </a:r>
          </a:p>
          <a:p>
            <a:r>
              <a:rPr lang="en-GB" dirty="0"/>
              <a:t>This pictogram indicates:</a:t>
            </a:r>
          </a:p>
          <a:p>
            <a:endParaRPr lang="en-GB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may be fatal if swallowed or enters airways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causes damage to organs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may cause damage to organs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may damage fertility or the unborn child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suspected of damaging fertility or the unborn child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may cause cancer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suspected of causing cancer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may cause genetic defects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suspected of causing genetic defects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may cause allergy or asthma symptoms or breathing difficulties if inhaled.</a:t>
            </a: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83471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CLP pictograms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5C4D66-7067-452D-A03A-F18E31E27C25}"/>
              </a:ext>
            </a:extLst>
          </p:cNvPr>
          <p:cNvSpPr txBox="1"/>
          <p:nvPr/>
        </p:nvSpPr>
        <p:spPr>
          <a:xfrm>
            <a:off x="480508" y="1693081"/>
            <a:ext cx="4307516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Hazardous to the environment</a:t>
            </a:r>
          </a:p>
          <a:p>
            <a:r>
              <a:rPr lang="en-GB" dirty="0"/>
              <a:t>This pictogram indicates:</a:t>
            </a:r>
          </a:p>
          <a:p>
            <a:endParaRPr lang="en-GB" b="1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very toxic to aquatic life with long-lasting effects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toxic to aquatic life with long lasting effects.</a:t>
            </a:r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</p:txBody>
      </p:sp>
      <p:pic>
        <p:nvPicPr>
          <p:cNvPr id="5" name="Picture 4" descr="A picture containing text, sign, clipart&#10;&#10;Description automatically generated">
            <a:extLst>
              <a:ext uri="{FF2B5EF4-FFF2-40B4-BE49-F238E27FC236}">
                <a16:creationId xmlns:a16="http://schemas.microsoft.com/office/drawing/2014/main" id="{A3334266-83D1-48A6-911E-5DCA0E03E53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9574" y="1199294"/>
            <a:ext cx="3617226" cy="3617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7284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Objectives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the session learners should be able to:</a:t>
            </a:r>
            <a:endParaRPr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r>
              <a:rPr lang="en-US" dirty="0"/>
              <a:t>describe the different types of safety sign found in the construction industry</a:t>
            </a:r>
          </a:p>
          <a:p>
            <a:pPr lvl="1"/>
            <a:r>
              <a:rPr lang="en-US" dirty="0"/>
              <a:t>identify the symbols for hazardous waste</a:t>
            </a:r>
          </a:p>
          <a:p>
            <a:pPr lvl="1"/>
            <a:r>
              <a:rPr lang="en-US" dirty="0"/>
              <a:t>understand the meaning of each pictogram in the </a:t>
            </a:r>
            <a:r>
              <a:rPr lang="en-GB" dirty="0">
                <a:ea typeface="ＭＳ Ｐゴシック" pitchFamily="-105" charset="-128"/>
              </a:rPr>
              <a:t>Classification, Labelling and Packaging</a:t>
            </a:r>
            <a:r>
              <a:rPr lang="en-US" dirty="0"/>
              <a:t> (CLP) Regulation and where each might be encountered.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Safety signs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 building site is a very dangerous place, full of potential hazards. It is very important that you should 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always try and mitigate against these hazards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. Warning signs on site help to warn people of possible dangers. 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There are four main types of safety sign:</a:t>
            </a:r>
          </a:p>
          <a:p>
            <a:pPr lvl="1"/>
            <a:r>
              <a:rPr lang="en-US" dirty="0"/>
              <a:t>prohibition signs</a:t>
            </a:r>
          </a:p>
          <a:p>
            <a:pPr lvl="1"/>
            <a:r>
              <a:rPr lang="en-US" dirty="0"/>
              <a:t>warning signs</a:t>
            </a:r>
          </a:p>
          <a:p>
            <a:pPr lvl="1"/>
            <a:r>
              <a:rPr lang="en-US" dirty="0"/>
              <a:t>mandatory signs</a:t>
            </a:r>
          </a:p>
          <a:p>
            <a:pPr lvl="1"/>
            <a:r>
              <a:rPr lang="en-US" dirty="0"/>
              <a:t>emergency/information signs.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four colours of safety signs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91E09F-53D9-49B0-BFAB-7E69845B7D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31" y="1886578"/>
            <a:ext cx="8888738" cy="327061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Prohibition signs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15728" y="1478471"/>
            <a:ext cx="8229600" cy="4248000"/>
          </a:xfrm>
        </p:spPr>
        <p:txBody>
          <a:bodyPr/>
          <a:lstStyle/>
          <a:p>
            <a:r>
              <a:rPr lang="en-US" dirty="0"/>
              <a:t>Prohibition signs advise what is not allowed in a particular area.</a:t>
            </a:r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id="{60A01A2D-931A-4DB5-891D-B5C1D2F08C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50" y="2276872"/>
            <a:ext cx="2592288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400" b="1" dirty="0"/>
              <a:t>Do not </a:t>
            </a:r>
            <a:r>
              <a:rPr lang="en-GB" altLang="en-US" sz="2400" dirty="0"/>
              <a:t>drink</a:t>
            </a:r>
          </a:p>
          <a:p>
            <a:pPr eaLnBrk="1" hangingPunct="1"/>
            <a:endParaRPr lang="en-GB" altLang="en-US" sz="3600" dirty="0"/>
          </a:p>
          <a:p>
            <a:pPr eaLnBrk="1" hangingPunct="1"/>
            <a:r>
              <a:rPr lang="en-GB" altLang="en-US" sz="2400" b="1" dirty="0"/>
              <a:t>Do not </a:t>
            </a:r>
            <a:r>
              <a:rPr lang="en-GB" altLang="en-US" sz="2400" dirty="0"/>
              <a:t>touch</a:t>
            </a:r>
          </a:p>
          <a:p>
            <a:pPr eaLnBrk="1" hangingPunct="1"/>
            <a:endParaRPr lang="en-GB" altLang="en-US" sz="3600" dirty="0"/>
          </a:p>
          <a:p>
            <a:pPr eaLnBrk="1" hangingPunct="1"/>
            <a:r>
              <a:rPr lang="en-GB" altLang="en-US" sz="2400" b="1" dirty="0"/>
              <a:t>No</a:t>
            </a:r>
            <a:r>
              <a:rPr lang="en-GB" altLang="en-US" sz="2400" dirty="0"/>
              <a:t> naked flames</a:t>
            </a:r>
          </a:p>
          <a:p>
            <a:pPr eaLnBrk="1" hangingPunct="1"/>
            <a:endParaRPr lang="en-GB" altLang="en-US" sz="3600" dirty="0"/>
          </a:p>
          <a:p>
            <a:pPr eaLnBrk="1" hangingPunct="1"/>
            <a:r>
              <a:rPr lang="en-GB" altLang="en-US" sz="2400" b="1" dirty="0"/>
              <a:t>No</a:t>
            </a:r>
            <a:r>
              <a:rPr lang="en-GB" altLang="en-US" sz="2400" dirty="0"/>
              <a:t> access for pedestrians</a:t>
            </a:r>
          </a:p>
          <a:p>
            <a:pPr eaLnBrk="1" hangingPunct="1">
              <a:spcBef>
                <a:spcPct val="50000"/>
              </a:spcBef>
            </a:pPr>
            <a:endParaRPr lang="en-GB" altLang="en-US" sz="2400" b="1" dirty="0"/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638843A8-6313-4B3E-B534-BBBAB9EB300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8829" y="1969188"/>
            <a:ext cx="880601" cy="880601"/>
          </a:xfrm>
          <a:prstGeom prst="rect">
            <a:avLst/>
          </a:prstGeom>
        </p:spPr>
      </p:pic>
      <p:pic>
        <p:nvPicPr>
          <p:cNvPr id="16" name="Picture 15" descr="Icon&#10;&#10;Description automatically generated">
            <a:extLst>
              <a:ext uri="{FF2B5EF4-FFF2-40B4-BE49-F238E27FC236}">
                <a16:creationId xmlns:a16="http://schemas.microsoft.com/office/drawing/2014/main" id="{3CB7571A-0976-4E54-AF22-5643C8E0B85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8861" y="2918392"/>
            <a:ext cx="880600" cy="8806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A456F48-95A7-450E-AD5C-C94C60D84C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4403" y="3796301"/>
            <a:ext cx="1116125" cy="1116125"/>
          </a:xfrm>
          <a:prstGeom prst="rect">
            <a:avLst/>
          </a:prstGeom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F5944EF6-94F6-48E8-B9D7-E1E4003CCAF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7383" y="4980215"/>
            <a:ext cx="922148" cy="922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Warning signs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Warning signs identify the potential dangers in a particular area.</a:t>
            </a:r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id="{60A01A2D-931A-4DB5-891D-B5C1D2F08C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552" y="2348880"/>
            <a:ext cx="3384376" cy="432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spcAft>
                <a:spcPts val="600"/>
              </a:spcAft>
            </a:pPr>
            <a:r>
              <a:rPr lang="en-GB" altLang="en-US" sz="2400" b="1" dirty="0"/>
              <a:t>Corrosive material</a:t>
            </a:r>
            <a:endParaRPr lang="en-GB" altLang="en-US" sz="2400" dirty="0"/>
          </a:p>
          <a:p>
            <a:pPr eaLnBrk="1" hangingPunct="1">
              <a:spcAft>
                <a:spcPts val="600"/>
              </a:spcAft>
            </a:pPr>
            <a:endParaRPr lang="en-GB" altLang="en-US" sz="3600" dirty="0"/>
          </a:p>
          <a:p>
            <a:pPr eaLnBrk="1" hangingPunct="1">
              <a:spcAft>
                <a:spcPts val="600"/>
              </a:spcAft>
            </a:pPr>
            <a:r>
              <a:rPr lang="en-GB" altLang="en-US" sz="2400" b="1" dirty="0"/>
              <a:t>Danger, electricity</a:t>
            </a:r>
            <a:endParaRPr lang="en-GB" altLang="en-US" sz="2400" dirty="0"/>
          </a:p>
          <a:p>
            <a:pPr eaLnBrk="1" hangingPunct="1">
              <a:spcAft>
                <a:spcPts val="600"/>
              </a:spcAft>
            </a:pPr>
            <a:endParaRPr lang="en-GB" altLang="en-US" sz="3600" dirty="0"/>
          </a:p>
          <a:p>
            <a:pPr eaLnBrk="1" hangingPunct="1">
              <a:spcAft>
                <a:spcPts val="600"/>
              </a:spcAft>
            </a:pPr>
            <a:r>
              <a:rPr lang="en-GB" altLang="en-US" sz="2400" b="1" dirty="0"/>
              <a:t>Flammable materials</a:t>
            </a:r>
            <a:endParaRPr lang="en-GB" altLang="en-US" sz="2400" dirty="0"/>
          </a:p>
          <a:p>
            <a:pPr eaLnBrk="1" hangingPunct="1">
              <a:spcAft>
                <a:spcPts val="600"/>
              </a:spcAft>
            </a:pPr>
            <a:endParaRPr lang="en-GB" altLang="en-US" sz="3600" dirty="0"/>
          </a:p>
          <a:p>
            <a:pPr eaLnBrk="1" hangingPunct="1">
              <a:spcAft>
                <a:spcPts val="600"/>
              </a:spcAft>
            </a:pPr>
            <a:r>
              <a:rPr lang="en-GB" altLang="en-US" sz="2400" b="1" dirty="0"/>
              <a:t>Trip hazard</a:t>
            </a:r>
            <a:endParaRPr lang="en-GB" altLang="en-US" sz="2400" dirty="0"/>
          </a:p>
          <a:p>
            <a:pPr eaLnBrk="1" hangingPunct="1">
              <a:spcBef>
                <a:spcPct val="50000"/>
              </a:spcBef>
            </a:pPr>
            <a:endParaRPr lang="en-GB" altLang="en-US" sz="2400" b="1" dirty="0"/>
          </a:p>
        </p:txBody>
      </p:sp>
      <p:pic>
        <p:nvPicPr>
          <p:cNvPr id="6" name="Picture 5" descr="A picture containing text, sign, outdoor, yellow&#10;&#10;Description automatically generated">
            <a:extLst>
              <a:ext uri="{FF2B5EF4-FFF2-40B4-BE49-F238E27FC236}">
                <a16:creationId xmlns:a16="http://schemas.microsoft.com/office/drawing/2014/main" id="{ADE58CB5-0157-410F-B0F3-9751F4FC401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6280" y="1871650"/>
            <a:ext cx="1052736" cy="1052736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04CDA8A9-47B6-4A4B-A8E7-A0CF8297264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9668" y="2841963"/>
            <a:ext cx="1124744" cy="1124744"/>
          </a:xfrm>
          <a:prstGeom prst="rect">
            <a:avLst/>
          </a:prstGeom>
        </p:spPr>
      </p:pic>
      <p:pic>
        <p:nvPicPr>
          <p:cNvPr id="18" name="Picture 17" descr="Logo, icon&#10;&#10;Description automatically generated">
            <a:extLst>
              <a:ext uri="{FF2B5EF4-FFF2-40B4-BE49-F238E27FC236}">
                <a16:creationId xmlns:a16="http://schemas.microsoft.com/office/drawing/2014/main" id="{DBE5825F-39BF-4EF7-BE29-219D7749BCE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1676" y="3881299"/>
            <a:ext cx="1052736" cy="1052736"/>
          </a:xfrm>
          <a:prstGeom prst="rect">
            <a:avLst/>
          </a:prstGeom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463876A2-CB99-4A9B-801B-7D16460802F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9163" y="4850890"/>
            <a:ext cx="1268760" cy="126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386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Mandatory signs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Mandatory signs identify what must be done by all people when on a construction site.</a:t>
            </a:r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id="{60A01A2D-931A-4DB5-891D-B5C1D2F08C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440" y="2276872"/>
            <a:ext cx="4552968" cy="450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spcAft>
                <a:spcPts val="600"/>
              </a:spcAft>
            </a:pPr>
            <a:r>
              <a:rPr lang="en-GB" altLang="en-US" sz="2400" b="1" dirty="0"/>
              <a:t>Safety boots must be worn</a:t>
            </a:r>
            <a:endParaRPr lang="en-GB" altLang="en-US" sz="2400" dirty="0"/>
          </a:p>
          <a:p>
            <a:pPr eaLnBrk="1" hangingPunct="1">
              <a:spcAft>
                <a:spcPts val="600"/>
              </a:spcAft>
            </a:pPr>
            <a:endParaRPr lang="en-GB" altLang="en-US" sz="4400" dirty="0"/>
          </a:p>
          <a:p>
            <a:pPr eaLnBrk="1" hangingPunct="1">
              <a:spcAft>
                <a:spcPts val="600"/>
              </a:spcAft>
            </a:pPr>
            <a:r>
              <a:rPr lang="en-GB" altLang="en-US" sz="2400" b="1" dirty="0"/>
              <a:t>Eye protection must be worn</a:t>
            </a:r>
            <a:endParaRPr lang="en-GB" altLang="en-US" sz="2400" dirty="0"/>
          </a:p>
          <a:p>
            <a:pPr eaLnBrk="1" hangingPunct="1">
              <a:spcAft>
                <a:spcPts val="600"/>
              </a:spcAft>
            </a:pPr>
            <a:endParaRPr lang="en-GB" altLang="en-US" sz="4000" dirty="0"/>
          </a:p>
          <a:p>
            <a:pPr eaLnBrk="1" hangingPunct="1">
              <a:spcAft>
                <a:spcPts val="600"/>
              </a:spcAft>
            </a:pPr>
            <a:r>
              <a:rPr lang="en-GB" altLang="en-US" sz="2400" b="1" dirty="0"/>
              <a:t>Pedestrians walk this way</a:t>
            </a:r>
            <a:endParaRPr lang="en-GB" altLang="en-US" sz="2400" dirty="0"/>
          </a:p>
          <a:p>
            <a:pPr eaLnBrk="1" hangingPunct="1">
              <a:spcAft>
                <a:spcPts val="600"/>
              </a:spcAft>
            </a:pPr>
            <a:endParaRPr lang="en-GB" altLang="en-US" sz="3600" dirty="0"/>
          </a:p>
          <a:p>
            <a:pPr eaLnBrk="1" hangingPunct="1">
              <a:spcAft>
                <a:spcPts val="600"/>
              </a:spcAft>
            </a:pPr>
            <a:r>
              <a:rPr lang="en-GB" altLang="en-US" sz="2400" b="1" dirty="0"/>
              <a:t>Hard hats must be worn</a:t>
            </a:r>
            <a:endParaRPr lang="en-GB" altLang="en-US" sz="2400" dirty="0"/>
          </a:p>
          <a:p>
            <a:pPr eaLnBrk="1" hangingPunct="1">
              <a:spcBef>
                <a:spcPct val="50000"/>
              </a:spcBef>
            </a:pPr>
            <a:endParaRPr lang="en-GB" altLang="en-US" sz="2400" b="1" dirty="0"/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FD3A19A7-5372-43C2-81DC-970E6148431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80" y="1903410"/>
            <a:ext cx="1152111" cy="1152111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FD439BA9-425A-4AB5-B8C5-88D5EFA87A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2092" y="3016343"/>
            <a:ext cx="1106091" cy="1106091"/>
          </a:xfrm>
          <a:prstGeom prst="rect">
            <a:avLst/>
          </a:prstGeom>
        </p:spPr>
      </p:pic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1AAC6BF7-88C7-4AB8-A17A-83B1471001C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807" y="4072962"/>
            <a:ext cx="1124744" cy="1124744"/>
          </a:xfrm>
          <a:prstGeom prst="rect">
            <a:avLst/>
          </a:prstGeom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9E36EA9C-8A3B-41EA-A76C-E61BC862256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807" y="5138104"/>
            <a:ext cx="1210878" cy="1210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132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Emergency/information signs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Emergency/information signs show information relating to health and safety on a construction site.</a:t>
            </a:r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id="{60A01A2D-931A-4DB5-891D-B5C1D2F08C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613" y="2299171"/>
            <a:ext cx="3447496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400" b="1" dirty="0"/>
              <a:t>Emergency exit route</a:t>
            </a:r>
            <a:endParaRPr lang="en-GB" altLang="en-US" sz="2400" dirty="0"/>
          </a:p>
          <a:p>
            <a:pPr eaLnBrk="1" hangingPunct="1"/>
            <a:endParaRPr lang="en-GB" altLang="en-US" sz="3600" dirty="0"/>
          </a:p>
          <a:p>
            <a:pPr eaLnBrk="1" hangingPunct="1"/>
            <a:r>
              <a:rPr lang="en-GB" altLang="en-US" sz="2400" b="1" dirty="0"/>
              <a:t>Emergency eye wash</a:t>
            </a:r>
            <a:endParaRPr lang="en-GB" altLang="en-US" sz="2400" dirty="0"/>
          </a:p>
          <a:p>
            <a:pPr eaLnBrk="1" hangingPunct="1"/>
            <a:endParaRPr lang="en-GB" altLang="en-US" sz="4400" dirty="0"/>
          </a:p>
          <a:p>
            <a:pPr eaLnBrk="1" hangingPunct="1"/>
            <a:r>
              <a:rPr lang="en-GB" altLang="en-US" sz="2400" b="1" dirty="0"/>
              <a:t>First aid</a:t>
            </a:r>
            <a:endParaRPr lang="en-GB" altLang="en-US" sz="2400" dirty="0"/>
          </a:p>
          <a:p>
            <a:pPr eaLnBrk="1" hangingPunct="1"/>
            <a:endParaRPr lang="en-GB" altLang="en-US" sz="4800" dirty="0"/>
          </a:p>
          <a:p>
            <a:pPr eaLnBrk="1" hangingPunct="1"/>
            <a:r>
              <a:rPr lang="en-GB" altLang="en-US" sz="2400" b="1" dirty="0"/>
              <a:t>Emergency telephone</a:t>
            </a:r>
            <a:endParaRPr lang="en-GB" altLang="en-US" sz="2400" dirty="0"/>
          </a:p>
          <a:p>
            <a:pPr eaLnBrk="1" hangingPunct="1">
              <a:spcBef>
                <a:spcPct val="50000"/>
              </a:spcBef>
            </a:pPr>
            <a:endParaRPr lang="en-GB" altLang="en-US" sz="2400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7C385DB-0348-4989-B72E-DFC932C1C84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8967" y="2168215"/>
            <a:ext cx="1255897" cy="879128"/>
          </a:xfrm>
          <a:prstGeom prst="rect">
            <a:avLst/>
          </a:prstGeom>
        </p:spPr>
      </p:pic>
      <p:pic>
        <p:nvPicPr>
          <p:cNvPr id="8" name="Picture 7" descr="A picture containing text, first-aid kit, clipart, vector graphics&#10;&#10;Description automatically generated">
            <a:extLst>
              <a:ext uri="{FF2B5EF4-FFF2-40B4-BE49-F238E27FC236}">
                <a16:creationId xmlns:a16="http://schemas.microsoft.com/office/drawing/2014/main" id="{8C013486-F9D1-47C1-A4E2-B9D4D943F55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7984" y="3127492"/>
            <a:ext cx="908720" cy="908720"/>
          </a:xfrm>
          <a:prstGeom prst="rect">
            <a:avLst/>
          </a:prstGeom>
        </p:spPr>
      </p:pic>
      <p:pic>
        <p:nvPicPr>
          <p:cNvPr id="18" name="Picture 17" descr="A picture containing text, first-aid kit, sign, clipart&#10;&#10;Description automatically generated">
            <a:extLst>
              <a:ext uri="{FF2B5EF4-FFF2-40B4-BE49-F238E27FC236}">
                <a16:creationId xmlns:a16="http://schemas.microsoft.com/office/drawing/2014/main" id="{E193D2A1-4E59-4DD9-91C4-A0CB2EF0C4E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7984" y="4132637"/>
            <a:ext cx="908720" cy="908720"/>
          </a:xfrm>
          <a:prstGeom prst="rect">
            <a:avLst/>
          </a:prstGeom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43137CC3-1951-447A-BDCA-F55E238BE88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8344" y="5121506"/>
            <a:ext cx="1043798" cy="1043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253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Logo&#10;&#10;Description automatically generated">
            <a:extLst>
              <a:ext uri="{FF2B5EF4-FFF2-40B4-BE49-F238E27FC236}">
                <a16:creationId xmlns:a16="http://schemas.microsoft.com/office/drawing/2014/main" id="{78CDABBD-5FC0-4FBA-91A1-C664CC68016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9549" y="3458750"/>
            <a:ext cx="1218334" cy="12183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Hazardous waste signs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44A13D4-3CD3-4DA3-A692-F354E0C72096}"/>
              </a:ext>
            </a:extLst>
          </p:cNvPr>
          <p:cNvSpPr txBox="1">
            <a:spLocks/>
          </p:cNvSpPr>
          <p:nvPr/>
        </p:nvSpPr>
        <p:spPr>
          <a:xfrm>
            <a:off x="-1446960" y="644483"/>
            <a:ext cx="8229600" cy="5526087"/>
          </a:xfrm>
          <a:prstGeom prst="rect">
            <a:avLst/>
          </a:prstGeom>
        </p:spPr>
        <p:txBody>
          <a:bodyPr/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endParaRPr lang="en-US" altLang="en-US" sz="2400" kern="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endParaRPr lang="en-US" altLang="en-US" sz="2400" kern="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3000"/>
              </a:spcAft>
            </a:pPr>
            <a:r>
              <a:rPr lang="en-US" altLang="en-US" sz="2400" kern="0" dirty="0">
                <a:ea typeface="ＭＳ Ｐゴシック" panose="020B0600070205080204" pitchFamily="34" charset="-128"/>
                <a:cs typeface="Arial" panose="020B0604020202020204" pitchFamily="34" charset="0"/>
              </a:rPr>
              <a:t>		TOXIC – poisons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altLang="en-US" sz="2400" kern="0" dirty="0">
                <a:ea typeface="ＭＳ Ｐゴシック" panose="020B0600070205080204" pitchFamily="34" charset="-128"/>
                <a:cs typeface="Arial" panose="020B0604020202020204" pitchFamily="34" charset="0"/>
              </a:rPr>
              <a:t>		HARMFUL 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altLang="en-US" sz="2400" kern="0" dirty="0">
                <a:ea typeface="ＭＳ Ｐゴシック" panose="020B0600070205080204" pitchFamily="34" charset="-128"/>
                <a:cs typeface="Arial" panose="020B0604020202020204" pitchFamily="34" charset="0"/>
              </a:rPr>
              <a:t>		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altLang="en-US" sz="2400" kern="0" dirty="0">
                <a:ea typeface="ＭＳ Ｐゴシック" panose="020B0600070205080204" pitchFamily="34" charset="-128"/>
                <a:cs typeface="Arial" panose="020B0604020202020204" pitchFamily="34" charset="0"/>
              </a:rPr>
              <a:t>		CORROSIVE – severe burns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en-US" sz="2400" kern="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en-US" sz="2400" kern="0" dirty="0">
                <a:ea typeface="ＭＳ Ｐゴシック" panose="020B0600070205080204" pitchFamily="34" charset="-128"/>
                <a:cs typeface="Arial" panose="020B0604020202020204" pitchFamily="34" charset="0"/>
              </a:rPr>
              <a:t>		IRRITANT – inflammation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endParaRPr lang="en-US" altLang="en-US" sz="2400" kern="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en-US" sz="2400" kern="0" dirty="0">
                <a:ea typeface="ＭＳ Ｐゴシック" panose="020B0600070205080204" pitchFamily="34" charset="-128"/>
                <a:cs typeface="Arial" panose="020B0604020202020204" pitchFamily="34" charset="0"/>
              </a:rPr>
              <a:t>		OXIDISING – induces burning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endParaRPr lang="en-US" altLang="en-US" sz="2400" kern="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altLang="en-US" sz="2400" kern="0" dirty="0">
                <a:ea typeface="ＭＳ Ｐゴシック" panose="020B0600070205080204" pitchFamily="34" charset="-128"/>
                <a:cs typeface="Arial" panose="020B0604020202020204" pitchFamily="34" charset="0"/>
              </a:rPr>
              <a:t>		EXTREMELY FLAMMABLE  (</a:t>
            </a:r>
            <a:r>
              <a:rPr lang="en-US" altLang="en-US" sz="2400" kern="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eg</a:t>
            </a:r>
            <a:r>
              <a:rPr lang="en-US" altLang="en-US" sz="2400" kern="0" dirty="0">
                <a:ea typeface="ＭＳ Ｐゴシック" panose="020B0600070205080204" pitchFamily="34" charset="-128"/>
                <a:cs typeface="Arial" panose="020B0604020202020204" pitchFamily="34" charset="0"/>
              </a:rPr>
              <a:t> LPG)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E9199611-80E2-4FF2-8C70-B9A89676865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9327" y="1223937"/>
            <a:ext cx="754039" cy="754039"/>
          </a:xfrm>
          <a:prstGeom prst="rect">
            <a:avLst/>
          </a:prstGeom>
        </p:spPr>
      </p:pic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F36D2858-875D-42FF-B141-A7642D7C563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6750" y="2035648"/>
            <a:ext cx="754040" cy="754040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9D287635-1C89-4A4E-9176-C2899200272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4446" y="2855382"/>
            <a:ext cx="754039" cy="754039"/>
          </a:xfrm>
          <a:prstGeom prst="rect">
            <a:avLst/>
          </a:prstGeom>
        </p:spPr>
      </p:pic>
      <p:pic>
        <p:nvPicPr>
          <p:cNvPr id="25" name="Picture 24" descr="Icon&#10;&#10;Description automatically generated">
            <a:extLst>
              <a:ext uri="{FF2B5EF4-FFF2-40B4-BE49-F238E27FC236}">
                <a16:creationId xmlns:a16="http://schemas.microsoft.com/office/drawing/2014/main" id="{D039BDCD-5523-466D-9CC3-8D68E2C98D7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4977" y="4532974"/>
            <a:ext cx="747478" cy="747478"/>
          </a:xfrm>
          <a:prstGeom prst="rect">
            <a:avLst/>
          </a:prstGeom>
        </p:spPr>
      </p:pic>
      <p:pic>
        <p:nvPicPr>
          <p:cNvPr id="27" name="Picture 26" descr="Icon&#10;&#10;Description automatically generated">
            <a:extLst>
              <a:ext uri="{FF2B5EF4-FFF2-40B4-BE49-F238E27FC236}">
                <a16:creationId xmlns:a16="http://schemas.microsoft.com/office/drawing/2014/main" id="{4582E14E-7791-4567-AE5D-114305D63AB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4977" y="5331756"/>
            <a:ext cx="757703" cy="75770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CA612B3-6FE4-4CC4-A6BB-3E021D19ED2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89873E5D-D387-4F74-A6D5-C5EAEC24925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2E3959D-6840-46C7-A789-0BADDDD66B9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1300</TotalTime>
  <Words>745</Words>
  <Application>Microsoft Office PowerPoint</Application>
  <PresentationFormat>On-screen Show (4:3)</PresentationFormat>
  <Paragraphs>196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ＭＳ Ｐゴシック</vt:lpstr>
      <vt:lpstr>Arial</vt:lpstr>
      <vt:lpstr>Lucida Grande</vt:lpstr>
      <vt:lpstr>Times New Roman</vt:lpstr>
      <vt:lpstr>3_Default Design</vt:lpstr>
      <vt:lpstr>PowerPoint 11: Warning signs</vt:lpstr>
      <vt:lpstr>Objectives</vt:lpstr>
      <vt:lpstr>Safety signs</vt:lpstr>
      <vt:lpstr>The four colours of safety signs</vt:lpstr>
      <vt:lpstr>Prohibition signs</vt:lpstr>
      <vt:lpstr>Warning signs</vt:lpstr>
      <vt:lpstr>Mandatory signs</vt:lpstr>
      <vt:lpstr>Emergency/information signs</vt:lpstr>
      <vt:lpstr>Hazardous waste signs</vt:lpstr>
      <vt:lpstr>CLP pictograms</vt:lpstr>
      <vt:lpstr>CLP pictograms</vt:lpstr>
      <vt:lpstr>CLP pictograms</vt:lpstr>
      <vt:lpstr>CLP pictograms</vt:lpstr>
      <vt:lpstr>CLP pictograms</vt:lpstr>
      <vt:lpstr>CLP pictograms</vt:lpstr>
      <vt:lpstr>CLP pictograms</vt:lpstr>
      <vt:lpstr>CLP pictograms</vt:lpstr>
      <vt:lpstr>CLP pictograms</vt:lpstr>
      <vt:lpstr>CLP pictograms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174</cp:revision>
  <dcterms:created xsi:type="dcterms:W3CDTF">2013-05-28T00:38:54Z</dcterms:created>
  <dcterms:modified xsi:type="dcterms:W3CDTF">2025-11-12T13:39:55Z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