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8" r:id="rId4"/>
  </p:sldMasterIdLst>
  <p:notesMasterIdLst>
    <p:notesMasterId r:id="rId15"/>
  </p:notesMasterIdLst>
  <p:handoutMasterIdLst>
    <p:handoutMasterId r:id="rId16"/>
  </p:handoutMasterIdLst>
  <p:sldIdLst>
    <p:sldId id="256" r:id="rId5"/>
    <p:sldId id="418" r:id="rId6"/>
    <p:sldId id="353" r:id="rId7"/>
    <p:sldId id="419" r:id="rId8"/>
    <p:sldId id="354" r:id="rId9"/>
    <p:sldId id="355" r:id="rId10"/>
    <p:sldId id="357" r:id="rId11"/>
    <p:sldId id="358" r:id="rId12"/>
    <p:sldId id="359" r:id="rId13"/>
    <p:sldId id="420" r:id="rId14"/>
  </p:sldIdLst>
  <p:sldSz cx="9144000" cy="6858000" type="screen4x3"/>
  <p:notesSz cx="6858000" cy="9144000"/>
  <p:custDataLst>
    <p:tags r:id="rId1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2" clrIdx="0">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1769C4C-EA37-43F3-88E0-68446DCAC1DD}" v="2" dt="2021-06-21T16:01:14.5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6740" autoAdjust="0"/>
    <p:restoredTop sz="86473"/>
  </p:normalViewPr>
  <p:slideViewPr>
    <p:cSldViewPr showGuides="1">
      <p:cViewPr varScale="1">
        <p:scale>
          <a:sx n="64" d="100"/>
          <a:sy n="64" d="100"/>
        </p:scale>
        <p:origin x="1296"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notesMaster" Target="notesMasters/notesMaster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7BC0FF4F-FB11-46FE-8399-B7AE7DA20F82}"/>
    <pc:docChg chg="custSel modSld">
      <pc:chgData name="Caroline Prodger" userId="e4ef2e75-b60b-401b-8ebe-291bdcf405f4" providerId="ADAL" clId="{7BC0FF4F-FB11-46FE-8399-B7AE7DA20F82}" dt="2021-05-24T14:53:28.338" v="4" actId="2711"/>
      <pc:docMkLst>
        <pc:docMk/>
      </pc:docMkLst>
      <pc:sldChg chg="modSp mod delCm">
        <pc:chgData name="Caroline Prodger" userId="e4ef2e75-b60b-401b-8ebe-291bdcf405f4" providerId="ADAL" clId="{7BC0FF4F-FB11-46FE-8399-B7AE7DA20F82}" dt="2021-05-24T14:53:09.134" v="2" actId="2711"/>
        <pc:sldMkLst>
          <pc:docMk/>
          <pc:sldMk cId="1989245552" sldId="341"/>
        </pc:sldMkLst>
        <pc:spChg chg="mod">
          <ac:chgData name="Caroline Prodger" userId="e4ef2e75-b60b-401b-8ebe-291bdcf405f4" providerId="ADAL" clId="{7BC0FF4F-FB11-46FE-8399-B7AE7DA20F82}" dt="2021-05-24T14:53:09.134" v="2" actId="2711"/>
          <ac:spMkLst>
            <pc:docMk/>
            <pc:sldMk cId="1989245552" sldId="341"/>
            <ac:spMk id="3" creationId="{00000000-0000-0000-0000-000000000000}"/>
          </ac:spMkLst>
        </pc:spChg>
      </pc:sldChg>
      <pc:sldChg chg="modSp mod">
        <pc:chgData name="Caroline Prodger" userId="e4ef2e75-b60b-401b-8ebe-291bdcf405f4" providerId="ADAL" clId="{7BC0FF4F-FB11-46FE-8399-B7AE7DA20F82}" dt="2021-05-24T14:53:21.518" v="3" actId="2711"/>
        <pc:sldMkLst>
          <pc:docMk/>
          <pc:sldMk cId="2117529629" sldId="354"/>
        </pc:sldMkLst>
        <pc:spChg chg="mod">
          <ac:chgData name="Caroline Prodger" userId="e4ef2e75-b60b-401b-8ebe-291bdcf405f4" providerId="ADAL" clId="{7BC0FF4F-FB11-46FE-8399-B7AE7DA20F82}" dt="2021-05-24T14:53:21.518" v="3" actId="2711"/>
          <ac:spMkLst>
            <pc:docMk/>
            <pc:sldMk cId="2117529629" sldId="354"/>
            <ac:spMk id="3" creationId="{00000000-0000-0000-0000-000000000000}"/>
          </ac:spMkLst>
        </pc:spChg>
      </pc:sldChg>
      <pc:sldChg chg="modSp mod">
        <pc:chgData name="Caroline Prodger" userId="e4ef2e75-b60b-401b-8ebe-291bdcf405f4" providerId="ADAL" clId="{7BC0FF4F-FB11-46FE-8399-B7AE7DA20F82}" dt="2021-05-24T14:53:28.338" v="4" actId="2711"/>
        <pc:sldMkLst>
          <pc:docMk/>
          <pc:sldMk cId="3892098259" sldId="355"/>
        </pc:sldMkLst>
        <pc:spChg chg="mod">
          <ac:chgData name="Caroline Prodger" userId="e4ef2e75-b60b-401b-8ebe-291bdcf405f4" providerId="ADAL" clId="{7BC0FF4F-FB11-46FE-8399-B7AE7DA20F82}" dt="2021-05-24T14:53:28.338" v="4" actId="2711"/>
          <ac:spMkLst>
            <pc:docMk/>
            <pc:sldMk cId="3892098259" sldId="355"/>
            <ac:spMk id="3" creationId="{00000000-0000-0000-0000-000000000000}"/>
          </ac:spMkLst>
        </pc:spChg>
      </pc:sldChg>
      <pc:sldChg chg="delCm">
        <pc:chgData name="Caroline Prodger" userId="e4ef2e75-b60b-401b-8ebe-291bdcf405f4" providerId="ADAL" clId="{7BC0FF4F-FB11-46FE-8399-B7AE7DA20F82}" dt="2021-05-24T14:52:42.112" v="0" actId="1592"/>
        <pc:sldMkLst>
          <pc:docMk/>
          <pc:sldMk cId="0" sldId="418"/>
        </pc:sldMkLst>
      </pc:sldChg>
    </pc:docChg>
  </pc:docChgLst>
  <pc:docChgLst>
    <pc:chgData name="Caroline Prodger" userId="e4ef2e75-b60b-401b-8ebe-291bdcf405f4" providerId="ADAL" clId="{71769C4C-EA37-43F3-88E0-68446DCAC1DD}"/>
    <pc:docChg chg="modSld">
      <pc:chgData name="Caroline Prodger" userId="e4ef2e75-b60b-401b-8ebe-291bdcf405f4" providerId="ADAL" clId="{71769C4C-EA37-43F3-88E0-68446DCAC1DD}" dt="2021-06-21T16:02:21.686" v="47" actId="1076"/>
      <pc:docMkLst>
        <pc:docMk/>
      </pc:docMkLst>
      <pc:sldChg chg="addSp modSp mod">
        <pc:chgData name="Caroline Prodger" userId="e4ef2e75-b60b-401b-8ebe-291bdcf405f4" providerId="ADAL" clId="{71769C4C-EA37-43F3-88E0-68446DCAC1DD}" dt="2021-06-21T16:02:21.686" v="47" actId="1076"/>
        <pc:sldMkLst>
          <pc:docMk/>
          <pc:sldMk cId="0" sldId="418"/>
        </pc:sldMkLst>
        <pc:spChg chg="add mod">
          <ac:chgData name="Caroline Prodger" userId="e4ef2e75-b60b-401b-8ebe-291bdcf405f4" providerId="ADAL" clId="{71769C4C-EA37-43F3-88E0-68446DCAC1DD}" dt="2021-06-21T16:01:49.443" v="46" actId="1076"/>
          <ac:spMkLst>
            <pc:docMk/>
            <pc:sldMk cId="0" sldId="418"/>
            <ac:spMk id="3" creationId="{75F8AFD3-937C-44B5-9873-1BD1E7016618}"/>
          </ac:spMkLst>
        </pc:spChg>
        <pc:picChg chg="add mod">
          <ac:chgData name="Caroline Prodger" userId="e4ef2e75-b60b-401b-8ebe-291bdcf405f4" providerId="ADAL" clId="{71769C4C-EA37-43F3-88E0-68446DCAC1DD}" dt="2021-06-21T16:02:21.686" v="47" actId="1076"/>
          <ac:picMkLst>
            <pc:docMk/>
            <pc:sldMk cId="0" sldId="418"/>
            <ac:picMk id="2" creationId="{A156E3C5-A37A-4CF3-868A-4BAEB3F9E8CF}"/>
          </ac:picMkLst>
        </pc:picChg>
      </pc:sldChg>
    </pc:docChg>
  </pc:docChgLst>
  <pc:docChgLst>
    <pc:chgData name="Caroline Prodger" userId="e4ef2e75-b60b-401b-8ebe-291bdcf405f4" providerId="ADAL" clId="{7CFF6C2F-AAE0-4927-9831-F3A026BF8DF8}"/>
    <pc:docChg chg="custSel modSld">
      <pc:chgData name="Caroline Prodger" userId="e4ef2e75-b60b-401b-8ebe-291bdcf405f4" providerId="ADAL" clId="{7CFF6C2F-AAE0-4927-9831-F3A026BF8DF8}" dt="2021-03-15T11:53:09.837" v="5"/>
      <pc:docMkLst>
        <pc:docMk/>
      </pc:docMkLst>
      <pc:sldChg chg="addCm modCm">
        <pc:chgData name="Caroline Prodger" userId="e4ef2e75-b60b-401b-8ebe-291bdcf405f4" providerId="ADAL" clId="{7CFF6C2F-AAE0-4927-9831-F3A026BF8DF8}" dt="2021-03-15T11:53:09.837" v="5"/>
        <pc:sldMkLst>
          <pc:docMk/>
          <pc:sldMk cId="1989245552" sldId="341"/>
        </pc:sldMkLst>
      </pc:sldChg>
      <pc:sldChg chg="modSp mod addCm modCm">
        <pc:chgData name="Caroline Prodger" userId="e4ef2e75-b60b-401b-8ebe-291bdcf405f4" providerId="ADAL" clId="{7CFF6C2F-AAE0-4927-9831-F3A026BF8DF8}" dt="2021-03-15T11:52:38.714" v="3"/>
        <pc:sldMkLst>
          <pc:docMk/>
          <pc:sldMk cId="0" sldId="418"/>
        </pc:sldMkLst>
        <pc:spChg chg="mod">
          <ac:chgData name="Caroline Prodger" userId="e4ef2e75-b60b-401b-8ebe-291bdcf405f4" providerId="ADAL" clId="{7CFF6C2F-AAE0-4927-9831-F3A026BF8DF8}" dt="2021-03-15T11:51:30.436" v="1" actId="20577"/>
          <ac:spMkLst>
            <pc:docMk/>
            <pc:sldMk cId="0" sldId="418"/>
            <ac:spMk id="3075" creationId="{00000000-0000-0000-0000-000000000000}"/>
          </ac:spMkLst>
        </pc:spChg>
      </pc:sldChg>
    </pc:docChg>
  </pc:docChgLst>
  <pc:docChgLst>
    <pc:chgData name="Caroline Prodger" userId="e4ef2e75-b60b-401b-8ebe-291bdcf405f4" providerId="ADAL" clId="{1116AC01-6366-4E5B-91D4-DB38F733F20C}"/>
    <pc:docChg chg="custSel modSld">
      <pc:chgData name="Caroline Prodger" userId="e4ef2e75-b60b-401b-8ebe-291bdcf405f4" providerId="ADAL" clId="{1116AC01-6366-4E5B-91D4-DB38F733F20C}" dt="2021-05-24T14:54:52.241" v="142" actId="20577"/>
      <pc:docMkLst>
        <pc:docMk/>
      </pc:docMkLst>
      <pc:sldChg chg="modSp mod">
        <pc:chgData name="Caroline Prodger" userId="e4ef2e75-b60b-401b-8ebe-291bdcf405f4" providerId="ADAL" clId="{1116AC01-6366-4E5B-91D4-DB38F733F20C}" dt="2021-05-24T14:54:52.241" v="142" actId="20577"/>
        <pc:sldMkLst>
          <pc:docMk/>
          <pc:sldMk cId="3869032500" sldId="419"/>
        </pc:sldMkLst>
        <pc:spChg chg="mod">
          <ac:chgData name="Caroline Prodger" userId="e4ef2e75-b60b-401b-8ebe-291bdcf405f4" providerId="ADAL" clId="{1116AC01-6366-4E5B-91D4-DB38F733F20C}" dt="2021-05-24T14:54:52.241" v="142" actId="20577"/>
          <ac:spMkLst>
            <pc:docMk/>
            <pc:sldMk cId="3869032500" sldId="419"/>
            <ac:spMk id="3" creationId="{00000000-0000-0000-0000-000000000000}"/>
          </ac:spMkLst>
        </pc:spChg>
      </pc:sldChg>
    </pc:docChg>
  </pc:docChgLst>
  <pc:docChgLst>
    <pc:chgData name="Caroline Prodger" userId="e4ef2e75-b60b-401b-8ebe-291bdcf405f4" providerId="ADAL" clId="{2FAAEBD3-A53C-4E74-BD43-62F7684061A0}"/>
    <pc:docChg chg="undo custSel modSld delMainMaster modMainMaster">
      <pc:chgData name="Caroline Prodger" userId="e4ef2e75-b60b-401b-8ebe-291bdcf405f4" providerId="ADAL" clId="{2FAAEBD3-A53C-4E74-BD43-62F7684061A0}" dt="2021-05-28T11:52:36.702" v="6" actId="21"/>
      <pc:docMkLst>
        <pc:docMk/>
      </pc:docMkLst>
      <pc:sldChg chg="modSp mod">
        <pc:chgData name="Caroline Prodger" userId="e4ef2e75-b60b-401b-8ebe-291bdcf405f4" providerId="ADAL" clId="{2FAAEBD3-A53C-4E74-BD43-62F7684061A0}" dt="2021-05-28T11:52:36.702" v="6" actId="21"/>
        <pc:sldMkLst>
          <pc:docMk/>
          <pc:sldMk cId="0" sldId="256"/>
        </pc:sldMkLst>
        <pc:spChg chg="mod">
          <ac:chgData name="Caroline Prodger" userId="e4ef2e75-b60b-401b-8ebe-291bdcf405f4" providerId="ADAL" clId="{2FAAEBD3-A53C-4E74-BD43-62F7684061A0}" dt="2021-05-28T11:52:36.702" v="6" actId="21"/>
          <ac:spMkLst>
            <pc:docMk/>
            <pc:sldMk cId="0" sldId="256"/>
            <ac:spMk id="2050" creationId="{00000000-0000-0000-0000-000000000000}"/>
          </ac:spMkLst>
        </pc:spChg>
      </pc:sldChg>
      <pc:sldChg chg="modSp">
        <pc:chgData name="Caroline Prodger" userId="e4ef2e75-b60b-401b-8ebe-291bdcf405f4" providerId="ADAL" clId="{2FAAEBD3-A53C-4E74-BD43-62F7684061A0}" dt="2021-05-28T11:52:19.149" v="5"/>
        <pc:sldMkLst>
          <pc:docMk/>
          <pc:sldMk cId="1989245552" sldId="341"/>
        </pc:sldMkLst>
        <pc:spChg chg="mod">
          <ac:chgData name="Caroline Prodger" userId="e4ef2e75-b60b-401b-8ebe-291bdcf405f4" providerId="ADAL" clId="{2FAAEBD3-A53C-4E74-BD43-62F7684061A0}" dt="2021-05-28T11:52:19.149" v="5"/>
          <ac:spMkLst>
            <pc:docMk/>
            <pc:sldMk cId="1989245552" sldId="341"/>
            <ac:spMk id="2" creationId="{00000000-0000-0000-0000-000000000000}"/>
          </ac:spMkLst>
        </pc:spChg>
        <pc:spChg chg="mod">
          <ac:chgData name="Caroline Prodger" userId="e4ef2e75-b60b-401b-8ebe-291bdcf405f4" providerId="ADAL" clId="{2FAAEBD3-A53C-4E74-BD43-62F7684061A0}" dt="2021-05-28T11:52:19.149" v="5"/>
          <ac:spMkLst>
            <pc:docMk/>
            <pc:sldMk cId="1989245552" sldId="341"/>
            <ac:spMk id="3" creationId="{00000000-0000-0000-0000-000000000000}"/>
          </ac:spMkLst>
        </pc:spChg>
      </pc:sldChg>
      <pc:sldChg chg="modSp">
        <pc:chgData name="Caroline Prodger" userId="e4ef2e75-b60b-401b-8ebe-291bdcf405f4" providerId="ADAL" clId="{2FAAEBD3-A53C-4E74-BD43-62F7684061A0}" dt="2021-05-28T11:52:19.149" v="5"/>
        <pc:sldMkLst>
          <pc:docMk/>
          <pc:sldMk cId="2504990070" sldId="353"/>
        </pc:sldMkLst>
        <pc:spChg chg="mod">
          <ac:chgData name="Caroline Prodger" userId="e4ef2e75-b60b-401b-8ebe-291bdcf405f4" providerId="ADAL" clId="{2FAAEBD3-A53C-4E74-BD43-62F7684061A0}" dt="2021-05-28T11:52:19.149" v="5"/>
          <ac:spMkLst>
            <pc:docMk/>
            <pc:sldMk cId="2504990070" sldId="353"/>
            <ac:spMk id="2" creationId="{00000000-0000-0000-0000-000000000000}"/>
          </ac:spMkLst>
        </pc:spChg>
        <pc:spChg chg="mod">
          <ac:chgData name="Caroline Prodger" userId="e4ef2e75-b60b-401b-8ebe-291bdcf405f4" providerId="ADAL" clId="{2FAAEBD3-A53C-4E74-BD43-62F7684061A0}" dt="2021-05-28T11:52:19.149" v="5"/>
          <ac:spMkLst>
            <pc:docMk/>
            <pc:sldMk cId="2504990070" sldId="353"/>
            <ac:spMk id="3" creationId="{00000000-0000-0000-0000-000000000000}"/>
          </ac:spMkLst>
        </pc:spChg>
      </pc:sldChg>
      <pc:sldChg chg="modSp">
        <pc:chgData name="Caroline Prodger" userId="e4ef2e75-b60b-401b-8ebe-291bdcf405f4" providerId="ADAL" clId="{2FAAEBD3-A53C-4E74-BD43-62F7684061A0}" dt="2021-05-28T11:52:19.149" v="5"/>
        <pc:sldMkLst>
          <pc:docMk/>
          <pc:sldMk cId="2117529629" sldId="354"/>
        </pc:sldMkLst>
        <pc:spChg chg="mod">
          <ac:chgData name="Caroline Prodger" userId="e4ef2e75-b60b-401b-8ebe-291bdcf405f4" providerId="ADAL" clId="{2FAAEBD3-A53C-4E74-BD43-62F7684061A0}" dt="2021-05-28T11:52:19.149" v="5"/>
          <ac:spMkLst>
            <pc:docMk/>
            <pc:sldMk cId="2117529629" sldId="354"/>
            <ac:spMk id="2" creationId="{00000000-0000-0000-0000-000000000000}"/>
          </ac:spMkLst>
        </pc:spChg>
        <pc:spChg chg="mod">
          <ac:chgData name="Caroline Prodger" userId="e4ef2e75-b60b-401b-8ebe-291bdcf405f4" providerId="ADAL" clId="{2FAAEBD3-A53C-4E74-BD43-62F7684061A0}" dt="2021-05-28T11:52:19.149" v="5"/>
          <ac:spMkLst>
            <pc:docMk/>
            <pc:sldMk cId="2117529629" sldId="354"/>
            <ac:spMk id="3" creationId="{00000000-0000-0000-0000-000000000000}"/>
          </ac:spMkLst>
        </pc:spChg>
      </pc:sldChg>
      <pc:sldChg chg="modSp">
        <pc:chgData name="Caroline Prodger" userId="e4ef2e75-b60b-401b-8ebe-291bdcf405f4" providerId="ADAL" clId="{2FAAEBD3-A53C-4E74-BD43-62F7684061A0}" dt="2021-05-28T11:52:19.149" v="5"/>
        <pc:sldMkLst>
          <pc:docMk/>
          <pc:sldMk cId="3892098259" sldId="355"/>
        </pc:sldMkLst>
        <pc:spChg chg="mod">
          <ac:chgData name="Caroline Prodger" userId="e4ef2e75-b60b-401b-8ebe-291bdcf405f4" providerId="ADAL" clId="{2FAAEBD3-A53C-4E74-BD43-62F7684061A0}" dt="2021-05-28T11:52:19.149" v="5"/>
          <ac:spMkLst>
            <pc:docMk/>
            <pc:sldMk cId="3892098259" sldId="355"/>
            <ac:spMk id="2" creationId="{00000000-0000-0000-0000-000000000000}"/>
          </ac:spMkLst>
        </pc:spChg>
        <pc:spChg chg="mod">
          <ac:chgData name="Caroline Prodger" userId="e4ef2e75-b60b-401b-8ebe-291bdcf405f4" providerId="ADAL" clId="{2FAAEBD3-A53C-4E74-BD43-62F7684061A0}" dt="2021-05-28T11:52:19.149" v="5"/>
          <ac:spMkLst>
            <pc:docMk/>
            <pc:sldMk cId="3892098259" sldId="355"/>
            <ac:spMk id="3" creationId="{00000000-0000-0000-0000-000000000000}"/>
          </ac:spMkLst>
        </pc:spChg>
      </pc:sldChg>
      <pc:sldChg chg="modSp">
        <pc:chgData name="Caroline Prodger" userId="e4ef2e75-b60b-401b-8ebe-291bdcf405f4" providerId="ADAL" clId="{2FAAEBD3-A53C-4E74-BD43-62F7684061A0}" dt="2021-05-28T11:52:19.149" v="5"/>
        <pc:sldMkLst>
          <pc:docMk/>
          <pc:sldMk cId="188564516" sldId="357"/>
        </pc:sldMkLst>
        <pc:spChg chg="mod">
          <ac:chgData name="Caroline Prodger" userId="e4ef2e75-b60b-401b-8ebe-291bdcf405f4" providerId="ADAL" clId="{2FAAEBD3-A53C-4E74-BD43-62F7684061A0}" dt="2021-05-28T11:52:19.149" v="5"/>
          <ac:spMkLst>
            <pc:docMk/>
            <pc:sldMk cId="188564516" sldId="357"/>
            <ac:spMk id="2" creationId="{00000000-0000-0000-0000-000000000000}"/>
          </ac:spMkLst>
        </pc:spChg>
        <pc:spChg chg="mod">
          <ac:chgData name="Caroline Prodger" userId="e4ef2e75-b60b-401b-8ebe-291bdcf405f4" providerId="ADAL" clId="{2FAAEBD3-A53C-4E74-BD43-62F7684061A0}" dt="2021-05-28T11:52:19.149" v="5"/>
          <ac:spMkLst>
            <pc:docMk/>
            <pc:sldMk cId="188564516" sldId="357"/>
            <ac:spMk id="3" creationId="{00000000-0000-0000-0000-000000000000}"/>
          </ac:spMkLst>
        </pc:spChg>
      </pc:sldChg>
      <pc:sldChg chg="modSp">
        <pc:chgData name="Caroline Prodger" userId="e4ef2e75-b60b-401b-8ebe-291bdcf405f4" providerId="ADAL" clId="{2FAAEBD3-A53C-4E74-BD43-62F7684061A0}" dt="2021-05-28T11:52:19.149" v="5"/>
        <pc:sldMkLst>
          <pc:docMk/>
          <pc:sldMk cId="3528939913" sldId="358"/>
        </pc:sldMkLst>
        <pc:spChg chg="mod">
          <ac:chgData name="Caroline Prodger" userId="e4ef2e75-b60b-401b-8ebe-291bdcf405f4" providerId="ADAL" clId="{2FAAEBD3-A53C-4E74-BD43-62F7684061A0}" dt="2021-05-28T11:52:19.149" v="5"/>
          <ac:spMkLst>
            <pc:docMk/>
            <pc:sldMk cId="3528939913" sldId="358"/>
            <ac:spMk id="2" creationId="{00000000-0000-0000-0000-000000000000}"/>
          </ac:spMkLst>
        </pc:spChg>
        <pc:spChg chg="mod">
          <ac:chgData name="Caroline Prodger" userId="e4ef2e75-b60b-401b-8ebe-291bdcf405f4" providerId="ADAL" clId="{2FAAEBD3-A53C-4E74-BD43-62F7684061A0}" dt="2021-05-28T11:52:19.149" v="5"/>
          <ac:spMkLst>
            <pc:docMk/>
            <pc:sldMk cId="3528939913" sldId="358"/>
            <ac:spMk id="3" creationId="{00000000-0000-0000-0000-000000000000}"/>
          </ac:spMkLst>
        </pc:spChg>
      </pc:sldChg>
      <pc:sldChg chg="modSp">
        <pc:chgData name="Caroline Prodger" userId="e4ef2e75-b60b-401b-8ebe-291bdcf405f4" providerId="ADAL" clId="{2FAAEBD3-A53C-4E74-BD43-62F7684061A0}" dt="2021-05-28T11:52:19.149" v="5"/>
        <pc:sldMkLst>
          <pc:docMk/>
          <pc:sldMk cId="2830763092" sldId="359"/>
        </pc:sldMkLst>
        <pc:spChg chg="mod">
          <ac:chgData name="Caroline Prodger" userId="e4ef2e75-b60b-401b-8ebe-291bdcf405f4" providerId="ADAL" clId="{2FAAEBD3-A53C-4E74-BD43-62F7684061A0}" dt="2021-05-28T11:52:19.149" v="5"/>
          <ac:spMkLst>
            <pc:docMk/>
            <pc:sldMk cId="2830763092" sldId="359"/>
            <ac:spMk id="2" creationId="{00000000-0000-0000-0000-000000000000}"/>
          </ac:spMkLst>
        </pc:spChg>
        <pc:spChg chg="mod">
          <ac:chgData name="Caroline Prodger" userId="e4ef2e75-b60b-401b-8ebe-291bdcf405f4" providerId="ADAL" clId="{2FAAEBD3-A53C-4E74-BD43-62F7684061A0}" dt="2021-05-28T11:52:19.149" v="5"/>
          <ac:spMkLst>
            <pc:docMk/>
            <pc:sldMk cId="2830763092" sldId="359"/>
            <ac:spMk id="3" creationId="{00000000-0000-0000-0000-000000000000}"/>
          </ac:spMkLst>
        </pc:spChg>
      </pc:sldChg>
      <pc:sldChg chg="modSp">
        <pc:chgData name="Caroline Prodger" userId="e4ef2e75-b60b-401b-8ebe-291bdcf405f4" providerId="ADAL" clId="{2FAAEBD3-A53C-4E74-BD43-62F7684061A0}" dt="2021-05-28T11:52:19.149" v="5"/>
        <pc:sldMkLst>
          <pc:docMk/>
          <pc:sldMk cId="0" sldId="418"/>
        </pc:sldMkLst>
        <pc:spChg chg="mod">
          <ac:chgData name="Caroline Prodger" userId="e4ef2e75-b60b-401b-8ebe-291bdcf405f4" providerId="ADAL" clId="{2FAAEBD3-A53C-4E74-BD43-62F7684061A0}" dt="2021-05-28T11:52:19.149" v="5"/>
          <ac:spMkLst>
            <pc:docMk/>
            <pc:sldMk cId="0" sldId="418"/>
            <ac:spMk id="3074" creationId="{00000000-0000-0000-0000-000000000000}"/>
          </ac:spMkLst>
        </pc:spChg>
        <pc:spChg chg="mod">
          <ac:chgData name="Caroline Prodger" userId="e4ef2e75-b60b-401b-8ebe-291bdcf405f4" providerId="ADAL" clId="{2FAAEBD3-A53C-4E74-BD43-62F7684061A0}" dt="2021-05-28T11:52:19.149" v="5"/>
          <ac:spMkLst>
            <pc:docMk/>
            <pc:sldMk cId="0" sldId="418"/>
            <ac:spMk id="3075" creationId="{00000000-0000-0000-0000-000000000000}"/>
          </ac:spMkLst>
        </pc:spChg>
      </pc:sldChg>
      <pc:sldChg chg="modSp">
        <pc:chgData name="Caroline Prodger" userId="e4ef2e75-b60b-401b-8ebe-291bdcf405f4" providerId="ADAL" clId="{2FAAEBD3-A53C-4E74-BD43-62F7684061A0}" dt="2021-05-28T11:52:19.149" v="5"/>
        <pc:sldMkLst>
          <pc:docMk/>
          <pc:sldMk cId="3869032500" sldId="419"/>
        </pc:sldMkLst>
        <pc:spChg chg="mod">
          <ac:chgData name="Caroline Prodger" userId="e4ef2e75-b60b-401b-8ebe-291bdcf405f4" providerId="ADAL" clId="{2FAAEBD3-A53C-4E74-BD43-62F7684061A0}" dt="2021-05-28T11:52:19.149" v="5"/>
          <ac:spMkLst>
            <pc:docMk/>
            <pc:sldMk cId="3869032500" sldId="419"/>
            <ac:spMk id="2" creationId="{00000000-0000-0000-0000-000000000000}"/>
          </ac:spMkLst>
        </pc:spChg>
        <pc:spChg chg="mod">
          <ac:chgData name="Caroline Prodger" userId="e4ef2e75-b60b-401b-8ebe-291bdcf405f4" providerId="ADAL" clId="{2FAAEBD3-A53C-4E74-BD43-62F7684061A0}" dt="2021-05-28T11:52:19.149" v="5"/>
          <ac:spMkLst>
            <pc:docMk/>
            <pc:sldMk cId="3869032500" sldId="419"/>
            <ac:spMk id="3" creationId="{00000000-0000-0000-0000-000000000000}"/>
          </ac:spMkLst>
        </pc:spChg>
      </pc:sldChg>
      <pc:sldChg chg="modSp">
        <pc:chgData name="Caroline Prodger" userId="e4ef2e75-b60b-401b-8ebe-291bdcf405f4" providerId="ADAL" clId="{2FAAEBD3-A53C-4E74-BD43-62F7684061A0}" dt="2021-05-28T11:52:19.149" v="5"/>
        <pc:sldMkLst>
          <pc:docMk/>
          <pc:sldMk cId="0" sldId="420"/>
        </pc:sldMkLst>
        <pc:spChg chg="mod">
          <ac:chgData name="Caroline Prodger" userId="e4ef2e75-b60b-401b-8ebe-291bdcf405f4" providerId="ADAL" clId="{2FAAEBD3-A53C-4E74-BD43-62F7684061A0}" dt="2021-05-28T11:52:19.149" v="5"/>
          <ac:spMkLst>
            <pc:docMk/>
            <pc:sldMk cId="0" sldId="420"/>
            <ac:spMk id="18434" creationId="{00000000-0000-0000-0000-000000000000}"/>
          </ac:spMkLst>
        </pc:spChg>
      </pc:sldChg>
      <pc:sldMasterChg chg="modSldLayout">
        <pc:chgData name="Caroline Prodger" userId="e4ef2e75-b60b-401b-8ebe-291bdcf405f4" providerId="ADAL" clId="{2FAAEBD3-A53C-4E74-BD43-62F7684061A0}" dt="2021-05-28T11:49:28.573" v="1" actId="22"/>
        <pc:sldMasterMkLst>
          <pc:docMk/>
          <pc:sldMasterMk cId="0" sldId="2147483651"/>
        </pc:sldMasterMkLst>
        <pc:sldLayoutChg chg="addSp delSp mod">
          <pc:chgData name="Caroline Prodger" userId="e4ef2e75-b60b-401b-8ebe-291bdcf405f4" providerId="ADAL" clId="{2FAAEBD3-A53C-4E74-BD43-62F7684061A0}" dt="2021-05-28T11:49:28.573" v="1" actId="22"/>
          <pc:sldLayoutMkLst>
            <pc:docMk/>
            <pc:sldMasterMk cId="1519830468" sldId="2147483655"/>
            <pc:sldLayoutMk cId="0" sldId="2147483652"/>
          </pc:sldLayoutMkLst>
          <pc:spChg chg="add del">
            <ac:chgData name="Caroline Prodger" userId="e4ef2e75-b60b-401b-8ebe-291bdcf405f4" providerId="ADAL" clId="{2FAAEBD3-A53C-4E74-BD43-62F7684061A0}" dt="2021-05-28T11:49:28.573" v="1" actId="22"/>
            <ac:spMkLst>
              <pc:docMk/>
              <pc:sldMasterMk cId="1519830468" sldId="2147483655"/>
              <pc:sldLayoutMk cId="0" sldId="2147483652"/>
              <ac:spMk id="6" creationId="{31399517-598F-4C2F-95CF-6F64640596CD}"/>
            </ac:spMkLst>
          </pc:spChg>
        </pc:sldLayoutChg>
      </pc:sldMasterChg>
      <pc:sldMasterChg chg="del delSldLayout">
        <pc:chgData name="Caroline Prodger" userId="e4ef2e75-b60b-401b-8ebe-291bdcf405f4" providerId="ADAL" clId="{2FAAEBD3-A53C-4E74-BD43-62F7684061A0}" dt="2021-05-28T11:49:58.788" v="4" actId="2696"/>
        <pc:sldMasterMkLst>
          <pc:docMk/>
          <pc:sldMasterMk cId="2470260452" sldId="2147483653"/>
        </pc:sldMasterMkLst>
        <pc:sldLayoutChg chg="del">
          <pc:chgData name="Caroline Prodger" userId="e4ef2e75-b60b-401b-8ebe-291bdcf405f4" providerId="ADAL" clId="{2FAAEBD3-A53C-4E74-BD43-62F7684061A0}" dt="2021-05-28T11:49:58.786" v="3" actId="2696"/>
          <pc:sldLayoutMkLst>
            <pc:docMk/>
            <pc:sldMasterMk cId="2470260452" sldId="2147483653"/>
            <pc:sldLayoutMk cId="2234217568" sldId="2147483654"/>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409449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81454939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a:ln>
                  <a:noFill/>
                </a:ln>
                <a:solidFill>
                  <a:srgbClr val="D9D9D9"/>
                </a:solidFill>
                <a:effectLst/>
                <a:uLnTx/>
                <a:uFillTx/>
                <a:latin typeface="Arial" charset="0"/>
                <a:ea typeface="ＭＳ Ｐゴシック" charset="-128"/>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marL="0" marR="0" lvl="0" indent="0" algn="r" defTabSz="914400" rtl="0" eaLnBrk="1" fontAlgn="base" latinLnBrk="0" hangingPunct="1">
              <a:lnSpc>
                <a:spcPct val="100000"/>
              </a:lnSpc>
              <a:spcBef>
                <a:spcPts val="600"/>
              </a:spcBef>
              <a:spcAft>
                <a:spcPct val="0"/>
              </a:spcAft>
              <a:buClrTx/>
              <a:buSzTx/>
              <a:buFontTx/>
              <a:buNone/>
              <a:tabLst/>
              <a:defRPr/>
            </a:pPr>
            <a:fld id="{6152C911-7D81-1845-9D20-613E63F035EB}" type="slidenum">
              <a:rPr kumimoji="0" lang="en-US" sz="900" b="0" i="0" u="none" strike="noStrike" kern="1200" cap="none" spc="0" normalizeH="0" baseline="0" noProof="0">
                <a:ln>
                  <a:noFill/>
                </a:ln>
                <a:solidFill>
                  <a:srgbClr val="000000"/>
                </a:solidFill>
                <a:effectLst/>
                <a:uLnTx/>
                <a:uFillTx/>
                <a:latin typeface="Arial" pitchFamily="-105" charset="0"/>
                <a:ea typeface="Arial" pitchFamily="-105" charset="0"/>
                <a:cs typeface="Arial" pitchFamily="-105" charset="0"/>
              </a:rPr>
              <a:pPr marL="0" marR="0" lvl="0" indent="0" algn="r" defTabSz="914400" rtl="0" eaLnBrk="1" fontAlgn="base" latinLnBrk="0" hangingPunct="1">
                <a:lnSpc>
                  <a:spcPct val="100000"/>
                </a:lnSpc>
                <a:spcBef>
                  <a:spcPts val="600"/>
                </a:spcBef>
                <a:spcAft>
                  <a:spcPct val="0"/>
                </a:spcAft>
                <a:buClrTx/>
                <a:buSzTx/>
                <a:buFontTx/>
                <a:buNone/>
                <a:tabLst/>
                <a:defRPr/>
              </a:pPr>
              <a:t>‹#›</a:t>
            </a:fld>
            <a:r>
              <a:rPr kumimoji="0" lang="en-US" sz="9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t> of 10</a:t>
            </a:r>
          </a:p>
          <a:p>
            <a:pPr marL="0" marR="0" lvl="0" indent="0" algn="r" defTabSz="914400" rtl="0" eaLnBrk="1" fontAlgn="base" latinLnBrk="0" hangingPunct="1">
              <a:lnSpc>
                <a:spcPct val="100000"/>
              </a:lnSpc>
              <a:spcBef>
                <a:spcPts val="600"/>
              </a:spcBef>
              <a:spcAft>
                <a:spcPct val="0"/>
              </a:spcAft>
              <a:buClrTx/>
              <a:buSzTx/>
              <a:buFontTx/>
              <a:buNone/>
              <a:tabLst/>
              <a:defRPr/>
            </a:pPr>
            <a:endParaRPr kumimoji="0" lang="en-US" sz="9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 Level Technical Qualification in</a:t>
            </a:r>
            <a:b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br>
            <a:r>
              <a:rPr kumimoji="0" lang="en-GB" sz="1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Construction: Onsite Construction (Level 3)</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rPr>
              <a:t>300 Onsite Construction Core</a:t>
            </a:r>
            <a:endParaRPr kumimoji="0" lang="en-US"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900" b="0" i="0" u="none" strike="noStrike" kern="1200" cap="none" spc="0" normalizeH="0" baseline="0" noProof="0">
                <a:ln>
                  <a:noFill/>
                </a:ln>
                <a:solidFill>
                  <a:srgbClr val="000000"/>
                </a:solidFill>
                <a:effectLst/>
                <a:uLnTx/>
                <a:uFillTx/>
                <a:latin typeface="Arial"/>
                <a:ea typeface="Calibri" panose="020F0502020204030204" pitchFamily="34" charset="0"/>
                <a:cs typeface="Times New Roman" panose="02020603050405020304" pitchFamily="18" charset="0"/>
              </a:rPr>
              <a:t>© City &amp; Guilds Limited. </a:t>
            </a:r>
            <a:r>
              <a:rPr kumimoji="0" lang="en-GB" altLang="en-US" sz="9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rPr>
              <a:t>All rights reserved.</a:t>
            </a:r>
            <a:endParaRPr kumimoji="0" lang="en-GB" altLang="en-US" sz="900" b="0" i="0" u="none" strike="noStrike" kern="1200" cap="none" spc="0" normalizeH="0" baseline="0" noProof="0" dirty="0">
              <a:ln>
                <a:noFill/>
              </a:ln>
              <a:solidFill>
                <a:srgbClr val="000000"/>
              </a:solidFill>
              <a:effectLst/>
              <a:uLnTx/>
              <a:uFillTx/>
              <a:latin typeface="Arial"/>
              <a:ea typeface="ＭＳ Ｐゴシック" pitchFamily="-105" charset="-128"/>
            </a:endParaRPr>
          </a:p>
        </p:txBody>
      </p:sp>
    </p:spTree>
    <p:extLst>
      <p:ext uri="{BB962C8B-B14F-4D97-AF65-F5344CB8AC3E}">
        <p14:creationId xmlns:p14="http://schemas.microsoft.com/office/powerpoint/2010/main" val="3405505048"/>
      </p:ext>
    </p:extLst>
  </p:cSld>
  <p:clrMap bg1="lt1" tx1="dk1" bg2="lt2" tx2="dk2" accent1="accent1" accent2="accent2" accent3="accent3" accent4="accent4" accent5="accent5" accent6="accent6" hlink="hlink" folHlink="folHlink"/>
  <p:sldLayoutIdLst>
    <p:sldLayoutId id="2147483659" r:id="rId1"/>
    <p:sldLayoutId id="2147483660"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en-GB" dirty="0">
                <a:ea typeface="ＭＳ Ｐゴシック" pitchFamily="-105" charset="-128"/>
                <a:cs typeface="ＭＳ Ｐゴシック" pitchFamily="-105" charset="-128"/>
              </a:rPr>
              <a:t>PowerPoint 11: First aid</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lang="en-GB" sz="6600" dirty="0">
                <a:solidFill>
                  <a:schemeClr val="bg1"/>
                </a:solidFill>
                <a:ea typeface="ＭＳ Ｐゴシック" pitchFamily="-105" charset="-128"/>
                <a:cs typeface="ＭＳ Ｐゴシック" pitchFamily="-105" charset="-128"/>
              </a:rPr>
              <a:t>o</a:t>
            </a:r>
            <a:r>
              <a:rPr sz="6600" dirty="0">
                <a:solidFill>
                  <a:schemeClr val="bg1"/>
                </a:solidFill>
                <a:ea typeface="ＭＳ Ｐゴシック" pitchFamily="-105" charset="-128"/>
                <a:cs typeface="ＭＳ Ｐゴシック" pitchFamily="-105" charset="-128"/>
              </a:rPr>
              <a:t>PowerPoint</a:t>
            </a:r>
          </a:p>
        </p:txBody>
      </p:sp>
      <p:sp>
        <p:nvSpPr>
          <p:cNvPr id="2054" name="TextBox 9"/>
          <p:cNvSpPr txBox="1">
            <a:spLocks noChangeArrowheads="1"/>
          </p:cNvSpPr>
          <p:nvPr/>
        </p:nvSpPr>
        <p:spPr bwMode="auto">
          <a:xfrm>
            <a:off x="457200" y="1628800"/>
            <a:ext cx="8001000" cy="1319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 Health and safety in construction</a:t>
            </a:r>
          </a:p>
          <a:p>
            <a:endParaRPr lang="en-GB" sz="2400" b="1"/>
          </a:p>
          <a:p>
            <a:r>
              <a:rPr lang="en-GB" sz="2400" b="1"/>
              <a:t>1.11 </a:t>
            </a:r>
            <a:r>
              <a:rPr lang="en-GB" sz="2400" b="1" dirty="0"/>
              <a:t>First aid facilities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marL="0" indent="0"/>
            <a:r>
              <a:rPr lang="en-GB"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At the end of the session learners should be able to:</a:t>
            </a:r>
            <a:endParaRPr dirty="0">
              <a:ea typeface="ＭＳ Ｐゴシック" pitchFamily="-105" charset="-128"/>
              <a:cs typeface="ＭＳ Ｐゴシック" pitchFamily="-105" charset="-128"/>
            </a:endParaRPr>
          </a:p>
          <a:p>
            <a:pPr lvl="1"/>
            <a:r>
              <a:rPr lang="en-US" dirty="0"/>
              <a:t>describe the first aid facilities that must be available in the work area in accordance with health and safety regulations.</a:t>
            </a:r>
          </a:p>
        </p:txBody>
      </p:sp>
      <p:pic>
        <p:nvPicPr>
          <p:cNvPr id="2" name="Picture 1">
            <a:extLst>
              <a:ext uri="{FF2B5EF4-FFF2-40B4-BE49-F238E27FC236}">
                <a16:creationId xmlns:a16="http://schemas.microsoft.com/office/drawing/2014/main" id="{A156E3C5-A37A-4CF3-868A-4BAEB3F9E8C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382010" y="2592606"/>
            <a:ext cx="4379979" cy="328498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First aid in the workplace</a:t>
            </a:r>
          </a:p>
        </p:txBody>
      </p:sp>
      <p:sp>
        <p:nvSpPr>
          <p:cNvPr id="3" name="Content Placeholder 2"/>
          <p:cNvSpPr>
            <a:spLocks noGrp="1"/>
          </p:cNvSpPr>
          <p:nvPr>
            <p:ph sz="quarter" idx="10"/>
          </p:nvPr>
        </p:nvSpPr>
        <p:spPr/>
        <p:txBody>
          <a:bodyPr/>
          <a:lstStyle/>
          <a:p>
            <a:pPr marL="0" lvl="1" indent="0">
              <a:buNone/>
            </a:pPr>
            <a:r>
              <a:rPr lang="en-GB" dirty="0"/>
              <a:t>Health and safety regulations require employers to provide adequate and appropriate equipment, facilities and personnel to enable first aid to be given if an employee suffers an accident or injury or falls ill at work. While different working environments have different needs, the minimum first-aid provision in any workplace or construction site should include:</a:t>
            </a:r>
            <a:endParaRPr lang="en-US" dirty="0"/>
          </a:p>
          <a:p>
            <a:pPr lvl="1"/>
            <a:r>
              <a:rPr lang="en-GB" dirty="0"/>
              <a:t>a suitably stocked and maintained first-aid box</a:t>
            </a:r>
          </a:p>
          <a:p>
            <a:pPr lvl="1"/>
            <a:r>
              <a:rPr lang="en-GB" dirty="0"/>
              <a:t>an appointed person to take charge of first-aid arrangements</a:t>
            </a:r>
          </a:p>
          <a:p>
            <a:pPr lvl="1"/>
            <a:r>
              <a:rPr lang="en-GB" dirty="0"/>
              <a:t>24-hour quick access to first-aid equipment</a:t>
            </a:r>
          </a:p>
          <a:p>
            <a:pPr lvl="1"/>
            <a:r>
              <a:rPr lang="en-GB" dirty="0"/>
              <a:t>a trained first-aider always available during working hours.</a:t>
            </a:r>
          </a:p>
          <a:p>
            <a:endParaRPr lang="en-US" dirty="0"/>
          </a:p>
        </p:txBody>
      </p:sp>
    </p:spTree>
    <p:extLst>
      <p:ext uri="{BB962C8B-B14F-4D97-AF65-F5344CB8AC3E}">
        <p14:creationId xmlns:p14="http://schemas.microsoft.com/office/powerpoint/2010/main" val="25049900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First-aid box</a:t>
            </a:r>
          </a:p>
        </p:txBody>
      </p:sp>
      <p:sp>
        <p:nvSpPr>
          <p:cNvPr id="3" name="Content Placeholder 2"/>
          <p:cNvSpPr>
            <a:spLocks noGrp="1"/>
          </p:cNvSpPr>
          <p:nvPr>
            <p:ph sz="quarter" idx="10"/>
          </p:nvPr>
        </p:nvSpPr>
        <p:spPr/>
        <p:txBody>
          <a:bodyPr/>
          <a:lstStyle/>
          <a:p>
            <a:r>
              <a:rPr lang="en-GB" dirty="0">
                <a:ea typeface="ＭＳ Ｐゴシック" pitchFamily="-105" charset="-128"/>
              </a:rPr>
              <a:t>A suitably stocked and maintained first-aid box is essential. The </a:t>
            </a:r>
            <a:r>
              <a:rPr lang="en-US" dirty="0"/>
              <a:t>Health and Safety Executive</a:t>
            </a:r>
            <a:r>
              <a:rPr lang="en-GB">
                <a:effectLst/>
              </a:rPr>
              <a:t> (</a:t>
            </a:r>
            <a:r>
              <a:rPr lang="en-GB" dirty="0">
                <a:ea typeface="ＭＳ Ｐゴシック" pitchFamily="-105" charset="-128"/>
              </a:rPr>
              <a:t>HSE) advises that it should include:</a:t>
            </a:r>
            <a:endParaRPr lang="en-US" dirty="0"/>
          </a:p>
          <a:p>
            <a:pPr lvl="1"/>
            <a:r>
              <a:rPr lang="en-GB" dirty="0"/>
              <a:t>20 wrapped sterile adhesive dressings in assorted sizes</a:t>
            </a:r>
          </a:p>
          <a:p>
            <a:pPr lvl="1"/>
            <a:r>
              <a:rPr lang="en-GB" dirty="0"/>
              <a:t>2 sterile eye pads</a:t>
            </a:r>
          </a:p>
          <a:p>
            <a:pPr lvl="1"/>
            <a:r>
              <a:rPr lang="en-GB" dirty="0"/>
              <a:t>4 individually wrapped triangular bandages</a:t>
            </a:r>
          </a:p>
          <a:p>
            <a:pPr lvl="1"/>
            <a:r>
              <a:rPr lang="en-GB" dirty="0"/>
              <a:t>6 safety pins</a:t>
            </a:r>
          </a:p>
          <a:p>
            <a:pPr lvl="1"/>
            <a:r>
              <a:rPr lang="en-GB" dirty="0"/>
              <a:t>6 medium-sized and two large-sized </a:t>
            </a:r>
            <a:br>
              <a:rPr lang="en-GB" dirty="0"/>
            </a:br>
            <a:r>
              <a:rPr lang="en-GB" dirty="0"/>
              <a:t>individually wrapped sterile unmedicated </a:t>
            </a:r>
            <a:br>
              <a:rPr lang="en-GB" dirty="0"/>
            </a:br>
            <a:r>
              <a:rPr lang="en-GB" dirty="0"/>
              <a:t>wound dressings</a:t>
            </a:r>
          </a:p>
          <a:p>
            <a:pPr lvl="1"/>
            <a:r>
              <a:rPr lang="en-GB" dirty="0"/>
              <a:t>a pair of disposable gloves.</a:t>
            </a:r>
          </a:p>
          <a:p>
            <a:pPr marL="0" lvl="1" indent="0">
              <a:buNone/>
            </a:pPr>
            <a:r>
              <a:rPr lang="en-GB" b="1" dirty="0"/>
              <a:t>It is important to replenish first-aid supplies as they are used.</a:t>
            </a:r>
          </a:p>
          <a:p>
            <a:pPr lvl="1"/>
            <a:endParaRPr lang="en-US" dirty="0"/>
          </a:p>
          <a:p>
            <a:endParaRPr lang="en-US" dirty="0">
              <a:ea typeface="ＭＳ Ｐゴシック" pitchFamily="-105" charset="-128"/>
              <a:cs typeface="ＭＳ Ｐゴシック" pitchFamily="-105" charset="-128"/>
            </a:endParaRPr>
          </a:p>
          <a:p>
            <a:endParaRPr lang="en-US" dirty="0"/>
          </a:p>
        </p:txBody>
      </p:sp>
      <p:pic>
        <p:nvPicPr>
          <p:cNvPr id="6" name="Picture 5" descr="A picture containing text, indoor&#10;&#10;Description automatically generated">
            <a:extLst>
              <a:ext uri="{FF2B5EF4-FFF2-40B4-BE49-F238E27FC236}">
                <a16:creationId xmlns:a16="http://schemas.microsoft.com/office/drawing/2014/main" id="{0646DBE9-E004-4703-9085-DFA8D4B1945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68144" y="2924944"/>
            <a:ext cx="3058194" cy="1633076"/>
          </a:xfrm>
          <a:prstGeom prst="rect">
            <a:avLst/>
          </a:prstGeom>
        </p:spPr>
      </p:pic>
    </p:spTree>
    <p:extLst>
      <p:ext uri="{BB962C8B-B14F-4D97-AF65-F5344CB8AC3E}">
        <p14:creationId xmlns:p14="http://schemas.microsoft.com/office/powerpoint/2010/main" val="38690325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First-aider</a:t>
            </a:r>
          </a:p>
        </p:txBody>
      </p:sp>
      <p:sp>
        <p:nvSpPr>
          <p:cNvPr id="3" name="Content Placeholder 2"/>
          <p:cNvSpPr>
            <a:spLocks noGrp="1"/>
          </p:cNvSpPr>
          <p:nvPr>
            <p:ph sz="quarter" idx="10"/>
          </p:nvPr>
        </p:nvSpPr>
        <p:spPr/>
        <p:txBody>
          <a:bodyPr/>
          <a:lstStyle/>
          <a:p>
            <a:pPr algn="l"/>
            <a:r>
              <a:rPr lang="en-GB" b="0" i="0" dirty="0">
                <a:solidFill>
                  <a:srgbClr val="000000"/>
                </a:solidFill>
                <a:effectLst/>
              </a:rPr>
              <a:t>A first-aider is someone who has undergone a recognised first-aid training course, such as those provided by the Association of First Aiders (</a:t>
            </a:r>
            <a:r>
              <a:rPr lang="en-GB" b="0" i="0" dirty="0" err="1">
                <a:solidFill>
                  <a:srgbClr val="000000"/>
                </a:solidFill>
                <a:effectLst/>
              </a:rPr>
              <a:t>AoFA</a:t>
            </a:r>
            <a:r>
              <a:rPr lang="en-GB" b="0" i="0" dirty="0">
                <a:solidFill>
                  <a:srgbClr val="000000"/>
                </a:solidFill>
                <a:effectLst/>
              </a:rPr>
              <a:t>) and recognised by the HSE. The first-aider must hold a current ‘first-aid at work’ certificate.</a:t>
            </a:r>
          </a:p>
          <a:p>
            <a:pPr lvl="1"/>
            <a:endParaRPr lang="en-US" dirty="0"/>
          </a:p>
          <a:p>
            <a:endParaRPr lang="en-US" dirty="0"/>
          </a:p>
        </p:txBody>
      </p:sp>
    </p:spTree>
    <p:extLst>
      <p:ext uri="{BB962C8B-B14F-4D97-AF65-F5344CB8AC3E}">
        <p14:creationId xmlns:p14="http://schemas.microsoft.com/office/powerpoint/2010/main" val="21175296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Appointed person</a:t>
            </a:r>
          </a:p>
        </p:txBody>
      </p:sp>
      <p:sp>
        <p:nvSpPr>
          <p:cNvPr id="3" name="Content Placeholder 2"/>
          <p:cNvSpPr>
            <a:spLocks noGrp="1"/>
          </p:cNvSpPr>
          <p:nvPr>
            <p:ph sz="quarter" idx="10"/>
          </p:nvPr>
        </p:nvSpPr>
        <p:spPr>
          <a:xfrm>
            <a:off x="457200" y="1512000"/>
            <a:ext cx="4906888" cy="4248000"/>
          </a:xfrm>
        </p:spPr>
        <p:txBody>
          <a:bodyPr/>
          <a:lstStyle/>
          <a:p>
            <a:pPr algn="l"/>
            <a:r>
              <a:rPr lang="en-GB" b="0" i="0" dirty="0">
                <a:solidFill>
                  <a:srgbClr val="000000"/>
                </a:solidFill>
                <a:effectLst/>
              </a:rPr>
              <a:t>An appointed person is someone your employer chooses to:</a:t>
            </a:r>
            <a:endParaRPr lang="en-US" dirty="0"/>
          </a:p>
          <a:p>
            <a:pPr lvl="1"/>
            <a:r>
              <a:rPr lang="en-GB" b="0" i="0" dirty="0">
                <a:solidFill>
                  <a:srgbClr val="000000"/>
                </a:solidFill>
                <a:effectLst/>
              </a:rPr>
              <a:t>take charge when someone is injured or falls ill, including calling an ambulance </a:t>
            </a:r>
            <a:r>
              <a:rPr lang="en-GB" dirty="0"/>
              <a:t>if required</a:t>
            </a:r>
          </a:p>
          <a:p>
            <a:pPr lvl="1"/>
            <a:r>
              <a:rPr lang="en-GB" dirty="0"/>
              <a:t>keep stock of the first-aid box and replenish supplies</a:t>
            </a:r>
          </a:p>
          <a:p>
            <a:pPr lvl="1"/>
            <a:r>
              <a:rPr lang="en-GB" dirty="0"/>
              <a:t>be always available when people are working on site.</a:t>
            </a:r>
          </a:p>
          <a:p>
            <a:pPr lvl="1"/>
            <a:endParaRPr lang="en-US" dirty="0"/>
          </a:p>
          <a:p>
            <a:endParaRPr lang="en-US" dirty="0"/>
          </a:p>
        </p:txBody>
      </p:sp>
      <p:pic>
        <p:nvPicPr>
          <p:cNvPr id="6" name="Picture 5" descr="A picture containing person, yellow, transport&#10;&#10;Description automatically generated">
            <a:extLst>
              <a:ext uri="{FF2B5EF4-FFF2-40B4-BE49-F238E27FC236}">
                <a16:creationId xmlns:a16="http://schemas.microsoft.com/office/drawing/2014/main" id="{285D7D7D-AFC4-4C7A-849F-3D583E29A8F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24128" y="2348988"/>
            <a:ext cx="3240360" cy="2160024"/>
          </a:xfrm>
          <a:prstGeom prst="rect">
            <a:avLst/>
          </a:prstGeom>
        </p:spPr>
      </p:pic>
    </p:spTree>
    <p:extLst>
      <p:ext uri="{BB962C8B-B14F-4D97-AF65-F5344CB8AC3E}">
        <p14:creationId xmlns:p14="http://schemas.microsoft.com/office/powerpoint/2010/main" val="38920982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Employer’s first-aid responsibilities</a:t>
            </a:r>
            <a:endParaRPr lang="en-US" dirty="0"/>
          </a:p>
        </p:txBody>
      </p:sp>
      <p:sp>
        <p:nvSpPr>
          <p:cNvPr id="3" name="Content Placeholder 2"/>
          <p:cNvSpPr>
            <a:spLocks noGrp="1"/>
          </p:cNvSpPr>
          <p:nvPr>
            <p:ph sz="quarter" idx="10"/>
          </p:nvPr>
        </p:nvSpPr>
        <p:spPr/>
        <p:txBody>
          <a:bodyPr/>
          <a:lstStyle/>
          <a:p>
            <a:r>
              <a:rPr lang="en-GB" dirty="0">
                <a:solidFill>
                  <a:srgbClr val="000000"/>
                </a:solidFill>
              </a:rPr>
              <a:t>Your employer is required by law to assess significant risks of potential injury and ill health in your workplace. If a significant number of risks exist, more than one first-aider may be needed. </a:t>
            </a:r>
          </a:p>
          <a:p>
            <a:pPr algn="l"/>
            <a:r>
              <a:rPr lang="en-GB" b="0" i="0" dirty="0">
                <a:solidFill>
                  <a:srgbClr val="000000"/>
                </a:solidFill>
                <a:effectLst/>
              </a:rPr>
              <a:t>Your employer also needs to assess whether there are any specific risks, such as working with hazardous substances, dangerous tools or machinery etc, which could necessitate specific training for first-aiders or extra first-aid equipment. </a:t>
            </a:r>
          </a:p>
          <a:p>
            <a:pPr algn="l"/>
            <a:r>
              <a:rPr lang="en-GB" b="0" i="0" dirty="0">
                <a:solidFill>
                  <a:srgbClr val="000000"/>
                </a:solidFill>
                <a:effectLst/>
              </a:rPr>
              <a:t>If there are different parts of the workplace that present different degrees of risk, your employer will need to make sure that each area has the relevant provisions.</a:t>
            </a:r>
            <a:endParaRPr lang="en-US" dirty="0"/>
          </a:p>
          <a:p>
            <a:endParaRPr lang="en-US" dirty="0"/>
          </a:p>
        </p:txBody>
      </p:sp>
    </p:spTree>
    <p:extLst>
      <p:ext uri="{BB962C8B-B14F-4D97-AF65-F5344CB8AC3E}">
        <p14:creationId xmlns:p14="http://schemas.microsoft.com/office/powerpoint/2010/main" val="1885645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Employer’s first-aid responsibilities</a:t>
            </a:r>
            <a:endParaRPr lang="en-US" dirty="0"/>
          </a:p>
        </p:txBody>
      </p:sp>
      <p:sp>
        <p:nvSpPr>
          <p:cNvPr id="3" name="Content Placeholder 2"/>
          <p:cNvSpPr>
            <a:spLocks noGrp="1"/>
          </p:cNvSpPr>
          <p:nvPr>
            <p:ph sz="quarter" idx="10"/>
          </p:nvPr>
        </p:nvSpPr>
        <p:spPr/>
        <p:txBody>
          <a:bodyPr/>
          <a:lstStyle/>
          <a:p>
            <a:pPr algn="l"/>
            <a:r>
              <a:rPr lang="en-GB" b="0" i="0" dirty="0">
                <a:solidFill>
                  <a:srgbClr val="000000"/>
                </a:solidFill>
                <a:effectLst/>
              </a:rPr>
              <a:t>Your employer may need to review the accident record book to assess any injuries, their nature, and how often they are occurring. This may influence the number of first-aid boxes and their exact location.</a:t>
            </a:r>
          </a:p>
          <a:p>
            <a:pPr algn="l"/>
            <a:r>
              <a:rPr lang="en-GB" b="0" i="0" dirty="0">
                <a:solidFill>
                  <a:srgbClr val="000000"/>
                </a:solidFill>
                <a:effectLst/>
              </a:rPr>
              <a:t>If your workplace or site is spread out over different floors and buildings, adequate provision must be made for all locations. If any employees travel or work alone, your employer should consider issuing a personal first-aid kit and providing training on how to use it.</a:t>
            </a:r>
          </a:p>
          <a:p>
            <a:pPr algn="l"/>
            <a:r>
              <a:rPr lang="en-GB" b="0" i="0" dirty="0">
                <a:solidFill>
                  <a:srgbClr val="000000"/>
                </a:solidFill>
                <a:effectLst/>
              </a:rPr>
              <a:t>For shift work or out of hours working, your employer needs to ensure that there are enough first-aiders to cover all hours of operation.</a:t>
            </a:r>
            <a:endParaRPr lang="en-US" dirty="0"/>
          </a:p>
        </p:txBody>
      </p:sp>
    </p:spTree>
    <p:extLst>
      <p:ext uri="{BB962C8B-B14F-4D97-AF65-F5344CB8AC3E}">
        <p14:creationId xmlns:p14="http://schemas.microsoft.com/office/powerpoint/2010/main" val="35289399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Employer’s first-aid responsibilities</a:t>
            </a:r>
            <a:endParaRPr lang="en-US" dirty="0"/>
          </a:p>
        </p:txBody>
      </p:sp>
      <p:sp>
        <p:nvSpPr>
          <p:cNvPr id="3" name="Content Placeholder 2"/>
          <p:cNvSpPr>
            <a:spLocks noGrp="1"/>
          </p:cNvSpPr>
          <p:nvPr>
            <p:ph sz="quarter" idx="10"/>
          </p:nvPr>
        </p:nvSpPr>
        <p:spPr>
          <a:xfrm>
            <a:off x="457200" y="1512000"/>
            <a:ext cx="4906888" cy="4248000"/>
          </a:xfrm>
        </p:spPr>
        <p:txBody>
          <a:bodyPr/>
          <a:lstStyle/>
          <a:p>
            <a:pPr algn="l"/>
            <a:r>
              <a:rPr lang="en-GB" b="0" i="0" dirty="0">
                <a:solidFill>
                  <a:srgbClr val="000000"/>
                </a:solidFill>
                <a:effectLst/>
              </a:rPr>
              <a:t>There are no legal responsibilities for guests and site visitors but it is good practice to include them in first-aid provision.</a:t>
            </a:r>
          </a:p>
          <a:p>
            <a:pPr algn="l"/>
            <a:r>
              <a:rPr lang="en-GB" b="0" i="0" dirty="0">
                <a:solidFill>
                  <a:srgbClr val="000000"/>
                </a:solidFill>
                <a:effectLst/>
              </a:rPr>
              <a:t>Your employer has to inform all employees of the first-aid arrangements by putting up notices telling staff who the first-aiders are and where they can be found as well as where the nearest first-aid box is kept. </a:t>
            </a:r>
          </a:p>
          <a:p>
            <a:pPr algn="l"/>
            <a:r>
              <a:rPr lang="en-GB" b="0" i="0" dirty="0">
                <a:solidFill>
                  <a:srgbClr val="000000"/>
                </a:solidFill>
                <a:effectLst/>
              </a:rPr>
              <a:t>It is also good practice to make provision for people who have reading difficulties or whose first language is not English.</a:t>
            </a:r>
          </a:p>
        </p:txBody>
      </p:sp>
      <p:pic>
        <p:nvPicPr>
          <p:cNvPr id="9" name="Picture 8" descr="A picture containing text, green, outdoor, first-aid kit&#10;&#10;Description automatically generated">
            <a:extLst>
              <a:ext uri="{FF2B5EF4-FFF2-40B4-BE49-F238E27FC236}">
                <a16:creationId xmlns:a16="http://schemas.microsoft.com/office/drawing/2014/main" id="{CB20E9A2-C557-47CD-9217-94917613985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94512" y="2534571"/>
            <a:ext cx="2592288" cy="1788857"/>
          </a:xfrm>
          <a:prstGeom prst="rect">
            <a:avLst/>
          </a:prstGeom>
        </p:spPr>
      </p:pic>
    </p:spTree>
    <p:extLst>
      <p:ext uri="{BB962C8B-B14F-4D97-AF65-F5344CB8AC3E}">
        <p14:creationId xmlns:p14="http://schemas.microsoft.com/office/powerpoint/2010/main" val="283076309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3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71B7F21-3F6B-4E57-A201-EDF0ADD3D7D1}">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8BC14DB-03F2-4DA6-A962-BF5C9E3DB986}">
  <ds:schemaRefs>
    <ds:schemaRef ds:uri="http://schemas.microsoft.com/sharepoint/v3/contenttype/forms"/>
  </ds:schemaRefs>
</ds:datastoreItem>
</file>

<file path=customXml/itemProps3.xml><?xml version="1.0" encoding="utf-8"?>
<ds:datastoreItem xmlns:ds="http://schemas.openxmlformats.org/officeDocument/2006/customXml" ds:itemID="{E5E732C9-712D-423B-87C9-E84E91A22FB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1137</TotalTime>
  <Words>627</Words>
  <Application>Microsoft Office PowerPoint</Application>
  <PresentationFormat>On-screen Show (4:3)</PresentationFormat>
  <Paragraphs>47</Paragraphs>
  <Slides>10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ＭＳ Ｐゴシック</vt:lpstr>
      <vt:lpstr>Arial</vt:lpstr>
      <vt:lpstr>Lucida Grande</vt:lpstr>
      <vt:lpstr>Times New Roman</vt:lpstr>
      <vt:lpstr>3_Default Design</vt:lpstr>
      <vt:lpstr>PowerPoint 11: First aid</vt:lpstr>
      <vt:lpstr>Objectives</vt:lpstr>
      <vt:lpstr>First aid in the workplace</vt:lpstr>
      <vt:lpstr>First-aid box</vt:lpstr>
      <vt:lpstr>First-aider</vt:lpstr>
      <vt:lpstr>Appointed person</vt:lpstr>
      <vt:lpstr>Employer’s first-aid responsibilities</vt:lpstr>
      <vt:lpstr>Employer’s first-aid responsibilities</vt:lpstr>
      <vt:lpstr>Employer’s first-aid responsibilities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149</cp:revision>
  <dcterms:created xsi:type="dcterms:W3CDTF">2013-05-28T00:38:54Z</dcterms:created>
  <dcterms:modified xsi:type="dcterms:W3CDTF">2025-11-12T13:40:44Z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