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3"/>
  </p:notesMasterIdLst>
  <p:handoutMasterIdLst>
    <p:handoutMasterId r:id="rId34"/>
  </p:handoutMasterIdLst>
  <p:sldIdLst>
    <p:sldId id="256" r:id="rId5"/>
    <p:sldId id="328" r:id="rId6"/>
    <p:sldId id="354" r:id="rId7"/>
    <p:sldId id="331" r:id="rId8"/>
    <p:sldId id="378" r:id="rId9"/>
    <p:sldId id="377" r:id="rId10"/>
    <p:sldId id="341" r:id="rId11"/>
    <p:sldId id="332" r:id="rId12"/>
    <p:sldId id="355" r:id="rId13"/>
    <p:sldId id="361" r:id="rId14"/>
    <p:sldId id="356" r:id="rId15"/>
    <p:sldId id="357" r:id="rId16"/>
    <p:sldId id="342" r:id="rId17"/>
    <p:sldId id="358" r:id="rId18"/>
    <p:sldId id="362" r:id="rId19"/>
    <p:sldId id="363" r:id="rId20"/>
    <p:sldId id="364" r:id="rId21"/>
    <p:sldId id="365" r:id="rId22"/>
    <p:sldId id="366" r:id="rId23"/>
    <p:sldId id="369" r:id="rId24"/>
    <p:sldId id="370" r:id="rId25"/>
    <p:sldId id="359" r:id="rId26"/>
    <p:sldId id="371" r:id="rId27"/>
    <p:sldId id="372" r:id="rId28"/>
    <p:sldId id="373" r:id="rId29"/>
    <p:sldId id="376" r:id="rId30"/>
    <p:sldId id="374" r:id="rId31"/>
    <p:sldId id="267" r:id="rId32"/>
  </p:sldIdLst>
  <p:sldSz cx="9144000" cy="6858000" type="screen4x3"/>
  <p:notesSz cx="6858000" cy="9144000"/>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Grant Dodd" initials="GD" lastIdx="1" clrIdx="1">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FD4861-769A-4F9B-99FE-A492A24927B5}" v="6" dt="2021-06-21T16:52:29.5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386" autoAdjust="0"/>
    <p:restoredTop sz="86395"/>
  </p:normalViewPr>
  <p:slideViewPr>
    <p:cSldViewPr showGuides="1">
      <p:cViewPr varScale="1">
        <p:scale>
          <a:sx n="64" d="100"/>
          <a:sy n="64" d="100"/>
        </p:scale>
        <p:origin x="104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5C8F898-8D34-4C9E-8DF6-B28E21FF87BB}"/>
    <pc:docChg chg="custSel modSld">
      <pc:chgData name="Caroline Prodger" userId="e4ef2e75-b60b-401b-8ebe-291bdcf405f4" providerId="ADAL" clId="{F5C8F898-8D34-4C9E-8DF6-B28E21FF87BB}" dt="2021-03-17T11:09:05.220" v="2"/>
      <pc:docMkLst>
        <pc:docMk/>
      </pc:docMkLst>
      <pc:sldChg chg="addCm modCm">
        <pc:chgData name="Caroline Prodger" userId="e4ef2e75-b60b-401b-8ebe-291bdcf405f4" providerId="ADAL" clId="{F5C8F898-8D34-4C9E-8DF6-B28E21FF87BB}" dt="2021-03-17T11:09:05.220" v="2"/>
        <pc:sldMkLst>
          <pc:docMk/>
          <pc:sldMk cId="0" sldId="256"/>
        </pc:sldMkLst>
      </pc:sldChg>
    </pc:docChg>
  </pc:docChgLst>
  <pc:docChgLst>
    <pc:chgData name="Caroline Prodger" userId="e4ef2e75-b60b-401b-8ebe-291bdcf405f4" providerId="ADAL" clId="{D0F0A163-93BD-4D89-90DD-9E6305733E90}"/>
    <pc:docChg chg="custSel modSld">
      <pc:chgData name="Caroline Prodger" userId="e4ef2e75-b60b-401b-8ebe-291bdcf405f4" providerId="ADAL" clId="{D0F0A163-93BD-4D89-90DD-9E6305733E90}" dt="2021-05-28T11:58:36.646" v="18"/>
      <pc:docMkLst>
        <pc:docMk/>
      </pc:docMkLst>
      <pc:sldChg chg="modSp">
        <pc:chgData name="Caroline Prodger" userId="e4ef2e75-b60b-401b-8ebe-291bdcf405f4" providerId="ADAL" clId="{D0F0A163-93BD-4D89-90DD-9E6305733E90}" dt="2021-05-28T11:58:36.646" v="18"/>
        <pc:sldMkLst>
          <pc:docMk/>
          <pc:sldMk cId="0" sldId="328"/>
        </pc:sldMkLst>
        <pc:spChg chg="mod">
          <ac:chgData name="Caroline Prodger" userId="e4ef2e75-b60b-401b-8ebe-291bdcf405f4" providerId="ADAL" clId="{D0F0A163-93BD-4D89-90DD-9E6305733E90}" dt="2021-05-28T11:58:36.646" v="18"/>
          <ac:spMkLst>
            <pc:docMk/>
            <pc:sldMk cId="0" sldId="328"/>
            <ac:spMk id="3074" creationId="{00000000-0000-0000-0000-000000000000}"/>
          </ac:spMkLst>
        </pc:spChg>
        <pc:spChg chg="mod">
          <ac:chgData name="Caroline Prodger" userId="e4ef2e75-b60b-401b-8ebe-291bdcf405f4" providerId="ADAL" clId="{D0F0A163-93BD-4D89-90DD-9E6305733E90}" dt="2021-05-28T11:58:36.646" v="18"/>
          <ac:spMkLst>
            <pc:docMk/>
            <pc:sldMk cId="0" sldId="328"/>
            <ac:spMk id="3075" creationId="{00000000-0000-0000-0000-000000000000}"/>
          </ac:spMkLst>
        </pc:spChg>
      </pc:sldChg>
      <pc:sldChg chg="modSp">
        <pc:chgData name="Caroline Prodger" userId="e4ef2e75-b60b-401b-8ebe-291bdcf405f4" providerId="ADAL" clId="{D0F0A163-93BD-4D89-90DD-9E6305733E90}" dt="2021-05-28T11:58:36.646" v="18"/>
        <pc:sldMkLst>
          <pc:docMk/>
          <pc:sldMk cId="0" sldId="331"/>
        </pc:sldMkLst>
        <pc:spChg chg="mod">
          <ac:chgData name="Caroline Prodger" userId="e4ef2e75-b60b-401b-8ebe-291bdcf405f4" providerId="ADAL" clId="{D0F0A163-93BD-4D89-90DD-9E6305733E90}" dt="2021-05-28T11:58:36.646" v="18"/>
          <ac:spMkLst>
            <pc:docMk/>
            <pc:sldMk cId="0" sldId="331"/>
            <ac:spMk id="2" creationId="{00000000-0000-0000-0000-000000000000}"/>
          </ac:spMkLst>
        </pc:spChg>
        <pc:spChg chg="mod">
          <ac:chgData name="Caroline Prodger" userId="e4ef2e75-b60b-401b-8ebe-291bdcf405f4" providerId="ADAL" clId="{D0F0A163-93BD-4D89-90DD-9E6305733E90}" dt="2021-05-28T11:58:36.646" v="18"/>
          <ac:spMkLst>
            <pc:docMk/>
            <pc:sldMk cId="0" sldId="331"/>
            <ac:spMk id="3" creationId="{00000000-0000-0000-0000-000000000000}"/>
          </ac:spMkLst>
        </pc:spChg>
      </pc:sldChg>
      <pc:sldChg chg="modSp">
        <pc:chgData name="Caroline Prodger" userId="e4ef2e75-b60b-401b-8ebe-291bdcf405f4" providerId="ADAL" clId="{D0F0A163-93BD-4D89-90DD-9E6305733E90}" dt="2021-05-28T11:58:36.646" v="18"/>
        <pc:sldMkLst>
          <pc:docMk/>
          <pc:sldMk cId="0" sldId="332"/>
        </pc:sldMkLst>
        <pc:spChg chg="mod">
          <ac:chgData name="Caroline Prodger" userId="e4ef2e75-b60b-401b-8ebe-291bdcf405f4" providerId="ADAL" clId="{D0F0A163-93BD-4D89-90DD-9E6305733E90}" dt="2021-05-28T11:58:36.646" v="18"/>
          <ac:spMkLst>
            <pc:docMk/>
            <pc:sldMk cId="0" sldId="332"/>
            <ac:spMk id="2" creationId="{00000000-0000-0000-0000-000000000000}"/>
          </ac:spMkLst>
        </pc:spChg>
        <pc:spChg chg="mod">
          <ac:chgData name="Caroline Prodger" userId="e4ef2e75-b60b-401b-8ebe-291bdcf405f4" providerId="ADAL" clId="{D0F0A163-93BD-4D89-90DD-9E6305733E90}" dt="2021-05-28T11:58:36.646" v="18"/>
          <ac:spMkLst>
            <pc:docMk/>
            <pc:sldMk cId="0" sldId="332"/>
            <ac:spMk id="3" creationId="{00000000-0000-0000-0000-000000000000}"/>
          </ac:spMkLst>
        </pc:spChg>
      </pc:sldChg>
      <pc:sldChg chg="modSp">
        <pc:chgData name="Caroline Prodger" userId="e4ef2e75-b60b-401b-8ebe-291bdcf405f4" providerId="ADAL" clId="{D0F0A163-93BD-4D89-90DD-9E6305733E90}" dt="2021-05-28T11:58:36.646" v="18"/>
        <pc:sldMkLst>
          <pc:docMk/>
          <pc:sldMk cId="651457605" sldId="341"/>
        </pc:sldMkLst>
        <pc:spChg chg="mod">
          <ac:chgData name="Caroline Prodger" userId="e4ef2e75-b60b-401b-8ebe-291bdcf405f4" providerId="ADAL" clId="{D0F0A163-93BD-4D89-90DD-9E6305733E90}" dt="2021-05-28T11:58:36.646" v="18"/>
          <ac:spMkLst>
            <pc:docMk/>
            <pc:sldMk cId="651457605" sldId="341"/>
            <ac:spMk id="2" creationId="{00000000-0000-0000-0000-000000000000}"/>
          </ac:spMkLst>
        </pc:spChg>
        <pc:spChg chg="mod">
          <ac:chgData name="Caroline Prodger" userId="e4ef2e75-b60b-401b-8ebe-291bdcf405f4" providerId="ADAL" clId="{D0F0A163-93BD-4D89-90DD-9E6305733E90}" dt="2021-05-28T11:58:36.646" v="18"/>
          <ac:spMkLst>
            <pc:docMk/>
            <pc:sldMk cId="651457605" sldId="341"/>
            <ac:spMk id="3" creationId="{00000000-0000-0000-0000-000000000000}"/>
          </ac:spMkLst>
        </pc:spChg>
      </pc:sldChg>
      <pc:sldChg chg="modSp">
        <pc:chgData name="Caroline Prodger" userId="e4ef2e75-b60b-401b-8ebe-291bdcf405f4" providerId="ADAL" clId="{D0F0A163-93BD-4D89-90DD-9E6305733E90}" dt="2021-05-28T11:58:36.646" v="18"/>
        <pc:sldMkLst>
          <pc:docMk/>
          <pc:sldMk cId="2260183778" sldId="342"/>
        </pc:sldMkLst>
        <pc:spChg chg="mod">
          <ac:chgData name="Caroline Prodger" userId="e4ef2e75-b60b-401b-8ebe-291bdcf405f4" providerId="ADAL" clId="{D0F0A163-93BD-4D89-90DD-9E6305733E90}" dt="2021-05-28T11:58:36.646" v="18"/>
          <ac:spMkLst>
            <pc:docMk/>
            <pc:sldMk cId="2260183778" sldId="342"/>
            <ac:spMk id="2" creationId="{00000000-0000-0000-0000-000000000000}"/>
          </ac:spMkLst>
        </pc:spChg>
        <pc:spChg chg="mod">
          <ac:chgData name="Caroline Prodger" userId="e4ef2e75-b60b-401b-8ebe-291bdcf405f4" providerId="ADAL" clId="{D0F0A163-93BD-4D89-90DD-9E6305733E90}" dt="2021-05-28T11:58:36.646" v="18"/>
          <ac:spMkLst>
            <pc:docMk/>
            <pc:sldMk cId="2260183778" sldId="342"/>
            <ac:spMk id="3" creationId="{00000000-0000-0000-0000-000000000000}"/>
          </ac:spMkLst>
        </pc:spChg>
      </pc:sldChg>
      <pc:sldChg chg="modSp">
        <pc:chgData name="Caroline Prodger" userId="e4ef2e75-b60b-401b-8ebe-291bdcf405f4" providerId="ADAL" clId="{D0F0A163-93BD-4D89-90DD-9E6305733E90}" dt="2021-05-28T11:58:36.646" v="18"/>
        <pc:sldMkLst>
          <pc:docMk/>
          <pc:sldMk cId="3139093764" sldId="354"/>
        </pc:sldMkLst>
        <pc:spChg chg="mod">
          <ac:chgData name="Caroline Prodger" userId="e4ef2e75-b60b-401b-8ebe-291bdcf405f4" providerId="ADAL" clId="{D0F0A163-93BD-4D89-90DD-9E6305733E90}" dt="2021-05-28T11:58:36.646" v="18"/>
          <ac:spMkLst>
            <pc:docMk/>
            <pc:sldMk cId="3139093764" sldId="354"/>
            <ac:spMk id="2" creationId="{00000000-0000-0000-0000-000000000000}"/>
          </ac:spMkLst>
        </pc:spChg>
        <pc:spChg chg="mod">
          <ac:chgData name="Caroline Prodger" userId="e4ef2e75-b60b-401b-8ebe-291bdcf405f4" providerId="ADAL" clId="{D0F0A163-93BD-4D89-90DD-9E6305733E90}" dt="2021-05-28T11:58:36.646" v="18"/>
          <ac:spMkLst>
            <pc:docMk/>
            <pc:sldMk cId="3139093764" sldId="354"/>
            <ac:spMk id="3" creationId="{00000000-0000-0000-0000-000000000000}"/>
          </ac:spMkLst>
        </pc:spChg>
      </pc:sldChg>
      <pc:sldChg chg="modSp">
        <pc:chgData name="Caroline Prodger" userId="e4ef2e75-b60b-401b-8ebe-291bdcf405f4" providerId="ADAL" clId="{D0F0A163-93BD-4D89-90DD-9E6305733E90}" dt="2021-05-28T11:58:36.646" v="18"/>
        <pc:sldMkLst>
          <pc:docMk/>
          <pc:sldMk cId="518105972" sldId="355"/>
        </pc:sldMkLst>
        <pc:spChg chg="mod">
          <ac:chgData name="Caroline Prodger" userId="e4ef2e75-b60b-401b-8ebe-291bdcf405f4" providerId="ADAL" clId="{D0F0A163-93BD-4D89-90DD-9E6305733E90}" dt="2021-05-28T11:58:36.646" v="18"/>
          <ac:spMkLst>
            <pc:docMk/>
            <pc:sldMk cId="518105972" sldId="355"/>
            <ac:spMk id="2" creationId="{00000000-0000-0000-0000-000000000000}"/>
          </ac:spMkLst>
        </pc:spChg>
        <pc:spChg chg="mod">
          <ac:chgData name="Caroline Prodger" userId="e4ef2e75-b60b-401b-8ebe-291bdcf405f4" providerId="ADAL" clId="{D0F0A163-93BD-4D89-90DD-9E6305733E90}" dt="2021-05-28T11:58:36.646" v="18"/>
          <ac:spMkLst>
            <pc:docMk/>
            <pc:sldMk cId="518105972" sldId="355"/>
            <ac:spMk id="3" creationId="{00000000-0000-0000-0000-000000000000}"/>
          </ac:spMkLst>
        </pc:spChg>
      </pc:sldChg>
      <pc:sldChg chg="modSp">
        <pc:chgData name="Caroline Prodger" userId="e4ef2e75-b60b-401b-8ebe-291bdcf405f4" providerId="ADAL" clId="{D0F0A163-93BD-4D89-90DD-9E6305733E90}" dt="2021-05-28T11:58:36.646" v="18"/>
        <pc:sldMkLst>
          <pc:docMk/>
          <pc:sldMk cId="3936655753" sldId="356"/>
        </pc:sldMkLst>
        <pc:spChg chg="mod">
          <ac:chgData name="Caroline Prodger" userId="e4ef2e75-b60b-401b-8ebe-291bdcf405f4" providerId="ADAL" clId="{D0F0A163-93BD-4D89-90DD-9E6305733E90}" dt="2021-05-28T11:58:36.646" v="18"/>
          <ac:spMkLst>
            <pc:docMk/>
            <pc:sldMk cId="3936655753" sldId="356"/>
            <ac:spMk id="2" creationId="{00000000-0000-0000-0000-000000000000}"/>
          </ac:spMkLst>
        </pc:spChg>
        <pc:spChg chg="mod">
          <ac:chgData name="Caroline Prodger" userId="e4ef2e75-b60b-401b-8ebe-291bdcf405f4" providerId="ADAL" clId="{D0F0A163-93BD-4D89-90DD-9E6305733E90}" dt="2021-05-28T11:58:36.646" v="18"/>
          <ac:spMkLst>
            <pc:docMk/>
            <pc:sldMk cId="3936655753" sldId="356"/>
            <ac:spMk id="3" creationId="{00000000-0000-0000-0000-000000000000}"/>
          </ac:spMkLst>
        </pc:spChg>
      </pc:sldChg>
      <pc:sldChg chg="modSp">
        <pc:chgData name="Caroline Prodger" userId="e4ef2e75-b60b-401b-8ebe-291bdcf405f4" providerId="ADAL" clId="{D0F0A163-93BD-4D89-90DD-9E6305733E90}" dt="2021-05-28T11:58:36.646" v="18"/>
        <pc:sldMkLst>
          <pc:docMk/>
          <pc:sldMk cId="3943525969" sldId="357"/>
        </pc:sldMkLst>
        <pc:spChg chg="mod">
          <ac:chgData name="Caroline Prodger" userId="e4ef2e75-b60b-401b-8ebe-291bdcf405f4" providerId="ADAL" clId="{D0F0A163-93BD-4D89-90DD-9E6305733E90}" dt="2021-05-28T11:58:36.646" v="18"/>
          <ac:spMkLst>
            <pc:docMk/>
            <pc:sldMk cId="3943525969" sldId="357"/>
            <ac:spMk id="2" creationId="{00000000-0000-0000-0000-000000000000}"/>
          </ac:spMkLst>
        </pc:spChg>
        <pc:spChg chg="mod">
          <ac:chgData name="Caroline Prodger" userId="e4ef2e75-b60b-401b-8ebe-291bdcf405f4" providerId="ADAL" clId="{D0F0A163-93BD-4D89-90DD-9E6305733E90}" dt="2021-05-28T11:58:36.646" v="18"/>
          <ac:spMkLst>
            <pc:docMk/>
            <pc:sldMk cId="3943525969" sldId="357"/>
            <ac:spMk id="3" creationId="{00000000-0000-0000-0000-000000000000}"/>
          </ac:spMkLst>
        </pc:spChg>
      </pc:sldChg>
      <pc:sldChg chg="modSp">
        <pc:chgData name="Caroline Prodger" userId="e4ef2e75-b60b-401b-8ebe-291bdcf405f4" providerId="ADAL" clId="{D0F0A163-93BD-4D89-90DD-9E6305733E90}" dt="2021-05-28T11:58:36.646" v="18"/>
        <pc:sldMkLst>
          <pc:docMk/>
          <pc:sldMk cId="4281158953" sldId="358"/>
        </pc:sldMkLst>
        <pc:spChg chg="mod">
          <ac:chgData name="Caroline Prodger" userId="e4ef2e75-b60b-401b-8ebe-291bdcf405f4" providerId="ADAL" clId="{D0F0A163-93BD-4D89-90DD-9E6305733E90}" dt="2021-05-28T11:58:36.646" v="18"/>
          <ac:spMkLst>
            <pc:docMk/>
            <pc:sldMk cId="4281158953" sldId="358"/>
            <ac:spMk id="2" creationId="{00000000-0000-0000-0000-000000000000}"/>
          </ac:spMkLst>
        </pc:spChg>
        <pc:spChg chg="mod">
          <ac:chgData name="Caroline Prodger" userId="e4ef2e75-b60b-401b-8ebe-291bdcf405f4" providerId="ADAL" clId="{D0F0A163-93BD-4D89-90DD-9E6305733E90}" dt="2021-05-28T11:58:36.646" v="18"/>
          <ac:spMkLst>
            <pc:docMk/>
            <pc:sldMk cId="4281158953" sldId="358"/>
            <ac:spMk id="3" creationId="{00000000-0000-0000-0000-000000000000}"/>
          </ac:spMkLst>
        </pc:spChg>
      </pc:sldChg>
      <pc:sldChg chg="modSp">
        <pc:chgData name="Caroline Prodger" userId="e4ef2e75-b60b-401b-8ebe-291bdcf405f4" providerId="ADAL" clId="{D0F0A163-93BD-4D89-90DD-9E6305733E90}" dt="2021-05-28T11:58:36.646" v="18"/>
        <pc:sldMkLst>
          <pc:docMk/>
          <pc:sldMk cId="155765884" sldId="359"/>
        </pc:sldMkLst>
        <pc:spChg chg="mod">
          <ac:chgData name="Caroline Prodger" userId="e4ef2e75-b60b-401b-8ebe-291bdcf405f4" providerId="ADAL" clId="{D0F0A163-93BD-4D89-90DD-9E6305733E90}" dt="2021-05-28T11:58:36.646" v="18"/>
          <ac:spMkLst>
            <pc:docMk/>
            <pc:sldMk cId="155765884" sldId="359"/>
            <ac:spMk id="2" creationId="{00000000-0000-0000-0000-000000000000}"/>
          </ac:spMkLst>
        </pc:spChg>
        <pc:spChg chg="mod">
          <ac:chgData name="Caroline Prodger" userId="e4ef2e75-b60b-401b-8ebe-291bdcf405f4" providerId="ADAL" clId="{D0F0A163-93BD-4D89-90DD-9E6305733E90}" dt="2021-05-28T11:58:36.646" v="18"/>
          <ac:spMkLst>
            <pc:docMk/>
            <pc:sldMk cId="155765884" sldId="359"/>
            <ac:spMk id="3" creationId="{00000000-0000-0000-0000-000000000000}"/>
          </ac:spMkLst>
        </pc:spChg>
      </pc:sldChg>
      <pc:sldChg chg="modSp">
        <pc:chgData name="Caroline Prodger" userId="e4ef2e75-b60b-401b-8ebe-291bdcf405f4" providerId="ADAL" clId="{D0F0A163-93BD-4D89-90DD-9E6305733E90}" dt="2021-05-28T11:58:36.646" v="18"/>
        <pc:sldMkLst>
          <pc:docMk/>
          <pc:sldMk cId="2620686704" sldId="361"/>
        </pc:sldMkLst>
        <pc:spChg chg="mod">
          <ac:chgData name="Caroline Prodger" userId="e4ef2e75-b60b-401b-8ebe-291bdcf405f4" providerId="ADAL" clId="{D0F0A163-93BD-4D89-90DD-9E6305733E90}" dt="2021-05-28T11:58:36.646" v="18"/>
          <ac:spMkLst>
            <pc:docMk/>
            <pc:sldMk cId="2620686704" sldId="361"/>
            <ac:spMk id="2" creationId="{00000000-0000-0000-0000-000000000000}"/>
          </ac:spMkLst>
        </pc:spChg>
        <pc:spChg chg="mod">
          <ac:chgData name="Caroline Prodger" userId="e4ef2e75-b60b-401b-8ebe-291bdcf405f4" providerId="ADAL" clId="{D0F0A163-93BD-4D89-90DD-9E6305733E90}" dt="2021-05-28T11:58:36.646" v="18"/>
          <ac:spMkLst>
            <pc:docMk/>
            <pc:sldMk cId="2620686704" sldId="361"/>
            <ac:spMk id="3" creationId="{00000000-0000-0000-0000-000000000000}"/>
          </ac:spMkLst>
        </pc:spChg>
      </pc:sldChg>
      <pc:sldChg chg="modSp">
        <pc:chgData name="Caroline Prodger" userId="e4ef2e75-b60b-401b-8ebe-291bdcf405f4" providerId="ADAL" clId="{D0F0A163-93BD-4D89-90DD-9E6305733E90}" dt="2021-05-28T11:58:36.646" v="18"/>
        <pc:sldMkLst>
          <pc:docMk/>
          <pc:sldMk cId="1258577382" sldId="362"/>
        </pc:sldMkLst>
        <pc:spChg chg="mod">
          <ac:chgData name="Caroline Prodger" userId="e4ef2e75-b60b-401b-8ebe-291bdcf405f4" providerId="ADAL" clId="{D0F0A163-93BD-4D89-90DD-9E6305733E90}" dt="2021-05-28T11:58:36.646" v="18"/>
          <ac:spMkLst>
            <pc:docMk/>
            <pc:sldMk cId="1258577382" sldId="362"/>
            <ac:spMk id="2" creationId="{00000000-0000-0000-0000-000000000000}"/>
          </ac:spMkLst>
        </pc:spChg>
        <pc:spChg chg="mod">
          <ac:chgData name="Caroline Prodger" userId="e4ef2e75-b60b-401b-8ebe-291bdcf405f4" providerId="ADAL" clId="{D0F0A163-93BD-4D89-90DD-9E6305733E90}" dt="2021-05-28T11:58:36.646" v="18"/>
          <ac:spMkLst>
            <pc:docMk/>
            <pc:sldMk cId="1258577382" sldId="362"/>
            <ac:spMk id="3" creationId="{00000000-0000-0000-0000-000000000000}"/>
          </ac:spMkLst>
        </pc:spChg>
      </pc:sldChg>
      <pc:sldChg chg="delSp modSp mod">
        <pc:chgData name="Caroline Prodger" userId="e4ef2e75-b60b-401b-8ebe-291bdcf405f4" providerId="ADAL" clId="{D0F0A163-93BD-4D89-90DD-9E6305733E90}" dt="2021-05-28T11:58:36.646" v="18"/>
        <pc:sldMkLst>
          <pc:docMk/>
          <pc:sldMk cId="21638584" sldId="363"/>
        </pc:sldMkLst>
        <pc:spChg chg="mod">
          <ac:chgData name="Caroline Prodger" userId="e4ef2e75-b60b-401b-8ebe-291bdcf405f4" providerId="ADAL" clId="{D0F0A163-93BD-4D89-90DD-9E6305733E90}" dt="2021-05-28T11:58:36.646" v="18"/>
          <ac:spMkLst>
            <pc:docMk/>
            <pc:sldMk cId="21638584" sldId="363"/>
            <ac:spMk id="2" creationId="{00000000-0000-0000-0000-000000000000}"/>
          </ac:spMkLst>
        </pc:spChg>
        <pc:spChg chg="mod">
          <ac:chgData name="Caroline Prodger" userId="e4ef2e75-b60b-401b-8ebe-291bdcf405f4" providerId="ADAL" clId="{D0F0A163-93BD-4D89-90DD-9E6305733E90}" dt="2021-05-28T11:58:36.646" v="18"/>
          <ac:spMkLst>
            <pc:docMk/>
            <pc:sldMk cId="21638584" sldId="363"/>
            <ac:spMk id="3" creationId="{00000000-0000-0000-0000-000000000000}"/>
          </ac:spMkLst>
        </pc:spChg>
        <pc:spChg chg="del">
          <ac:chgData name="Caroline Prodger" userId="e4ef2e75-b60b-401b-8ebe-291bdcf405f4" providerId="ADAL" clId="{D0F0A163-93BD-4D89-90DD-9E6305733E90}" dt="2021-05-27T12:52:27.495" v="0" actId="21"/>
          <ac:spMkLst>
            <pc:docMk/>
            <pc:sldMk cId="21638584" sldId="363"/>
            <ac:spMk id="6" creationId="{8D4668F1-E0E4-44B4-AEC5-E9AEC851522D}"/>
          </ac:spMkLst>
        </pc:spChg>
      </pc:sldChg>
      <pc:sldChg chg="modSp">
        <pc:chgData name="Caroline Prodger" userId="e4ef2e75-b60b-401b-8ebe-291bdcf405f4" providerId="ADAL" clId="{D0F0A163-93BD-4D89-90DD-9E6305733E90}" dt="2021-05-28T11:58:36.646" v="18"/>
        <pc:sldMkLst>
          <pc:docMk/>
          <pc:sldMk cId="4191521080" sldId="364"/>
        </pc:sldMkLst>
        <pc:spChg chg="mod">
          <ac:chgData name="Caroline Prodger" userId="e4ef2e75-b60b-401b-8ebe-291bdcf405f4" providerId="ADAL" clId="{D0F0A163-93BD-4D89-90DD-9E6305733E90}" dt="2021-05-28T11:58:36.646" v="18"/>
          <ac:spMkLst>
            <pc:docMk/>
            <pc:sldMk cId="4191521080" sldId="364"/>
            <ac:spMk id="2" creationId="{00000000-0000-0000-0000-000000000000}"/>
          </ac:spMkLst>
        </pc:spChg>
        <pc:spChg chg="mod">
          <ac:chgData name="Caroline Prodger" userId="e4ef2e75-b60b-401b-8ebe-291bdcf405f4" providerId="ADAL" clId="{D0F0A163-93BD-4D89-90DD-9E6305733E90}" dt="2021-05-28T11:58:36.646" v="18"/>
          <ac:spMkLst>
            <pc:docMk/>
            <pc:sldMk cId="4191521080" sldId="364"/>
            <ac:spMk id="3" creationId="{00000000-0000-0000-0000-000000000000}"/>
          </ac:spMkLst>
        </pc:spChg>
      </pc:sldChg>
      <pc:sldChg chg="modSp">
        <pc:chgData name="Caroline Prodger" userId="e4ef2e75-b60b-401b-8ebe-291bdcf405f4" providerId="ADAL" clId="{D0F0A163-93BD-4D89-90DD-9E6305733E90}" dt="2021-05-28T11:58:36.646" v="18"/>
        <pc:sldMkLst>
          <pc:docMk/>
          <pc:sldMk cId="1311762878" sldId="365"/>
        </pc:sldMkLst>
        <pc:spChg chg="mod">
          <ac:chgData name="Caroline Prodger" userId="e4ef2e75-b60b-401b-8ebe-291bdcf405f4" providerId="ADAL" clId="{D0F0A163-93BD-4D89-90DD-9E6305733E90}" dt="2021-05-28T11:58:36.646" v="18"/>
          <ac:spMkLst>
            <pc:docMk/>
            <pc:sldMk cId="1311762878" sldId="365"/>
            <ac:spMk id="2" creationId="{00000000-0000-0000-0000-000000000000}"/>
          </ac:spMkLst>
        </pc:spChg>
        <pc:spChg chg="mod">
          <ac:chgData name="Caroline Prodger" userId="e4ef2e75-b60b-401b-8ebe-291bdcf405f4" providerId="ADAL" clId="{D0F0A163-93BD-4D89-90DD-9E6305733E90}" dt="2021-05-28T11:58:36.646" v="18"/>
          <ac:spMkLst>
            <pc:docMk/>
            <pc:sldMk cId="1311762878" sldId="365"/>
            <ac:spMk id="3" creationId="{00000000-0000-0000-0000-000000000000}"/>
          </ac:spMkLst>
        </pc:spChg>
      </pc:sldChg>
      <pc:sldChg chg="modSp">
        <pc:chgData name="Caroline Prodger" userId="e4ef2e75-b60b-401b-8ebe-291bdcf405f4" providerId="ADAL" clId="{D0F0A163-93BD-4D89-90DD-9E6305733E90}" dt="2021-05-28T11:58:36.646" v="18"/>
        <pc:sldMkLst>
          <pc:docMk/>
          <pc:sldMk cId="1268050079" sldId="366"/>
        </pc:sldMkLst>
        <pc:spChg chg="mod">
          <ac:chgData name="Caroline Prodger" userId="e4ef2e75-b60b-401b-8ebe-291bdcf405f4" providerId="ADAL" clId="{D0F0A163-93BD-4D89-90DD-9E6305733E90}" dt="2021-05-28T11:58:36.646" v="18"/>
          <ac:spMkLst>
            <pc:docMk/>
            <pc:sldMk cId="1268050079" sldId="366"/>
            <ac:spMk id="2" creationId="{00000000-0000-0000-0000-000000000000}"/>
          </ac:spMkLst>
        </pc:spChg>
        <pc:spChg chg="mod">
          <ac:chgData name="Caroline Prodger" userId="e4ef2e75-b60b-401b-8ebe-291bdcf405f4" providerId="ADAL" clId="{D0F0A163-93BD-4D89-90DD-9E6305733E90}" dt="2021-05-28T11:58:36.646" v="18"/>
          <ac:spMkLst>
            <pc:docMk/>
            <pc:sldMk cId="1268050079" sldId="366"/>
            <ac:spMk id="3" creationId="{00000000-0000-0000-0000-000000000000}"/>
          </ac:spMkLst>
        </pc:spChg>
      </pc:sldChg>
      <pc:sldChg chg="modSp">
        <pc:chgData name="Caroline Prodger" userId="e4ef2e75-b60b-401b-8ebe-291bdcf405f4" providerId="ADAL" clId="{D0F0A163-93BD-4D89-90DD-9E6305733E90}" dt="2021-05-28T11:58:36.646" v="18"/>
        <pc:sldMkLst>
          <pc:docMk/>
          <pc:sldMk cId="180780787" sldId="369"/>
        </pc:sldMkLst>
        <pc:spChg chg="mod">
          <ac:chgData name="Caroline Prodger" userId="e4ef2e75-b60b-401b-8ebe-291bdcf405f4" providerId="ADAL" clId="{D0F0A163-93BD-4D89-90DD-9E6305733E90}" dt="2021-05-28T11:58:36.646" v="18"/>
          <ac:spMkLst>
            <pc:docMk/>
            <pc:sldMk cId="180780787" sldId="369"/>
            <ac:spMk id="2" creationId="{00000000-0000-0000-0000-000000000000}"/>
          </ac:spMkLst>
        </pc:spChg>
        <pc:spChg chg="mod">
          <ac:chgData name="Caroline Prodger" userId="e4ef2e75-b60b-401b-8ebe-291bdcf405f4" providerId="ADAL" clId="{D0F0A163-93BD-4D89-90DD-9E6305733E90}" dt="2021-05-28T11:58:36.646" v="18"/>
          <ac:spMkLst>
            <pc:docMk/>
            <pc:sldMk cId="180780787" sldId="369"/>
            <ac:spMk id="3" creationId="{00000000-0000-0000-0000-000000000000}"/>
          </ac:spMkLst>
        </pc:spChg>
      </pc:sldChg>
      <pc:sldChg chg="delSp modSp mod">
        <pc:chgData name="Caroline Prodger" userId="e4ef2e75-b60b-401b-8ebe-291bdcf405f4" providerId="ADAL" clId="{D0F0A163-93BD-4D89-90DD-9E6305733E90}" dt="2021-05-28T11:58:36.646" v="18"/>
        <pc:sldMkLst>
          <pc:docMk/>
          <pc:sldMk cId="3653715330" sldId="370"/>
        </pc:sldMkLst>
        <pc:spChg chg="mod">
          <ac:chgData name="Caroline Prodger" userId="e4ef2e75-b60b-401b-8ebe-291bdcf405f4" providerId="ADAL" clId="{D0F0A163-93BD-4D89-90DD-9E6305733E90}" dt="2021-05-28T11:58:36.646" v="18"/>
          <ac:spMkLst>
            <pc:docMk/>
            <pc:sldMk cId="3653715330" sldId="370"/>
            <ac:spMk id="2" creationId="{00000000-0000-0000-0000-000000000000}"/>
          </ac:spMkLst>
        </pc:spChg>
        <pc:spChg chg="mod">
          <ac:chgData name="Caroline Prodger" userId="e4ef2e75-b60b-401b-8ebe-291bdcf405f4" providerId="ADAL" clId="{D0F0A163-93BD-4D89-90DD-9E6305733E90}" dt="2021-05-28T11:58:36.646" v="18"/>
          <ac:spMkLst>
            <pc:docMk/>
            <pc:sldMk cId="3653715330" sldId="370"/>
            <ac:spMk id="3" creationId="{00000000-0000-0000-0000-000000000000}"/>
          </ac:spMkLst>
        </pc:spChg>
        <pc:spChg chg="del">
          <ac:chgData name="Caroline Prodger" userId="e4ef2e75-b60b-401b-8ebe-291bdcf405f4" providerId="ADAL" clId="{D0F0A163-93BD-4D89-90DD-9E6305733E90}" dt="2021-05-27T12:52:45.108" v="1" actId="21"/>
          <ac:spMkLst>
            <pc:docMk/>
            <pc:sldMk cId="3653715330" sldId="370"/>
            <ac:spMk id="6" creationId="{99BF8F76-949C-463C-BA5A-B03E6E11656A}"/>
          </ac:spMkLst>
        </pc:spChg>
      </pc:sldChg>
      <pc:sldChg chg="modSp">
        <pc:chgData name="Caroline Prodger" userId="e4ef2e75-b60b-401b-8ebe-291bdcf405f4" providerId="ADAL" clId="{D0F0A163-93BD-4D89-90DD-9E6305733E90}" dt="2021-05-28T11:58:36.646" v="18"/>
        <pc:sldMkLst>
          <pc:docMk/>
          <pc:sldMk cId="1568917411" sldId="371"/>
        </pc:sldMkLst>
        <pc:spChg chg="mod">
          <ac:chgData name="Caroline Prodger" userId="e4ef2e75-b60b-401b-8ebe-291bdcf405f4" providerId="ADAL" clId="{D0F0A163-93BD-4D89-90DD-9E6305733E90}" dt="2021-05-28T11:58:36.646" v="18"/>
          <ac:spMkLst>
            <pc:docMk/>
            <pc:sldMk cId="1568917411" sldId="371"/>
            <ac:spMk id="2" creationId="{00000000-0000-0000-0000-000000000000}"/>
          </ac:spMkLst>
        </pc:spChg>
        <pc:spChg chg="mod">
          <ac:chgData name="Caroline Prodger" userId="e4ef2e75-b60b-401b-8ebe-291bdcf405f4" providerId="ADAL" clId="{D0F0A163-93BD-4D89-90DD-9E6305733E90}" dt="2021-05-28T11:58:36.646" v="18"/>
          <ac:spMkLst>
            <pc:docMk/>
            <pc:sldMk cId="1568917411" sldId="371"/>
            <ac:spMk id="3" creationId="{00000000-0000-0000-0000-000000000000}"/>
          </ac:spMkLst>
        </pc:spChg>
      </pc:sldChg>
      <pc:sldChg chg="modSp mod">
        <pc:chgData name="Caroline Prodger" userId="e4ef2e75-b60b-401b-8ebe-291bdcf405f4" providerId="ADAL" clId="{D0F0A163-93BD-4D89-90DD-9E6305733E90}" dt="2021-05-28T11:58:36.646" v="18"/>
        <pc:sldMkLst>
          <pc:docMk/>
          <pc:sldMk cId="878472270" sldId="372"/>
        </pc:sldMkLst>
        <pc:spChg chg="mod">
          <ac:chgData name="Caroline Prodger" userId="e4ef2e75-b60b-401b-8ebe-291bdcf405f4" providerId="ADAL" clId="{D0F0A163-93BD-4D89-90DD-9E6305733E90}" dt="2021-05-28T11:58:36.646" v="18"/>
          <ac:spMkLst>
            <pc:docMk/>
            <pc:sldMk cId="878472270" sldId="372"/>
            <ac:spMk id="2" creationId="{00000000-0000-0000-0000-000000000000}"/>
          </ac:spMkLst>
        </pc:spChg>
        <pc:picChg chg="mod">
          <ac:chgData name="Caroline Prodger" userId="e4ef2e75-b60b-401b-8ebe-291bdcf405f4" providerId="ADAL" clId="{D0F0A163-93BD-4D89-90DD-9E6305733E90}" dt="2021-05-27T12:53:05.591" v="7" actId="1076"/>
          <ac:picMkLst>
            <pc:docMk/>
            <pc:sldMk cId="878472270" sldId="372"/>
            <ac:picMk id="7" creationId="{3C8CDEDA-BC82-4339-B449-203690A9E4FD}"/>
          </ac:picMkLst>
        </pc:picChg>
      </pc:sldChg>
      <pc:sldChg chg="modSp mod">
        <pc:chgData name="Caroline Prodger" userId="e4ef2e75-b60b-401b-8ebe-291bdcf405f4" providerId="ADAL" clId="{D0F0A163-93BD-4D89-90DD-9E6305733E90}" dt="2021-05-28T11:58:36.646" v="18"/>
        <pc:sldMkLst>
          <pc:docMk/>
          <pc:sldMk cId="1243977315" sldId="373"/>
        </pc:sldMkLst>
        <pc:spChg chg="mod">
          <ac:chgData name="Caroline Prodger" userId="e4ef2e75-b60b-401b-8ebe-291bdcf405f4" providerId="ADAL" clId="{D0F0A163-93BD-4D89-90DD-9E6305733E90}" dt="2021-05-28T11:58:36.646" v="18"/>
          <ac:spMkLst>
            <pc:docMk/>
            <pc:sldMk cId="1243977315" sldId="373"/>
            <ac:spMk id="2" creationId="{00000000-0000-0000-0000-000000000000}"/>
          </ac:spMkLst>
        </pc:spChg>
        <pc:picChg chg="mod">
          <ac:chgData name="Caroline Prodger" userId="e4ef2e75-b60b-401b-8ebe-291bdcf405f4" providerId="ADAL" clId="{D0F0A163-93BD-4D89-90DD-9E6305733E90}" dt="2021-05-28T11:58:36.646" v="18"/>
          <ac:picMkLst>
            <pc:docMk/>
            <pc:sldMk cId="1243977315" sldId="373"/>
            <ac:picMk id="10" creationId="{DA361A5A-11A5-41AB-92A5-91D34A93313B}"/>
          </ac:picMkLst>
        </pc:picChg>
      </pc:sldChg>
      <pc:sldChg chg="delSp modSp mod">
        <pc:chgData name="Caroline Prodger" userId="e4ef2e75-b60b-401b-8ebe-291bdcf405f4" providerId="ADAL" clId="{D0F0A163-93BD-4D89-90DD-9E6305733E90}" dt="2021-05-28T11:58:36.646" v="18"/>
        <pc:sldMkLst>
          <pc:docMk/>
          <pc:sldMk cId="3122773191" sldId="374"/>
        </pc:sldMkLst>
        <pc:spChg chg="mod">
          <ac:chgData name="Caroline Prodger" userId="e4ef2e75-b60b-401b-8ebe-291bdcf405f4" providerId="ADAL" clId="{D0F0A163-93BD-4D89-90DD-9E6305733E90}" dt="2021-05-28T11:58:36.646" v="18"/>
          <ac:spMkLst>
            <pc:docMk/>
            <pc:sldMk cId="3122773191" sldId="374"/>
            <ac:spMk id="2" creationId="{00000000-0000-0000-0000-000000000000}"/>
          </ac:spMkLst>
        </pc:spChg>
        <pc:spChg chg="mod">
          <ac:chgData name="Caroline Prodger" userId="e4ef2e75-b60b-401b-8ebe-291bdcf405f4" providerId="ADAL" clId="{D0F0A163-93BD-4D89-90DD-9E6305733E90}" dt="2021-05-28T11:58:36.646" v="18"/>
          <ac:spMkLst>
            <pc:docMk/>
            <pc:sldMk cId="3122773191" sldId="374"/>
            <ac:spMk id="3" creationId="{00000000-0000-0000-0000-000000000000}"/>
          </ac:spMkLst>
        </pc:spChg>
        <pc:spChg chg="del mod">
          <ac:chgData name="Caroline Prodger" userId="e4ef2e75-b60b-401b-8ebe-291bdcf405f4" providerId="ADAL" clId="{D0F0A163-93BD-4D89-90DD-9E6305733E90}" dt="2021-05-27T12:53:34.555" v="17" actId="478"/>
          <ac:spMkLst>
            <pc:docMk/>
            <pc:sldMk cId="3122773191" sldId="374"/>
            <ac:spMk id="11" creationId="{94BDB46A-AC56-4455-92A7-37D0A3451FDA}"/>
          </ac:spMkLst>
        </pc:spChg>
        <pc:spChg chg="del">
          <ac:chgData name="Caroline Prodger" userId="e4ef2e75-b60b-401b-8ebe-291bdcf405f4" providerId="ADAL" clId="{D0F0A163-93BD-4D89-90DD-9E6305733E90}" dt="2021-05-27T12:53:32.299" v="15" actId="478"/>
          <ac:spMkLst>
            <pc:docMk/>
            <pc:sldMk cId="3122773191" sldId="374"/>
            <ac:spMk id="12" creationId="{C0C37E4D-8982-4F90-AE46-396767BDBFCA}"/>
          </ac:spMkLst>
        </pc:spChg>
        <pc:spChg chg="del">
          <ac:chgData name="Caroline Prodger" userId="e4ef2e75-b60b-401b-8ebe-291bdcf405f4" providerId="ADAL" clId="{D0F0A163-93BD-4D89-90DD-9E6305733E90}" dt="2021-05-27T12:53:30.875" v="14" actId="478"/>
          <ac:spMkLst>
            <pc:docMk/>
            <pc:sldMk cId="3122773191" sldId="374"/>
            <ac:spMk id="13" creationId="{5FA48343-6CD9-4109-95FF-DDC66250D1D4}"/>
          </ac:spMkLst>
        </pc:spChg>
        <pc:spChg chg="del mod">
          <ac:chgData name="Caroline Prodger" userId="e4ef2e75-b60b-401b-8ebe-291bdcf405f4" providerId="ADAL" clId="{D0F0A163-93BD-4D89-90DD-9E6305733E90}" dt="2021-05-27T12:53:28.826" v="13" actId="478"/>
          <ac:spMkLst>
            <pc:docMk/>
            <pc:sldMk cId="3122773191" sldId="374"/>
            <ac:spMk id="14" creationId="{E6DA27C4-8F39-4C4E-9E45-2B6B93849F4A}"/>
          </ac:spMkLst>
        </pc:spChg>
        <pc:spChg chg="del">
          <ac:chgData name="Caroline Prodger" userId="e4ef2e75-b60b-401b-8ebe-291bdcf405f4" providerId="ADAL" clId="{D0F0A163-93BD-4D89-90DD-9E6305733E90}" dt="2021-05-27T12:53:27.035" v="11" actId="478"/>
          <ac:spMkLst>
            <pc:docMk/>
            <pc:sldMk cId="3122773191" sldId="374"/>
            <ac:spMk id="15" creationId="{CCEF6F4C-55D1-41AA-8193-1E360EFF7B03}"/>
          </ac:spMkLst>
        </pc:spChg>
        <pc:spChg chg="del">
          <ac:chgData name="Caroline Prodger" userId="e4ef2e75-b60b-401b-8ebe-291bdcf405f4" providerId="ADAL" clId="{D0F0A163-93BD-4D89-90DD-9E6305733E90}" dt="2021-05-27T12:53:26.034" v="10" actId="478"/>
          <ac:spMkLst>
            <pc:docMk/>
            <pc:sldMk cId="3122773191" sldId="374"/>
            <ac:spMk id="16" creationId="{D7F24CEC-CFCF-4542-935B-7D43334B70B5}"/>
          </ac:spMkLst>
        </pc:spChg>
      </pc:sldChg>
      <pc:sldChg chg="modSp">
        <pc:chgData name="Caroline Prodger" userId="e4ef2e75-b60b-401b-8ebe-291bdcf405f4" providerId="ADAL" clId="{D0F0A163-93BD-4D89-90DD-9E6305733E90}" dt="2021-05-28T11:58:36.646" v="18"/>
        <pc:sldMkLst>
          <pc:docMk/>
          <pc:sldMk cId="919041415" sldId="376"/>
        </pc:sldMkLst>
        <pc:spChg chg="mod">
          <ac:chgData name="Caroline Prodger" userId="e4ef2e75-b60b-401b-8ebe-291bdcf405f4" providerId="ADAL" clId="{D0F0A163-93BD-4D89-90DD-9E6305733E90}" dt="2021-05-28T11:58:36.646" v="18"/>
          <ac:spMkLst>
            <pc:docMk/>
            <pc:sldMk cId="919041415" sldId="376"/>
            <ac:spMk id="2" creationId="{00000000-0000-0000-0000-000000000000}"/>
          </ac:spMkLst>
        </pc:spChg>
        <pc:spChg chg="mod">
          <ac:chgData name="Caroline Prodger" userId="e4ef2e75-b60b-401b-8ebe-291bdcf405f4" providerId="ADAL" clId="{D0F0A163-93BD-4D89-90DD-9E6305733E90}" dt="2021-05-28T11:58:36.646" v="18"/>
          <ac:spMkLst>
            <pc:docMk/>
            <pc:sldMk cId="919041415" sldId="376"/>
            <ac:spMk id="3" creationId="{00000000-0000-0000-0000-000000000000}"/>
          </ac:spMkLst>
        </pc:spChg>
      </pc:sldChg>
      <pc:sldChg chg="modSp">
        <pc:chgData name="Caroline Prodger" userId="e4ef2e75-b60b-401b-8ebe-291bdcf405f4" providerId="ADAL" clId="{D0F0A163-93BD-4D89-90DD-9E6305733E90}" dt="2021-05-28T11:58:36.646" v="18"/>
        <pc:sldMkLst>
          <pc:docMk/>
          <pc:sldMk cId="3765858955" sldId="377"/>
        </pc:sldMkLst>
        <pc:spChg chg="mod">
          <ac:chgData name="Caroline Prodger" userId="e4ef2e75-b60b-401b-8ebe-291bdcf405f4" providerId="ADAL" clId="{D0F0A163-93BD-4D89-90DD-9E6305733E90}" dt="2021-05-28T11:58:36.646" v="18"/>
          <ac:spMkLst>
            <pc:docMk/>
            <pc:sldMk cId="3765858955" sldId="377"/>
            <ac:spMk id="2" creationId="{00000000-0000-0000-0000-000000000000}"/>
          </ac:spMkLst>
        </pc:spChg>
        <pc:spChg chg="mod">
          <ac:chgData name="Caroline Prodger" userId="e4ef2e75-b60b-401b-8ebe-291bdcf405f4" providerId="ADAL" clId="{D0F0A163-93BD-4D89-90DD-9E6305733E90}" dt="2021-05-28T11:58:36.646" v="18"/>
          <ac:spMkLst>
            <pc:docMk/>
            <pc:sldMk cId="3765858955" sldId="377"/>
            <ac:spMk id="3" creationId="{00000000-0000-0000-0000-000000000000}"/>
          </ac:spMkLst>
        </pc:spChg>
      </pc:sldChg>
      <pc:sldChg chg="modSp">
        <pc:chgData name="Caroline Prodger" userId="e4ef2e75-b60b-401b-8ebe-291bdcf405f4" providerId="ADAL" clId="{D0F0A163-93BD-4D89-90DD-9E6305733E90}" dt="2021-05-28T11:58:36.646" v="18"/>
        <pc:sldMkLst>
          <pc:docMk/>
          <pc:sldMk cId="3830086560" sldId="378"/>
        </pc:sldMkLst>
        <pc:spChg chg="mod">
          <ac:chgData name="Caroline Prodger" userId="e4ef2e75-b60b-401b-8ebe-291bdcf405f4" providerId="ADAL" clId="{D0F0A163-93BD-4D89-90DD-9E6305733E90}" dt="2021-05-28T11:58:36.646" v="18"/>
          <ac:spMkLst>
            <pc:docMk/>
            <pc:sldMk cId="3830086560" sldId="378"/>
            <ac:spMk id="2" creationId="{00000000-0000-0000-0000-000000000000}"/>
          </ac:spMkLst>
        </pc:spChg>
        <pc:spChg chg="mod">
          <ac:chgData name="Caroline Prodger" userId="e4ef2e75-b60b-401b-8ebe-291bdcf405f4" providerId="ADAL" clId="{D0F0A163-93BD-4D89-90DD-9E6305733E90}" dt="2021-05-28T11:58:36.646" v="18"/>
          <ac:spMkLst>
            <pc:docMk/>
            <pc:sldMk cId="3830086560" sldId="378"/>
            <ac:spMk id="3" creationId="{00000000-0000-0000-0000-000000000000}"/>
          </ac:spMkLst>
        </pc:spChg>
      </pc:sldChg>
    </pc:docChg>
  </pc:docChgLst>
  <pc:docChgLst>
    <pc:chgData name="Caroline Prodger" userId="e4ef2e75-b60b-401b-8ebe-291bdcf405f4" providerId="ADAL" clId="{F02F4EEB-2754-409E-9C71-7A5D1D316A42}"/>
    <pc:docChg chg="custSel">
      <pc:chgData name="Caroline Prodger" userId="e4ef2e75-b60b-401b-8ebe-291bdcf405f4" providerId="ADAL" clId="{F02F4EEB-2754-409E-9C71-7A5D1D316A42}" dt="2021-05-24T14:57:06.655" v="0" actId="1592"/>
      <pc:docMkLst>
        <pc:docMk/>
      </pc:docMkLst>
      <pc:sldChg chg="delCm">
        <pc:chgData name="Caroline Prodger" userId="e4ef2e75-b60b-401b-8ebe-291bdcf405f4" providerId="ADAL" clId="{F02F4EEB-2754-409E-9C71-7A5D1D316A42}" dt="2021-05-24T14:57:06.655" v="0" actId="1592"/>
        <pc:sldMkLst>
          <pc:docMk/>
          <pc:sldMk cId="0" sldId="256"/>
        </pc:sldMkLst>
      </pc:sldChg>
    </pc:docChg>
  </pc:docChgLst>
  <pc:docChgLst>
    <pc:chgData name="Caroline Prodger" userId="e4ef2e75-b60b-401b-8ebe-291bdcf405f4" providerId="ADAL" clId="{BEFD4861-769A-4F9B-99FE-A492A24927B5}"/>
    <pc:docChg chg="custSel modSld">
      <pc:chgData name="Caroline Prodger" userId="e4ef2e75-b60b-401b-8ebe-291bdcf405f4" providerId="ADAL" clId="{BEFD4861-769A-4F9B-99FE-A492A24927B5}" dt="2021-06-21T16:52:31.284" v="64" actId="1076"/>
      <pc:docMkLst>
        <pc:docMk/>
      </pc:docMkLst>
      <pc:sldChg chg="modSp mod">
        <pc:chgData name="Caroline Prodger" userId="e4ef2e75-b60b-401b-8ebe-291bdcf405f4" providerId="ADAL" clId="{BEFD4861-769A-4F9B-99FE-A492A24927B5}" dt="2021-06-21T16:28:48.149" v="3" actId="1076"/>
        <pc:sldMkLst>
          <pc:docMk/>
          <pc:sldMk cId="0" sldId="332"/>
        </pc:sldMkLst>
        <pc:picChg chg="mod">
          <ac:chgData name="Caroline Prodger" userId="e4ef2e75-b60b-401b-8ebe-291bdcf405f4" providerId="ADAL" clId="{BEFD4861-769A-4F9B-99FE-A492A24927B5}" dt="2021-06-21T16:28:48.149" v="3" actId="1076"/>
          <ac:picMkLst>
            <pc:docMk/>
            <pc:sldMk cId="0" sldId="332"/>
            <ac:picMk id="8" creationId="{C28D40AC-4896-4E6D-984B-099CB53EB4D9}"/>
          </ac:picMkLst>
        </pc:picChg>
      </pc:sldChg>
      <pc:sldChg chg="addSp delSp modSp mod">
        <pc:chgData name="Caroline Prodger" userId="e4ef2e75-b60b-401b-8ebe-291bdcf405f4" providerId="ADAL" clId="{BEFD4861-769A-4F9B-99FE-A492A24927B5}" dt="2021-06-21T16:52:31.284" v="64" actId="1076"/>
        <pc:sldMkLst>
          <pc:docMk/>
          <pc:sldMk cId="3943525969" sldId="357"/>
        </pc:sldMkLst>
        <pc:spChg chg="mod">
          <ac:chgData name="Caroline Prodger" userId="e4ef2e75-b60b-401b-8ebe-291bdcf405f4" providerId="ADAL" clId="{BEFD4861-769A-4F9B-99FE-A492A24927B5}" dt="2021-06-21T16:52:16.170" v="62"/>
          <ac:spMkLst>
            <pc:docMk/>
            <pc:sldMk cId="3943525969" sldId="357"/>
            <ac:spMk id="3" creationId="{00000000-0000-0000-0000-000000000000}"/>
          </ac:spMkLst>
        </pc:spChg>
        <pc:picChg chg="add mod">
          <ac:chgData name="Caroline Prodger" userId="e4ef2e75-b60b-401b-8ebe-291bdcf405f4" providerId="ADAL" clId="{BEFD4861-769A-4F9B-99FE-A492A24927B5}" dt="2021-06-21T16:52:31.284" v="64" actId="1076"/>
          <ac:picMkLst>
            <pc:docMk/>
            <pc:sldMk cId="3943525969" sldId="357"/>
            <ac:picMk id="4" creationId="{BA6D47D6-A9F1-40B7-8871-E3518393574F}"/>
          </ac:picMkLst>
        </pc:picChg>
        <pc:picChg chg="del mod">
          <ac:chgData name="Caroline Prodger" userId="e4ef2e75-b60b-401b-8ebe-291bdcf405f4" providerId="ADAL" clId="{BEFD4861-769A-4F9B-99FE-A492A24927B5}" dt="2021-06-21T16:52:13.349" v="61" actId="478"/>
          <ac:picMkLst>
            <pc:docMk/>
            <pc:sldMk cId="3943525969" sldId="357"/>
            <ac:picMk id="2050" creationId="{287C9B01-0080-4488-A4FE-E2F45B8F056C}"/>
          </ac:picMkLst>
        </pc:picChg>
      </pc:sldChg>
      <pc:sldChg chg="delSp modSp mod">
        <pc:chgData name="Caroline Prodger" userId="e4ef2e75-b60b-401b-8ebe-291bdcf405f4" providerId="ADAL" clId="{BEFD4861-769A-4F9B-99FE-A492A24927B5}" dt="2021-06-21T16:32:21.564" v="11" actId="20577"/>
        <pc:sldMkLst>
          <pc:docMk/>
          <pc:sldMk cId="1258577382" sldId="362"/>
        </pc:sldMkLst>
        <pc:spChg chg="mod">
          <ac:chgData name="Caroline Prodger" userId="e4ef2e75-b60b-401b-8ebe-291bdcf405f4" providerId="ADAL" clId="{BEFD4861-769A-4F9B-99FE-A492A24927B5}" dt="2021-06-21T16:32:21.564" v="11" actId="20577"/>
          <ac:spMkLst>
            <pc:docMk/>
            <pc:sldMk cId="1258577382" sldId="362"/>
            <ac:spMk id="3" creationId="{00000000-0000-0000-0000-000000000000}"/>
          </ac:spMkLst>
        </pc:spChg>
        <pc:spChg chg="del">
          <ac:chgData name="Caroline Prodger" userId="e4ef2e75-b60b-401b-8ebe-291bdcf405f4" providerId="ADAL" clId="{BEFD4861-769A-4F9B-99FE-A492A24927B5}" dt="2021-06-21T16:31:00.712" v="7" actId="478"/>
          <ac:spMkLst>
            <pc:docMk/>
            <pc:sldMk cId="1258577382" sldId="362"/>
            <ac:spMk id="4" creationId="{00000000-0000-0000-0000-000000000000}"/>
          </ac:spMkLst>
        </pc:spChg>
        <pc:picChg chg="mod">
          <ac:chgData name="Caroline Prodger" userId="e4ef2e75-b60b-401b-8ebe-291bdcf405f4" providerId="ADAL" clId="{BEFD4861-769A-4F9B-99FE-A492A24927B5}" dt="2021-06-21T16:31:10.536" v="10" actId="1076"/>
          <ac:picMkLst>
            <pc:docMk/>
            <pc:sldMk cId="1258577382" sldId="362"/>
            <ac:picMk id="6" creationId="{D8794B60-DE85-456B-9F7B-008532E57011}"/>
          </ac:picMkLst>
        </pc:picChg>
      </pc:sldChg>
      <pc:sldChg chg="modSp mod">
        <pc:chgData name="Caroline Prodger" userId="e4ef2e75-b60b-401b-8ebe-291bdcf405f4" providerId="ADAL" clId="{BEFD4861-769A-4F9B-99FE-A492A24927B5}" dt="2021-06-18T12:10:28.048" v="2" actId="20577"/>
        <pc:sldMkLst>
          <pc:docMk/>
          <pc:sldMk cId="4191521080" sldId="364"/>
        </pc:sldMkLst>
        <pc:spChg chg="mod">
          <ac:chgData name="Caroline Prodger" userId="e4ef2e75-b60b-401b-8ebe-291bdcf405f4" providerId="ADAL" clId="{BEFD4861-769A-4F9B-99FE-A492A24927B5}" dt="2021-06-18T12:10:28.048" v="2" actId="20577"/>
          <ac:spMkLst>
            <pc:docMk/>
            <pc:sldMk cId="4191521080" sldId="364"/>
            <ac:spMk id="3" creationId="{00000000-0000-0000-0000-000000000000}"/>
          </ac:spMkLst>
        </pc:spChg>
        <pc:picChg chg="mod">
          <ac:chgData name="Caroline Prodger" userId="e4ef2e75-b60b-401b-8ebe-291bdcf405f4" providerId="ADAL" clId="{BEFD4861-769A-4F9B-99FE-A492A24927B5}" dt="2021-06-18T12:10:20.517" v="1" actId="14100"/>
          <ac:picMkLst>
            <pc:docMk/>
            <pc:sldMk cId="4191521080" sldId="364"/>
            <ac:picMk id="8" creationId="{1ECD6509-73F0-4FD9-9A25-4DF3586A5CF2}"/>
          </ac:picMkLst>
        </pc:picChg>
      </pc:sldChg>
      <pc:sldChg chg="addSp delSp modSp mod">
        <pc:chgData name="Caroline Prodger" userId="e4ef2e75-b60b-401b-8ebe-291bdcf405f4" providerId="ADAL" clId="{BEFD4861-769A-4F9B-99FE-A492A24927B5}" dt="2021-06-21T16:46:21.501" v="54" actId="255"/>
        <pc:sldMkLst>
          <pc:docMk/>
          <pc:sldMk cId="3653715330" sldId="370"/>
        </pc:sldMkLst>
        <pc:spChg chg="del">
          <ac:chgData name="Caroline Prodger" userId="e4ef2e75-b60b-401b-8ebe-291bdcf405f4" providerId="ADAL" clId="{BEFD4861-769A-4F9B-99FE-A492A24927B5}" dt="2021-06-21T16:43:53.096" v="13" actId="478"/>
          <ac:spMkLst>
            <pc:docMk/>
            <pc:sldMk cId="3653715330" sldId="370"/>
            <ac:spMk id="4" creationId="{00000000-0000-0000-0000-000000000000}"/>
          </ac:spMkLst>
        </pc:spChg>
        <pc:spChg chg="add mod">
          <ac:chgData name="Caroline Prodger" userId="e4ef2e75-b60b-401b-8ebe-291bdcf405f4" providerId="ADAL" clId="{BEFD4861-769A-4F9B-99FE-A492A24927B5}" dt="2021-06-21T16:46:21.501" v="54" actId="255"/>
          <ac:spMkLst>
            <pc:docMk/>
            <pc:sldMk cId="3653715330" sldId="370"/>
            <ac:spMk id="7" creationId="{4D160D04-78D3-4938-8BCC-0CABCF16BB19}"/>
          </ac:spMkLst>
        </pc:spChg>
        <pc:picChg chg="del">
          <ac:chgData name="Caroline Prodger" userId="e4ef2e75-b60b-401b-8ebe-291bdcf405f4" providerId="ADAL" clId="{BEFD4861-769A-4F9B-99FE-A492A24927B5}" dt="2021-06-21T16:43:50.743" v="12" actId="478"/>
          <ac:picMkLst>
            <pc:docMk/>
            <pc:sldMk cId="3653715330" sldId="370"/>
            <ac:picMk id="5" creationId="{E8814CDC-392E-439B-A99D-274379947392}"/>
          </ac:picMkLst>
        </pc:picChg>
        <pc:picChg chg="add mod">
          <ac:chgData name="Caroline Prodger" userId="e4ef2e75-b60b-401b-8ebe-291bdcf405f4" providerId="ADAL" clId="{BEFD4861-769A-4F9B-99FE-A492A24927B5}" dt="2021-06-21T16:45:50.399" v="16" actId="1076"/>
          <ac:picMkLst>
            <pc:docMk/>
            <pc:sldMk cId="3653715330" sldId="370"/>
            <ac:picMk id="6" creationId="{6C05B6F3-5234-4117-A639-7C7F201D4DB0}"/>
          </ac:picMkLst>
        </pc:picChg>
      </pc:sldChg>
      <pc:sldChg chg="modSp mod">
        <pc:chgData name="Caroline Prodger" userId="e4ef2e75-b60b-401b-8ebe-291bdcf405f4" providerId="ADAL" clId="{BEFD4861-769A-4F9B-99FE-A492A24927B5}" dt="2021-06-21T16:48:10.872" v="60" actId="14100"/>
        <pc:sldMkLst>
          <pc:docMk/>
          <pc:sldMk cId="1243977315" sldId="373"/>
        </pc:sldMkLst>
        <pc:picChg chg="mod">
          <ac:chgData name="Caroline Prodger" userId="e4ef2e75-b60b-401b-8ebe-291bdcf405f4" providerId="ADAL" clId="{BEFD4861-769A-4F9B-99FE-A492A24927B5}" dt="2021-06-21T16:48:10.872" v="60" actId="14100"/>
          <ac:picMkLst>
            <pc:docMk/>
            <pc:sldMk cId="1243977315" sldId="373"/>
            <ac:picMk id="10" creationId="{DA361A5A-11A5-41AB-92A5-91D34A93313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768522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39249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018378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421306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134866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3921061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684064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60637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4216786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522904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426156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12652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95725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66244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28</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Construction: Onsite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Onsite Construction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a:ln>
                  <a:noFill/>
                </a:ln>
                <a:solidFill>
                  <a:srgbClr val="000000"/>
                </a:solidFill>
                <a:effectLst/>
                <a:uLnTx/>
                <a:uFillTx/>
                <a:latin typeface="Arial"/>
                <a:ea typeface="Calibri" panose="020F0502020204030204" pitchFamily="34" charset="0"/>
                <a:cs typeface="Times New Roman" panose="02020603050405020304" pitchFamily="18" charset="0"/>
              </a:rPr>
              <a:t>© City &amp; Guilds Limited. </a:t>
            </a: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7264185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sealantsandtoolsdirect.co.uk/onc_images/additional_content/image/large/3947.jp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362672"/>
            <a:ext cx="8153400" cy="2514600"/>
          </a:xfrm>
        </p:spPr>
        <p:txBody>
          <a:bodyPr anchor="t"/>
          <a:lstStyle/>
          <a:p>
            <a:pPr eaLnBrk="1" hangingPunct="1"/>
            <a:r>
              <a:rPr lang="en-GB" dirty="0">
                <a:ea typeface="ＭＳ Ｐゴシック" pitchFamily="-105" charset="-128"/>
                <a:cs typeface="ＭＳ Ｐゴシック" pitchFamily="-105" charset="-128"/>
              </a:rPr>
              <a:t>PowerPoint 12: Access equipment and manual handling of loads</a:t>
            </a:r>
          </a:p>
        </p:txBody>
      </p:sp>
      <p:sp>
        <p:nvSpPr>
          <p:cNvPr id="2050" name="Rectangle 14"/>
          <p:cNvSpPr>
            <a:spLocks noGrp="1" noChangeArrowheads="1"/>
          </p:cNvSpPr>
          <p:nvPr>
            <p:ph sz="quarter" idx="10"/>
          </p:nvPr>
        </p:nvSpPr>
        <p:spPr>
          <a:xfrm>
            <a:off x="2195736" y="3914198"/>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00808"/>
            <a:ext cx="8001000" cy="1247656"/>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 Health and safety in construction</a:t>
            </a:r>
          </a:p>
          <a:p>
            <a:endParaRPr lang="en-GB" sz="2400" b="1" dirty="0"/>
          </a:p>
          <a:p>
            <a:r>
              <a:rPr lang="en-GB" sz="2400" b="1" dirty="0"/>
              <a:t>1.13 </a:t>
            </a:r>
            <a:r>
              <a:rPr lang="en-GB" sz="2400" b="1" i="0" u="none" strike="noStrike" baseline="0" dirty="0">
                <a:solidFill>
                  <a:srgbClr val="000000"/>
                </a:solidFill>
                <a:latin typeface="Arial" panose="020B0604020202020204" pitchFamily="34" charset="0"/>
              </a:rPr>
              <a:t>Safe practices and procedures for the use of access equipment and manual handling </a:t>
            </a:r>
          </a:p>
          <a:p>
            <a:endParaRPr lang="en-GB" sz="2400" b="1" i="0" u="none" strike="noStrike" baseline="0" dirty="0">
              <a:solidFill>
                <a:srgbClr val="000000"/>
              </a:solidFill>
              <a:latin typeface="Arial" panose="020B0604020202020204" pitchFamily="34" charset="0"/>
            </a:endParaRPr>
          </a:p>
          <a:p>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	</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classes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previous types of ladder are available in three classes.</a:t>
            </a:r>
          </a:p>
          <a:p>
            <a:pPr lvl="1"/>
            <a:r>
              <a:rPr lang="en-GB" altLang="en-US" dirty="0"/>
              <a:t>Class 1 – industrial – heavy-duty with a load capacity of not more than 175kg.</a:t>
            </a:r>
          </a:p>
          <a:p>
            <a:pPr lvl="1"/>
            <a:r>
              <a:rPr lang="en-GB" altLang="en-US" dirty="0"/>
              <a:t>Class EN131 – commercial – medium-duty with a load capacity of not more than 150kg (suited for painting or similar tasks).</a:t>
            </a:r>
          </a:p>
          <a:p>
            <a:pPr lvl="1"/>
            <a:r>
              <a:rPr lang="en-GB" altLang="en-US" dirty="0"/>
              <a:t>Class III – domestic – light-duty with a load capacity of not more than 125kg.</a:t>
            </a:r>
          </a:p>
          <a:p>
            <a:pPr lvl="1"/>
            <a:endParaRPr lang="en-US" dirty="0"/>
          </a:p>
          <a:p>
            <a:endParaRPr lang="en-US" dirty="0"/>
          </a:p>
        </p:txBody>
      </p:sp>
    </p:spTree>
    <p:extLst>
      <p:ext uri="{BB962C8B-B14F-4D97-AF65-F5344CB8AC3E}">
        <p14:creationId xmlns:p14="http://schemas.microsoft.com/office/powerpoint/2010/main" val="262068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Roof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to climb up</a:t>
            </a:r>
          </a:p>
          <a:p>
            <a:pPr lvl="2">
              <a:defRPr/>
            </a:pPr>
            <a:r>
              <a:rPr lang="en-US" sz="2000" dirty="0"/>
              <a:t>onto a roof.</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descr="A picture containing outdoor, roof, concrete, stone&#10;&#10;Description automatically generated">
            <a:extLst>
              <a:ext uri="{FF2B5EF4-FFF2-40B4-BE49-F238E27FC236}">
                <a16:creationId xmlns:a16="http://schemas.microsoft.com/office/drawing/2014/main" id="{4D4BB629-07FB-4E81-A482-62953FEFEB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2132856"/>
            <a:ext cx="3888821" cy="2592288"/>
          </a:xfrm>
          <a:prstGeom prst="rect">
            <a:avLst/>
          </a:prstGeom>
        </p:spPr>
      </p:pic>
    </p:spTree>
    <p:extLst>
      <p:ext uri="{BB962C8B-B14F-4D97-AF65-F5344CB8AC3E}">
        <p14:creationId xmlns:p14="http://schemas.microsoft.com/office/powerpoint/2010/main" val="393665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are used when you only require a </a:t>
            </a:r>
          </a:p>
          <a:p>
            <a:pPr lvl="2">
              <a:defRPr/>
            </a:pPr>
            <a:r>
              <a:rPr lang="en-US" sz="2000" dirty="0"/>
              <a:t>small amount of elevation.</a:t>
            </a:r>
          </a:p>
          <a:p>
            <a:pPr lvl="2">
              <a:defRPr/>
            </a:pPr>
            <a:endParaRPr lang="en-US" sz="2000" dirty="0"/>
          </a:p>
          <a:p>
            <a:pPr lvl="2">
              <a:defRPr/>
            </a:pPr>
            <a:r>
              <a:rPr lang="en-US" sz="2000" dirty="0"/>
              <a:t>They can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4" name="Picture 3">
            <a:extLst>
              <a:ext uri="{FF2B5EF4-FFF2-40B4-BE49-F238E27FC236}">
                <a16:creationId xmlns:a16="http://schemas.microsoft.com/office/drawing/2014/main" id="{BA6D47D6-A9F1-40B7-8871-E3518393574F}"/>
              </a:ext>
            </a:extLst>
          </p:cNvPr>
          <p:cNvPicPr>
            <a:picLocks noChangeAspect="1"/>
          </p:cNvPicPr>
          <p:nvPr/>
        </p:nvPicPr>
        <p:blipFill>
          <a:blip r:embed="rId3"/>
          <a:stretch>
            <a:fillRect/>
          </a:stretch>
        </p:blipFill>
        <p:spPr>
          <a:xfrm>
            <a:off x="5436096" y="1852125"/>
            <a:ext cx="2932430" cy="3907875"/>
          </a:xfrm>
          <a:prstGeom prst="rect">
            <a:avLst/>
          </a:prstGeom>
        </p:spPr>
      </p:pic>
    </p:spTree>
    <p:extLst>
      <p:ext uri="{BB962C8B-B14F-4D97-AF65-F5344CB8AC3E}">
        <p14:creationId xmlns:p14="http://schemas.microsoft.com/office/powerpoint/2010/main" val="3943525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 checklist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The following checklist should be completed for all ladders prior to use. </a:t>
            </a:r>
          </a:p>
          <a:p>
            <a:pPr lvl="1"/>
            <a:r>
              <a:rPr lang="en-US" dirty="0"/>
              <a:t>Any damage or missing parts?</a:t>
            </a:r>
          </a:p>
          <a:p>
            <a:pPr lvl="1"/>
            <a:r>
              <a:rPr lang="en-US" dirty="0"/>
              <a:t>Any loose bolts or joints?</a:t>
            </a:r>
          </a:p>
          <a:p>
            <a:pPr lvl="1"/>
            <a:r>
              <a:rPr lang="en-US" dirty="0"/>
              <a:t>Any faulty welds or cracks?</a:t>
            </a:r>
          </a:p>
          <a:p>
            <a:pPr lvl="1"/>
            <a:r>
              <a:rPr lang="en-US" dirty="0"/>
              <a:t>Are hooks and locks in good condition?</a:t>
            </a:r>
          </a:p>
          <a:p>
            <a:pPr lvl="1"/>
            <a:r>
              <a:rPr lang="en-US" dirty="0"/>
              <a:t>Are the grips on the rungs free from mud or grease to prevent slips?</a:t>
            </a:r>
          </a:p>
        </p:txBody>
      </p:sp>
    </p:spTree>
    <p:extLst>
      <p:ext uri="{BB962C8B-B14F-4D97-AF65-F5344CB8AC3E}">
        <p14:creationId xmlns:p14="http://schemas.microsoft.com/office/powerpoint/2010/main" val="2260183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Erecting a ladder</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When erecting a ladder, the following guidance should be followed.</a:t>
            </a:r>
          </a:p>
          <a:p>
            <a:pPr lvl="1"/>
            <a:r>
              <a:rPr lang="en-US" dirty="0"/>
              <a:t>The ladder should be erected on firm and level ground.</a:t>
            </a:r>
          </a:p>
          <a:p>
            <a:pPr lvl="1"/>
            <a:r>
              <a:rPr lang="en-US" dirty="0"/>
              <a:t>The angle of the ladder should be 75 degrees (the ‘1 out for 4 up’ rule).</a:t>
            </a:r>
          </a:p>
          <a:p>
            <a:pPr lvl="1"/>
            <a:r>
              <a:rPr lang="en-US" dirty="0"/>
              <a:t>Extend above the landing point by 1.07m (or 5 rungs).</a:t>
            </a:r>
          </a:p>
          <a:p>
            <a:pPr lvl="1"/>
            <a:r>
              <a:rPr lang="en-US" dirty="0"/>
              <a:t>Ensure there are no hazards above, below or near where you are going to erect the ladder.</a:t>
            </a:r>
          </a:p>
        </p:txBody>
      </p:sp>
    </p:spTree>
    <p:extLst>
      <p:ext uri="{BB962C8B-B14F-4D97-AF65-F5344CB8AC3E}">
        <p14:creationId xmlns:p14="http://schemas.microsoft.com/office/powerpoint/2010/main" val="4281158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access towers</a:t>
            </a:r>
            <a:endParaRPr lang="en-US" b="0" dirty="0"/>
          </a:p>
        </p:txBody>
      </p:sp>
      <p:sp>
        <p:nvSpPr>
          <p:cNvPr id="3" name="Content Placeholder 2"/>
          <p:cNvSpPr>
            <a:spLocks noGrp="1"/>
          </p:cNvSpPr>
          <p:nvPr>
            <p:ph sz="quarter" idx="10"/>
          </p:nvPr>
        </p:nvSpPr>
        <p:spPr/>
        <p:txBody>
          <a:bodyPr/>
          <a:lstStyle/>
          <a:p>
            <a:pPr lvl="2">
              <a:defRPr/>
            </a:pPr>
            <a:r>
              <a:rPr lang="en-GB" altLang="en-US" sz="2000" dirty="0"/>
              <a:t>Also known as ‘MATs’, these are usually specially designed </a:t>
            </a:r>
          </a:p>
          <a:p>
            <a:pPr lvl="2">
              <a:defRPr/>
            </a:pPr>
            <a:r>
              <a:rPr lang="en-GB" altLang="en-US" sz="2000" dirty="0"/>
              <a:t>made from light aluminium alloy tube.</a:t>
            </a:r>
          </a:p>
          <a:p>
            <a:pPr lvl="2">
              <a:defRPr/>
            </a:pPr>
            <a:endParaRPr lang="en-GB" altLang="en-US" sz="2000" dirty="0"/>
          </a:p>
          <a:p>
            <a:pPr lvl="2">
              <a:defRPr/>
            </a:pPr>
            <a:r>
              <a:rPr lang="en-GB" altLang="en-US" sz="2000" dirty="0"/>
              <a:t>The tower is built by slotting the sections</a:t>
            </a:r>
          </a:p>
          <a:p>
            <a:pPr lvl="2">
              <a:defRPr/>
            </a:pPr>
            <a:r>
              <a:rPr lang="en-GB" altLang="en-US" sz="2000" dirty="0"/>
              <a:t> together as per the manufacturer’s </a:t>
            </a:r>
          </a:p>
          <a:p>
            <a:pPr lvl="2">
              <a:defRPr/>
            </a:pPr>
            <a:r>
              <a:rPr lang="en-GB" altLang="en-US" sz="2000" dirty="0"/>
              <a:t>instructions until the desired height is </a:t>
            </a:r>
          </a:p>
          <a:p>
            <a:pPr lvl="2">
              <a:defRPr/>
            </a:pPr>
            <a:r>
              <a:rPr lang="en-GB" altLang="en-US" sz="2000" dirty="0"/>
              <a:t>reached. </a:t>
            </a:r>
            <a:r>
              <a:rPr lang="en-GB" sz="2000" dirty="0"/>
              <a:t>It is imperative to follow the </a:t>
            </a:r>
          </a:p>
          <a:p>
            <a:pPr lvl="2">
              <a:defRPr/>
            </a:pPr>
            <a:r>
              <a:rPr lang="en-GB" sz="2000" dirty="0"/>
              <a:t>manufacturer’s guidance to ensure the </a:t>
            </a:r>
          </a:p>
          <a:p>
            <a:pPr lvl="2">
              <a:defRPr/>
            </a:pPr>
            <a:r>
              <a:rPr lang="en-GB" sz="2000" dirty="0"/>
              <a:t>tower is assembled safely and correctly.</a:t>
            </a:r>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D8794B60-DE85-456B-9F7B-008532E57011}"/>
              </a:ext>
            </a:extLst>
          </p:cNvPr>
          <p:cNvPicPr>
            <a:picLocks noChangeAspect="1"/>
          </p:cNvPicPr>
          <p:nvPr/>
        </p:nvPicPr>
        <p:blipFill>
          <a:blip r:embed="rId3"/>
          <a:stretch>
            <a:fillRect/>
          </a:stretch>
        </p:blipFill>
        <p:spPr>
          <a:xfrm>
            <a:off x="5076056" y="1988840"/>
            <a:ext cx="3446339" cy="3446339"/>
          </a:xfrm>
          <a:prstGeom prst="rect">
            <a:avLst/>
          </a:prstGeom>
        </p:spPr>
      </p:pic>
    </p:spTree>
    <p:extLst>
      <p:ext uri="{BB962C8B-B14F-4D97-AF65-F5344CB8AC3E}">
        <p14:creationId xmlns:p14="http://schemas.microsoft.com/office/powerpoint/2010/main" val="1258577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These types of access equipment are </a:t>
            </a:r>
          </a:p>
          <a:p>
            <a:pPr lvl="2">
              <a:defRPr/>
            </a:pPr>
            <a:r>
              <a:rPr lang="en-GB" altLang="en-US" sz="2000" dirty="0"/>
              <a:t>designed to provide access to working</a:t>
            </a:r>
          </a:p>
          <a:p>
            <a:pPr lvl="2">
              <a:defRPr/>
            </a:pPr>
            <a:r>
              <a:rPr lang="en-GB" altLang="en-US" sz="2000" dirty="0"/>
              <a:t>at height for longer durations and at </a:t>
            </a:r>
          </a:p>
          <a:p>
            <a:pPr lvl="2">
              <a:defRPr/>
            </a:pPr>
            <a:r>
              <a:rPr lang="en-GB" altLang="en-US" sz="2000" dirty="0"/>
              <a:t>lower levels.</a:t>
            </a:r>
          </a:p>
          <a:p>
            <a:pPr lvl="2">
              <a:defRPr/>
            </a:pPr>
            <a:endParaRPr lang="en-GB" altLang="en-US" sz="2000" dirty="0"/>
          </a:p>
          <a:p>
            <a:pPr lvl="2">
              <a:defRPr/>
            </a:pPr>
            <a:r>
              <a:rPr lang="en-GB" altLang="en-US" sz="2000" dirty="0"/>
              <a:t>This is a work trestle.</a:t>
            </a:r>
          </a:p>
          <a:p>
            <a:pPr lvl="2">
              <a:defRPr/>
            </a:pPr>
            <a:endParaRPr lang="en-GB" altLang="en-US" sz="2000" dirty="0"/>
          </a:p>
          <a:p>
            <a:pPr lvl="2">
              <a:defRPr/>
            </a:pPr>
            <a:r>
              <a:rPr lang="en-GB" altLang="en-US" sz="2000" dirty="0"/>
              <a:t>These platforms should be positioned </a:t>
            </a:r>
          </a:p>
          <a:p>
            <a:pPr lvl="2">
              <a:defRPr/>
            </a:pPr>
            <a:r>
              <a:rPr lang="en-GB" altLang="en-US" sz="2000" dirty="0"/>
              <a:t>on a firm and level surface to ensure </a:t>
            </a:r>
          </a:p>
          <a:p>
            <a:pPr lvl="2">
              <a:defRPr/>
            </a:pPr>
            <a:r>
              <a:rPr lang="en-GB" altLang="en-US" sz="2000" dirty="0"/>
              <a:t>safety.</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r>
              <a:rPr lang="en-US" dirty="0"/>
              <a:t>Source: </a:t>
            </a:r>
            <a:r>
              <a:rPr lang="en-GB" dirty="0">
                <a:hlinkClick r:id="rId3"/>
              </a:rPr>
              <a:t>3947.jpg (400×400) (sealantsandtoolsdirect.co.uk)</a:t>
            </a:r>
            <a:endParaRPr lang="en-US" dirty="0"/>
          </a:p>
        </p:txBody>
      </p:sp>
      <p:sp>
        <p:nvSpPr>
          <p:cNvPr id="4" name="TextBox 5"/>
          <p:cNvSpPr txBox="1">
            <a:spLocks noChangeArrowheads="1"/>
          </p:cNvSpPr>
          <p:nvPr/>
        </p:nvSpPr>
        <p:spPr bwMode="auto">
          <a:xfrm>
            <a:off x="5029200" y="1512000"/>
            <a:ext cx="3662363" cy="2800350"/>
          </a:xfrm>
          <a:prstGeom prst="rect">
            <a:avLst/>
          </a:prstGeom>
          <a:solidFill>
            <a:schemeClr val="accent1"/>
          </a:solidFill>
          <a:ln w="9525">
            <a:noFill/>
            <a:miter lim="800000"/>
            <a:headEnd/>
            <a:tailEnd/>
          </a:ln>
        </p:spPr>
        <p:txBody>
          <a:bodyPr>
            <a:prstTxWarp prst="textNoShape">
              <a:avLst/>
            </a:prstTxWarp>
            <a:spAutoFit/>
          </a:bodyPr>
          <a:lstStyle/>
          <a:p>
            <a:pPr algn="ctr"/>
            <a:r>
              <a:rPr lang="en-US" sz="1600" dirty="0"/>
              <a:t>Use of images is great. </a:t>
            </a:r>
          </a:p>
          <a:p>
            <a:pPr algn="ctr"/>
            <a:r>
              <a:rPr lang="en-US" sz="1600" dirty="0"/>
              <a:t>Copy in the image.</a:t>
            </a:r>
          </a:p>
          <a:p>
            <a:pPr algn="ctr"/>
            <a:r>
              <a:rPr lang="en-US" sz="1600" dirty="0"/>
              <a:t>Note details of the image and </a:t>
            </a:r>
            <a:br>
              <a:rPr lang="en-US" sz="1600" dirty="0"/>
            </a:br>
            <a:r>
              <a:rPr lang="en-US" sz="1600" dirty="0"/>
              <a:t>its source on the artwork log.</a:t>
            </a:r>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p:txBody>
      </p:sp>
      <p:pic>
        <p:nvPicPr>
          <p:cNvPr id="7" name="Picture 6">
            <a:extLst>
              <a:ext uri="{FF2B5EF4-FFF2-40B4-BE49-F238E27FC236}">
                <a16:creationId xmlns:a16="http://schemas.microsoft.com/office/drawing/2014/main" id="{220DC55A-F7AD-485F-8D0D-40EE4BFD06D4}"/>
              </a:ext>
            </a:extLst>
          </p:cNvPr>
          <p:cNvPicPr>
            <a:picLocks noChangeAspect="1"/>
          </p:cNvPicPr>
          <p:nvPr/>
        </p:nvPicPr>
        <p:blipFill>
          <a:blip r:embed="rId4"/>
          <a:stretch>
            <a:fillRect/>
          </a:stretch>
        </p:blipFill>
        <p:spPr>
          <a:xfrm>
            <a:off x="4993600" y="1536000"/>
            <a:ext cx="3693200" cy="3693200"/>
          </a:xfrm>
          <a:prstGeom prst="rect">
            <a:avLst/>
          </a:prstGeom>
        </p:spPr>
      </p:pic>
    </p:spTree>
    <p:extLst>
      <p:ext uri="{BB962C8B-B14F-4D97-AF65-F5344CB8AC3E}">
        <p14:creationId xmlns:p14="http://schemas.microsoft.com/office/powerpoint/2010/main" val="21638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endParaRPr lang="en-GB" altLang="en-US" sz="2000" dirty="0"/>
          </a:p>
          <a:p>
            <a:pPr lvl="2">
              <a:defRPr/>
            </a:pPr>
            <a:r>
              <a:rPr lang="en-GB" altLang="en-US" sz="2000" dirty="0"/>
              <a:t>This is a work platform.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descr="Diagram&#10;&#10;Description automatically generated">
            <a:extLst>
              <a:ext uri="{FF2B5EF4-FFF2-40B4-BE49-F238E27FC236}">
                <a16:creationId xmlns:a16="http://schemas.microsoft.com/office/drawing/2014/main" id="{1ECD6509-73F0-4FD9-9A25-4DF3586A5C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7" y="1700808"/>
            <a:ext cx="5461266" cy="3640844"/>
          </a:xfrm>
          <a:prstGeom prst="rect">
            <a:avLst/>
          </a:prstGeom>
        </p:spPr>
      </p:pic>
    </p:spTree>
    <p:extLst>
      <p:ext uri="{BB962C8B-B14F-4D97-AF65-F5344CB8AC3E}">
        <p14:creationId xmlns:p14="http://schemas.microsoft.com/office/powerpoint/2010/main" val="4191521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Trestles, platforms and podiums</a:t>
            </a:r>
            <a:endParaRPr lang="en-US" b="0" dirty="0"/>
          </a:p>
        </p:txBody>
      </p:sp>
      <p:sp>
        <p:nvSpPr>
          <p:cNvPr id="3" name="Content Placeholder 2"/>
          <p:cNvSpPr>
            <a:spLocks noGrp="1"/>
          </p:cNvSpPr>
          <p:nvPr>
            <p:ph sz="quarter" idx="10"/>
          </p:nvPr>
        </p:nvSpPr>
        <p:spPr/>
        <p:txBody>
          <a:bodyPr/>
          <a:lstStyle/>
          <a:p>
            <a:pPr lvl="2">
              <a:defRPr/>
            </a:pPr>
            <a:endParaRPr lang="en-GB" altLang="en-US" sz="2000" dirty="0"/>
          </a:p>
          <a:p>
            <a:pPr lvl="2">
              <a:defRPr/>
            </a:pPr>
            <a:r>
              <a:rPr lang="en-GB" altLang="en-US" sz="2000" dirty="0"/>
              <a:t>This is a low work podium.</a:t>
            </a:r>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F4DB962D-46CE-445B-A702-5354C083FB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503540"/>
            <a:ext cx="4032448" cy="4227147"/>
          </a:xfrm>
          <a:prstGeom prst="rect">
            <a:avLst/>
          </a:prstGeom>
        </p:spPr>
      </p:pic>
    </p:spTree>
    <p:extLst>
      <p:ext uri="{BB962C8B-B14F-4D97-AF65-F5344CB8AC3E}">
        <p14:creationId xmlns:p14="http://schemas.microsoft.com/office/powerpoint/2010/main" val="13117628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Staging</a:t>
            </a:r>
            <a:endParaRPr lang="en-US" b="0" dirty="0"/>
          </a:p>
        </p:txBody>
      </p:sp>
      <p:sp>
        <p:nvSpPr>
          <p:cNvPr id="3" name="Content Placeholder 2"/>
          <p:cNvSpPr>
            <a:spLocks noGrp="1"/>
          </p:cNvSpPr>
          <p:nvPr>
            <p:ph sz="quarter" idx="10"/>
          </p:nvPr>
        </p:nvSpPr>
        <p:spPr/>
        <p:txBody>
          <a:bodyPr/>
          <a:lstStyle/>
          <a:p>
            <a:pPr lvl="2">
              <a:defRPr/>
            </a:pPr>
            <a:r>
              <a:rPr lang="en-GB" altLang="en-US" sz="2000" dirty="0"/>
              <a:t>This type of access equipment can be </a:t>
            </a:r>
          </a:p>
          <a:p>
            <a:pPr lvl="2">
              <a:defRPr/>
            </a:pPr>
            <a:r>
              <a:rPr lang="en-GB" altLang="en-US" sz="2000" dirty="0"/>
              <a:t>bolted to two sets of ladders to create </a:t>
            </a:r>
          </a:p>
          <a:p>
            <a:pPr lvl="2">
              <a:defRPr/>
            </a:pPr>
            <a:r>
              <a:rPr lang="en-GB" altLang="en-US" sz="2000" dirty="0"/>
              <a:t>a work platform at various heights.</a:t>
            </a:r>
          </a:p>
          <a:p>
            <a:pPr lvl="2">
              <a:defRPr/>
            </a:pPr>
            <a:endParaRPr lang="en-GB" altLang="en-US" sz="2000" dirty="0"/>
          </a:p>
          <a:p>
            <a:pPr lvl="2">
              <a:defRPr/>
            </a:pPr>
            <a:r>
              <a:rPr lang="en-GB" altLang="en-US" sz="2000" dirty="0"/>
              <a:t>It is imperative to assemble this </a:t>
            </a:r>
          </a:p>
          <a:p>
            <a:pPr lvl="2">
              <a:defRPr/>
            </a:pPr>
            <a:r>
              <a:rPr lang="en-GB" altLang="en-US" sz="2000" dirty="0"/>
              <a:t>specialist piece of equipment correctly.</a:t>
            </a:r>
          </a:p>
          <a:p>
            <a:pPr lvl="2">
              <a:defRPr/>
            </a:pPr>
            <a:endParaRPr lang="en-GB" altLang="en-US" sz="2000" dirty="0"/>
          </a:p>
          <a:p>
            <a:pPr lvl="2">
              <a:defRPr/>
            </a:pPr>
            <a:r>
              <a:rPr lang="en-GB" altLang="en-US" sz="2000" dirty="0"/>
              <a:t>This is an example of staging.</a:t>
            </a:r>
          </a:p>
          <a:p>
            <a:pPr lvl="2">
              <a:defRPr/>
            </a:pPr>
            <a:endParaRPr lang="en-GB" alt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descr="A picture containing sky, outdoor, boat&#10;&#10;Description automatically generated">
            <a:extLst>
              <a:ext uri="{FF2B5EF4-FFF2-40B4-BE49-F238E27FC236}">
                <a16:creationId xmlns:a16="http://schemas.microsoft.com/office/drawing/2014/main" id="{6BE59E9D-C447-4D9D-AD02-02EB4100F0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844824"/>
            <a:ext cx="3926931" cy="2592288"/>
          </a:xfrm>
          <a:prstGeom prst="rect">
            <a:avLst/>
          </a:prstGeom>
        </p:spPr>
      </p:pic>
    </p:spTree>
    <p:extLst>
      <p:ext uri="{BB962C8B-B14F-4D97-AF65-F5344CB8AC3E}">
        <p14:creationId xmlns:p14="http://schemas.microsoft.com/office/powerpoint/2010/main" val="126805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Objectives </a:t>
            </a:r>
          </a:p>
        </p:txBody>
      </p:sp>
      <p:sp>
        <p:nvSpPr>
          <p:cNvPr id="3075" name="Content Placeholder 2"/>
          <p:cNvSpPr>
            <a:spLocks noGrp="1"/>
          </p:cNvSpPr>
          <p:nvPr>
            <p:ph sz="quarter" idx="10"/>
          </p:nvPr>
        </p:nvSpPr>
        <p:spPr/>
        <p:txBody>
          <a:bodyPr/>
          <a:lstStyle/>
          <a:p>
            <a:pPr marL="0" indent="0"/>
            <a:r>
              <a:rPr lang="en-GB" dirty="0">
                <a:ea typeface="ＭＳ Ｐゴシック" pitchFamily="-105" charset="-128"/>
                <a:cs typeface="ＭＳ Ｐゴシック" pitchFamily="-105" charset="-128"/>
              </a:rPr>
              <a:t>At the end of the session learners should be able to:</a:t>
            </a:r>
            <a:endParaRPr dirty="0">
              <a:ea typeface="ＭＳ Ｐゴシック" pitchFamily="-105" charset="-128"/>
              <a:cs typeface="ＭＳ Ｐゴシック" pitchFamily="-105" charset="-128"/>
            </a:endParaRPr>
          </a:p>
          <a:p>
            <a:pPr lvl="1"/>
            <a:r>
              <a:rPr lang="en-US" dirty="0"/>
              <a:t>identify the different types of access equipment and the safety checks required</a:t>
            </a:r>
          </a:p>
          <a:p>
            <a:pPr lvl="1"/>
            <a:r>
              <a:rPr lang="en-US" dirty="0"/>
              <a:t>demonstrate safe erection methods of access equipment</a:t>
            </a:r>
          </a:p>
          <a:p>
            <a:pPr lvl="1"/>
            <a:r>
              <a:rPr lang="en-US" dirty="0"/>
              <a:t>understand and demonstrate safe manual handling techniques.</a:t>
            </a:r>
          </a:p>
          <a:p>
            <a:pPr lvl="1"/>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Boom</a:t>
            </a:r>
            <a:endParaRPr lang="en-US" b="0" dirty="0"/>
          </a:p>
        </p:txBody>
      </p:sp>
      <p:sp>
        <p:nvSpPr>
          <p:cNvPr id="3" name="Content Placeholder 2"/>
          <p:cNvSpPr>
            <a:spLocks noGrp="1"/>
          </p:cNvSpPr>
          <p:nvPr>
            <p:ph sz="quarter" idx="10"/>
          </p:nvPr>
        </p:nvSpPr>
        <p:spPr/>
        <p:txBody>
          <a:bodyPr/>
          <a:lstStyle/>
          <a:p>
            <a:pPr lvl="2">
              <a:defRPr/>
            </a:pPr>
            <a:r>
              <a:rPr lang="en-GB" altLang="en-US" sz="2000" dirty="0"/>
              <a:t>A boom is a method of working at </a:t>
            </a:r>
          </a:p>
          <a:p>
            <a:pPr lvl="2">
              <a:defRPr/>
            </a:pPr>
            <a:r>
              <a:rPr lang="en-GB" altLang="en-US" sz="2000" dirty="0"/>
              <a:t>height using a mechanical lift </a:t>
            </a:r>
          </a:p>
          <a:p>
            <a:pPr lvl="2">
              <a:defRPr/>
            </a:pPr>
            <a:r>
              <a:rPr lang="en-GB" altLang="en-US" sz="2000" dirty="0"/>
              <a:t>that is controlled by the operative in the </a:t>
            </a:r>
          </a:p>
          <a:p>
            <a:pPr lvl="2">
              <a:defRPr/>
            </a:pPr>
            <a:r>
              <a:rPr lang="en-GB" altLang="en-US" sz="2000" dirty="0"/>
              <a:t>cradle. </a:t>
            </a:r>
          </a:p>
          <a:p>
            <a:pPr lvl="2">
              <a:defRPr/>
            </a:pPr>
            <a:endParaRPr lang="en-GB" altLang="en-US" sz="2000" dirty="0"/>
          </a:p>
          <a:p>
            <a:pPr lvl="2">
              <a:defRPr/>
            </a:pPr>
            <a:r>
              <a:rPr lang="en-GB" altLang="en-US" sz="2000" dirty="0"/>
              <a:t>This mechanical elevated work platform </a:t>
            </a:r>
          </a:p>
          <a:p>
            <a:pPr lvl="2">
              <a:defRPr/>
            </a:pPr>
            <a:r>
              <a:rPr lang="en-GB" altLang="en-US" sz="2000" dirty="0"/>
              <a:t>can be moved around using its motor </a:t>
            </a:r>
          </a:p>
          <a:p>
            <a:pPr lvl="2">
              <a:defRPr/>
            </a:pPr>
            <a:r>
              <a:rPr lang="en-GB" altLang="en-US" sz="2000" dirty="0"/>
              <a:t>and is sometimes called a ‘cherry picker’.</a:t>
            </a:r>
          </a:p>
          <a:p>
            <a:pPr lvl="2">
              <a:defRPr/>
            </a:pPr>
            <a:endParaRPr lang="en-US" sz="2000" dirty="0"/>
          </a:p>
          <a:p>
            <a:pPr lvl="2">
              <a:defRPr/>
            </a:pPr>
            <a:endParaRPr lang="en-US" sz="2000" dirty="0"/>
          </a:p>
          <a:p>
            <a:pPr lvl="2">
              <a:defRPr/>
            </a:pPr>
            <a:endParaRPr lang="en-US" sz="2000" dirty="0"/>
          </a:p>
        </p:txBody>
      </p:sp>
      <p:pic>
        <p:nvPicPr>
          <p:cNvPr id="7" name="Picture 6" descr="A picture containing transport, concrete mixer, lawn mower, crane&#10;&#10;Description automatically generated">
            <a:extLst>
              <a:ext uri="{FF2B5EF4-FFF2-40B4-BE49-F238E27FC236}">
                <a16:creationId xmlns:a16="http://schemas.microsoft.com/office/drawing/2014/main" id="{4E55FB61-3767-46EE-BF7F-33BFC8DA310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97814" y="1390588"/>
            <a:ext cx="4144987" cy="2763048"/>
          </a:xfrm>
          <a:prstGeom prst="rect">
            <a:avLst/>
          </a:prstGeom>
        </p:spPr>
      </p:pic>
    </p:spTree>
    <p:extLst>
      <p:ext uri="{BB962C8B-B14F-4D97-AF65-F5344CB8AC3E}">
        <p14:creationId xmlns:p14="http://schemas.microsoft.com/office/powerpoint/2010/main" val="180780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Scissor lift</a:t>
            </a:r>
            <a:endParaRPr lang="en-US" b="0" dirty="0"/>
          </a:p>
        </p:txBody>
      </p:sp>
      <p:sp>
        <p:nvSpPr>
          <p:cNvPr id="3" name="Content Placeholder 2"/>
          <p:cNvSpPr>
            <a:spLocks noGrp="1"/>
          </p:cNvSpPr>
          <p:nvPr>
            <p:ph sz="quarter" idx="10"/>
          </p:nvPr>
        </p:nvSpPr>
        <p:spPr/>
        <p:txBody>
          <a:bodyPr/>
          <a:lstStyle/>
          <a:p>
            <a:pPr lvl="2">
              <a:defRPr/>
            </a:pPr>
            <a:r>
              <a:rPr lang="en-GB" altLang="en-US" sz="2000" dirty="0"/>
              <a:t>A scissor lift is another method of </a:t>
            </a:r>
          </a:p>
          <a:p>
            <a:pPr lvl="2">
              <a:defRPr/>
            </a:pPr>
            <a:r>
              <a:rPr lang="en-GB" altLang="en-US" sz="2000" dirty="0"/>
              <a:t>working at height using a mechanical </a:t>
            </a:r>
          </a:p>
          <a:p>
            <a:pPr lvl="2">
              <a:defRPr/>
            </a:pPr>
            <a:r>
              <a:rPr lang="en-GB" altLang="en-US" sz="2000" dirty="0"/>
              <a:t>lift that is controlled by the operative in </a:t>
            </a:r>
          </a:p>
          <a:p>
            <a:pPr lvl="2">
              <a:defRPr/>
            </a:pPr>
            <a:r>
              <a:rPr lang="en-GB" altLang="en-US" sz="2000" dirty="0"/>
              <a:t>the cradle. </a:t>
            </a:r>
          </a:p>
          <a:p>
            <a:pPr lvl="2">
              <a:defRPr/>
            </a:pPr>
            <a:endParaRPr lang="en-GB" altLang="en-US" sz="2000" dirty="0"/>
          </a:p>
          <a:p>
            <a:pPr lvl="2">
              <a:defRPr/>
            </a:pPr>
            <a:r>
              <a:rPr lang="en-GB" altLang="en-US" sz="2000" dirty="0"/>
              <a:t>This mechanical elevated work platform </a:t>
            </a:r>
          </a:p>
          <a:p>
            <a:pPr lvl="2">
              <a:defRPr/>
            </a:pPr>
            <a:r>
              <a:rPr lang="en-GB" altLang="en-US" sz="2000" dirty="0"/>
              <a:t>can be moved around using its motor.</a:t>
            </a:r>
          </a:p>
          <a:p>
            <a:pPr lvl="2">
              <a:defRPr/>
            </a:pPr>
            <a:endParaRPr lang="en-GB" altLang="en-US" sz="2000" dirty="0"/>
          </a:p>
          <a:p>
            <a:pPr lvl="2">
              <a:defRPr/>
            </a:pPr>
            <a:endParaRPr lang="en-GB" alt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6C05B6F3-5234-4117-A639-7C7F201D4DB0}"/>
              </a:ext>
            </a:extLst>
          </p:cNvPr>
          <p:cNvPicPr>
            <a:picLocks noChangeAspect="1"/>
          </p:cNvPicPr>
          <p:nvPr/>
        </p:nvPicPr>
        <p:blipFill>
          <a:blip r:embed="rId3"/>
          <a:stretch>
            <a:fillRect/>
          </a:stretch>
        </p:blipFill>
        <p:spPr>
          <a:xfrm>
            <a:off x="5134934" y="1110926"/>
            <a:ext cx="3551866" cy="4134594"/>
          </a:xfrm>
          <a:prstGeom prst="rect">
            <a:avLst/>
          </a:prstGeom>
        </p:spPr>
      </p:pic>
    </p:spTree>
    <p:extLst>
      <p:ext uri="{BB962C8B-B14F-4D97-AF65-F5344CB8AC3E}">
        <p14:creationId xmlns:p14="http://schemas.microsoft.com/office/powerpoint/2010/main" val="3653715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Incorrect manual handling causes many injuries when working on a construction site, and back strains and associated injuries are the main cause of time off work.</a:t>
            </a:r>
          </a:p>
          <a:p>
            <a:r>
              <a:rPr lang="en-US" dirty="0">
                <a:ea typeface="ＭＳ Ｐゴシック" pitchFamily="-105" charset="-128"/>
                <a:cs typeface="ＭＳ Ｐゴシック" pitchFamily="-105" charset="-128"/>
              </a:rPr>
              <a:t>The </a:t>
            </a:r>
            <a:r>
              <a:rPr lang="en-GB" dirty="0"/>
              <a:t>Manual Handling Operations Regulations (MHOR) 1992</a:t>
            </a:r>
            <a:r>
              <a:rPr lang="en-US" dirty="0">
                <a:ea typeface="ＭＳ Ｐゴシック" pitchFamily="-105" charset="-128"/>
                <a:cs typeface="ＭＳ Ｐゴシック" pitchFamily="-105" charset="-128"/>
              </a:rPr>
              <a:t> is the piece of legislation governing manual handling. </a:t>
            </a:r>
          </a:p>
          <a:p>
            <a:r>
              <a:rPr lang="en-US" dirty="0"/>
              <a:t>Careful planning means using risk assessments to ensure that no harm is caused to you or others during a lifting procedure.</a:t>
            </a:r>
          </a:p>
        </p:txBody>
      </p:sp>
    </p:spTree>
    <p:extLst>
      <p:ext uri="{BB962C8B-B14F-4D97-AF65-F5344CB8AC3E}">
        <p14:creationId xmlns:p14="http://schemas.microsoft.com/office/powerpoint/2010/main" val="155765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and mechanical handling</a:t>
            </a:r>
          </a:p>
        </p:txBody>
      </p:sp>
      <p:sp>
        <p:nvSpPr>
          <p:cNvPr id="3" name="Content Placeholder 2"/>
          <p:cNvSpPr>
            <a:spLocks noGrp="1"/>
          </p:cNvSpPr>
          <p:nvPr>
            <p:ph sz="quarter" idx="10"/>
          </p:nvPr>
        </p:nvSpPr>
        <p:spPr/>
        <p:txBody>
          <a:bodyPr/>
          <a:lstStyle/>
          <a:p>
            <a:r>
              <a:rPr lang="en-GB" sz="2000" dirty="0">
                <a:cs typeface="Arial" charset="0"/>
              </a:rPr>
              <a:t>All activities that use mechanical lifting equipment are covered by the Lifting Operations and Lifting Equipment Regulations (LOLER) 1998.</a:t>
            </a:r>
            <a:endParaRPr lang="en-US" dirty="0">
              <a:ea typeface="ＭＳ Ｐゴシック" pitchFamily="-105" charset="-128"/>
              <a:cs typeface="ＭＳ Ｐゴシック" pitchFamily="-105" charset="-128"/>
            </a:endParaRPr>
          </a:p>
          <a:p>
            <a:pPr indent="0" eaLnBrk="1" hangingPunct="1">
              <a:buFontTx/>
              <a:buNone/>
              <a:defRPr/>
            </a:pPr>
            <a:r>
              <a:rPr lang="en-GB" sz="2000" dirty="0">
                <a:cs typeface="Arial" charset="0"/>
              </a:rPr>
              <a:t>If an item or object is too heavy or unstable, always use a mechanical lifting aid. </a:t>
            </a:r>
          </a:p>
          <a:p>
            <a:pPr indent="0" eaLnBrk="1" hangingPunct="1">
              <a:buFontTx/>
              <a:buNone/>
              <a:defRPr/>
            </a:pPr>
            <a:r>
              <a:rPr lang="en-GB" sz="2000" dirty="0">
                <a:cs typeface="Arial" charset="0"/>
              </a:rPr>
              <a:t>When manual handling, you can lift an object as a team with an identified leader. The team should be made up of people similar in height and strength.</a:t>
            </a:r>
            <a:endParaRPr lang="en-GB" sz="2000" u="sng" dirty="0">
              <a:cs typeface="Arial" charset="0"/>
            </a:endParaRPr>
          </a:p>
        </p:txBody>
      </p:sp>
    </p:spTree>
    <p:extLst>
      <p:ext uri="{BB962C8B-B14F-4D97-AF65-F5344CB8AC3E}">
        <p14:creationId xmlns:p14="http://schemas.microsoft.com/office/powerpoint/2010/main" val="1568917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safe lifting weights</a:t>
            </a:r>
          </a:p>
        </p:txBody>
      </p:sp>
      <p:pic>
        <p:nvPicPr>
          <p:cNvPr id="7" name="Content Placeholder 6" descr="A picture containing diagram&#10;&#10;Description automatically generated">
            <a:extLst>
              <a:ext uri="{FF2B5EF4-FFF2-40B4-BE49-F238E27FC236}">
                <a16:creationId xmlns:a16="http://schemas.microsoft.com/office/drawing/2014/main" id="{3C8CDEDA-BC82-4339-B449-203690A9E4FD}"/>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821101" y="1556792"/>
            <a:ext cx="5501798" cy="4104456"/>
          </a:xfrm>
        </p:spPr>
      </p:pic>
    </p:spTree>
    <p:extLst>
      <p:ext uri="{BB962C8B-B14F-4D97-AF65-F5344CB8AC3E}">
        <p14:creationId xmlns:p14="http://schemas.microsoft.com/office/powerpoint/2010/main" val="878472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Manual handling: lifting and carrying</a:t>
            </a:r>
          </a:p>
        </p:txBody>
      </p:sp>
      <p:pic>
        <p:nvPicPr>
          <p:cNvPr id="10" name="Content Placeholder 9" descr="Diagram&#10;&#10;Description automatically generated">
            <a:extLst>
              <a:ext uri="{FF2B5EF4-FFF2-40B4-BE49-F238E27FC236}">
                <a16:creationId xmlns:a16="http://schemas.microsoft.com/office/drawing/2014/main" id="{DA361A5A-11A5-41AB-92A5-91D34A93313B}"/>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1710689" y="1408968"/>
            <a:ext cx="5722622" cy="4459412"/>
          </a:xfrm>
        </p:spPr>
      </p:pic>
    </p:spTree>
    <p:extLst>
      <p:ext uri="{BB962C8B-B14F-4D97-AF65-F5344CB8AC3E}">
        <p14:creationId xmlns:p14="http://schemas.microsoft.com/office/powerpoint/2010/main" val="12439773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lifting aids</a:t>
            </a:r>
            <a:endParaRPr lang="en-US" b="0" dirty="0"/>
          </a:p>
        </p:txBody>
      </p:sp>
      <p:sp>
        <p:nvSpPr>
          <p:cNvPr id="3" name="Content Placeholder 2"/>
          <p:cNvSpPr>
            <a:spLocks noGrp="1"/>
          </p:cNvSpPr>
          <p:nvPr>
            <p:ph sz="quarter" idx="10"/>
          </p:nvPr>
        </p:nvSpPr>
        <p:spPr/>
        <p:txBody>
          <a:bodyPr/>
          <a:lstStyle/>
          <a:p>
            <a:pPr marL="0" indent="0">
              <a:spcBef>
                <a:spcPct val="0"/>
              </a:spcBef>
              <a:buFontTx/>
              <a:buNone/>
            </a:pPr>
            <a:r>
              <a:rPr lang="en-GB" altLang="en-US" sz="2000" dirty="0">
                <a:ea typeface="ＭＳ Ｐゴシック" panose="020B0600070205080204" pitchFamily="34" charset="-128"/>
              </a:rPr>
              <a:t>Always risk assess before you lift. </a:t>
            </a:r>
          </a:p>
          <a:p>
            <a:pPr marL="0" indent="0">
              <a:spcBef>
                <a:spcPct val="0"/>
              </a:spcBef>
              <a:buFontTx/>
              <a:buNone/>
            </a:pPr>
            <a:r>
              <a:rPr lang="en-GB" altLang="en-US" sz="2000" dirty="0">
                <a:ea typeface="ＭＳ Ｐゴシック" panose="020B0600070205080204" pitchFamily="34" charset="-128"/>
              </a:rPr>
              <a:t>Even if your supervisor asks you to carry a heavy object from a van, ask </a:t>
            </a:r>
          </a:p>
          <a:p>
            <a:pPr marL="0" indent="0">
              <a:spcBef>
                <a:spcPct val="0"/>
              </a:spcBef>
              <a:buFontTx/>
              <a:buNone/>
            </a:pPr>
            <a:r>
              <a:rPr lang="en-GB" altLang="en-US" sz="2000" dirty="0">
                <a:ea typeface="ＭＳ Ｐゴシック" panose="020B0600070205080204" pitchFamily="34" charset="-128"/>
              </a:rPr>
              <a:t>for help or use a mechanical lifting aid.</a:t>
            </a:r>
          </a:p>
          <a:p>
            <a:pPr lvl="2">
              <a:defRPr/>
            </a:pPr>
            <a:endParaRPr lang="en-GB" altLang="en-US" sz="2000" dirty="0"/>
          </a:p>
          <a:p>
            <a:pPr lvl="2">
              <a:defRPr/>
            </a:pPr>
            <a:endParaRPr lang="en-GB" alt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p:txBody>
      </p:sp>
      <p:pic>
        <p:nvPicPr>
          <p:cNvPr id="8" name="Picture 7" descr="A picture containing text&#10;&#10;Description automatically generated">
            <a:extLst>
              <a:ext uri="{FF2B5EF4-FFF2-40B4-BE49-F238E27FC236}">
                <a16:creationId xmlns:a16="http://schemas.microsoft.com/office/drawing/2014/main" id="{D8F16EF7-09E7-4D97-88AF-AAA6593C6C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90056" y="2970312"/>
            <a:ext cx="3563888" cy="2375688"/>
          </a:xfrm>
          <a:prstGeom prst="rect">
            <a:avLst/>
          </a:prstGeom>
        </p:spPr>
      </p:pic>
    </p:spTree>
    <p:extLst>
      <p:ext uri="{BB962C8B-B14F-4D97-AF65-F5344CB8AC3E}">
        <p14:creationId xmlns:p14="http://schemas.microsoft.com/office/powerpoint/2010/main" val="919041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lifting equipment</a:t>
            </a:r>
          </a:p>
        </p:txBody>
      </p:sp>
      <p:sp>
        <p:nvSpPr>
          <p:cNvPr id="3" name="Content Placeholder 2"/>
          <p:cNvSpPr>
            <a:spLocks noGrp="1"/>
          </p:cNvSpPr>
          <p:nvPr>
            <p:ph sz="quarter" idx="10"/>
          </p:nvPr>
        </p:nvSpPr>
        <p:spPr/>
        <p:txBody>
          <a:bodyPr/>
          <a:lstStyle/>
          <a:p>
            <a:r>
              <a:rPr lang="en-GB" sz="2000" dirty="0">
                <a:cs typeface="Arial" charset="0"/>
              </a:rPr>
              <a:t>There are many different types of small lifting equipment available to assist you.</a:t>
            </a:r>
          </a:p>
          <a:p>
            <a:endParaRPr lang="en-GB" sz="2000" dirty="0">
              <a:cs typeface="Arial" charset="0"/>
            </a:endParaRPr>
          </a:p>
          <a:p>
            <a:endParaRPr lang="en-US" dirty="0"/>
          </a:p>
        </p:txBody>
      </p:sp>
      <p:grpSp>
        <p:nvGrpSpPr>
          <p:cNvPr id="4" name="Group 3">
            <a:extLst>
              <a:ext uri="{FF2B5EF4-FFF2-40B4-BE49-F238E27FC236}">
                <a16:creationId xmlns:a16="http://schemas.microsoft.com/office/drawing/2014/main" id="{F05F99E0-0D4E-48EC-A714-CC3972773855}"/>
              </a:ext>
            </a:extLst>
          </p:cNvPr>
          <p:cNvGrpSpPr/>
          <p:nvPr/>
        </p:nvGrpSpPr>
        <p:grpSpPr>
          <a:xfrm>
            <a:off x="428625" y="2204864"/>
            <a:ext cx="8501063" cy="3816424"/>
            <a:chOff x="428625" y="2005013"/>
            <a:chExt cx="8501063" cy="4852987"/>
          </a:xfrm>
        </p:grpSpPr>
        <p:pic>
          <p:nvPicPr>
            <p:cNvPr id="5" name="Picture 2" descr="http://www-4.logsplitterworld.co.uk/walsall-contractors-85ltr-black-00111495M.jpg">
              <a:extLst>
                <a:ext uri="{FF2B5EF4-FFF2-40B4-BE49-F238E27FC236}">
                  <a16:creationId xmlns:a16="http://schemas.microsoft.com/office/drawing/2014/main" id="{2ADF2FE8-D267-4C50-98B4-C03F80C88D7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0063" y="2290763"/>
              <a:ext cx="207168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www.alloahirecentre.co.uk/uploads/foto/normal/34/Sack%20Truck.jpg">
              <a:extLst>
                <a:ext uri="{FF2B5EF4-FFF2-40B4-BE49-F238E27FC236}">
                  <a16:creationId xmlns:a16="http://schemas.microsoft.com/office/drawing/2014/main" id="{5974EE3B-DEDD-49C1-B2E3-9760961F185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79578" y="3561631"/>
              <a:ext cx="110331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images.ecommetrix.com/commerce/55/Hytsu%20Hand_Pallet_Truck.jpg">
              <a:extLst>
                <a:ext uri="{FF2B5EF4-FFF2-40B4-BE49-F238E27FC236}">
                  <a16:creationId xmlns:a16="http://schemas.microsoft.com/office/drawing/2014/main" id="{6E65771E-E572-4093-B3BD-2B9E8621E15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29438" y="2005013"/>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t0.gstatic.com/images?q=tbn:ANd9GcQiQr90xSpb02YNKAHc7qQ0n1vzsQlFjzLqHtMsQuKpFr9BFGIkEw">
              <a:extLst>
                <a:ext uri="{FF2B5EF4-FFF2-40B4-BE49-F238E27FC236}">
                  <a16:creationId xmlns:a16="http://schemas.microsoft.com/office/drawing/2014/main" id="{31B9BD76-13A3-4FD7-A447-FFD1C6B447F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29438" y="4643438"/>
              <a:ext cx="1306512"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http://1.bp.blogspot.com/_mZ-nelunK-A/THAahB669bI/AAAAAAAAARE/0SCnSRz3w0M/s1600/IMG00188-20100701-1450.jpg">
              <a:extLst>
                <a:ext uri="{FF2B5EF4-FFF2-40B4-BE49-F238E27FC236}">
                  <a16:creationId xmlns:a16="http://schemas.microsoft.com/office/drawing/2014/main" id="{AD0E9F09-26E9-4EF0-AB9C-27913577E0A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643438" y="2214563"/>
              <a:ext cx="1976437"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 descr="http://www.djc.com/stories/images/20100830/Scaffold_HydroMobileLift_big.jpg">
              <a:extLst>
                <a:ext uri="{FF2B5EF4-FFF2-40B4-BE49-F238E27FC236}">
                  <a16:creationId xmlns:a16="http://schemas.microsoft.com/office/drawing/2014/main" id="{87F14550-5AE4-4D41-8EAC-1561DE361D9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8625" y="4057650"/>
              <a:ext cx="2500313"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22773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pPr>
              <a:lnSpc>
                <a:spcPct val="100000"/>
              </a:lnSpc>
            </a:pPr>
            <a:r>
              <a:rPr lang="en-GB" altLang="en-US" dirty="0">
                <a:solidFill>
                  <a:srgbClr val="000000"/>
                </a:solidFill>
              </a:rPr>
              <a:t>Access equipment comes in many different forms, depending on the job to be completed. For example:</a:t>
            </a:r>
          </a:p>
          <a:p>
            <a:pPr lvl="1"/>
            <a:r>
              <a:rPr lang="en-GB" altLang="en-US" dirty="0">
                <a:solidFill>
                  <a:srgbClr val="000000"/>
                </a:solidFill>
              </a:rPr>
              <a:t>ladders (roof, step etc)</a:t>
            </a:r>
          </a:p>
          <a:p>
            <a:pPr lvl="1"/>
            <a:r>
              <a:rPr lang="en-GB" dirty="0">
                <a:solidFill>
                  <a:srgbClr val="000000"/>
                </a:solidFill>
              </a:rPr>
              <a:t>mobile access towers</a:t>
            </a:r>
          </a:p>
          <a:p>
            <a:pPr lvl="1"/>
            <a:r>
              <a:rPr lang="en-US" dirty="0"/>
              <a:t>trestles, platforms and podiums</a:t>
            </a:r>
          </a:p>
          <a:p>
            <a:pPr lvl="1"/>
            <a:r>
              <a:rPr lang="en-US" dirty="0"/>
              <a:t>staging and booms</a:t>
            </a:r>
          </a:p>
          <a:p>
            <a:pPr lvl="1"/>
            <a:r>
              <a:rPr lang="en-US" dirty="0"/>
              <a:t>scissor lifts.</a:t>
            </a:r>
          </a:p>
        </p:txBody>
      </p:sp>
    </p:spTree>
    <p:extLst>
      <p:ext uri="{BB962C8B-B14F-4D97-AF65-F5344CB8AC3E}">
        <p14:creationId xmlns:p14="http://schemas.microsoft.com/office/powerpoint/2010/main" val="313909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equipment</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Access equipment allows you to work at different heights for short periods of time. Before using such equipment you should take time to ask yourself about:</a:t>
            </a:r>
          </a:p>
          <a:p>
            <a:pPr lvl="1"/>
            <a:r>
              <a:rPr lang="en-GB" altLang="en-US" dirty="0">
                <a:solidFill>
                  <a:srgbClr val="000000"/>
                </a:solidFill>
              </a:rPr>
              <a:t>Use?</a:t>
            </a:r>
          </a:p>
          <a:p>
            <a:pPr lvl="1"/>
            <a:r>
              <a:rPr lang="en-GB" altLang="en-US" dirty="0">
                <a:solidFill>
                  <a:srgbClr val="000000"/>
                </a:solidFill>
              </a:rPr>
              <a:t>Duration of work?</a:t>
            </a:r>
          </a:p>
          <a:p>
            <a:pPr lvl="1"/>
            <a:r>
              <a:rPr lang="en-GB" altLang="en-US" dirty="0">
                <a:solidFill>
                  <a:srgbClr val="000000"/>
                </a:solidFill>
              </a:rPr>
              <a:t>Type required (eg what type of ladder do I need)?</a:t>
            </a:r>
          </a:p>
          <a:p>
            <a:pPr lvl="1"/>
            <a:r>
              <a:rPr lang="en-GB" altLang="en-US" dirty="0">
                <a:solidFill>
                  <a:srgbClr val="000000"/>
                </a:solidFill>
              </a:rPr>
              <a:t>Loads to be carried?</a:t>
            </a:r>
          </a:p>
          <a:p>
            <a:pPr lvl="1"/>
            <a:r>
              <a:rPr lang="en-GB" altLang="en-US" dirty="0">
                <a:solidFill>
                  <a:srgbClr val="000000"/>
                </a:solidFill>
              </a:rPr>
              <a:t>Prevention of and consequences of falls?</a:t>
            </a:r>
          </a:p>
          <a:p>
            <a:pPr lvl="1"/>
            <a:r>
              <a:rPr lang="en-GB" altLang="en-US" dirty="0">
                <a:solidFill>
                  <a:srgbClr val="000000"/>
                </a:solidFill>
              </a:rPr>
              <a:t>Wear and tear of the equipment?</a:t>
            </a:r>
          </a:p>
          <a:p>
            <a:pPr lvl="1"/>
            <a:r>
              <a:rPr lang="en-GB" altLang="en-US" dirty="0">
                <a:solidFill>
                  <a:srgbClr val="000000"/>
                </a:solidFill>
              </a:rPr>
              <a:t>Frequency of access?</a:t>
            </a:r>
          </a:p>
          <a:p>
            <a:pPr lvl="1"/>
            <a:r>
              <a:rPr lang="en-GB" altLang="en-US" dirty="0">
                <a:solidFill>
                  <a:srgbClr val="000000"/>
                </a:solidFill>
              </a:rPr>
              <a:t>Is the access equipment fit for purpose?</a:t>
            </a:r>
          </a:p>
          <a:p>
            <a:pPr lvl="1"/>
            <a:endParaRPr lang="en-GB" altLang="en-US" dirty="0">
              <a:solidFill>
                <a:srgbClr val="000000"/>
              </a:solidFill>
            </a:endParaRPr>
          </a:p>
          <a:p>
            <a:pPr lvl="1"/>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Operative competency</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operatives should be trained on how to use each piece of access equipment correctly and safely. Remember, all access equipment must be checked prior to each use to ensure safety.</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Ladders – ensure that the ladder is on firm and level ground, tied off, set at the correct angle and of the correct class.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Platforms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Scaffolds and mobile scaffolds – ensure they are on firm and level ground and assembled as per manufacturer’s instructions.</a:t>
            </a:r>
          </a:p>
          <a:p>
            <a:pPr marL="342900" indent="-342900">
              <a:buClr>
                <a:srgbClr val="0077E3"/>
              </a:buClr>
              <a:buFont typeface="Arial" panose="020B0604020202020204" pitchFamily="34" charset="0"/>
              <a:buChar char="•"/>
            </a:pPr>
            <a:r>
              <a:rPr lang="en-US" dirty="0">
                <a:ea typeface="ＭＳ Ｐゴシック" pitchFamily="-105" charset="-128"/>
                <a:cs typeface="ＭＳ Ｐゴシック" pitchFamily="-105" charset="-128"/>
              </a:rPr>
              <a:t>Mobile elevated work platforms – used as per training and within set limits.</a:t>
            </a:r>
          </a:p>
          <a:p>
            <a:pPr lvl="1"/>
            <a:endParaRPr lang="en-GB" altLang="en-US" dirty="0">
              <a:solidFill>
                <a:srgbClr val="000000"/>
              </a:solidFill>
            </a:endParaRPr>
          </a:p>
          <a:p>
            <a:pPr lvl="1"/>
            <a:endParaRPr lang="en-US" dirty="0"/>
          </a:p>
          <a:p>
            <a:endParaRPr lang="en-US" dirty="0"/>
          </a:p>
        </p:txBody>
      </p:sp>
    </p:spTree>
    <p:extLst>
      <p:ext uri="{BB962C8B-B14F-4D97-AF65-F5344CB8AC3E}">
        <p14:creationId xmlns:p14="http://schemas.microsoft.com/office/powerpoint/2010/main" val="3830086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Tagging</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access equipment such as ladders and scaffolds will need to be checked regularly to ensure it is fit for purpose.</a:t>
            </a:r>
          </a:p>
          <a:p>
            <a:r>
              <a:rPr lang="en-US" dirty="0">
                <a:ea typeface="ＭＳ Ｐゴシック" pitchFamily="-105" charset="-128"/>
                <a:cs typeface="ＭＳ Ｐゴシック" pitchFamily="-105" charset="-128"/>
              </a:rPr>
              <a:t>All platforms, mobile scaffolds and scaffolds use a tagging system to state when they were last checked and if they are safe to use.</a:t>
            </a:r>
          </a:p>
          <a:p>
            <a:r>
              <a:rPr lang="en-US" dirty="0">
                <a:ea typeface="ＭＳ Ｐゴシック" pitchFamily="-105" charset="-128"/>
                <a:cs typeface="ＭＳ Ｐゴシック" pitchFamily="-105" charset="-128"/>
              </a:rPr>
              <a:t>However, all access equipment should be checked prior to each use to ensure safety.</a:t>
            </a:r>
          </a:p>
          <a:p>
            <a:pPr lvl="1"/>
            <a:endParaRPr lang="en-GB" altLang="en-US" dirty="0">
              <a:solidFill>
                <a:srgbClr val="000000"/>
              </a:solidFill>
            </a:endParaRPr>
          </a:p>
          <a:p>
            <a:pPr lvl="1"/>
            <a:endParaRPr lang="en-US" dirty="0"/>
          </a:p>
          <a:p>
            <a:endParaRPr lang="en-US" sz="1000" dirty="0"/>
          </a:p>
        </p:txBody>
      </p:sp>
      <p:pic>
        <p:nvPicPr>
          <p:cNvPr id="7" name="Picture 6" descr="A picture containing person, outdoor&#10;&#10;Description automatically generated">
            <a:extLst>
              <a:ext uri="{FF2B5EF4-FFF2-40B4-BE49-F238E27FC236}">
                <a16:creationId xmlns:a16="http://schemas.microsoft.com/office/drawing/2014/main" id="{4D9D1553-2EFA-489F-9C72-60ACBC6A1FF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47864" y="3786256"/>
            <a:ext cx="2664296" cy="1764880"/>
          </a:xfrm>
          <a:prstGeom prst="rect">
            <a:avLst/>
          </a:prstGeom>
        </p:spPr>
      </p:pic>
    </p:spTree>
    <p:extLst>
      <p:ext uri="{BB962C8B-B14F-4D97-AF65-F5344CB8AC3E}">
        <p14:creationId xmlns:p14="http://schemas.microsoft.com/office/powerpoint/2010/main" val="376585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Ladders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Ladders come in many forms, for example:</a:t>
            </a:r>
          </a:p>
          <a:p>
            <a:pPr lvl="1"/>
            <a:r>
              <a:rPr lang="en-US" dirty="0"/>
              <a:t>single, double and triple extension ladders</a:t>
            </a:r>
          </a:p>
          <a:p>
            <a:pPr lvl="1"/>
            <a:r>
              <a:rPr lang="en-US" dirty="0"/>
              <a:t>roof ladders</a:t>
            </a:r>
          </a:p>
          <a:p>
            <a:pPr lvl="1"/>
            <a:r>
              <a:rPr lang="en-US" dirty="0"/>
              <a:t>step ladders.</a:t>
            </a:r>
          </a:p>
          <a:p>
            <a:r>
              <a:rPr lang="en-US" dirty="0">
                <a:ea typeface="ＭＳ Ｐゴシック" pitchFamily="-105" charset="-128"/>
                <a:cs typeface="ＭＳ Ｐゴシック" pitchFamily="-105" charset="-128"/>
              </a:rPr>
              <a:t>These will be considerd further at over the next few slides.</a:t>
            </a:r>
          </a:p>
          <a:p>
            <a:endParaRPr lang="en-US" dirty="0"/>
          </a:p>
        </p:txBody>
      </p:sp>
    </p:spTree>
    <p:extLst>
      <p:ext uri="{BB962C8B-B14F-4D97-AF65-F5344CB8AC3E}">
        <p14:creationId xmlns:p14="http://schemas.microsoft.com/office/powerpoint/2010/main" val="65145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ladders do not extend and are of a</a:t>
            </a:r>
          </a:p>
          <a:p>
            <a:pPr lvl="2">
              <a:defRPr/>
            </a:pPr>
            <a:r>
              <a:rPr lang="en-US" sz="2000" dirty="0"/>
              <a:t> single length.</a:t>
            </a:r>
          </a:p>
          <a:p>
            <a:pPr lvl="2">
              <a:defRPr/>
            </a:pPr>
            <a:endParaRPr lang="en-US" sz="2000" dirty="0"/>
          </a:p>
          <a:p>
            <a:pPr lvl="2">
              <a:defRPr/>
            </a:pPr>
            <a:r>
              <a:rPr lang="en-US" sz="2000" dirty="0"/>
              <a:t>They can be manufactured from wood, </a:t>
            </a:r>
          </a:p>
          <a:p>
            <a:pPr lvl="2">
              <a:defRPr/>
            </a:pPr>
            <a:r>
              <a:rPr lang="en-US" sz="2000" dirty="0"/>
              <a:t>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a:p>
            <a:pPr marL="0" lvl="8" indent="0" eaLnBrk="0" hangingPunct="0">
              <a:lnSpc>
                <a:spcPts val="1200"/>
              </a:lnSpc>
              <a:spcBef>
                <a:spcPts val="0"/>
              </a:spcBef>
              <a:spcAft>
                <a:spcPts val="0"/>
              </a:spcAft>
              <a:buNone/>
            </a:pPr>
            <a:endParaRPr lang="en-US" dirty="0"/>
          </a:p>
        </p:txBody>
      </p:sp>
      <p:pic>
        <p:nvPicPr>
          <p:cNvPr id="8" name="Picture 7">
            <a:extLst>
              <a:ext uri="{FF2B5EF4-FFF2-40B4-BE49-F238E27FC236}">
                <a16:creationId xmlns:a16="http://schemas.microsoft.com/office/drawing/2014/main" id="{C28D40AC-4896-4E6D-984B-099CB53EB4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9768" y="1806151"/>
            <a:ext cx="3717032" cy="37170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Triple ladders</a:t>
            </a:r>
            <a:endParaRPr lang="en-US" b="0" dirty="0"/>
          </a:p>
        </p:txBody>
      </p:sp>
      <p:sp>
        <p:nvSpPr>
          <p:cNvPr id="3" name="Content Placeholder 2"/>
          <p:cNvSpPr>
            <a:spLocks noGrp="1"/>
          </p:cNvSpPr>
          <p:nvPr>
            <p:ph sz="quarter" idx="10"/>
          </p:nvPr>
        </p:nvSpPr>
        <p:spPr/>
        <p:txBody>
          <a:bodyPr/>
          <a:lstStyle/>
          <a:p>
            <a:pPr lvl="2">
              <a:defRPr/>
            </a:pPr>
            <a:r>
              <a:rPr lang="en-US" sz="2000" dirty="0"/>
              <a:t>These are primarily 3 ladders that </a:t>
            </a:r>
          </a:p>
          <a:p>
            <a:pPr lvl="2">
              <a:defRPr/>
            </a:pPr>
            <a:r>
              <a:rPr lang="en-US" sz="2000" dirty="0"/>
              <a:t>can extend to even greater heights.</a:t>
            </a:r>
          </a:p>
          <a:p>
            <a:pPr lvl="2">
              <a:defRPr/>
            </a:pPr>
            <a:endParaRPr lang="en-US" sz="2000" dirty="0"/>
          </a:p>
          <a:p>
            <a:pPr lvl="2">
              <a:defRPr/>
            </a:pPr>
            <a:r>
              <a:rPr lang="en-US" sz="2000" dirty="0"/>
              <a:t>They can also be manufactured from </a:t>
            </a:r>
          </a:p>
          <a:p>
            <a:pPr lvl="2">
              <a:defRPr/>
            </a:pPr>
            <a:r>
              <a:rPr lang="en-US" sz="2000" dirty="0"/>
              <a:t>wood, aluminium or fiberglass.</a:t>
            </a:r>
          </a:p>
          <a:p>
            <a:pPr lvl="2">
              <a:defRPr/>
            </a:pPr>
            <a:endParaRPr lang="en-US" sz="2000" dirty="0"/>
          </a:p>
          <a:p>
            <a:pPr lvl="2">
              <a:defRPr/>
            </a:pPr>
            <a:endParaRPr lang="en-US" sz="2000" dirty="0"/>
          </a:p>
          <a:p>
            <a:pPr lvl="2">
              <a:defRPr/>
            </a:pPr>
            <a:endParaRPr lang="en-US" sz="2000" dirty="0"/>
          </a:p>
          <a:p>
            <a:pPr lvl="2">
              <a:defRPr/>
            </a:pPr>
            <a:endParaRPr lang="en-US" sz="2000" dirty="0"/>
          </a:p>
          <a:p>
            <a:pPr lvl="2">
              <a:defRPr/>
            </a:pPr>
            <a:endParaRPr lang="en-US" sz="2000" dirty="0"/>
          </a:p>
        </p:txBody>
      </p:sp>
      <p:pic>
        <p:nvPicPr>
          <p:cNvPr id="8" name="Picture 7">
            <a:extLst>
              <a:ext uri="{FF2B5EF4-FFF2-40B4-BE49-F238E27FC236}">
                <a16:creationId xmlns:a16="http://schemas.microsoft.com/office/drawing/2014/main" id="{0B3A438F-B6E4-40D9-A830-41A55C66B1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32040" y="1030270"/>
            <a:ext cx="2952328" cy="4428987"/>
          </a:xfrm>
          <a:prstGeom prst="rect">
            <a:avLst/>
          </a:prstGeom>
        </p:spPr>
      </p:pic>
    </p:spTree>
    <p:extLst>
      <p:ext uri="{BB962C8B-B14F-4D97-AF65-F5344CB8AC3E}">
        <p14:creationId xmlns:p14="http://schemas.microsoft.com/office/powerpoint/2010/main" val="5181059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28C280-5D95-400C-926C-E8E84525E69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4FD96FC-82BA-4F74-9D30-FD59A2EC6F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BA830E4-CA9F-4AFB-9354-79D1CDB21A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1493</TotalTime>
  <Words>1237</Words>
  <Application>Microsoft Office PowerPoint</Application>
  <PresentationFormat>On-screen Show (4:3)</PresentationFormat>
  <Paragraphs>237</Paragraphs>
  <Slides>28</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ＭＳ Ｐゴシック</vt:lpstr>
      <vt:lpstr>Arial</vt:lpstr>
      <vt:lpstr>Lucida Grande</vt:lpstr>
      <vt:lpstr>Times New Roman</vt:lpstr>
      <vt:lpstr>3_Default Design</vt:lpstr>
      <vt:lpstr>PowerPoint 12: Access equipment and manual handling of loads</vt:lpstr>
      <vt:lpstr>Objectives </vt:lpstr>
      <vt:lpstr>Access equipment</vt:lpstr>
      <vt:lpstr>Access equipment</vt:lpstr>
      <vt:lpstr>Operative competency</vt:lpstr>
      <vt:lpstr>Tagging</vt:lpstr>
      <vt:lpstr>Ladders</vt:lpstr>
      <vt:lpstr>Single ladders</vt:lpstr>
      <vt:lpstr>Triple ladders</vt:lpstr>
      <vt:lpstr>Ladder classes</vt:lpstr>
      <vt:lpstr>Roof ladders</vt:lpstr>
      <vt:lpstr>Step ladders</vt:lpstr>
      <vt:lpstr>Ladder checklist</vt:lpstr>
      <vt:lpstr>Erecting a ladder</vt:lpstr>
      <vt:lpstr>Mobile access towers</vt:lpstr>
      <vt:lpstr>Trestles, platforms and podiums</vt:lpstr>
      <vt:lpstr>Trestles, platforms and podiums</vt:lpstr>
      <vt:lpstr>Trestles, platforms and podiums</vt:lpstr>
      <vt:lpstr>Staging</vt:lpstr>
      <vt:lpstr>Boom</vt:lpstr>
      <vt:lpstr>Scissor lift</vt:lpstr>
      <vt:lpstr>Manual and mechanical handling</vt:lpstr>
      <vt:lpstr>Manual and mechanical handling</vt:lpstr>
      <vt:lpstr>Manual handling: safe lifting weights</vt:lpstr>
      <vt:lpstr>Manual handling: lifting and carrying</vt:lpstr>
      <vt:lpstr>Mechanical lifting aids</vt:lpstr>
      <vt:lpstr>Small lifting equipment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165</cp:revision>
  <dcterms:created xsi:type="dcterms:W3CDTF">2013-05-28T00:38:54Z</dcterms:created>
  <dcterms:modified xsi:type="dcterms:W3CDTF">2025-11-12T13:40:20Z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