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4"/>
  </p:notesMasterIdLst>
  <p:handoutMasterIdLst>
    <p:handoutMasterId r:id="rId15"/>
  </p:handoutMasterIdLst>
  <p:sldIdLst>
    <p:sldId id="256" r:id="rId5"/>
    <p:sldId id="408" r:id="rId6"/>
    <p:sldId id="409" r:id="rId7"/>
    <p:sldId id="341" r:id="rId8"/>
    <p:sldId id="342" r:id="rId9"/>
    <p:sldId id="343" r:id="rId10"/>
    <p:sldId id="344" r:id="rId11"/>
    <p:sldId id="350" r:id="rId12"/>
    <p:sldId id="410"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5" clrIdx="0">
    <p:extLst>
      <p:ext uri="{19B8F6BF-5375-455C-9EA6-DF929625EA0E}">
        <p15:presenceInfo xmlns:p15="http://schemas.microsoft.com/office/powerpoint/2012/main" userId="Caroline Prodger" providerId="None"/>
      </p:ext>
    </p:extLst>
  </p:cmAuthor>
  <p:cmAuthor id="2" name="Bonita Searle-Barnes" initials="BS" lastIdx="2" clrIdx="1">
    <p:extLst>
      <p:ext uri="{19B8F6BF-5375-455C-9EA6-DF929625EA0E}">
        <p15:presenceInfo xmlns:p15="http://schemas.microsoft.com/office/powerpoint/2012/main" userId="S::bonita.searle-barnes_eal.org.uk#ext#@cityandguilds.onmicrosoft.com::933c52e3-7668-41da-91c9-ab4a44b41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740" autoAdjust="0"/>
    <p:restoredTop sz="86395"/>
  </p:normalViewPr>
  <p:slideViewPr>
    <p:cSldViewPr showGuides="1">
      <p:cViewPr varScale="1">
        <p:scale>
          <a:sx n="64" d="100"/>
          <a:sy n="64" d="100"/>
        </p:scale>
        <p:origin x="129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8909242-6325-458D-9292-D967D531D43F}"/>
    <pc:docChg chg="custSel modSld">
      <pc:chgData name="Caroline Prodger" userId="e4ef2e75-b60b-401b-8ebe-291bdcf405f4" providerId="ADAL" clId="{28909242-6325-458D-9292-D967D531D43F}" dt="2021-05-24T14:30:46.386" v="5" actId="1592"/>
      <pc:docMkLst>
        <pc:docMk/>
      </pc:docMkLst>
      <pc:sldChg chg="addCm modCm">
        <pc:chgData name="Caroline Prodger" userId="e4ef2e75-b60b-401b-8ebe-291bdcf405f4" providerId="ADAL" clId="{28909242-6325-458D-9292-D967D531D43F}" dt="2021-05-24T13:47:45.292" v="4"/>
        <pc:sldMkLst>
          <pc:docMk/>
          <pc:sldMk cId="1842870006" sldId="341"/>
        </pc:sldMkLst>
      </pc:sldChg>
      <pc:sldChg chg="delCm">
        <pc:chgData name="Caroline Prodger" userId="e4ef2e75-b60b-401b-8ebe-291bdcf405f4" providerId="ADAL" clId="{28909242-6325-458D-9292-D967D531D43F}" dt="2021-05-24T13:45:43.668" v="1" actId="1592"/>
        <pc:sldMkLst>
          <pc:docMk/>
          <pc:sldMk cId="2002514407" sldId="342"/>
        </pc:sldMkLst>
      </pc:sldChg>
      <pc:sldChg chg="delCm modCm">
        <pc:chgData name="Caroline Prodger" userId="e4ef2e75-b60b-401b-8ebe-291bdcf405f4" providerId="ADAL" clId="{28909242-6325-458D-9292-D967D531D43F}" dt="2021-05-24T13:46:16.422" v="2" actId="1592"/>
        <pc:sldMkLst>
          <pc:docMk/>
          <pc:sldMk cId="0" sldId="409"/>
        </pc:sldMkLst>
      </pc:sldChg>
      <pc:sldChg chg="delCm">
        <pc:chgData name="Caroline Prodger" userId="e4ef2e75-b60b-401b-8ebe-291bdcf405f4" providerId="ADAL" clId="{28909242-6325-458D-9292-D967D531D43F}" dt="2021-05-24T14:30:46.386" v="5" actId="1592"/>
        <pc:sldMkLst>
          <pc:docMk/>
          <pc:sldMk cId="0" sldId="410"/>
        </pc:sldMkLst>
      </pc:sldChg>
    </pc:docChg>
  </pc:docChgLst>
  <pc:docChgLst>
    <pc:chgData name="Caroline Prodger" userId="e4ef2e75-b60b-401b-8ebe-291bdcf405f4" providerId="ADAL" clId="{3B7E1503-0CF4-4614-82E2-31475F9C7CE5}"/>
    <pc:docChg chg="modSld delMainMaster">
      <pc:chgData name="Caroline Prodger" userId="e4ef2e75-b60b-401b-8ebe-291bdcf405f4" providerId="ADAL" clId="{3B7E1503-0CF4-4614-82E2-31475F9C7CE5}" dt="2021-05-28T11:47:57.306" v="2" actId="2696"/>
      <pc:docMkLst>
        <pc:docMk/>
      </pc:docMkLst>
      <pc:sldChg chg="modSp">
        <pc:chgData name="Caroline Prodger" userId="e4ef2e75-b60b-401b-8ebe-291bdcf405f4" providerId="ADAL" clId="{3B7E1503-0CF4-4614-82E2-31475F9C7CE5}" dt="2021-05-28T11:47:54.034" v="0"/>
        <pc:sldMkLst>
          <pc:docMk/>
          <pc:sldMk cId="1842870006" sldId="341"/>
        </pc:sldMkLst>
        <pc:spChg chg="mod">
          <ac:chgData name="Caroline Prodger" userId="e4ef2e75-b60b-401b-8ebe-291bdcf405f4" providerId="ADAL" clId="{3B7E1503-0CF4-4614-82E2-31475F9C7CE5}" dt="2021-05-28T11:47:54.034" v="0"/>
          <ac:spMkLst>
            <pc:docMk/>
            <pc:sldMk cId="1842870006" sldId="341"/>
            <ac:spMk id="2" creationId="{00000000-0000-0000-0000-000000000000}"/>
          </ac:spMkLst>
        </pc:spChg>
        <pc:spChg chg="mod">
          <ac:chgData name="Caroline Prodger" userId="e4ef2e75-b60b-401b-8ebe-291bdcf405f4" providerId="ADAL" clId="{3B7E1503-0CF4-4614-82E2-31475F9C7CE5}" dt="2021-05-28T11:47:54.034" v="0"/>
          <ac:spMkLst>
            <pc:docMk/>
            <pc:sldMk cId="1842870006" sldId="341"/>
            <ac:spMk id="3" creationId="{00000000-0000-0000-0000-000000000000}"/>
          </ac:spMkLst>
        </pc:spChg>
      </pc:sldChg>
      <pc:sldChg chg="modSp">
        <pc:chgData name="Caroline Prodger" userId="e4ef2e75-b60b-401b-8ebe-291bdcf405f4" providerId="ADAL" clId="{3B7E1503-0CF4-4614-82E2-31475F9C7CE5}" dt="2021-05-28T11:47:54.034" v="0"/>
        <pc:sldMkLst>
          <pc:docMk/>
          <pc:sldMk cId="2002514407" sldId="342"/>
        </pc:sldMkLst>
        <pc:spChg chg="mod">
          <ac:chgData name="Caroline Prodger" userId="e4ef2e75-b60b-401b-8ebe-291bdcf405f4" providerId="ADAL" clId="{3B7E1503-0CF4-4614-82E2-31475F9C7CE5}" dt="2021-05-28T11:47:54.034" v="0"/>
          <ac:spMkLst>
            <pc:docMk/>
            <pc:sldMk cId="2002514407" sldId="342"/>
            <ac:spMk id="2" creationId="{00000000-0000-0000-0000-000000000000}"/>
          </ac:spMkLst>
        </pc:spChg>
        <pc:spChg chg="mod">
          <ac:chgData name="Caroline Prodger" userId="e4ef2e75-b60b-401b-8ebe-291bdcf405f4" providerId="ADAL" clId="{3B7E1503-0CF4-4614-82E2-31475F9C7CE5}" dt="2021-05-28T11:47:54.034" v="0"/>
          <ac:spMkLst>
            <pc:docMk/>
            <pc:sldMk cId="2002514407" sldId="342"/>
            <ac:spMk id="3" creationId="{00000000-0000-0000-0000-000000000000}"/>
          </ac:spMkLst>
        </pc:spChg>
      </pc:sldChg>
      <pc:sldChg chg="modSp">
        <pc:chgData name="Caroline Prodger" userId="e4ef2e75-b60b-401b-8ebe-291bdcf405f4" providerId="ADAL" clId="{3B7E1503-0CF4-4614-82E2-31475F9C7CE5}" dt="2021-05-28T11:47:54.034" v="0"/>
        <pc:sldMkLst>
          <pc:docMk/>
          <pc:sldMk cId="3979330560" sldId="343"/>
        </pc:sldMkLst>
        <pc:spChg chg="mod">
          <ac:chgData name="Caroline Prodger" userId="e4ef2e75-b60b-401b-8ebe-291bdcf405f4" providerId="ADAL" clId="{3B7E1503-0CF4-4614-82E2-31475F9C7CE5}" dt="2021-05-28T11:47:54.034" v="0"/>
          <ac:spMkLst>
            <pc:docMk/>
            <pc:sldMk cId="3979330560" sldId="343"/>
            <ac:spMk id="2" creationId="{00000000-0000-0000-0000-000000000000}"/>
          </ac:spMkLst>
        </pc:spChg>
        <pc:spChg chg="mod">
          <ac:chgData name="Caroline Prodger" userId="e4ef2e75-b60b-401b-8ebe-291bdcf405f4" providerId="ADAL" clId="{3B7E1503-0CF4-4614-82E2-31475F9C7CE5}" dt="2021-05-28T11:47:54.034" v="0"/>
          <ac:spMkLst>
            <pc:docMk/>
            <pc:sldMk cId="3979330560" sldId="343"/>
            <ac:spMk id="3" creationId="{00000000-0000-0000-0000-000000000000}"/>
          </ac:spMkLst>
        </pc:spChg>
      </pc:sldChg>
      <pc:sldChg chg="modSp">
        <pc:chgData name="Caroline Prodger" userId="e4ef2e75-b60b-401b-8ebe-291bdcf405f4" providerId="ADAL" clId="{3B7E1503-0CF4-4614-82E2-31475F9C7CE5}" dt="2021-05-28T11:47:54.034" v="0"/>
        <pc:sldMkLst>
          <pc:docMk/>
          <pc:sldMk cId="3597490116" sldId="344"/>
        </pc:sldMkLst>
        <pc:spChg chg="mod">
          <ac:chgData name="Caroline Prodger" userId="e4ef2e75-b60b-401b-8ebe-291bdcf405f4" providerId="ADAL" clId="{3B7E1503-0CF4-4614-82E2-31475F9C7CE5}" dt="2021-05-28T11:47:54.034" v="0"/>
          <ac:spMkLst>
            <pc:docMk/>
            <pc:sldMk cId="3597490116" sldId="344"/>
            <ac:spMk id="2" creationId="{00000000-0000-0000-0000-000000000000}"/>
          </ac:spMkLst>
        </pc:spChg>
        <pc:spChg chg="mod">
          <ac:chgData name="Caroline Prodger" userId="e4ef2e75-b60b-401b-8ebe-291bdcf405f4" providerId="ADAL" clId="{3B7E1503-0CF4-4614-82E2-31475F9C7CE5}" dt="2021-05-28T11:47:54.034" v="0"/>
          <ac:spMkLst>
            <pc:docMk/>
            <pc:sldMk cId="3597490116" sldId="344"/>
            <ac:spMk id="3" creationId="{00000000-0000-0000-0000-000000000000}"/>
          </ac:spMkLst>
        </pc:spChg>
      </pc:sldChg>
      <pc:sldChg chg="modSp">
        <pc:chgData name="Caroline Prodger" userId="e4ef2e75-b60b-401b-8ebe-291bdcf405f4" providerId="ADAL" clId="{3B7E1503-0CF4-4614-82E2-31475F9C7CE5}" dt="2021-05-28T11:47:54.034" v="0"/>
        <pc:sldMkLst>
          <pc:docMk/>
          <pc:sldMk cId="1318429973" sldId="350"/>
        </pc:sldMkLst>
        <pc:spChg chg="mod">
          <ac:chgData name="Caroline Prodger" userId="e4ef2e75-b60b-401b-8ebe-291bdcf405f4" providerId="ADAL" clId="{3B7E1503-0CF4-4614-82E2-31475F9C7CE5}" dt="2021-05-28T11:47:54.034" v="0"/>
          <ac:spMkLst>
            <pc:docMk/>
            <pc:sldMk cId="1318429973" sldId="350"/>
            <ac:spMk id="2" creationId="{00000000-0000-0000-0000-000000000000}"/>
          </ac:spMkLst>
        </pc:spChg>
        <pc:spChg chg="mod">
          <ac:chgData name="Caroline Prodger" userId="e4ef2e75-b60b-401b-8ebe-291bdcf405f4" providerId="ADAL" clId="{3B7E1503-0CF4-4614-82E2-31475F9C7CE5}" dt="2021-05-28T11:47:54.034" v="0"/>
          <ac:spMkLst>
            <pc:docMk/>
            <pc:sldMk cId="1318429973" sldId="350"/>
            <ac:spMk id="3" creationId="{00000000-0000-0000-0000-000000000000}"/>
          </ac:spMkLst>
        </pc:spChg>
      </pc:sldChg>
      <pc:sldChg chg="modSp">
        <pc:chgData name="Caroline Prodger" userId="e4ef2e75-b60b-401b-8ebe-291bdcf405f4" providerId="ADAL" clId="{3B7E1503-0CF4-4614-82E2-31475F9C7CE5}" dt="2021-05-28T11:47:54.034" v="0"/>
        <pc:sldMkLst>
          <pc:docMk/>
          <pc:sldMk cId="0" sldId="408"/>
        </pc:sldMkLst>
        <pc:spChg chg="mod">
          <ac:chgData name="Caroline Prodger" userId="e4ef2e75-b60b-401b-8ebe-291bdcf405f4" providerId="ADAL" clId="{3B7E1503-0CF4-4614-82E2-31475F9C7CE5}" dt="2021-05-28T11:47:54.034" v="0"/>
          <ac:spMkLst>
            <pc:docMk/>
            <pc:sldMk cId="0" sldId="408"/>
            <ac:spMk id="3074" creationId="{00000000-0000-0000-0000-000000000000}"/>
          </ac:spMkLst>
        </pc:spChg>
        <pc:spChg chg="mod">
          <ac:chgData name="Caroline Prodger" userId="e4ef2e75-b60b-401b-8ebe-291bdcf405f4" providerId="ADAL" clId="{3B7E1503-0CF4-4614-82E2-31475F9C7CE5}" dt="2021-05-28T11:47:54.034" v="0"/>
          <ac:spMkLst>
            <pc:docMk/>
            <pc:sldMk cId="0" sldId="408"/>
            <ac:spMk id="3075" creationId="{00000000-0000-0000-0000-000000000000}"/>
          </ac:spMkLst>
        </pc:spChg>
      </pc:sldChg>
      <pc:sldChg chg="modSp">
        <pc:chgData name="Caroline Prodger" userId="e4ef2e75-b60b-401b-8ebe-291bdcf405f4" providerId="ADAL" clId="{3B7E1503-0CF4-4614-82E2-31475F9C7CE5}" dt="2021-05-28T11:47:54.034" v="0"/>
        <pc:sldMkLst>
          <pc:docMk/>
          <pc:sldMk cId="0" sldId="409"/>
        </pc:sldMkLst>
        <pc:spChg chg="mod">
          <ac:chgData name="Caroline Prodger" userId="e4ef2e75-b60b-401b-8ebe-291bdcf405f4" providerId="ADAL" clId="{3B7E1503-0CF4-4614-82E2-31475F9C7CE5}" dt="2021-05-28T11:47:54.034" v="0"/>
          <ac:spMkLst>
            <pc:docMk/>
            <pc:sldMk cId="0" sldId="409"/>
            <ac:spMk id="2" creationId="{00000000-0000-0000-0000-000000000000}"/>
          </ac:spMkLst>
        </pc:spChg>
      </pc:sldChg>
      <pc:sldMasterChg chg="del delSldLayout">
        <pc:chgData name="Caroline Prodger" userId="e4ef2e75-b60b-401b-8ebe-291bdcf405f4" providerId="ADAL" clId="{3B7E1503-0CF4-4614-82E2-31475F9C7CE5}" dt="2021-05-28T11:47:57.306" v="2" actId="2696"/>
        <pc:sldMasterMkLst>
          <pc:docMk/>
          <pc:sldMasterMk cId="2470260452" sldId="2147483653"/>
        </pc:sldMasterMkLst>
        <pc:sldLayoutChg chg="del">
          <pc:chgData name="Caroline Prodger" userId="e4ef2e75-b60b-401b-8ebe-291bdcf405f4" providerId="ADAL" clId="{3B7E1503-0CF4-4614-82E2-31475F9C7CE5}" dt="2021-05-28T11:47:57.304" v="1" actId="2696"/>
          <pc:sldLayoutMkLst>
            <pc:docMk/>
            <pc:sldMasterMk cId="2470260452" sldId="2147483653"/>
            <pc:sldLayoutMk cId="2234217568" sldId="2147483654"/>
          </pc:sldLayoutMkLst>
        </pc:sldLayoutChg>
      </pc:sldMasterChg>
    </pc:docChg>
  </pc:docChgLst>
  <pc:docChgLst>
    <pc:chgData name="Caroline Prodger" userId="e4ef2e75-b60b-401b-8ebe-291bdcf405f4" providerId="ADAL" clId="{1DF7A37B-B333-4803-91FD-56FA3C598536}"/>
    <pc:docChg chg="custSel">
      <pc:chgData name="Caroline Prodger" userId="e4ef2e75-b60b-401b-8ebe-291bdcf405f4" providerId="ADAL" clId="{1DF7A37B-B333-4803-91FD-56FA3C598536}" dt="2021-06-21T15:24:30.095" v="0" actId="1592"/>
      <pc:docMkLst>
        <pc:docMk/>
      </pc:docMkLst>
      <pc:sldChg chg="delCm">
        <pc:chgData name="Caroline Prodger" userId="e4ef2e75-b60b-401b-8ebe-291bdcf405f4" providerId="ADAL" clId="{1DF7A37B-B333-4803-91FD-56FA3C598536}" dt="2021-06-21T15:24:30.095" v="0" actId="1592"/>
        <pc:sldMkLst>
          <pc:docMk/>
          <pc:sldMk cId="1842870006" sldId="341"/>
        </pc:sldMkLst>
      </pc:sldChg>
    </pc:docChg>
  </pc:docChgLst>
  <pc:docChgLst>
    <pc:chgData name="Bonita Searle-Barnes" userId="S::bonita.searle-barnes_eal.org.uk#ext#@cityandguilds.onmicrosoft.com::933c52e3-7668-41da-91c9-ab4a44b41c30" providerId="AD" clId="Web-{A05EEE91-FBE0-4BE0-923E-A91A6426AADF}"/>
    <pc:docChg chg="">
      <pc:chgData name="Bonita Searle-Barnes" userId="S::bonita.searle-barnes_eal.org.uk#ext#@cityandguilds.onmicrosoft.com::933c52e3-7668-41da-91c9-ab4a44b41c30" providerId="AD" clId="Web-{A05EEE91-FBE0-4BE0-923E-A91A6426AADF}" dt="2021-03-19T12:10:54.845" v="1"/>
      <pc:docMkLst>
        <pc:docMk/>
      </pc:docMkLst>
      <pc:sldChg chg="addCm">
        <pc:chgData name="Bonita Searle-Barnes" userId="S::bonita.searle-barnes_eal.org.uk#ext#@cityandguilds.onmicrosoft.com::933c52e3-7668-41da-91c9-ab4a44b41c30" providerId="AD" clId="Web-{A05EEE91-FBE0-4BE0-923E-A91A6426AADF}" dt="2021-03-19T12:10:54.845" v="1"/>
        <pc:sldMkLst>
          <pc:docMk/>
          <pc:sldMk cId="2002514407" sldId="342"/>
        </pc:sldMkLst>
      </pc:sldChg>
      <pc:sldChg chg="addCm">
        <pc:chgData name="Bonita Searle-Barnes" userId="S::bonita.searle-barnes_eal.org.uk#ext#@cityandguilds.onmicrosoft.com::933c52e3-7668-41da-91c9-ab4a44b41c30" providerId="AD" clId="Web-{A05EEE91-FBE0-4BE0-923E-A91A6426AADF}" dt="2021-03-19T12:10:40.095" v="0"/>
        <pc:sldMkLst>
          <pc:docMk/>
          <pc:sldMk cId="0" sldId="409"/>
        </pc:sldMkLst>
      </pc:sldChg>
    </pc:docChg>
  </pc:docChgLst>
  <pc:docChgLst>
    <pc:chgData name="Caroline Prodger" userId="e4ef2e75-b60b-401b-8ebe-291bdcf405f4" providerId="ADAL" clId="{108B8A90-B174-42C4-A2C9-819D3CAE1C21}"/>
    <pc:docChg chg="custSel modSld">
      <pc:chgData name="Caroline Prodger" userId="e4ef2e75-b60b-401b-8ebe-291bdcf405f4" providerId="ADAL" clId="{108B8A90-B174-42C4-A2C9-819D3CAE1C21}" dt="2021-03-15T10:56:30.691" v="14"/>
      <pc:docMkLst>
        <pc:docMk/>
      </pc:docMkLst>
      <pc:sldChg chg="addCm modCm">
        <pc:chgData name="Caroline Prodger" userId="e4ef2e75-b60b-401b-8ebe-291bdcf405f4" providerId="ADAL" clId="{108B8A90-B174-42C4-A2C9-819D3CAE1C21}" dt="2021-03-12T18:12:44.547" v="5"/>
        <pc:sldMkLst>
          <pc:docMk/>
          <pc:sldMk cId="2002514407" sldId="342"/>
        </pc:sldMkLst>
      </pc:sldChg>
      <pc:sldChg chg="modSp mod addCm modCm">
        <pc:chgData name="Caroline Prodger" userId="e4ef2e75-b60b-401b-8ebe-291bdcf405f4" providerId="ADAL" clId="{108B8A90-B174-42C4-A2C9-819D3CAE1C21}" dt="2021-03-12T18:15:59.612" v="7"/>
        <pc:sldMkLst>
          <pc:docMk/>
          <pc:sldMk cId="0" sldId="409"/>
        </pc:sldMkLst>
        <pc:spChg chg="mod">
          <ac:chgData name="Caroline Prodger" userId="e4ef2e75-b60b-401b-8ebe-291bdcf405f4" providerId="ADAL" clId="{108B8A90-B174-42C4-A2C9-819D3CAE1C21}" dt="2021-03-12T18:10:37.566" v="3" actId="20577"/>
          <ac:spMkLst>
            <pc:docMk/>
            <pc:sldMk cId="0" sldId="409"/>
            <ac:spMk id="3" creationId="{00000000-0000-0000-0000-000000000000}"/>
          </ac:spMkLst>
        </pc:spChg>
      </pc:sldChg>
      <pc:sldChg chg="addCm delCm modCm">
        <pc:chgData name="Caroline Prodger" userId="e4ef2e75-b60b-401b-8ebe-291bdcf405f4" providerId="ADAL" clId="{108B8A90-B174-42C4-A2C9-819D3CAE1C21}" dt="2021-03-15T10:56:30.691" v="14"/>
        <pc:sldMkLst>
          <pc:docMk/>
          <pc:sldMk cId="0" sldId="41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99707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9</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5"/>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t>
            </a: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735821391"/>
      </p:ext>
    </p:extLst>
  </p:cSld>
  <p:clrMap bg1="lt1" tx1="dk1" bg2="lt2" tx2="dk2" accent1="accent1" accent2="accent2" accent3="accent3" accent4="accent4" accent5="accent5" accent6="accent6" hlink="hlink" folHlink="folHlink"/>
  <p:sldLayoutIdLst>
    <p:sldLayoutId id="2147483656"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685800" y="3284983"/>
            <a:ext cx="8153400" cy="2514600"/>
          </a:xfrm>
        </p:spPr>
        <p:txBody>
          <a:bodyPr anchor="t"/>
          <a:lstStyle/>
          <a:p>
            <a:pPr eaLnBrk="1" hangingPunct="1"/>
            <a:r>
              <a:rPr lang="en-GB" dirty="0">
                <a:ea typeface="ＭＳ Ｐゴシック" pitchFamily="-105" charset="-128"/>
                <a:cs typeface="ＭＳ Ｐゴシック" pitchFamily="-105" charset="-128"/>
              </a:rPr>
              <a:t>PowerPoint 7: I</a:t>
            </a:r>
            <a:r>
              <a:rPr lang="en-GB" sz="2400" b="1" dirty="0"/>
              <a:t>ncidents and near misses</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685800" y="1371599"/>
            <a:ext cx="8001000" cy="1586805"/>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endParaRPr lang="en-GB" sz="2400" b="1" dirty="0"/>
          </a:p>
          <a:p>
            <a:r>
              <a:rPr lang="en-GB" sz="2400" b="1" dirty="0"/>
              <a:t>1.8 Recording and reporting and of safety incidents and near misses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By the end of the session learners should be able to:</a:t>
            </a:r>
            <a:endParaRPr dirty="0">
              <a:ea typeface="ＭＳ Ｐゴシック" pitchFamily="-105" charset="-128"/>
              <a:cs typeface="ＭＳ Ｐゴシック" pitchFamily="-105" charset="-128"/>
            </a:endParaRPr>
          </a:p>
          <a:p>
            <a:pPr lvl="1"/>
            <a:r>
              <a:rPr lang="en-US" dirty="0"/>
              <a:t>explain the correct procedure for recording an accident in an accident book</a:t>
            </a:r>
          </a:p>
          <a:p>
            <a:pPr lvl="1"/>
            <a:r>
              <a:rPr lang="en-US" dirty="0"/>
              <a:t>explain what an accident reporting policy is</a:t>
            </a:r>
          </a:p>
          <a:p>
            <a:pPr lvl="1"/>
            <a:r>
              <a:rPr lang="en-US" dirty="0"/>
              <a:t>understand the requirements for reporting RIDDOR incidents.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 reporting</a:t>
            </a:r>
          </a:p>
        </p:txBody>
      </p:sp>
      <p:sp>
        <p:nvSpPr>
          <p:cNvPr id="3" name="Content Placeholder 2"/>
          <p:cNvSpPr>
            <a:spLocks noGrp="1"/>
          </p:cNvSpPr>
          <p:nvPr>
            <p:ph sz="quarter" idx="10"/>
          </p:nvPr>
        </p:nvSpPr>
        <p:spPr>
          <a:xfrm>
            <a:off x="457200" y="1512000"/>
            <a:ext cx="8363272" cy="4248000"/>
          </a:xfrm>
        </p:spPr>
        <p:txBody>
          <a:bodyPr/>
          <a:lstStyle/>
          <a:p>
            <a:r>
              <a:rPr lang="en-US" dirty="0">
                <a:ea typeface="ＭＳ Ｐゴシック" pitchFamily="-105" charset="-128"/>
                <a:cs typeface="ＭＳ Ｐゴシック" pitchFamily="-105" charset="-128"/>
              </a:rPr>
              <a:t>All accidents on a construction site or in your place of work must be recorded in an accident book. This is a requirement of the </a:t>
            </a:r>
            <a:r>
              <a:rPr lang="en-US" dirty="0"/>
              <a:t>Health and Safety at Work Act</a:t>
            </a:r>
            <a:r>
              <a:rPr lang="en-GB">
                <a:effectLst/>
              </a:rPr>
              <a:t> (</a:t>
            </a:r>
            <a:r>
              <a:rPr lang="en-US" dirty="0">
                <a:ea typeface="ＭＳ Ｐゴシック" pitchFamily="-105" charset="-128"/>
                <a:cs typeface="ＭＳ Ｐゴシック" pitchFamily="-105" charset="-128"/>
              </a:rPr>
              <a:t>HASAWA) 1974. Usually the site manager/foreman or your employer will be in charge of the accident book and of completing it correctly. The following details are required as a minimum:</a:t>
            </a:r>
          </a:p>
          <a:p>
            <a:pPr lvl="1"/>
            <a:r>
              <a:rPr lang="en-US" dirty="0"/>
              <a:t>name, address and occupation of injured person</a:t>
            </a:r>
          </a:p>
          <a:p>
            <a:pPr lvl="1"/>
            <a:r>
              <a:rPr lang="en-US" dirty="0"/>
              <a:t>dated signature, address and occupation of </a:t>
            </a:r>
            <a:br>
              <a:rPr lang="en-US" dirty="0"/>
            </a:br>
            <a:r>
              <a:rPr lang="en-US" dirty="0"/>
              <a:t>the person making the entry </a:t>
            </a:r>
          </a:p>
          <a:p>
            <a:pPr lvl="1"/>
            <a:r>
              <a:rPr lang="en-US" dirty="0"/>
              <a:t>brief description of the accident, cause and </a:t>
            </a:r>
            <a:br>
              <a:rPr lang="en-US" dirty="0"/>
            </a:br>
            <a:r>
              <a:rPr lang="en-US" dirty="0"/>
              <a:t>what injury occurred</a:t>
            </a:r>
          </a:p>
          <a:p>
            <a:pPr lvl="1"/>
            <a:r>
              <a:rPr lang="en-US" dirty="0"/>
              <a:t>whether the accident needs to be reported to the Health and Safety Executive (HSE).</a:t>
            </a:r>
          </a:p>
          <a:p>
            <a:endParaRPr lang="en-US" dirty="0"/>
          </a:p>
        </p:txBody>
      </p:sp>
      <p:pic>
        <p:nvPicPr>
          <p:cNvPr id="5" name="Picture 4" descr="Text, engineering drawing&#10;&#10;Description automatically generated">
            <a:extLst>
              <a:ext uri="{FF2B5EF4-FFF2-40B4-BE49-F238E27FC236}">
                <a16:creationId xmlns:a16="http://schemas.microsoft.com/office/drawing/2014/main" id="{1D243449-AAF2-47D8-B1C5-1FDC440A7D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27861" y="3203440"/>
            <a:ext cx="1958939" cy="130582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Accidents that must be reported to the HSE</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There are some accidents that must be reported to the HSE for monitoring purposes or to aid in any investigation of the accident. The HSE will, if required by law, complete such an investigation. </a:t>
            </a:r>
          </a:p>
          <a:p>
            <a:r>
              <a:rPr lang="en-US" dirty="0">
                <a:ea typeface="ＭＳ Ｐゴシック" pitchFamily="-105" charset="-128"/>
                <a:cs typeface="ＭＳ Ｐゴシック" pitchFamily="-105" charset="-128"/>
              </a:rPr>
              <a:t>You/your employer must report:</a:t>
            </a:r>
          </a:p>
          <a:p>
            <a:pPr lvl="1"/>
            <a:r>
              <a:rPr lang="en-US" dirty="0"/>
              <a:t>all accidents that cause death or</a:t>
            </a:r>
            <a:br>
              <a:rPr lang="en-US" dirty="0"/>
            </a:br>
            <a:r>
              <a:rPr lang="en-US" dirty="0"/>
              <a:t>major injury to an employee or </a:t>
            </a:r>
            <a:br>
              <a:rPr lang="en-US" dirty="0"/>
            </a:br>
            <a:r>
              <a:rPr lang="en-US" dirty="0"/>
              <a:t>member of the public</a:t>
            </a:r>
          </a:p>
          <a:p>
            <a:pPr lvl="1"/>
            <a:r>
              <a:rPr lang="en-US" dirty="0"/>
              <a:t>any major injury (defined as certain </a:t>
            </a:r>
            <a:br>
              <a:rPr lang="en-US" dirty="0"/>
            </a:br>
            <a:r>
              <a:rPr lang="en-US" dirty="0"/>
              <a:t>fractures, amputations, loss of sight </a:t>
            </a:r>
            <a:br>
              <a:rPr lang="en-US" dirty="0"/>
            </a:br>
            <a:r>
              <a:rPr lang="en-US" dirty="0"/>
              <a:t>or anything that requires hospital </a:t>
            </a:r>
            <a:br>
              <a:rPr lang="en-US" dirty="0"/>
            </a:br>
            <a:r>
              <a:rPr lang="en-US" dirty="0"/>
              <a:t>treatment for more than 24 hours).</a:t>
            </a:r>
          </a:p>
          <a:p>
            <a:endParaRPr lang="en-US" dirty="0"/>
          </a:p>
        </p:txBody>
      </p:sp>
      <p:pic>
        <p:nvPicPr>
          <p:cNvPr id="7" name="Picture 6" descr="A picture containing text&#10;&#10;Description automatically generated">
            <a:extLst>
              <a:ext uri="{FF2B5EF4-FFF2-40B4-BE49-F238E27FC236}">
                <a16:creationId xmlns:a16="http://schemas.microsoft.com/office/drawing/2014/main" id="{3932871C-1B28-45BA-9FB5-536613348E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4253" y="2564904"/>
            <a:ext cx="2592547" cy="1728192"/>
          </a:xfrm>
          <a:prstGeom prst="rect">
            <a:avLst/>
          </a:prstGeom>
        </p:spPr>
      </p:pic>
    </p:spTree>
    <p:extLst>
      <p:ext uri="{BB962C8B-B14F-4D97-AF65-F5344CB8AC3E}">
        <p14:creationId xmlns:p14="http://schemas.microsoft.com/office/powerpoint/2010/main" val="1842870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Accident investigation</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accidents that occur in the workplace, whether fatal or otherwise, must be investigated to prevent them happening again. </a:t>
            </a:r>
          </a:p>
          <a:p>
            <a:r>
              <a:rPr lang="en-US" dirty="0">
                <a:ea typeface="ＭＳ Ｐゴシック" pitchFamily="-105" charset="-128"/>
                <a:cs typeface="ＭＳ Ｐゴシック" pitchFamily="-105" charset="-128"/>
              </a:rPr>
              <a:t>The following people may be involved in an investigation:</a:t>
            </a:r>
          </a:p>
          <a:p>
            <a:pPr lvl="1"/>
            <a:r>
              <a:rPr lang="en-US" dirty="0"/>
              <a:t>the employer</a:t>
            </a:r>
          </a:p>
          <a:p>
            <a:pPr lvl="1"/>
            <a:r>
              <a:rPr lang="en-US" dirty="0"/>
              <a:t>an investigator from an insurance company, acting on behalf of the employer or employee</a:t>
            </a:r>
          </a:p>
          <a:p>
            <a:pPr lvl="1"/>
            <a:r>
              <a:rPr lang="en-US" dirty="0"/>
              <a:t>a safety representative, usually from a trade union</a:t>
            </a:r>
          </a:p>
          <a:p>
            <a:pPr lvl="1"/>
            <a:r>
              <a:rPr lang="en-US" dirty="0"/>
              <a:t>a health and safety inspector from the local authority or the HSE.</a:t>
            </a:r>
          </a:p>
          <a:p>
            <a:endParaRPr lang="en-US" dirty="0"/>
          </a:p>
        </p:txBody>
      </p:sp>
    </p:spTree>
    <p:extLst>
      <p:ext uri="{BB962C8B-B14F-4D97-AF65-F5344CB8AC3E}">
        <p14:creationId xmlns:p14="http://schemas.microsoft.com/office/powerpoint/2010/main" val="2002514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Reporting of Injuries, Diseases and Dangerous Occurrences Regulations (RIDDOR) 2013 apply to all work activities.</a:t>
            </a:r>
          </a:p>
          <a:p>
            <a:r>
              <a:rPr lang="en-US" dirty="0">
                <a:ea typeface="ＭＳ Ｐゴシック" pitchFamily="-105" charset="-128"/>
                <a:cs typeface="ＭＳ Ｐゴシック" pitchFamily="-105" charset="-128"/>
              </a:rPr>
              <a:t>The regulations place a legal duty on an employers in control of work premises to report certain work-related incidents, diseases and dangerous occurrences. RIDDOR applies to all work activities; however, not all incidents are reportable. </a:t>
            </a:r>
          </a:p>
          <a:p>
            <a:endParaRPr lang="en-US" dirty="0"/>
          </a:p>
        </p:txBody>
      </p:sp>
    </p:spTree>
    <p:extLst>
      <p:ext uri="{BB962C8B-B14F-4D97-AF65-F5344CB8AC3E}">
        <p14:creationId xmlns:p14="http://schemas.microsoft.com/office/powerpoint/2010/main" val="3979330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 reportable incidents</a:t>
            </a:r>
          </a:p>
        </p:txBody>
      </p:sp>
      <p:sp>
        <p:nvSpPr>
          <p:cNvPr id="3" name="Content Placeholder 2"/>
          <p:cNvSpPr>
            <a:spLocks noGrp="1"/>
          </p:cNvSpPr>
          <p:nvPr>
            <p:ph sz="quarter" idx="10"/>
          </p:nvPr>
        </p:nvSpPr>
        <p:spPr/>
        <p:txBody>
          <a:bodyPr/>
          <a:lstStyle/>
          <a:p>
            <a:pPr lvl="1"/>
            <a:r>
              <a:rPr lang="en-US" dirty="0"/>
              <a:t>Death.</a:t>
            </a:r>
          </a:p>
          <a:p>
            <a:pPr lvl="1"/>
            <a:r>
              <a:rPr lang="en-US" dirty="0"/>
              <a:t>Major injury.</a:t>
            </a:r>
          </a:p>
          <a:p>
            <a:pPr lvl="1"/>
            <a:r>
              <a:rPr lang="en-US" dirty="0"/>
              <a:t>Where an employee or self-employed person is away from work or unable to perform their normal work activities for more than 3 consecutive days due to the injury.</a:t>
            </a:r>
          </a:p>
          <a:p>
            <a:pPr lvl="1"/>
            <a:r>
              <a:rPr lang="en-US" dirty="0"/>
              <a:t>Injuries to members of the public or people not at work, where they are taken from the scene of an accident to hospital.</a:t>
            </a:r>
          </a:p>
          <a:p>
            <a:pPr lvl="1"/>
            <a:r>
              <a:rPr lang="en-US" dirty="0"/>
              <a:t>Certain work-related diseases.</a:t>
            </a:r>
          </a:p>
          <a:p>
            <a:pPr lvl="1"/>
            <a:r>
              <a:rPr lang="en-US" dirty="0"/>
              <a:t>Dangerous occurrences – where something happens that does not result in an injury but may have done.</a:t>
            </a:r>
          </a:p>
          <a:p>
            <a:endParaRPr lang="en-US" dirty="0"/>
          </a:p>
        </p:txBody>
      </p:sp>
    </p:spTree>
    <p:extLst>
      <p:ext uri="{BB962C8B-B14F-4D97-AF65-F5344CB8AC3E}">
        <p14:creationId xmlns:p14="http://schemas.microsoft.com/office/powerpoint/2010/main" val="3597490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RIDDOR reportable incidents</a:t>
            </a:r>
          </a:p>
        </p:txBody>
      </p:sp>
      <p:sp>
        <p:nvSpPr>
          <p:cNvPr id="3" name="Content Placeholder 2"/>
          <p:cNvSpPr>
            <a:spLocks noGrp="1"/>
          </p:cNvSpPr>
          <p:nvPr>
            <p:ph sz="quarter" idx="10"/>
          </p:nvPr>
        </p:nvSpPr>
        <p:spPr/>
        <p:txBody>
          <a:bodyPr/>
          <a:lstStyle/>
          <a:p>
            <a:pPr marL="0" lvl="1" indent="0">
              <a:buNone/>
            </a:pPr>
            <a:r>
              <a:rPr lang="en-US" dirty="0"/>
              <a:t>In addition: </a:t>
            </a:r>
          </a:p>
          <a:p>
            <a:pPr lvl="1"/>
            <a:r>
              <a:rPr lang="en-US" dirty="0"/>
              <a:t>Gas Safe registered gas engineers must report any dangerous gas installations/fittings they encounter</a:t>
            </a:r>
          </a:p>
          <a:p>
            <a:pPr lvl="1"/>
            <a:r>
              <a:rPr lang="en-US" dirty="0"/>
              <a:t>gas transporters/suppliers must report flammable gas incidents.</a:t>
            </a:r>
          </a:p>
          <a:p>
            <a:endParaRPr lang="en-US" dirty="0">
              <a:ea typeface="ＭＳ Ｐゴシック" pitchFamily="-105" charset="-128"/>
              <a:cs typeface="ＭＳ Ｐゴシック" pitchFamily="-105" charset="-128"/>
            </a:endParaRPr>
          </a:p>
          <a:p>
            <a:endParaRPr lang="en-US" dirty="0"/>
          </a:p>
        </p:txBody>
      </p:sp>
      <p:pic>
        <p:nvPicPr>
          <p:cNvPr id="6" name="Picture 5" descr="A picture containing text, indoor&#10;&#10;Description automatically generated">
            <a:extLst>
              <a:ext uri="{FF2B5EF4-FFF2-40B4-BE49-F238E27FC236}">
                <a16:creationId xmlns:a16="http://schemas.microsoft.com/office/drawing/2014/main" id="{39292F75-D852-4956-A844-42AFB4C207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95736" y="3397465"/>
            <a:ext cx="3628075" cy="1937392"/>
          </a:xfrm>
          <a:prstGeom prst="rect">
            <a:avLst/>
          </a:prstGeom>
        </p:spPr>
      </p:pic>
    </p:spTree>
    <p:extLst>
      <p:ext uri="{BB962C8B-B14F-4D97-AF65-F5344CB8AC3E}">
        <p14:creationId xmlns:p14="http://schemas.microsoft.com/office/powerpoint/2010/main" val="1318429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DB26E30-69C6-4CE0-87E0-A5BB50ACD1F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0A9B060-875A-4AB4-8C3F-34D60CB05014}">
  <ds:schemaRefs>
    <ds:schemaRef ds:uri="http://schemas.microsoft.com/sharepoint/v3/contenttype/forms"/>
  </ds:schemaRefs>
</ds:datastoreItem>
</file>

<file path=customXml/itemProps3.xml><?xml version="1.0" encoding="utf-8"?>
<ds:datastoreItem xmlns:ds="http://schemas.openxmlformats.org/officeDocument/2006/customXml" ds:itemID="{750C11AD-73C3-4105-AD93-0CD9B40C64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5153</TotalTime>
  <Words>539</Words>
  <Application>Microsoft Office PowerPoint</Application>
  <PresentationFormat>On-screen Show (4:3)</PresentationFormat>
  <Paragraphs>46</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Arial</vt:lpstr>
      <vt:lpstr>Lucida Grande</vt:lpstr>
      <vt:lpstr>Times New Roman</vt:lpstr>
      <vt:lpstr>2_Default Design</vt:lpstr>
      <vt:lpstr>PowerPoint 7: Incidents and near misses</vt:lpstr>
      <vt:lpstr>Objectives</vt:lpstr>
      <vt:lpstr>Accident reporting</vt:lpstr>
      <vt:lpstr>Accidents that must be reported to the HSE</vt:lpstr>
      <vt:lpstr>Accident investigation</vt:lpstr>
      <vt:lpstr>RIDDOR</vt:lpstr>
      <vt:lpstr>RIDDOR reportable incidents</vt:lpstr>
      <vt:lpstr>RIDDOR reportable incidents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157</cp:revision>
  <dcterms:created xsi:type="dcterms:W3CDTF">2013-05-28T00:38:54Z</dcterms:created>
  <dcterms:modified xsi:type="dcterms:W3CDTF">2025-11-12T13:37:25Z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