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9"/>
  </p:notesMasterIdLst>
  <p:handoutMasterIdLst>
    <p:handoutMasterId r:id="rId30"/>
  </p:handoutMasterIdLst>
  <p:sldIdLst>
    <p:sldId id="256" r:id="rId5"/>
    <p:sldId id="331" r:id="rId6"/>
    <p:sldId id="349" r:id="rId7"/>
    <p:sldId id="361" r:id="rId8"/>
    <p:sldId id="342" r:id="rId9"/>
    <p:sldId id="341" r:id="rId10"/>
    <p:sldId id="346" r:id="rId11"/>
    <p:sldId id="347" r:id="rId12"/>
    <p:sldId id="344" r:id="rId13"/>
    <p:sldId id="355" r:id="rId14"/>
    <p:sldId id="340" r:id="rId15"/>
    <p:sldId id="356" r:id="rId16"/>
    <p:sldId id="351" r:id="rId17"/>
    <p:sldId id="357" r:id="rId18"/>
    <p:sldId id="333" r:id="rId19"/>
    <p:sldId id="335" r:id="rId20"/>
    <p:sldId id="337" r:id="rId21"/>
    <p:sldId id="362" r:id="rId22"/>
    <p:sldId id="338" r:id="rId23"/>
    <p:sldId id="354" r:id="rId24"/>
    <p:sldId id="358" r:id="rId25"/>
    <p:sldId id="359" r:id="rId26"/>
    <p:sldId id="345"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36854C-4C85-493B-B8D7-5CE3739032AA}" v="1" dt="2021-09-27T13:27:06.0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0554" autoAdjust="0"/>
    <p:restoredTop sz="86356"/>
  </p:normalViewPr>
  <p:slideViewPr>
    <p:cSldViewPr showGuides="1">
      <p:cViewPr varScale="1">
        <p:scale>
          <a:sx n="64" d="100"/>
          <a:sy n="64" d="100"/>
        </p:scale>
        <p:origin x="153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ila Holmes" userId="6e7462e7-2d5c-446e-98fb-109e4125352a" providerId="ADAL" clId="{0D7D4733-ECBA-5A45-B217-7FC49530C62C}"/>
    <pc:docChg chg="delSld">
      <pc:chgData name="Sheila Holmes" userId="6e7462e7-2d5c-446e-98fb-109e4125352a" providerId="ADAL" clId="{0D7D4733-ECBA-5A45-B217-7FC49530C62C}" dt="2021-03-14T20:08:27.387" v="0" actId="2696"/>
      <pc:docMkLst>
        <pc:docMk/>
      </pc:docMkLst>
      <pc:sldChg chg="del">
        <pc:chgData name="Sheila Holmes" userId="6e7462e7-2d5c-446e-98fb-109e4125352a" providerId="ADAL" clId="{0D7D4733-ECBA-5A45-B217-7FC49530C62C}" dt="2021-03-14T20:08:27.387" v="0" actId="2696"/>
        <pc:sldMkLst>
          <pc:docMk/>
          <pc:sldMk cId="4201768455" sldId="354"/>
        </pc:sldMkLst>
      </pc:sldChg>
    </pc:docChg>
  </pc:docChgLst>
  <pc:docChgLst>
    <pc:chgData name="Caroline Prodger" userId="e4ef2e75-b60b-401b-8ebe-291bdcf405f4" providerId="ADAL" clId="{B056F0DF-3213-4CC5-BE0F-AB0BF33BCABF}"/>
    <pc:docChg chg="undo custSel addSld delSld modSld modMainMaster">
      <pc:chgData name="Caroline Prodger" userId="e4ef2e75-b60b-401b-8ebe-291bdcf405f4" providerId="ADAL" clId="{B056F0DF-3213-4CC5-BE0F-AB0BF33BCABF}" dt="2021-09-23T15:52:06.428" v="1144" actId="122"/>
      <pc:docMkLst>
        <pc:docMk/>
      </pc:docMkLst>
      <pc:sldChg chg="modSp mod">
        <pc:chgData name="Caroline Prodger" userId="e4ef2e75-b60b-401b-8ebe-291bdcf405f4" providerId="ADAL" clId="{B056F0DF-3213-4CC5-BE0F-AB0BF33BCABF}" dt="2021-09-23T15:49:15.040" v="1062" actId="1076"/>
        <pc:sldMkLst>
          <pc:docMk/>
          <pc:sldMk cId="924140885" sldId="256"/>
        </pc:sldMkLst>
        <pc:spChg chg="mod">
          <ac:chgData name="Caroline Prodger" userId="e4ef2e75-b60b-401b-8ebe-291bdcf405f4" providerId="ADAL" clId="{B056F0DF-3213-4CC5-BE0F-AB0BF33BCABF}" dt="2021-09-23T15:48:17.539" v="1035" actId="14100"/>
          <ac:spMkLst>
            <pc:docMk/>
            <pc:sldMk cId="924140885" sldId="256"/>
            <ac:spMk id="2050" creationId="{00000000-0000-0000-0000-000000000000}"/>
          </ac:spMkLst>
        </pc:spChg>
        <pc:spChg chg="mod">
          <ac:chgData name="Caroline Prodger" userId="e4ef2e75-b60b-401b-8ebe-291bdcf405f4" providerId="ADAL" clId="{B056F0DF-3213-4CC5-BE0F-AB0BF33BCABF}" dt="2021-09-23T15:49:15.040" v="1062" actId="1076"/>
          <ac:spMkLst>
            <pc:docMk/>
            <pc:sldMk cId="924140885" sldId="256"/>
            <ac:spMk id="2053" creationId="{00000000-0000-0000-0000-000000000000}"/>
          </ac:spMkLst>
        </pc:spChg>
        <pc:spChg chg="mod">
          <ac:chgData name="Caroline Prodger" userId="e4ef2e75-b60b-401b-8ebe-291bdcf405f4" providerId="ADAL" clId="{B056F0DF-3213-4CC5-BE0F-AB0BF33BCABF}" dt="2021-09-23T15:49:11.511" v="1061" actId="20577"/>
          <ac:spMkLst>
            <pc:docMk/>
            <pc:sldMk cId="924140885" sldId="256"/>
            <ac:spMk id="2054" creationId="{00000000-0000-0000-0000-000000000000}"/>
          </ac:spMkLst>
        </pc:spChg>
      </pc:sldChg>
      <pc:sldChg chg="modSp mod modNotesTx">
        <pc:chgData name="Caroline Prodger" userId="e4ef2e75-b60b-401b-8ebe-291bdcf405f4" providerId="ADAL" clId="{B056F0DF-3213-4CC5-BE0F-AB0BF33BCABF}" dt="2021-09-23T15:52:06.428" v="1144" actId="122"/>
        <pc:sldMkLst>
          <pc:docMk/>
          <pc:sldMk cId="0" sldId="331"/>
        </pc:sldMkLst>
        <pc:spChg chg="mod">
          <ac:chgData name="Caroline Prodger" userId="e4ef2e75-b60b-401b-8ebe-291bdcf405f4" providerId="ADAL" clId="{B056F0DF-3213-4CC5-BE0F-AB0BF33BCABF}" dt="2021-09-23T15:47:40.698" v="1027"/>
          <ac:spMkLst>
            <pc:docMk/>
            <pc:sldMk cId="0" sldId="331"/>
            <ac:spMk id="2" creationId="{00000000-0000-0000-0000-000000000000}"/>
          </ac:spMkLst>
        </pc:spChg>
        <pc:spChg chg="mod">
          <ac:chgData name="Caroline Prodger" userId="e4ef2e75-b60b-401b-8ebe-291bdcf405f4" providerId="ADAL" clId="{B056F0DF-3213-4CC5-BE0F-AB0BF33BCABF}" dt="2021-09-23T15:52:06.428" v="1144" actId="122"/>
          <ac:spMkLst>
            <pc:docMk/>
            <pc:sldMk cId="0" sldId="331"/>
            <ac:spMk id="3" creationId="{00000000-0000-0000-0000-000000000000}"/>
          </ac:spMkLst>
        </pc:spChg>
      </pc:sldChg>
      <pc:sldChg chg="modSp mod modNotesTx">
        <pc:chgData name="Caroline Prodger" userId="e4ef2e75-b60b-401b-8ebe-291bdcf405f4" providerId="ADAL" clId="{B056F0DF-3213-4CC5-BE0F-AB0BF33BCABF}" dt="2021-09-23T15:47:40.698" v="1027"/>
        <pc:sldMkLst>
          <pc:docMk/>
          <pc:sldMk cId="3206464444" sldId="333"/>
        </pc:sldMkLst>
        <pc:spChg chg="mod">
          <ac:chgData name="Caroline Prodger" userId="e4ef2e75-b60b-401b-8ebe-291bdcf405f4" providerId="ADAL" clId="{B056F0DF-3213-4CC5-BE0F-AB0BF33BCABF}" dt="2021-09-23T15:47:40.698" v="1027"/>
          <ac:spMkLst>
            <pc:docMk/>
            <pc:sldMk cId="3206464444" sldId="333"/>
            <ac:spMk id="2" creationId="{00000000-0000-0000-0000-000000000000}"/>
          </ac:spMkLst>
        </pc:spChg>
        <pc:spChg chg="mod">
          <ac:chgData name="Caroline Prodger" userId="e4ef2e75-b60b-401b-8ebe-291bdcf405f4" providerId="ADAL" clId="{B056F0DF-3213-4CC5-BE0F-AB0BF33BCABF}" dt="2021-09-23T14:30:28.002" v="378" actId="21"/>
          <ac:spMkLst>
            <pc:docMk/>
            <pc:sldMk cId="3206464444" sldId="333"/>
            <ac:spMk id="5" creationId="{0E0F1F6A-1509-544A-B987-3A45D0DD109E}"/>
          </ac:spMkLst>
        </pc:spChg>
      </pc:sldChg>
      <pc:sldChg chg="modSp">
        <pc:chgData name="Caroline Prodger" userId="e4ef2e75-b60b-401b-8ebe-291bdcf405f4" providerId="ADAL" clId="{B056F0DF-3213-4CC5-BE0F-AB0BF33BCABF}" dt="2021-09-23T15:47:40.698" v="1027"/>
        <pc:sldMkLst>
          <pc:docMk/>
          <pc:sldMk cId="0" sldId="335"/>
        </pc:sldMkLst>
        <pc:spChg chg="mod">
          <ac:chgData name="Caroline Prodger" userId="e4ef2e75-b60b-401b-8ebe-291bdcf405f4" providerId="ADAL" clId="{B056F0DF-3213-4CC5-BE0F-AB0BF33BCABF}" dt="2021-09-23T15:47:40.698" v="1027"/>
          <ac:spMkLst>
            <pc:docMk/>
            <pc:sldMk cId="0" sldId="335"/>
            <ac:spMk id="2" creationId="{00000000-0000-0000-0000-000000000000}"/>
          </ac:spMkLst>
        </pc:spChg>
        <pc:spChg chg="mod">
          <ac:chgData name="Caroline Prodger" userId="e4ef2e75-b60b-401b-8ebe-291bdcf405f4" providerId="ADAL" clId="{B056F0DF-3213-4CC5-BE0F-AB0BF33BCABF}" dt="2021-09-23T15:47:40.698" v="1027"/>
          <ac:spMkLst>
            <pc:docMk/>
            <pc:sldMk cId="0" sldId="335"/>
            <ac:spMk id="3" creationId="{00000000-0000-0000-0000-000000000000}"/>
          </ac:spMkLst>
        </pc:spChg>
      </pc:sldChg>
      <pc:sldChg chg="modSp del mod">
        <pc:chgData name="Caroline Prodger" userId="e4ef2e75-b60b-401b-8ebe-291bdcf405f4" providerId="ADAL" clId="{B056F0DF-3213-4CC5-BE0F-AB0BF33BCABF}" dt="2021-09-23T14:40:05.721" v="585" actId="2696"/>
        <pc:sldMkLst>
          <pc:docMk/>
          <pc:sldMk cId="0" sldId="336"/>
        </pc:sldMkLst>
        <pc:spChg chg="mod">
          <ac:chgData name="Caroline Prodger" userId="e4ef2e75-b60b-401b-8ebe-291bdcf405f4" providerId="ADAL" clId="{B056F0DF-3213-4CC5-BE0F-AB0BF33BCABF}" dt="2021-09-23T14:39:51.886" v="584" actId="20577"/>
          <ac:spMkLst>
            <pc:docMk/>
            <pc:sldMk cId="0" sldId="336"/>
            <ac:spMk id="5" creationId="{ACA587F7-B1F3-C948-B5A1-0B1B27D470FF}"/>
          </ac:spMkLst>
        </pc:spChg>
      </pc:sldChg>
      <pc:sldChg chg="addSp delSp modSp mod">
        <pc:chgData name="Caroline Prodger" userId="e4ef2e75-b60b-401b-8ebe-291bdcf405f4" providerId="ADAL" clId="{B056F0DF-3213-4CC5-BE0F-AB0BF33BCABF}" dt="2021-09-23T15:47:40.698" v="1027"/>
        <pc:sldMkLst>
          <pc:docMk/>
          <pc:sldMk cId="0" sldId="337"/>
        </pc:sldMkLst>
        <pc:spChg chg="mod">
          <ac:chgData name="Caroline Prodger" userId="e4ef2e75-b60b-401b-8ebe-291bdcf405f4" providerId="ADAL" clId="{B056F0DF-3213-4CC5-BE0F-AB0BF33BCABF}" dt="2021-09-23T15:47:40.698" v="1027"/>
          <ac:spMkLst>
            <pc:docMk/>
            <pc:sldMk cId="0" sldId="337"/>
            <ac:spMk id="2" creationId="{00000000-0000-0000-0000-000000000000}"/>
          </ac:spMkLst>
        </pc:spChg>
        <pc:spChg chg="mod">
          <ac:chgData name="Caroline Prodger" userId="e4ef2e75-b60b-401b-8ebe-291bdcf405f4" providerId="ADAL" clId="{B056F0DF-3213-4CC5-BE0F-AB0BF33BCABF}" dt="2021-09-23T15:47:40.698" v="1027"/>
          <ac:spMkLst>
            <pc:docMk/>
            <pc:sldMk cId="0" sldId="337"/>
            <ac:spMk id="3" creationId="{00000000-0000-0000-0000-000000000000}"/>
          </ac:spMkLst>
        </pc:spChg>
        <pc:spChg chg="del">
          <ac:chgData name="Caroline Prodger" userId="e4ef2e75-b60b-401b-8ebe-291bdcf405f4" providerId="ADAL" clId="{B056F0DF-3213-4CC5-BE0F-AB0BF33BCABF}" dt="2021-09-23T14:30:52.976" v="395" actId="21"/>
          <ac:spMkLst>
            <pc:docMk/>
            <pc:sldMk cId="0" sldId="337"/>
            <ac:spMk id="6" creationId="{419E9159-C4D0-EB45-8264-FA1DE08DF777}"/>
          </ac:spMkLst>
        </pc:spChg>
        <pc:picChg chg="add del">
          <ac:chgData name="Caroline Prodger" userId="e4ef2e75-b60b-401b-8ebe-291bdcf405f4" providerId="ADAL" clId="{B056F0DF-3213-4CC5-BE0F-AB0BF33BCABF}" dt="2021-09-23T14:35:38.731" v="397" actId="21"/>
          <ac:picMkLst>
            <pc:docMk/>
            <pc:sldMk cId="0" sldId="337"/>
            <ac:picMk id="5" creationId="{BD6CA45B-7726-4F41-9906-19B803C63BAC}"/>
          </ac:picMkLst>
        </pc:picChg>
        <pc:picChg chg="del">
          <ac:chgData name="Caroline Prodger" userId="e4ef2e75-b60b-401b-8ebe-291bdcf405f4" providerId="ADAL" clId="{B056F0DF-3213-4CC5-BE0F-AB0BF33BCABF}" dt="2021-09-23T14:36:08.879" v="400" actId="21"/>
          <ac:picMkLst>
            <pc:docMk/>
            <pc:sldMk cId="0" sldId="337"/>
            <ac:picMk id="8" creationId="{D19E4709-0A4F-0744-81D9-641FBCD87F5C}"/>
          </ac:picMkLst>
        </pc:picChg>
      </pc:sldChg>
      <pc:sldChg chg="addSp delSp modSp mod">
        <pc:chgData name="Caroline Prodger" userId="e4ef2e75-b60b-401b-8ebe-291bdcf405f4" providerId="ADAL" clId="{B056F0DF-3213-4CC5-BE0F-AB0BF33BCABF}" dt="2021-09-23T15:47:40.698" v="1027"/>
        <pc:sldMkLst>
          <pc:docMk/>
          <pc:sldMk cId="0" sldId="338"/>
        </pc:sldMkLst>
        <pc:spChg chg="mod">
          <ac:chgData name="Caroline Prodger" userId="e4ef2e75-b60b-401b-8ebe-291bdcf405f4" providerId="ADAL" clId="{B056F0DF-3213-4CC5-BE0F-AB0BF33BCABF}" dt="2021-09-23T15:47:40.698" v="1027"/>
          <ac:spMkLst>
            <pc:docMk/>
            <pc:sldMk cId="0" sldId="338"/>
            <ac:spMk id="2" creationId="{00000000-0000-0000-0000-000000000000}"/>
          </ac:spMkLst>
        </pc:spChg>
        <pc:spChg chg="add del mod">
          <ac:chgData name="Caroline Prodger" userId="e4ef2e75-b60b-401b-8ebe-291bdcf405f4" providerId="ADAL" clId="{B056F0DF-3213-4CC5-BE0F-AB0BF33BCABF}" dt="2021-09-23T14:41:28.235" v="612" actId="21"/>
          <ac:spMkLst>
            <pc:docMk/>
            <pc:sldMk cId="0" sldId="338"/>
            <ac:spMk id="4" creationId="{541A479D-2F20-46C8-9CEE-B9949F3022F0}"/>
          </ac:spMkLst>
        </pc:spChg>
        <pc:spChg chg="mod">
          <ac:chgData name="Caroline Prodger" userId="e4ef2e75-b60b-401b-8ebe-291bdcf405f4" providerId="ADAL" clId="{B056F0DF-3213-4CC5-BE0F-AB0BF33BCABF}" dt="2021-09-23T14:44:34.631" v="666" actId="14100"/>
          <ac:spMkLst>
            <pc:docMk/>
            <pc:sldMk cId="0" sldId="338"/>
            <ac:spMk id="8" creationId="{FD952CA0-907B-3C4A-9B67-D2FDF7A5E026}"/>
          </ac:spMkLst>
        </pc:spChg>
        <pc:spChg chg="del">
          <ac:chgData name="Caroline Prodger" userId="e4ef2e75-b60b-401b-8ebe-291bdcf405f4" providerId="ADAL" clId="{B056F0DF-3213-4CC5-BE0F-AB0BF33BCABF}" dt="2021-09-23T14:41:14.366" v="609" actId="478"/>
          <ac:spMkLst>
            <pc:docMk/>
            <pc:sldMk cId="0" sldId="338"/>
            <ac:spMk id="10" creationId="{87F35CE8-70F3-8B4B-AA1F-03349956911E}"/>
          </ac:spMkLst>
        </pc:spChg>
        <pc:picChg chg="del">
          <ac:chgData name="Caroline Prodger" userId="e4ef2e75-b60b-401b-8ebe-291bdcf405f4" providerId="ADAL" clId="{B056F0DF-3213-4CC5-BE0F-AB0BF33BCABF}" dt="2021-09-23T14:41:11.583" v="608" actId="478"/>
          <ac:picMkLst>
            <pc:docMk/>
            <pc:sldMk cId="0" sldId="338"/>
            <ac:picMk id="6" creationId="{94928591-5167-E04B-B364-62CA7ACB9CC5}"/>
          </ac:picMkLst>
        </pc:picChg>
        <pc:picChg chg="del">
          <ac:chgData name="Caroline Prodger" userId="e4ef2e75-b60b-401b-8ebe-291bdcf405f4" providerId="ADAL" clId="{B056F0DF-3213-4CC5-BE0F-AB0BF33BCABF}" dt="2021-09-23T14:41:21.358" v="611" actId="478"/>
          <ac:picMkLst>
            <pc:docMk/>
            <pc:sldMk cId="0" sldId="338"/>
            <ac:picMk id="9" creationId="{FAA9875C-CA9B-3843-8B02-668E3B052C2B}"/>
          </ac:picMkLst>
        </pc:picChg>
        <pc:picChg chg="add mod ord">
          <ac:chgData name="Caroline Prodger" userId="e4ef2e75-b60b-401b-8ebe-291bdcf405f4" providerId="ADAL" clId="{B056F0DF-3213-4CC5-BE0F-AB0BF33BCABF}" dt="2021-09-23T14:44:43.756" v="670" actId="167"/>
          <ac:picMkLst>
            <pc:docMk/>
            <pc:sldMk cId="0" sldId="338"/>
            <ac:picMk id="11" creationId="{4012A180-4830-4CD6-89C6-65B652311FFA}"/>
          </ac:picMkLst>
        </pc:picChg>
      </pc:sldChg>
      <pc:sldChg chg="modSp mod">
        <pc:chgData name="Caroline Prodger" userId="e4ef2e75-b60b-401b-8ebe-291bdcf405f4" providerId="ADAL" clId="{B056F0DF-3213-4CC5-BE0F-AB0BF33BCABF}" dt="2021-09-23T15:47:40.698" v="1027"/>
        <pc:sldMkLst>
          <pc:docMk/>
          <pc:sldMk cId="0" sldId="340"/>
        </pc:sldMkLst>
        <pc:spChg chg="mod">
          <ac:chgData name="Caroline Prodger" userId="e4ef2e75-b60b-401b-8ebe-291bdcf405f4" providerId="ADAL" clId="{B056F0DF-3213-4CC5-BE0F-AB0BF33BCABF}" dt="2021-09-23T15:47:40.698" v="1027"/>
          <ac:spMkLst>
            <pc:docMk/>
            <pc:sldMk cId="0" sldId="340"/>
            <ac:spMk id="2" creationId="{00000000-0000-0000-0000-000000000000}"/>
          </ac:spMkLst>
        </pc:spChg>
        <pc:spChg chg="mod">
          <ac:chgData name="Caroline Prodger" userId="e4ef2e75-b60b-401b-8ebe-291bdcf405f4" providerId="ADAL" clId="{B056F0DF-3213-4CC5-BE0F-AB0BF33BCABF}" dt="2021-09-23T14:29:44.374" v="349" actId="113"/>
          <ac:spMkLst>
            <pc:docMk/>
            <pc:sldMk cId="0" sldId="340"/>
            <ac:spMk id="4" creationId="{34063C2E-B986-D84F-A071-3C6C0491A929}"/>
          </ac:spMkLst>
        </pc:spChg>
      </pc:sldChg>
      <pc:sldChg chg="modSp">
        <pc:chgData name="Caroline Prodger" userId="e4ef2e75-b60b-401b-8ebe-291bdcf405f4" providerId="ADAL" clId="{B056F0DF-3213-4CC5-BE0F-AB0BF33BCABF}" dt="2021-09-23T15:47:40.698" v="1027"/>
        <pc:sldMkLst>
          <pc:docMk/>
          <pc:sldMk cId="198665421" sldId="341"/>
        </pc:sldMkLst>
        <pc:spChg chg="mod">
          <ac:chgData name="Caroline Prodger" userId="e4ef2e75-b60b-401b-8ebe-291bdcf405f4" providerId="ADAL" clId="{B056F0DF-3213-4CC5-BE0F-AB0BF33BCABF}" dt="2021-09-23T15:47:40.698" v="1027"/>
          <ac:spMkLst>
            <pc:docMk/>
            <pc:sldMk cId="198665421" sldId="341"/>
            <ac:spMk id="3" creationId="{D7ABDF1A-2848-AF44-8EF9-45069D83DCE6}"/>
          </ac:spMkLst>
        </pc:spChg>
        <pc:spChg chg="mod">
          <ac:chgData name="Caroline Prodger" userId="e4ef2e75-b60b-401b-8ebe-291bdcf405f4" providerId="ADAL" clId="{B056F0DF-3213-4CC5-BE0F-AB0BF33BCABF}" dt="2021-09-23T15:47:40.698" v="1027"/>
          <ac:spMkLst>
            <pc:docMk/>
            <pc:sldMk cId="198665421" sldId="341"/>
            <ac:spMk id="5122" creationId="{00000000-0000-0000-0000-000000000000}"/>
          </ac:spMkLst>
        </pc:spChg>
      </pc:sldChg>
      <pc:sldChg chg="modSp">
        <pc:chgData name="Caroline Prodger" userId="e4ef2e75-b60b-401b-8ebe-291bdcf405f4" providerId="ADAL" clId="{B056F0DF-3213-4CC5-BE0F-AB0BF33BCABF}" dt="2021-09-23T15:47:40.698" v="1027"/>
        <pc:sldMkLst>
          <pc:docMk/>
          <pc:sldMk cId="362921336" sldId="342"/>
        </pc:sldMkLst>
        <pc:spChg chg="mod">
          <ac:chgData name="Caroline Prodger" userId="e4ef2e75-b60b-401b-8ebe-291bdcf405f4" providerId="ADAL" clId="{B056F0DF-3213-4CC5-BE0F-AB0BF33BCABF}" dt="2021-09-23T15:47:40.698" v="1027"/>
          <ac:spMkLst>
            <pc:docMk/>
            <pc:sldMk cId="362921336" sldId="342"/>
            <ac:spMk id="5122" creationId="{00000000-0000-0000-0000-000000000000}"/>
          </ac:spMkLst>
        </pc:spChg>
      </pc:sldChg>
      <pc:sldChg chg="modSp mod">
        <pc:chgData name="Caroline Prodger" userId="e4ef2e75-b60b-401b-8ebe-291bdcf405f4" providerId="ADAL" clId="{B056F0DF-3213-4CC5-BE0F-AB0BF33BCABF}" dt="2021-09-23T15:47:40.698" v="1027"/>
        <pc:sldMkLst>
          <pc:docMk/>
          <pc:sldMk cId="2121636270" sldId="344"/>
        </pc:sldMkLst>
        <pc:spChg chg="mod">
          <ac:chgData name="Caroline Prodger" userId="e4ef2e75-b60b-401b-8ebe-291bdcf405f4" providerId="ADAL" clId="{B056F0DF-3213-4CC5-BE0F-AB0BF33BCABF}" dt="2021-09-23T15:47:40.698" v="1027"/>
          <ac:spMkLst>
            <pc:docMk/>
            <pc:sldMk cId="2121636270" sldId="344"/>
            <ac:spMk id="4" creationId="{13BE52F8-199E-AA4B-AAC2-2B1A9F77E168}"/>
          </ac:spMkLst>
        </pc:spChg>
        <pc:spChg chg="mod">
          <ac:chgData name="Caroline Prodger" userId="e4ef2e75-b60b-401b-8ebe-291bdcf405f4" providerId="ADAL" clId="{B056F0DF-3213-4CC5-BE0F-AB0BF33BCABF}" dt="2021-09-23T15:47:40.698" v="1027"/>
          <ac:spMkLst>
            <pc:docMk/>
            <pc:sldMk cId="2121636270" sldId="344"/>
            <ac:spMk id="5122" creationId="{00000000-0000-0000-0000-000000000000}"/>
          </ac:spMkLst>
        </pc:spChg>
      </pc:sldChg>
      <pc:sldChg chg="delSp modSp mod modNotesTx">
        <pc:chgData name="Caroline Prodger" userId="e4ef2e75-b60b-401b-8ebe-291bdcf405f4" providerId="ADAL" clId="{B056F0DF-3213-4CC5-BE0F-AB0BF33BCABF}" dt="2021-09-23T15:47:40.698" v="1027"/>
        <pc:sldMkLst>
          <pc:docMk/>
          <pc:sldMk cId="334745406" sldId="345"/>
        </pc:sldMkLst>
        <pc:spChg chg="mod">
          <ac:chgData name="Caroline Prodger" userId="e4ef2e75-b60b-401b-8ebe-291bdcf405f4" providerId="ADAL" clId="{B056F0DF-3213-4CC5-BE0F-AB0BF33BCABF}" dt="2021-09-23T14:56:45.947" v="952" actId="12"/>
          <ac:spMkLst>
            <pc:docMk/>
            <pc:sldMk cId="334745406" sldId="345"/>
            <ac:spMk id="3" creationId="{8F2F3B44-21A7-2745-A90C-AB292BC5F5C0}"/>
          </ac:spMkLst>
        </pc:spChg>
        <pc:spChg chg="del mod">
          <ac:chgData name="Caroline Prodger" userId="e4ef2e75-b60b-401b-8ebe-291bdcf405f4" providerId="ADAL" clId="{B056F0DF-3213-4CC5-BE0F-AB0BF33BCABF}" dt="2021-09-23T14:56:54.084" v="954"/>
          <ac:spMkLst>
            <pc:docMk/>
            <pc:sldMk cId="334745406" sldId="345"/>
            <ac:spMk id="5" creationId="{1770A1F2-B92D-9348-987A-F8B0F1A30AF9}"/>
          </ac:spMkLst>
        </pc:spChg>
        <pc:spChg chg="mod">
          <ac:chgData name="Caroline Prodger" userId="e4ef2e75-b60b-401b-8ebe-291bdcf405f4" providerId="ADAL" clId="{B056F0DF-3213-4CC5-BE0F-AB0BF33BCABF}" dt="2021-09-23T15:47:40.698" v="1027"/>
          <ac:spMkLst>
            <pc:docMk/>
            <pc:sldMk cId="334745406" sldId="345"/>
            <ac:spMk id="5122" creationId="{00000000-0000-0000-0000-000000000000}"/>
          </ac:spMkLst>
        </pc:spChg>
        <pc:picChg chg="mod">
          <ac:chgData name="Caroline Prodger" userId="e4ef2e75-b60b-401b-8ebe-291bdcf405f4" providerId="ADAL" clId="{B056F0DF-3213-4CC5-BE0F-AB0BF33BCABF}" dt="2021-09-23T14:56:39.746" v="951" actId="1076"/>
          <ac:picMkLst>
            <pc:docMk/>
            <pc:sldMk cId="334745406" sldId="345"/>
            <ac:picMk id="6" creationId="{00000000-0000-0000-0000-000000000000}"/>
          </ac:picMkLst>
        </pc:picChg>
      </pc:sldChg>
      <pc:sldChg chg="addSp delSp modSp mod">
        <pc:chgData name="Caroline Prodger" userId="e4ef2e75-b60b-401b-8ebe-291bdcf405f4" providerId="ADAL" clId="{B056F0DF-3213-4CC5-BE0F-AB0BF33BCABF}" dt="2021-09-23T15:47:40.698" v="1027"/>
        <pc:sldMkLst>
          <pc:docMk/>
          <pc:sldMk cId="2015442359" sldId="346"/>
        </pc:sldMkLst>
        <pc:spChg chg="mod">
          <ac:chgData name="Caroline Prodger" userId="e4ef2e75-b60b-401b-8ebe-291bdcf405f4" providerId="ADAL" clId="{B056F0DF-3213-4CC5-BE0F-AB0BF33BCABF}" dt="2021-09-23T14:07:05.595" v="129" actId="14100"/>
          <ac:spMkLst>
            <pc:docMk/>
            <pc:sldMk cId="2015442359" sldId="346"/>
            <ac:spMk id="2" creationId="{6097EF11-B867-AC48-9496-97373F4F268B}"/>
          </ac:spMkLst>
        </pc:spChg>
        <pc:spChg chg="del">
          <ac:chgData name="Caroline Prodger" userId="e4ef2e75-b60b-401b-8ebe-291bdcf405f4" providerId="ADAL" clId="{B056F0DF-3213-4CC5-BE0F-AB0BF33BCABF}" dt="2021-09-23T14:05:42.999" v="117" actId="21"/>
          <ac:spMkLst>
            <pc:docMk/>
            <pc:sldMk cId="2015442359" sldId="346"/>
            <ac:spMk id="3" creationId="{7BBE0E48-6D82-8B49-B8D3-0FE6E3B51D31}"/>
          </ac:spMkLst>
        </pc:spChg>
        <pc:spChg chg="add del mod">
          <ac:chgData name="Caroline Prodger" userId="e4ef2e75-b60b-401b-8ebe-291bdcf405f4" providerId="ADAL" clId="{B056F0DF-3213-4CC5-BE0F-AB0BF33BCABF}" dt="2021-09-23T14:05:45.985" v="118" actId="21"/>
          <ac:spMkLst>
            <pc:docMk/>
            <pc:sldMk cId="2015442359" sldId="346"/>
            <ac:spMk id="6" creationId="{8E1DE46A-6C51-4166-8700-72948199A7B1}"/>
          </ac:spMkLst>
        </pc:spChg>
        <pc:spChg chg="mod">
          <ac:chgData name="Caroline Prodger" userId="e4ef2e75-b60b-401b-8ebe-291bdcf405f4" providerId="ADAL" clId="{B056F0DF-3213-4CC5-BE0F-AB0BF33BCABF}" dt="2021-09-23T14:07:07.955" v="130" actId="1076"/>
          <ac:spMkLst>
            <pc:docMk/>
            <pc:sldMk cId="2015442359" sldId="346"/>
            <ac:spMk id="7" creationId="{B14EE668-8916-4F46-A46F-18D19A2779E3}"/>
          </ac:spMkLst>
        </pc:spChg>
        <pc:spChg chg="mod">
          <ac:chgData name="Caroline Prodger" userId="e4ef2e75-b60b-401b-8ebe-291bdcf405f4" providerId="ADAL" clId="{B056F0DF-3213-4CC5-BE0F-AB0BF33BCABF}" dt="2021-09-23T15:47:40.698" v="1027"/>
          <ac:spMkLst>
            <pc:docMk/>
            <pc:sldMk cId="2015442359" sldId="346"/>
            <ac:spMk id="5122" creationId="{00000000-0000-0000-0000-000000000000}"/>
          </ac:spMkLst>
        </pc:spChg>
        <pc:picChg chg="mod">
          <ac:chgData name="Caroline Prodger" userId="e4ef2e75-b60b-401b-8ebe-291bdcf405f4" providerId="ADAL" clId="{B056F0DF-3213-4CC5-BE0F-AB0BF33BCABF}" dt="2021-09-23T14:07:12.177" v="132" actId="14100"/>
          <ac:picMkLst>
            <pc:docMk/>
            <pc:sldMk cId="2015442359" sldId="346"/>
            <ac:picMk id="4" creationId="{00000000-0000-0000-0000-000000000000}"/>
          </ac:picMkLst>
        </pc:picChg>
      </pc:sldChg>
      <pc:sldChg chg="modSp">
        <pc:chgData name="Caroline Prodger" userId="e4ef2e75-b60b-401b-8ebe-291bdcf405f4" providerId="ADAL" clId="{B056F0DF-3213-4CC5-BE0F-AB0BF33BCABF}" dt="2021-09-23T15:47:40.698" v="1027"/>
        <pc:sldMkLst>
          <pc:docMk/>
          <pc:sldMk cId="945654729" sldId="347"/>
        </pc:sldMkLst>
        <pc:spChg chg="mod">
          <ac:chgData name="Caroline Prodger" userId="e4ef2e75-b60b-401b-8ebe-291bdcf405f4" providerId="ADAL" clId="{B056F0DF-3213-4CC5-BE0F-AB0BF33BCABF}" dt="2021-09-23T15:47:40.698" v="1027"/>
          <ac:spMkLst>
            <pc:docMk/>
            <pc:sldMk cId="945654729" sldId="347"/>
            <ac:spMk id="3" creationId="{C0EA6340-F5F8-3147-886E-622FB7FF68B1}"/>
          </ac:spMkLst>
        </pc:spChg>
        <pc:spChg chg="mod">
          <ac:chgData name="Caroline Prodger" userId="e4ef2e75-b60b-401b-8ebe-291bdcf405f4" providerId="ADAL" clId="{B056F0DF-3213-4CC5-BE0F-AB0BF33BCABF}" dt="2021-09-23T15:47:40.698" v="1027"/>
          <ac:spMkLst>
            <pc:docMk/>
            <pc:sldMk cId="945654729" sldId="347"/>
            <ac:spMk id="5122" creationId="{00000000-0000-0000-0000-000000000000}"/>
          </ac:spMkLst>
        </pc:spChg>
      </pc:sldChg>
      <pc:sldChg chg="addSp delSp modSp mod">
        <pc:chgData name="Caroline Prodger" userId="e4ef2e75-b60b-401b-8ebe-291bdcf405f4" providerId="ADAL" clId="{B056F0DF-3213-4CC5-BE0F-AB0BF33BCABF}" dt="2021-09-23T15:47:40.698" v="1027"/>
        <pc:sldMkLst>
          <pc:docMk/>
          <pc:sldMk cId="2923751082" sldId="349"/>
        </pc:sldMkLst>
        <pc:spChg chg="mod">
          <ac:chgData name="Caroline Prodger" userId="e4ef2e75-b60b-401b-8ebe-291bdcf405f4" providerId="ADAL" clId="{B056F0DF-3213-4CC5-BE0F-AB0BF33BCABF}" dt="2021-09-23T15:47:40.698" v="1027"/>
          <ac:spMkLst>
            <pc:docMk/>
            <pc:sldMk cId="2923751082" sldId="349"/>
            <ac:spMk id="2" creationId="{00000000-0000-0000-0000-000000000000}"/>
          </ac:spMkLst>
        </pc:spChg>
        <pc:spChg chg="del mod">
          <ac:chgData name="Caroline Prodger" userId="e4ef2e75-b60b-401b-8ebe-291bdcf405f4" providerId="ADAL" clId="{B056F0DF-3213-4CC5-BE0F-AB0BF33BCABF}" dt="2021-09-23T13:53:41.167" v="16"/>
          <ac:spMkLst>
            <pc:docMk/>
            <pc:sldMk cId="2923751082" sldId="349"/>
            <ac:spMk id="4" creationId="{D9CF5680-8930-144A-ADFA-E0A394469079}"/>
          </ac:spMkLst>
        </pc:spChg>
        <pc:spChg chg="mod">
          <ac:chgData name="Caroline Prodger" userId="e4ef2e75-b60b-401b-8ebe-291bdcf405f4" providerId="ADAL" clId="{B056F0DF-3213-4CC5-BE0F-AB0BF33BCABF}" dt="2021-09-23T14:04:27.280" v="115" actId="20577"/>
          <ac:spMkLst>
            <pc:docMk/>
            <pc:sldMk cId="2923751082" sldId="349"/>
            <ac:spMk id="9" creationId="{00D4277A-7794-594A-A014-DF35D30915F8}"/>
          </ac:spMkLst>
        </pc:spChg>
        <pc:spChg chg="add mod">
          <ac:chgData name="Caroline Prodger" userId="e4ef2e75-b60b-401b-8ebe-291bdcf405f4" providerId="ADAL" clId="{B056F0DF-3213-4CC5-BE0F-AB0BF33BCABF}" dt="2021-09-23T13:58:52.617" v="36" actId="255"/>
          <ac:spMkLst>
            <pc:docMk/>
            <pc:sldMk cId="2923751082" sldId="349"/>
            <ac:spMk id="10" creationId="{11C4F418-3815-42EA-A808-4EC263BAAF36}"/>
          </ac:spMkLst>
        </pc:spChg>
        <pc:picChg chg="del">
          <ac:chgData name="Caroline Prodger" userId="e4ef2e75-b60b-401b-8ebe-291bdcf405f4" providerId="ADAL" clId="{B056F0DF-3213-4CC5-BE0F-AB0BF33BCABF}" dt="2021-09-23T13:53:36.471" v="13" actId="21"/>
          <ac:picMkLst>
            <pc:docMk/>
            <pc:sldMk cId="2923751082" sldId="349"/>
            <ac:picMk id="3" creationId="{00000000-0000-0000-0000-000000000000}"/>
          </ac:picMkLst>
        </pc:picChg>
        <pc:picChg chg="add mod">
          <ac:chgData name="Caroline Prodger" userId="e4ef2e75-b60b-401b-8ebe-291bdcf405f4" providerId="ADAL" clId="{B056F0DF-3213-4CC5-BE0F-AB0BF33BCABF}" dt="2021-09-23T13:58:55.803" v="37" actId="1076"/>
          <ac:picMkLst>
            <pc:docMk/>
            <pc:sldMk cId="2923751082" sldId="349"/>
            <ac:picMk id="6" creationId="{B2A44C24-2904-41AC-AB1A-BB43EA9101F7}"/>
          </ac:picMkLst>
        </pc:picChg>
      </pc:sldChg>
      <pc:sldChg chg="addSp delSp modSp del mod">
        <pc:chgData name="Caroline Prodger" userId="e4ef2e75-b60b-401b-8ebe-291bdcf405f4" providerId="ADAL" clId="{B056F0DF-3213-4CC5-BE0F-AB0BF33BCABF}" dt="2021-09-23T14:02:45.206" v="96" actId="2696"/>
        <pc:sldMkLst>
          <pc:docMk/>
          <pc:sldMk cId="2972669468" sldId="350"/>
        </pc:sldMkLst>
        <pc:spChg chg="mod">
          <ac:chgData name="Caroline Prodger" userId="e4ef2e75-b60b-401b-8ebe-291bdcf405f4" providerId="ADAL" clId="{B056F0DF-3213-4CC5-BE0F-AB0BF33BCABF}" dt="2021-09-23T14:02:38.251" v="94" actId="21"/>
          <ac:spMkLst>
            <pc:docMk/>
            <pc:sldMk cId="2972669468" sldId="350"/>
            <ac:spMk id="2" creationId="{00000000-0000-0000-0000-000000000000}"/>
          </ac:spMkLst>
        </pc:spChg>
        <pc:spChg chg="del mod">
          <ac:chgData name="Caroline Prodger" userId="e4ef2e75-b60b-401b-8ebe-291bdcf405f4" providerId="ADAL" clId="{B056F0DF-3213-4CC5-BE0F-AB0BF33BCABF}" dt="2021-09-23T13:59:22.809" v="40" actId="21"/>
          <ac:spMkLst>
            <pc:docMk/>
            <pc:sldMk cId="2972669468" sldId="350"/>
            <ac:spMk id="4" creationId="{D9CF5680-8930-144A-ADFA-E0A394469079}"/>
          </ac:spMkLst>
        </pc:spChg>
        <pc:spChg chg="add del mod">
          <ac:chgData name="Caroline Prodger" userId="e4ef2e75-b60b-401b-8ebe-291bdcf405f4" providerId="ADAL" clId="{B056F0DF-3213-4CC5-BE0F-AB0BF33BCABF}" dt="2021-09-23T13:59:38.001" v="45" actId="21"/>
          <ac:spMkLst>
            <pc:docMk/>
            <pc:sldMk cId="2972669468" sldId="350"/>
            <ac:spMk id="5" creationId="{0DC2453E-5B39-478E-8303-58ED9F572BDC}"/>
          </ac:spMkLst>
        </pc:spChg>
        <pc:spChg chg="del mod">
          <ac:chgData name="Caroline Prodger" userId="e4ef2e75-b60b-401b-8ebe-291bdcf405f4" providerId="ADAL" clId="{B056F0DF-3213-4CC5-BE0F-AB0BF33BCABF}" dt="2021-09-23T14:00:35.977" v="54"/>
          <ac:spMkLst>
            <pc:docMk/>
            <pc:sldMk cId="2972669468" sldId="350"/>
            <ac:spMk id="9" creationId="{221A35D7-723D-3742-B97B-2A5A6F116D76}"/>
          </ac:spMkLst>
        </pc:spChg>
        <pc:spChg chg="mod">
          <ac:chgData name="Caroline Prodger" userId="e4ef2e75-b60b-401b-8ebe-291bdcf405f4" providerId="ADAL" clId="{B056F0DF-3213-4CC5-BE0F-AB0BF33BCABF}" dt="2021-09-23T14:01:11.624" v="67" actId="21"/>
          <ac:spMkLst>
            <pc:docMk/>
            <pc:sldMk cId="2972669468" sldId="350"/>
            <ac:spMk id="12" creationId="{7244CBAA-D7CF-1D44-B8E6-208FE9A87420}"/>
          </ac:spMkLst>
        </pc:spChg>
        <pc:spChg chg="del mod">
          <ac:chgData name="Caroline Prodger" userId="e4ef2e75-b60b-401b-8ebe-291bdcf405f4" providerId="ADAL" clId="{B056F0DF-3213-4CC5-BE0F-AB0BF33BCABF}" dt="2021-09-23T14:02:14.023" v="89"/>
          <ac:spMkLst>
            <pc:docMk/>
            <pc:sldMk cId="2972669468" sldId="350"/>
            <ac:spMk id="15" creationId="{6641EC5A-1E1D-F840-BEFD-73FE5F439912}"/>
          </ac:spMkLst>
        </pc:spChg>
        <pc:spChg chg="del mod">
          <ac:chgData name="Caroline Prodger" userId="e4ef2e75-b60b-401b-8ebe-291bdcf405f4" providerId="ADAL" clId="{B056F0DF-3213-4CC5-BE0F-AB0BF33BCABF}" dt="2021-09-23T14:02:03.930" v="84"/>
          <ac:spMkLst>
            <pc:docMk/>
            <pc:sldMk cId="2972669468" sldId="350"/>
            <ac:spMk id="16" creationId="{449AD9AA-5134-4B4B-9159-2D470263BE9A}"/>
          </ac:spMkLst>
        </pc:spChg>
        <pc:spChg chg="del mod">
          <ac:chgData name="Caroline Prodger" userId="e4ef2e75-b60b-401b-8ebe-291bdcf405f4" providerId="ADAL" clId="{B056F0DF-3213-4CC5-BE0F-AB0BF33BCABF}" dt="2021-09-23T14:01:37.901" v="73"/>
          <ac:spMkLst>
            <pc:docMk/>
            <pc:sldMk cId="2972669468" sldId="350"/>
            <ac:spMk id="19" creationId="{CFEE0103-8C73-BF41-9ADB-3749FAD406AE}"/>
          </ac:spMkLst>
        </pc:spChg>
        <pc:spChg chg="del mod">
          <ac:chgData name="Caroline Prodger" userId="e4ef2e75-b60b-401b-8ebe-291bdcf405f4" providerId="ADAL" clId="{B056F0DF-3213-4CC5-BE0F-AB0BF33BCABF}" dt="2021-09-23T14:01:47.379" v="77"/>
          <ac:spMkLst>
            <pc:docMk/>
            <pc:sldMk cId="2972669468" sldId="350"/>
            <ac:spMk id="20" creationId="{40889CE1-3709-8746-BA28-4A57041D1015}"/>
          </ac:spMkLst>
        </pc:spChg>
        <pc:spChg chg="del mod">
          <ac:chgData name="Caroline Prodger" userId="e4ef2e75-b60b-401b-8ebe-291bdcf405f4" providerId="ADAL" clId="{B056F0DF-3213-4CC5-BE0F-AB0BF33BCABF}" dt="2021-09-23T14:00:46.443" v="58"/>
          <ac:spMkLst>
            <pc:docMk/>
            <pc:sldMk cId="2972669468" sldId="350"/>
            <ac:spMk id="21" creationId="{B32BEAF0-1816-5C42-9F88-3E0A7692160F}"/>
          </ac:spMkLst>
        </pc:spChg>
        <pc:picChg chg="del">
          <ac:chgData name="Caroline Prodger" userId="e4ef2e75-b60b-401b-8ebe-291bdcf405f4" providerId="ADAL" clId="{B056F0DF-3213-4CC5-BE0F-AB0BF33BCABF}" dt="2021-09-23T13:59:35.635" v="44" actId="21"/>
          <ac:picMkLst>
            <pc:docMk/>
            <pc:sldMk cId="2972669468" sldId="350"/>
            <ac:picMk id="8" creationId="{2F61BE9A-FEA3-AE4B-B500-1E5D8FD45972}"/>
          </ac:picMkLst>
        </pc:picChg>
        <pc:picChg chg="del">
          <ac:chgData name="Caroline Prodger" userId="e4ef2e75-b60b-401b-8ebe-291bdcf405f4" providerId="ADAL" clId="{B056F0DF-3213-4CC5-BE0F-AB0BF33BCABF}" dt="2021-09-23T13:59:32.895" v="43" actId="21"/>
          <ac:picMkLst>
            <pc:docMk/>
            <pc:sldMk cId="2972669468" sldId="350"/>
            <ac:picMk id="11" creationId="{990AF9B2-B071-354F-9167-18C8301A240E}"/>
          </ac:picMkLst>
        </pc:picChg>
        <pc:picChg chg="del">
          <ac:chgData name="Caroline Prodger" userId="e4ef2e75-b60b-401b-8ebe-291bdcf405f4" providerId="ADAL" clId="{B056F0DF-3213-4CC5-BE0F-AB0BF33BCABF}" dt="2021-09-23T13:59:28.946" v="41" actId="21"/>
          <ac:picMkLst>
            <pc:docMk/>
            <pc:sldMk cId="2972669468" sldId="350"/>
            <ac:picMk id="14" creationId="{D8CB5181-616F-7649-A96B-48E268203418}"/>
          </ac:picMkLst>
        </pc:picChg>
        <pc:picChg chg="del">
          <ac:chgData name="Caroline Prodger" userId="e4ef2e75-b60b-401b-8ebe-291bdcf405f4" providerId="ADAL" clId="{B056F0DF-3213-4CC5-BE0F-AB0BF33BCABF}" dt="2021-09-23T13:59:30.939" v="42" actId="21"/>
          <ac:picMkLst>
            <pc:docMk/>
            <pc:sldMk cId="2972669468" sldId="350"/>
            <ac:picMk id="18" creationId="{9D02DFB9-15C6-B848-8690-4C91E2D3A8C0}"/>
          </ac:picMkLst>
        </pc:picChg>
      </pc:sldChg>
      <pc:sldChg chg="modSp mod modNotesTx">
        <pc:chgData name="Caroline Prodger" userId="e4ef2e75-b60b-401b-8ebe-291bdcf405f4" providerId="ADAL" clId="{B056F0DF-3213-4CC5-BE0F-AB0BF33BCABF}" dt="2021-09-23T15:47:40.698" v="1027"/>
        <pc:sldMkLst>
          <pc:docMk/>
          <pc:sldMk cId="2717529755" sldId="351"/>
        </pc:sldMkLst>
        <pc:spChg chg="mod">
          <ac:chgData name="Caroline Prodger" userId="e4ef2e75-b60b-401b-8ebe-291bdcf405f4" providerId="ADAL" clId="{B056F0DF-3213-4CC5-BE0F-AB0BF33BCABF}" dt="2021-09-23T15:47:40.698" v="1027"/>
          <ac:spMkLst>
            <pc:docMk/>
            <pc:sldMk cId="2717529755" sldId="351"/>
            <ac:spMk id="2" creationId="{00000000-0000-0000-0000-000000000000}"/>
          </ac:spMkLst>
        </pc:spChg>
        <pc:spChg chg="mod">
          <ac:chgData name="Caroline Prodger" userId="e4ef2e75-b60b-401b-8ebe-291bdcf405f4" providerId="ADAL" clId="{B056F0DF-3213-4CC5-BE0F-AB0BF33BCABF}" dt="2021-09-23T14:29:57.434" v="350" actId="21"/>
          <ac:spMkLst>
            <pc:docMk/>
            <pc:sldMk cId="2717529755" sldId="351"/>
            <ac:spMk id="4" creationId="{34063C2E-B986-D84F-A071-3C6C0491A929}"/>
          </ac:spMkLst>
        </pc:spChg>
      </pc:sldChg>
      <pc:sldChg chg="delSp modSp del mod">
        <pc:chgData name="Caroline Prodger" userId="e4ef2e75-b60b-401b-8ebe-291bdcf405f4" providerId="ADAL" clId="{B056F0DF-3213-4CC5-BE0F-AB0BF33BCABF}" dt="2021-09-23T14:52:52.320" v="779" actId="2696"/>
        <pc:sldMkLst>
          <pc:docMk/>
          <pc:sldMk cId="574126532" sldId="353"/>
        </pc:sldMkLst>
        <pc:spChg chg="del">
          <ac:chgData name="Caroline Prodger" userId="e4ef2e75-b60b-401b-8ebe-291bdcf405f4" providerId="ADAL" clId="{B056F0DF-3213-4CC5-BE0F-AB0BF33BCABF}" dt="2021-09-23T14:51:04.188" v="752" actId="478"/>
          <ac:spMkLst>
            <pc:docMk/>
            <pc:sldMk cId="574126532" sldId="353"/>
            <ac:spMk id="4" creationId="{F3A52434-B2AC-B74B-93B3-23572ED16C27}"/>
          </ac:spMkLst>
        </pc:spChg>
        <pc:spChg chg="mod">
          <ac:chgData name="Caroline Prodger" userId="e4ef2e75-b60b-401b-8ebe-291bdcf405f4" providerId="ADAL" clId="{B056F0DF-3213-4CC5-BE0F-AB0BF33BCABF}" dt="2021-09-23T14:50:45.540" v="748" actId="21"/>
          <ac:spMkLst>
            <pc:docMk/>
            <pc:sldMk cId="574126532" sldId="353"/>
            <ac:spMk id="5123" creationId="{00000000-0000-0000-0000-000000000000}"/>
          </ac:spMkLst>
        </pc:spChg>
        <pc:picChg chg="del">
          <ac:chgData name="Caroline Prodger" userId="e4ef2e75-b60b-401b-8ebe-291bdcf405f4" providerId="ADAL" clId="{B056F0DF-3213-4CC5-BE0F-AB0BF33BCABF}" dt="2021-09-23T14:51:07.262" v="753" actId="21"/>
          <ac:picMkLst>
            <pc:docMk/>
            <pc:sldMk cId="574126532" sldId="353"/>
            <ac:picMk id="5" creationId="{00000000-0000-0000-0000-000000000000}"/>
          </ac:picMkLst>
        </pc:picChg>
      </pc:sldChg>
      <pc:sldChg chg="addSp delSp modSp mod modNotesTx">
        <pc:chgData name="Caroline Prodger" userId="e4ef2e75-b60b-401b-8ebe-291bdcf405f4" providerId="ADAL" clId="{B056F0DF-3213-4CC5-BE0F-AB0BF33BCABF}" dt="2021-09-23T15:47:40.698" v="1027"/>
        <pc:sldMkLst>
          <pc:docMk/>
          <pc:sldMk cId="2949594283" sldId="354"/>
        </pc:sldMkLst>
        <pc:spChg chg="add del mod">
          <ac:chgData name="Caroline Prodger" userId="e4ef2e75-b60b-401b-8ebe-291bdcf405f4" providerId="ADAL" clId="{B056F0DF-3213-4CC5-BE0F-AB0BF33BCABF}" dt="2021-09-23T15:00:49.490" v="1008" actId="14100"/>
          <ac:spMkLst>
            <pc:docMk/>
            <pc:sldMk cId="2949594283" sldId="354"/>
            <ac:spMk id="3" creationId="{8F2F3B44-21A7-2745-A90C-AB292BC5F5C0}"/>
          </ac:spMkLst>
        </pc:spChg>
        <pc:spChg chg="add mod">
          <ac:chgData name="Caroline Prodger" userId="e4ef2e75-b60b-401b-8ebe-291bdcf405f4" providerId="ADAL" clId="{B056F0DF-3213-4CC5-BE0F-AB0BF33BCABF}" dt="2021-09-23T15:01:59.788" v="1026" actId="20577"/>
          <ac:spMkLst>
            <pc:docMk/>
            <pc:sldMk cId="2949594283" sldId="354"/>
            <ac:spMk id="5" creationId="{60CDC9E8-97A7-4096-AF73-8197985301E9}"/>
          </ac:spMkLst>
        </pc:spChg>
        <pc:spChg chg="add del mod">
          <ac:chgData name="Caroline Prodger" userId="e4ef2e75-b60b-401b-8ebe-291bdcf405f4" providerId="ADAL" clId="{B056F0DF-3213-4CC5-BE0F-AB0BF33BCABF}" dt="2021-09-23T14:59:03.473" v="977" actId="21"/>
          <ac:spMkLst>
            <pc:docMk/>
            <pc:sldMk cId="2949594283" sldId="354"/>
            <ac:spMk id="7" creationId="{E689A26F-CF39-4FB9-81A4-9467E2DB47B7}"/>
          </ac:spMkLst>
        </pc:spChg>
        <pc:spChg chg="add del mod">
          <ac:chgData name="Caroline Prodger" userId="e4ef2e75-b60b-401b-8ebe-291bdcf405f4" providerId="ADAL" clId="{B056F0DF-3213-4CC5-BE0F-AB0BF33BCABF}" dt="2021-09-23T14:59:02.392" v="975"/>
          <ac:spMkLst>
            <pc:docMk/>
            <pc:sldMk cId="2949594283" sldId="354"/>
            <ac:spMk id="9" creationId="{5EC56CCC-D012-4B93-9AF1-65A437B1810E}"/>
          </ac:spMkLst>
        </pc:spChg>
        <pc:spChg chg="mod">
          <ac:chgData name="Caroline Prodger" userId="e4ef2e75-b60b-401b-8ebe-291bdcf405f4" providerId="ADAL" clId="{B056F0DF-3213-4CC5-BE0F-AB0BF33BCABF}" dt="2021-09-23T15:47:40.698" v="1027"/>
          <ac:spMkLst>
            <pc:docMk/>
            <pc:sldMk cId="2949594283" sldId="354"/>
            <ac:spMk id="5122" creationId="{00000000-0000-0000-0000-000000000000}"/>
          </ac:spMkLst>
        </pc:spChg>
        <pc:picChg chg="add mod">
          <ac:chgData name="Caroline Prodger" userId="e4ef2e75-b60b-401b-8ebe-291bdcf405f4" providerId="ADAL" clId="{B056F0DF-3213-4CC5-BE0F-AB0BF33BCABF}" dt="2021-09-23T15:00:51.455" v="1009" actId="1076"/>
          <ac:picMkLst>
            <pc:docMk/>
            <pc:sldMk cId="2949594283" sldId="354"/>
            <ac:picMk id="6" creationId="{F70F6448-D3CA-4FB5-9002-7176D82FB2E4}"/>
          </ac:picMkLst>
        </pc:picChg>
      </pc:sldChg>
      <pc:sldChg chg="addSp delSp modSp mod modNotesTx">
        <pc:chgData name="Caroline Prodger" userId="e4ef2e75-b60b-401b-8ebe-291bdcf405f4" providerId="ADAL" clId="{B056F0DF-3213-4CC5-BE0F-AB0BF33BCABF}" dt="2021-09-23T15:47:40.698" v="1027"/>
        <pc:sldMkLst>
          <pc:docMk/>
          <pc:sldMk cId="1811653938" sldId="355"/>
        </pc:sldMkLst>
        <pc:spChg chg="del mod">
          <ac:chgData name="Caroline Prodger" userId="e4ef2e75-b60b-401b-8ebe-291bdcf405f4" providerId="ADAL" clId="{B056F0DF-3213-4CC5-BE0F-AB0BF33BCABF}" dt="2021-09-23T14:23:13.010" v="187"/>
          <ac:spMkLst>
            <pc:docMk/>
            <pc:sldMk cId="1811653938" sldId="355"/>
            <ac:spMk id="2" creationId="{EC069F30-E460-7B41-96F4-AECAA5D95BF4}"/>
          </ac:spMkLst>
        </pc:spChg>
        <pc:spChg chg="mod">
          <ac:chgData name="Caroline Prodger" userId="e4ef2e75-b60b-401b-8ebe-291bdcf405f4" providerId="ADAL" clId="{B056F0DF-3213-4CC5-BE0F-AB0BF33BCABF}" dt="2021-09-23T14:28:59.216" v="338" actId="14100"/>
          <ac:spMkLst>
            <pc:docMk/>
            <pc:sldMk cId="1811653938" sldId="355"/>
            <ac:spMk id="4" creationId="{13BE52F8-199E-AA4B-AAC2-2B1A9F77E168}"/>
          </ac:spMkLst>
        </pc:spChg>
        <pc:spChg chg="mod">
          <ac:chgData name="Caroline Prodger" userId="e4ef2e75-b60b-401b-8ebe-291bdcf405f4" providerId="ADAL" clId="{B056F0DF-3213-4CC5-BE0F-AB0BF33BCABF}" dt="2021-09-23T15:47:40.698" v="1027"/>
          <ac:spMkLst>
            <pc:docMk/>
            <pc:sldMk cId="1811653938" sldId="355"/>
            <ac:spMk id="5122" creationId="{00000000-0000-0000-0000-000000000000}"/>
          </ac:spMkLst>
        </pc:spChg>
        <pc:picChg chg="add mod">
          <ac:chgData name="Caroline Prodger" userId="e4ef2e75-b60b-401b-8ebe-291bdcf405f4" providerId="ADAL" clId="{B056F0DF-3213-4CC5-BE0F-AB0BF33BCABF}" dt="2021-09-23T14:29:09.945" v="340" actId="1076"/>
          <ac:picMkLst>
            <pc:docMk/>
            <pc:sldMk cId="1811653938" sldId="355"/>
            <ac:picMk id="5" creationId="{9919CE96-082B-48F0-A89A-B1B5F6B2F4FD}"/>
          </ac:picMkLst>
        </pc:picChg>
      </pc:sldChg>
      <pc:sldChg chg="modSp">
        <pc:chgData name="Caroline Prodger" userId="e4ef2e75-b60b-401b-8ebe-291bdcf405f4" providerId="ADAL" clId="{B056F0DF-3213-4CC5-BE0F-AB0BF33BCABF}" dt="2021-09-23T15:47:40.698" v="1027"/>
        <pc:sldMkLst>
          <pc:docMk/>
          <pc:sldMk cId="3097205973" sldId="356"/>
        </pc:sldMkLst>
        <pc:spChg chg="mod">
          <ac:chgData name="Caroline Prodger" userId="e4ef2e75-b60b-401b-8ebe-291bdcf405f4" providerId="ADAL" clId="{B056F0DF-3213-4CC5-BE0F-AB0BF33BCABF}" dt="2021-09-23T15:47:40.698" v="1027"/>
          <ac:spMkLst>
            <pc:docMk/>
            <pc:sldMk cId="3097205973" sldId="356"/>
            <ac:spMk id="2" creationId="{00000000-0000-0000-0000-000000000000}"/>
          </ac:spMkLst>
        </pc:spChg>
      </pc:sldChg>
      <pc:sldChg chg="modSp">
        <pc:chgData name="Caroline Prodger" userId="e4ef2e75-b60b-401b-8ebe-291bdcf405f4" providerId="ADAL" clId="{B056F0DF-3213-4CC5-BE0F-AB0BF33BCABF}" dt="2021-09-23T15:47:40.698" v="1027"/>
        <pc:sldMkLst>
          <pc:docMk/>
          <pc:sldMk cId="3515061501" sldId="357"/>
        </pc:sldMkLst>
        <pc:spChg chg="mod">
          <ac:chgData name="Caroline Prodger" userId="e4ef2e75-b60b-401b-8ebe-291bdcf405f4" providerId="ADAL" clId="{B056F0DF-3213-4CC5-BE0F-AB0BF33BCABF}" dt="2021-09-23T15:47:40.698" v="1027"/>
          <ac:spMkLst>
            <pc:docMk/>
            <pc:sldMk cId="3515061501" sldId="357"/>
            <ac:spMk id="2" creationId="{00000000-0000-0000-0000-000000000000}"/>
          </ac:spMkLst>
        </pc:spChg>
      </pc:sldChg>
      <pc:sldChg chg="addSp delSp modSp mod modNotesTx">
        <pc:chgData name="Caroline Prodger" userId="e4ef2e75-b60b-401b-8ebe-291bdcf405f4" providerId="ADAL" clId="{B056F0DF-3213-4CC5-BE0F-AB0BF33BCABF}" dt="2021-09-23T15:47:40.698" v="1027"/>
        <pc:sldMkLst>
          <pc:docMk/>
          <pc:sldMk cId="4161526771" sldId="358"/>
        </pc:sldMkLst>
        <pc:spChg chg="del">
          <ac:chgData name="Caroline Prodger" userId="e4ef2e75-b60b-401b-8ebe-291bdcf405f4" providerId="ADAL" clId="{B056F0DF-3213-4CC5-BE0F-AB0BF33BCABF}" dt="2021-09-23T14:46:50.957" v="689" actId="478"/>
          <ac:spMkLst>
            <pc:docMk/>
            <pc:sldMk cId="4161526771" sldId="358"/>
            <ac:spMk id="2" creationId="{839EB90D-AB28-9E4B-9CB6-95A7C8BE6E86}"/>
          </ac:spMkLst>
        </pc:spChg>
        <pc:spChg chg="mod">
          <ac:chgData name="Caroline Prodger" userId="e4ef2e75-b60b-401b-8ebe-291bdcf405f4" providerId="ADAL" clId="{B056F0DF-3213-4CC5-BE0F-AB0BF33BCABF}" dt="2021-09-23T14:52:21.123" v="774"/>
          <ac:spMkLst>
            <pc:docMk/>
            <pc:sldMk cId="4161526771" sldId="358"/>
            <ac:spMk id="4" creationId="{3B61B8DF-56DD-4EFA-BE12-DA143ED41E5F}"/>
          </ac:spMkLst>
        </pc:spChg>
        <pc:spChg chg="add mod">
          <ac:chgData name="Caroline Prodger" userId="e4ef2e75-b60b-401b-8ebe-291bdcf405f4" providerId="ADAL" clId="{B056F0DF-3213-4CC5-BE0F-AB0BF33BCABF}" dt="2021-09-23T14:52:48.747" v="778" actId="12"/>
          <ac:spMkLst>
            <pc:docMk/>
            <pc:sldMk cId="4161526771" sldId="358"/>
            <ac:spMk id="9" creationId="{140D563A-B8D3-492B-92E5-937917B373AE}"/>
          </ac:spMkLst>
        </pc:spChg>
        <pc:spChg chg="mod">
          <ac:chgData name="Caroline Prodger" userId="e4ef2e75-b60b-401b-8ebe-291bdcf405f4" providerId="ADAL" clId="{B056F0DF-3213-4CC5-BE0F-AB0BF33BCABF}" dt="2021-09-23T15:47:40.698" v="1027"/>
          <ac:spMkLst>
            <pc:docMk/>
            <pc:sldMk cId="4161526771" sldId="358"/>
            <ac:spMk id="5122" creationId="{00000000-0000-0000-0000-000000000000}"/>
          </ac:spMkLst>
        </pc:spChg>
        <pc:picChg chg="del mod">
          <ac:chgData name="Caroline Prodger" userId="e4ef2e75-b60b-401b-8ebe-291bdcf405f4" providerId="ADAL" clId="{B056F0DF-3213-4CC5-BE0F-AB0BF33BCABF}" dt="2021-09-23T14:50:29.797" v="743" actId="21"/>
          <ac:picMkLst>
            <pc:docMk/>
            <pc:sldMk cId="4161526771" sldId="358"/>
            <ac:picMk id="5" creationId="{00000000-0000-0000-0000-000000000000}"/>
          </ac:picMkLst>
        </pc:picChg>
        <pc:picChg chg="add mod">
          <ac:chgData name="Caroline Prodger" userId="e4ef2e75-b60b-401b-8ebe-291bdcf405f4" providerId="ADAL" clId="{B056F0DF-3213-4CC5-BE0F-AB0BF33BCABF}" dt="2021-09-23T14:52:05.937" v="771" actId="1076"/>
          <ac:picMkLst>
            <pc:docMk/>
            <pc:sldMk cId="4161526771" sldId="358"/>
            <ac:picMk id="7" creationId="{BD031782-F4EF-4F95-9758-FEC3D20496FE}"/>
          </ac:picMkLst>
        </pc:picChg>
      </pc:sldChg>
      <pc:sldChg chg="delSp modSp mod">
        <pc:chgData name="Caroline Prodger" userId="e4ef2e75-b60b-401b-8ebe-291bdcf405f4" providerId="ADAL" clId="{B056F0DF-3213-4CC5-BE0F-AB0BF33BCABF}" dt="2021-09-23T14:55:37.214" v="884" actId="1076"/>
        <pc:sldMkLst>
          <pc:docMk/>
          <pc:sldMk cId="4209097310" sldId="359"/>
        </pc:sldMkLst>
        <pc:spChg chg="del">
          <ac:chgData name="Caroline Prodger" userId="e4ef2e75-b60b-401b-8ebe-291bdcf405f4" providerId="ADAL" clId="{B056F0DF-3213-4CC5-BE0F-AB0BF33BCABF}" dt="2021-09-23T14:53:54.822" v="792" actId="21"/>
          <ac:spMkLst>
            <pc:docMk/>
            <pc:sldMk cId="4209097310" sldId="359"/>
            <ac:spMk id="8" creationId="{CDA23CF1-ADFD-CF44-B0D5-71D6B8706C21}"/>
          </ac:spMkLst>
        </pc:spChg>
        <pc:spChg chg="mod">
          <ac:chgData name="Caroline Prodger" userId="e4ef2e75-b60b-401b-8ebe-291bdcf405f4" providerId="ADAL" clId="{B056F0DF-3213-4CC5-BE0F-AB0BF33BCABF}" dt="2021-09-23T14:53:08.925" v="791" actId="20577"/>
          <ac:spMkLst>
            <pc:docMk/>
            <pc:sldMk cId="4209097310" sldId="359"/>
            <ac:spMk id="5122" creationId="{00000000-0000-0000-0000-000000000000}"/>
          </ac:spMkLst>
        </pc:spChg>
        <pc:spChg chg="mod">
          <ac:chgData name="Caroline Prodger" userId="e4ef2e75-b60b-401b-8ebe-291bdcf405f4" providerId="ADAL" clId="{B056F0DF-3213-4CC5-BE0F-AB0BF33BCABF}" dt="2021-09-23T14:55:23.200" v="881" actId="20577"/>
          <ac:spMkLst>
            <pc:docMk/>
            <pc:sldMk cId="4209097310" sldId="359"/>
            <ac:spMk id="5123" creationId="{00000000-0000-0000-0000-000000000000}"/>
          </ac:spMkLst>
        </pc:spChg>
        <pc:picChg chg="mod">
          <ac:chgData name="Caroline Prodger" userId="e4ef2e75-b60b-401b-8ebe-291bdcf405f4" providerId="ADAL" clId="{B056F0DF-3213-4CC5-BE0F-AB0BF33BCABF}" dt="2021-09-23T14:55:37.214" v="884" actId="1076"/>
          <ac:picMkLst>
            <pc:docMk/>
            <pc:sldMk cId="4209097310" sldId="359"/>
            <ac:picMk id="2" creationId="{00000000-0000-0000-0000-000000000000}"/>
          </ac:picMkLst>
        </pc:picChg>
      </pc:sldChg>
      <pc:sldChg chg="modSp del mod">
        <pc:chgData name="Caroline Prodger" userId="e4ef2e75-b60b-401b-8ebe-291bdcf405f4" providerId="ADAL" clId="{B056F0DF-3213-4CC5-BE0F-AB0BF33BCABF}" dt="2021-09-23T14:57:36.783" v="957" actId="2696"/>
        <pc:sldMkLst>
          <pc:docMk/>
          <pc:sldMk cId="3430859629" sldId="360"/>
        </pc:sldMkLst>
        <pc:spChg chg="mod">
          <ac:chgData name="Caroline Prodger" userId="e4ef2e75-b60b-401b-8ebe-291bdcf405f4" providerId="ADAL" clId="{B056F0DF-3213-4CC5-BE0F-AB0BF33BCABF}" dt="2021-09-23T14:57:33.142" v="956" actId="21"/>
          <ac:spMkLst>
            <pc:docMk/>
            <pc:sldMk cId="3430859629" sldId="360"/>
            <ac:spMk id="6" creationId="{A401562F-68F6-9448-98D1-94B2240A92D8}"/>
          </ac:spMkLst>
        </pc:spChg>
      </pc:sldChg>
      <pc:sldChg chg="modSp new mod modNotesTx">
        <pc:chgData name="Caroline Prodger" userId="e4ef2e75-b60b-401b-8ebe-291bdcf405f4" providerId="ADAL" clId="{B056F0DF-3213-4CC5-BE0F-AB0BF33BCABF}" dt="2021-09-23T15:47:40.698" v="1027"/>
        <pc:sldMkLst>
          <pc:docMk/>
          <pc:sldMk cId="611041291" sldId="361"/>
        </pc:sldMkLst>
        <pc:spChg chg="mod">
          <ac:chgData name="Caroline Prodger" userId="e4ef2e75-b60b-401b-8ebe-291bdcf405f4" providerId="ADAL" clId="{B056F0DF-3213-4CC5-BE0F-AB0BF33BCABF}" dt="2021-09-23T15:47:40.698" v="1027"/>
          <ac:spMkLst>
            <pc:docMk/>
            <pc:sldMk cId="611041291" sldId="361"/>
            <ac:spMk id="2" creationId="{FE603B02-17B0-45C5-94B8-C8E3F27E8E50}"/>
          </ac:spMkLst>
        </pc:spChg>
        <pc:spChg chg="mod">
          <ac:chgData name="Caroline Prodger" userId="e4ef2e75-b60b-401b-8ebe-291bdcf405f4" providerId="ADAL" clId="{B056F0DF-3213-4CC5-BE0F-AB0BF33BCABF}" dt="2021-09-23T15:47:40.698" v="1027"/>
          <ac:spMkLst>
            <pc:docMk/>
            <pc:sldMk cId="611041291" sldId="361"/>
            <ac:spMk id="3" creationId="{ABCD2A92-20DB-4256-8B42-07BA3157B5A0}"/>
          </ac:spMkLst>
        </pc:spChg>
      </pc:sldChg>
      <pc:sldChg chg="addSp delSp modSp new mod">
        <pc:chgData name="Caroline Prodger" userId="e4ef2e75-b60b-401b-8ebe-291bdcf405f4" providerId="ADAL" clId="{B056F0DF-3213-4CC5-BE0F-AB0BF33BCABF}" dt="2021-09-23T15:49:27.948" v="1063" actId="1076"/>
        <pc:sldMkLst>
          <pc:docMk/>
          <pc:sldMk cId="2985257169" sldId="362"/>
        </pc:sldMkLst>
        <pc:spChg chg="mod">
          <ac:chgData name="Caroline Prodger" userId="e4ef2e75-b60b-401b-8ebe-291bdcf405f4" providerId="ADAL" clId="{B056F0DF-3213-4CC5-BE0F-AB0BF33BCABF}" dt="2021-09-23T15:47:40.698" v="1027"/>
          <ac:spMkLst>
            <pc:docMk/>
            <pc:sldMk cId="2985257169" sldId="362"/>
            <ac:spMk id="2" creationId="{C70D574E-A58D-4DE0-9245-E14DB8D3BE08}"/>
          </ac:spMkLst>
        </pc:spChg>
        <pc:spChg chg="del">
          <ac:chgData name="Caroline Prodger" userId="e4ef2e75-b60b-401b-8ebe-291bdcf405f4" providerId="ADAL" clId="{B056F0DF-3213-4CC5-BE0F-AB0BF33BCABF}" dt="2021-09-23T14:35:47.904" v="399"/>
          <ac:spMkLst>
            <pc:docMk/>
            <pc:sldMk cId="2985257169" sldId="362"/>
            <ac:spMk id="3" creationId="{CBABD1C4-73D9-480B-9CA7-F5C5A4A66CD2}"/>
          </ac:spMkLst>
        </pc:spChg>
        <pc:spChg chg="add mod">
          <ac:chgData name="Caroline Prodger" userId="e4ef2e75-b60b-401b-8ebe-291bdcf405f4" providerId="ADAL" clId="{B056F0DF-3213-4CC5-BE0F-AB0BF33BCABF}" dt="2021-09-23T14:39:30.816" v="579" actId="1076"/>
          <ac:spMkLst>
            <pc:docMk/>
            <pc:sldMk cId="2985257169" sldId="362"/>
            <ac:spMk id="5" creationId="{67C91A73-4115-42B2-9F21-1D8A39A47E38}"/>
          </ac:spMkLst>
        </pc:spChg>
        <pc:picChg chg="add mod">
          <ac:chgData name="Caroline Prodger" userId="e4ef2e75-b60b-401b-8ebe-291bdcf405f4" providerId="ADAL" clId="{B056F0DF-3213-4CC5-BE0F-AB0BF33BCABF}" dt="2021-09-23T15:49:27.948" v="1063" actId="1076"/>
          <ac:picMkLst>
            <pc:docMk/>
            <pc:sldMk cId="2985257169" sldId="362"/>
            <ac:picMk id="4" creationId="{E79815BB-AD37-4C60-8A0F-F35F45B51A83}"/>
          </ac:picMkLst>
        </pc:picChg>
      </pc:sldChg>
      <pc:sldChg chg="addSp delSp modSp new del mod">
        <pc:chgData name="Caroline Prodger" userId="e4ef2e75-b60b-401b-8ebe-291bdcf405f4" providerId="ADAL" clId="{B056F0DF-3213-4CC5-BE0F-AB0BF33BCABF}" dt="2021-09-23T14:44:48.824" v="671" actId="2696"/>
        <pc:sldMkLst>
          <pc:docMk/>
          <pc:sldMk cId="720050070" sldId="363"/>
        </pc:sldMkLst>
        <pc:spChg chg="mod">
          <ac:chgData name="Caroline Prodger" userId="e4ef2e75-b60b-401b-8ebe-291bdcf405f4" providerId="ADAL" clId="{B056F0DF-3213-4CC5-BE0F-AB0BF33BCABF}" dt="2021-09-23T14:41:06.685" v="606" actId="20577"/>
          <ac:spMkLst>
            <pc:docMk/>
            <pc:sldMk cId="720050070" sldId="363"/>
            <ac:spMk id="2" creationId="{2AC076EF-764B-463B-9D2C-FDDF94F20B09}"/>
          </ac:spMkLst>
        </pc:spChg>
        <pc:spChg chg="del">
          <ac:chgData name="Caroline Prodger" userId="e4ef2e75-b60b-401b-8ebe-291bdcf405f4" providerId="ADAL" clId="{B056F0DF-3213-4CC5-BE0F-AB0BF33BCABF}" dt="2021-09-23T14:41:08.157" v="607" actId="22"/>
          <ac:spMkLst>
            <pc:docMk/>
            <pc:sldMk cId="720050070" sldId="363"/>
            <ac:spMk id="3" creationId="{BB4CDFE9-F944-41AA-9747-9142102A3B1A}"/>
          </ac:spMkLst>
        </pc:spChg>
        <pc:spChg chg="add mod">
          <ac:chgData name="Caroline Prodger" userId="e4ef2e75-b60b-401b-8ebe-291bdcf405f4" providerId="ADAL" clId="{B056F0DF-3213-4CC5-BE0F-AB0BF33BCABF}" dt="2021-09-23T14:42:13.065" v="622" actId="21"/>
          <ac:spMkLst>
            <pc:docMk/>
            <pc:sldMk cId="720050070" sldId="363"/>
            <ac:spMk id="7" creationId="{1DEB28C6-853F-4E8E-A790-640D60F68628}"/>
          </ac:spMkLst>
        </pc:spChg>
        <pc:picChg chg="add del mod ord">
          <ac:chgData name="Caroline Prodger" userId="e4ef2e75-b60b-401b-8ebe-291bdcf405f4" providerId="ADAL" clId="{B056F0DF-3213-4CC5-BE0F-AB0BF33BCABF}" dt="2021-09-23T14:42:13.065" v="622" actId="21"/>
          <ac:picMkLst>
            <pc:docMk/>
            <pc:sldMk cId="720050070" sldId="363"/>
            <ac:picMk id="5" creationId="{DFA3C48F-6C9F-4E4E-9BBF-0DB70BF36300}"/>
          </ac:picMkLst>
        </pc:picChg>
      </pc:sldChg>
      <pc:sldMasterChg chg="modSp mod">
        <pc:chgData name="Caroline Prodger" userId="e4ef2e75-b60b-401b-8ebe-291bdcf405f4" providerId="ADAL" clId="{B056F0DF-3213-4CC5-BE0F-AB0BF33BCABF}" dt="2021-09-23T15:47:50.024" v="1031" actId="20577"/>
        <pc:sldMasterMkLst>
          <pc:docMk/>
          <pc:sldMasterMk cId="528328208" sldId="2147483653"/>
        </pc:sldMasterMkLst>
        <pc:spChg chg="mod">
          <ac:chgData name="Caroline Prodger" userId="e4ef2e75-b60b-401b-8ebe-291bdcf405f4" providerId="ADAL" clId="{B056F0DF-3213-4CC5-BE0F-AB0BF33BCABF}" dt="2021-09-23T15:47:50.024" v="1031" actId="20577"/>
          <ac:spMkLst>
            <pc:docMk/>
            <pc:sldMasterMk cId="528328208"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v.uk/government/organisations/department-for-digital-culture-media-sport"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gov.uk/government/people/matt-warman" TargetMode="External"/><Relationship Id="rId4" Type="http://schemas.openxmlformats.org/officeDocument/2006/relationships/hyperlink" Target="https://www.gov.uk/government/organisations/national-cyber-security-cent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utomate.org/blogs/construction-robots-will-change-the-industry-forev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ts val="0"/>
              </a:spcBef>
              <a:spcAft>
                <a:spcPts val="0"/>
              </a:spcAft>
            </a:pPr>
            <a:r>
              <a:rPr lang="en-GB" dirty="0"/>
              <a:t>Source: </a:t>
            </a:r>
            <a:endParaRPr lang="en-GB" sz="2000" i="1" dirty="0"/>
          </a:p>
          <a:p>
            <a:pPr algn="l">
              <a:lnSpc>
                <a:spcPct val="100000"/>
              </a:lnSpc>
              <a:spcBef>
                <a:spcPts val="0"/>
              </a:spcBef>
              <a:spcAft>
                <a:spcPts val="0"/>
              </a:spcAft>
            </a:pPr>
            <a:r>
              <a:rPr lang="en-GB" sz="1200" dirty="0"/>
              <a:t>Published 27 January 2020</a:t>
            </a:r>
          </a:p>
          <a:p>
            <a:pPr algn="l">
              <a:lnSpc>
                <a:spcPct val="100000"/>
              </a:lnSpc>
              <a:spcBef>
                <a:spcPts val="0"/>
              </a:spcBef>
              <a:spcAft>
                <a:spcPts val="0"/>
              </a:spcAft>
            </a:pPr>
            <a:r>
              <a:rPr lang="en-GB" sz="1200" b="1" dirty="0">
                <a:hlinkClick r:id="rId3"/>
              </a:rPr>
              <a:t>Department for Digital, Culture, Media &amp; Sport</a:t>
            </a:r>
            <a:r>
              <a:rPr lang="en-GB" sz="1200" dirty="0"/>
              <a:t>, </a:t>
            </a:r>
            <a:r>
              <a:rPr lang="en-GB" sz="1200" b="1" dirty="0">
                <a:hlinkClick r:id="rId4"/>
              </a:rPr>
              <a:t>National Cyber Security Centre</a:t>
            </a:r>
            <a:r>
              <a:rPr lang="en-GB" sz="1200" dirty="0"/>
              <a:t>, and </a:t>
            </a:r>
            <a:r>
              <a:rPr lang="en-GB" sz="1200" b="1" dirty="0">
                <a:hlinkClick r:id="rId5"/>
              </a:rPr>
              <a:t>Matt Warman MP</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0623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543279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insight into robots in construction see: </a:t>
            </a:r>
            <a:r>
              <a:rPr lang="en-US" dirty="0">
                <a:hlinkClick r:id="rId3"/>
              </a:rPr>
              <a:t>How Robotics Will Change the Construction Industry (automate.org)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99329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2219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41330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t>https://www.prnewswire.com/news-releases/global-analysis-of-building-automation-systems-open-communication-protocols-role-of-emerging-technologies-in-the-bas-space-301166308.html</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17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36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41468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latin typeface="Helvetica Neue" panose="02000503000000020004" pitchFamily="2" charset="0"/>
                <a:hlinkClick r:id="rId3"/>
              </a:rPr>
              <a:t>https://www.intelligentbuildingeurope.com</a:t>
            </a:r>
            <a:endParaRPr lang="en-GB" sz="1200" dirty="0">
              <a:latin typeface="Helvetica Neue" panose="02000503000000020004" pitchFamily="2"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317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204410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904124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31795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2832820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 Internet of things</a:t>
            </a:r>
          </a:p>
        </p:txBody>
      </p:sp>
      <p:sp>
        <p:nvSpPr>
          <p:cNvPr id="2050" name="Rectangle 14"/>
          <p:cNvSpPr>
            <a:spLocks noGrp="1" noChangeArrowheads="1"/>
          </p:cNvSpPr>
          <p:nvPr>
            <p:ph sz="quarter" idx="10"/>
          </p:nvPr>
        </p:nvSpPr>
        <p:spPr>
          <a:xfrm>
            <a:off x="457200" y="1371601"/>
            <a:ext cx="8229600" cy="133732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395536"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10.1 Internet of things</a:t>
            </a:r>
            <a:endParaRPr lang="en-GB" sz="2400" b="1" dirty="0">
              <a:latin typeface="+mn-lt"/>
            </a:endParaRPr>
          </a:p>
        </p:txBody>
      </p:sp>
    </p:spTree>
    <p:extLst>
      <p:ext uri="{BB962C8B-B14F-4D97-AF65-F5344CB8AC3E}">
        <p14:creationId xmlns:p14="http://schemas.microsoft.com/office/powerpoint/2010/main" val="924140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 and AI</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a:xfrm>
            <a:off x="251520" y="1498392"/>
            <a:ext cx="8352928" cy="3861216"/>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application of </a:t>
            </a:r>
            <a:r>
              <a:rPr lang="en-GB" sz="1800" b="1" dirty="0"/>
              <a:t>artificial intelligence (AI) </a:t>
            </a:r>
            <a:r>
              <a:rPr lang="en-GB" sz="1800" dirty="0"/>
              <a:t>or </a:t>
            </a:r>
            <a:r>
              <a:rPr lang="en-GB" sz="1800" b="1" dirty="0"/>
              <a:t>machine learning (ML) </a:t>
            </a:r>
            <a:r>
              <a:rPr lang="en-GB" sz="1800" dirty="0"/>
              <a:t>could also be used in building automation.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a:t>
            </a:r>
            <a:r>
              <a:rPr lang="en-GB" sz="1800" b="1" dirty="0"/>
              <a:t>smart</a:t>
            </a:r>
            <a:r>
              <a:rPr lang="en-GB" sz="1800" dirty="0"/>
              <a:t> device executes tasks automatically without user inputs. An </a:t>
            </a:r>
            <a:r>
              <a:rPr lang="en-GB" sz="1800" b="1" dirty="0"/>
              <a:t>intelligent</a:t>
            </a:r>
            <a:r>
              <a:rPr lang="en-GB" sz="1800" dirty="0"/>
              <a:t> device extracts knowledge from data and past usage in order to improve its behaviour using artificial intelligence (AI). This means an intelligent device is usually smart too, but a smart device is not necessary intelligent</a:t>
            </a:r>
            <a:r>
              <a:rPr lang="en-GB" sz="1400" dirty="0"/>
              <a: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AI can bring intelligence to the unstructured data from connected devices.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IoT and AI may connect together in building automation space to bring about improved operations, efficiency, and lower costs across building platforms in a wide range of application areas such as facility management, security, and safety management.</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pic>
        <p:nvPicPr>
          <p:cNvPr id="5" name="Picture 4">
            <a:extLst>
              <a:ext uri="{FF2B5EF4-FFF2-40B4-BE49-F238E27FC236}">
                <a16:creationId xmlns:a16="http://schemas.microsoft.com/office/drawing/2014/main" id="{9919CE96-082B-48F0-A89A-B1B5F6B2F4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4785434"/>
            <a:ext cx="3058194" cy="1363955"/>
          </a:xfrm>
          <a:prstGeom prst="rect">
            <a:avLst/>
          </a:prstGeom>
        </p:spPr>
      </p:pic>
    </p:spTree>
    <p:extLst>
      <p:ext uri="{BB962C8B-B14F-4D97-AF65-F5344CB8AC3E}">
        <p14:creationId xmlns:p14="http://schemas.microsoft.com/office/powerpoint/2010/main" val="1811653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4247317"/>
          </a:xfrm>
          <a:prstGeom prst="rect">
            <a:avLst/>
          </a:prstGeom>
        </p:spPr>
        <p:txBody>
          <a:bodyPr wrap="square">
            <a:spAutoFit/>
          </a:bodyPr>
          <a:lstStyle/>
          <a:p>
            <a:pPr>
              <a:buClr>
                <a:srgbClr val="0077E3"/>
              </a:buClr>
            </a:pPr>
            <a:r>
              <a:rPr lang="en-GB" sz="1800" dirty="0">
                <a:solidFill>
                  <a:srgbClr val="000000"/>
                </a:solidFill>
                <a:latin typeface="+mn-lt"/>
              </a:rPr>
              <a:t>Smart maintenance is predictive, which means faults can be identified and repaired before they occur in a seamless process. It is arguably one of the biggest advantages of intelligent buildings’ use of measuring and monitoring tools. By gathering all this accurate, real-time data, building service engineers can also get important information about the status and functionality of things like HVAC systems, lighting, computer systems and so on. </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The first step is to start gathering data using sensors that provide real-time measurements of electricity, water, sound, vibration, temperature and more to monitor the condition of your equipment.</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You can use this data to make intelligent decisions about your existing maintenance strategy, determining whether changes in the condition of equipment can be used to discover why faults occur, and introduce predictive maintenance to fix problems before they occur.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3693319"/>
          </a:xfrm>
          <a:prstGeom prst="rect">
            <a:avLst/>
          </a:prstGeom>
        </p:spPr>
        <p:txBody>
          <a:bodyPr wrap="square">
            <a:spAutoFit/>
          </a:bodyPr>
          <a:lstStyle/>
          <a:p>
            <a:pPr>
              <a:buClr>
                <a:srgbClr val="0077E3"/>
              </a:buClr>
            </a:pPr>
            <a:r>
              <a:rPr lang="en-GB" sz="1800" dirty="0">
                <a:solidFill>
                  <a:srgbClr val="000000"/>
                </a:solidFill>
                <a:latin typeface="+mn-lt"/>
              </a:rPr>
              <a:t>Smart maintenance is made possible by the internet of things (IoT). This enables an unparalleled level of connectivity, giving building managers the ability to gather data on things like vibration, temperature, fuel levels and acoustics from thousands of devices in real-time, via both wired and wireless networks.</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This IoT-connected equipment can be linked to a ‘computerised maintenance management system’ (CMMS), which uses data analytics to predict and identify faults using the data gathered by the equipment and communicate that information to staff. Building managers can use a CMMS to manage upgrades and maintenance quickly and efficiently and share that data easily to colleagues and technicians. In turn, technicians can use cloud systems to access that information on their mobile devices in the field.</a:t>
            </a:r>
          </a:p>
        </p:txBody>
      </p:sp>
    </p:spTree>
    <p:extLst>
      <p:ext uri="{BB962C8B-B14F-4D97-AF65-F5344CB8AC3E}">
        <p14:creationId xmlns:p14="http://schemas.microsoft.com/office/powerpoint/2010/main" val="3097205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dirty="0">
                <a:latin typeface="Helvetica Neue" panose="02000503000000020004" pitchFamily="2" charset="0"/>
              </a:rPr>
              <a:t>The benefits of 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457200" y="1406612"/>
            <a:ext cx="8229600" cy="5355312"/>
          </a:xfrm>
          <a:prstGeom prst="rect">
            <a:avLst/>
          </a:prstGeom>
        </p:spPr>
        <p:txBody>
          <a:bodyPr wrap="square">
            <a:spAutoFit/>
          </a:bodyPr>
          <a:lstStyle/>
          <a:p>
            <a:pPr algn="just"/>
            <a:r>
              <a:rPr lang="en-GB" sz="1600" dirty="0">
                <a:solidFill>
                  <a:srgbClr val="000000"/>
                </a:solidFill>
                <a:latin typeface="+mn-lt"/>
              </a:rPr>
              <a:t>Smart maintenance offers several benefits:</a:t>
            </a:r>
          </a:p>
          <a:p>
            <a:pPr algn="just"/>
            <a:endParaRPr lang="en-GB" sz="1600" dirty="0">
              <a:solidFill>
                <a:srgbClr val="000000"/>
              </a:solidFill>
              <a:latin typeface="+mn-lt"/>
            </a:endParaRPr>
          </a:p>
          <a:p>
            <a:pPr marL="342900" indent="-342900" algn="just">
              <a:buAutoNum type="arabicPeriod"/>
            </a:pPr>
            <a:r>
              <a:rPr lang="en-GB" sz="1600" b="1" dirty="0">
                <a:solidFill>
                  <a:srgbClr val="000000"/>
                </a:solidFill>
                <a:latin typeface="+mn-lt"/>
              </a:rPr>
              <a:t>Increased productivity </a:t>
            </a:r>
            <a:r>
              <a:rPr lang="mr-IN"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technicians work more efficiently because the data and information they receive is more accurate and they can respond to faults more quickly.</a:t>
            </a:r>
          </a:p>
          <a:p>
            <a:pPr algn="just"/>
            <a:r>
              <a:rPr lang="en-GB" sz="1600" dirty="0">
                <a:solidFill>
                  <a:srgbClr val="000000"/>
                </a:solidFill>
                <a:latin typeface="+mn-lt"/>
              </a:rPr>
              <a:t> </a:t>
            </a:r>
          </a:p>
          <a:p>
            <a:pPr marL="358775" indent="-358775" algn="just">
              <a:buAutoNum type="arabicPeriod" startAt="2"/>
            </a:pPr>
            <a:r>
              <a:rPr lang="en-GB" sz="1600" b="1" dirty="0">
                <a:solidFill>
                  <a:srgbClr val="000000"/>
                </a:solidFill>
                <a:latin typeface="+mn-lt"/>
              </a:rPr>
              <a:t>Reduced maintenance costs</a:t>
            </a:r>
            <a:r>
              <a:rPr lang="en-GB" sz="1600" dirty="0">
                <a:solidFill>
                  <a:srgbClr val="000000"/>
                </a:solidFill>
                <a:latin typeface="+mn-lt"/>
              </a:rPr>
              <a:t> – downtime is expensive. Smart maintenance systems reduce or eliminate it, meaning less money is spent on costly repairs and replacements, as well as labour.</a:t>
            </a:r>
          </a:p>
          <a:p>
            <a:pPr marL="358775" indent="-358775" algn="just">
              <a:buAutoNum type="arabicPeriod" startAt="2"/>
            </a:pPr>
            <a:endParaRPr lang="en-GB" sz="1600" dirty="0">
              <a:solidFill>
                <a:srgbClr val="000000"/>
              </a:solidFill>
              <a:latin typeface="+mn-lt"/>
            </a:endParaRPr>
          </a:p>
          <a:p>
            <a:pPr marL="358775" indent="-358775" algn="just">
              <a:buAutoNum type="arabicPeriod" startAt="2"/>
            </a:pPr>
            <a:r>
              <a:rPr lang="en-GB" sz="1600" b="1" dirty="0">
                <a:solidFill>
                  <a:srgbClr val="000000"/>
                </a:solidFill>
                <a:latin typeface="+mn-lt"/>
              </a:rPr>
              <a:t>Extended equipment lifetime </a:t>
            </a:r>
            <a:r>
              <a:rPr lang="en-GB"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by keeping it maintained and avoiding serious breakages, equipment can last for much longer without replacement.</a:t>
            </a:r>
          </a:p>
          <a:p>
            <a:pPr marL="358775" indent="-358775" algn="just">
              <a:buAutoNum type="arabicPeriod" startAt="2"/>
            </a:pPr>
            <a:endParaRPr lang="en-GB" sz="1600" dirty="0">
              <a:solidFill>
                <a:srgbClr val="000000"/>
              </a:solidFill>
              <a:latin typeface="+mn-lt"/>
            </a:endParaRPr>
          </a:p>
          <a:p>
            <a:pPr marL="358775" indent="-358775" algn="just"/>
            <a:r>
              <a:rPr lang="en-GB" sz="1600" b="1" dirty="0">
                <a:solidFill>
                  <a:srgbClr val="000000"/>
                </a:solidFill>
                <a:latin typeface="+mn-lt"/>
              </a:rPr>
              <a:t>4. 	Remaining compliant </a:t>
            </a:r>
            <a:r>
              <a:rPr lang="en-GB" sz="1600" dirty="0">
                <a:solidFill>
                  <a:srgbClr val="000000"/>
                </a:solidFill>
                <a:latin typeface="+mn-lt"/>
              </a:rPr>
              <a:t>– smart maintenance ensures your firm remains compliant with various international and national standards for maintaining equipment, particularly the ISO 55000 standard for asset management.</a:t>
            </a:r>
          </a:p>
          <a:p>
            <a:pPr algn="just"/>
            <a:r>
              <a:rPr lang="en-GB" sz="1600" b="1" dirty="0">
                <a:solidFill>
                  <a:srgbClr val="951B81"/>
                </a:solidFill>
                <a:latin typeface="+mn-lt"/>
              </a:rPr>
              <a:t> </a:t>
            </a:r>
            <a:endParaRPr lang="en-GB" sz="1600" dirty="0">
              <a:solidFill>
                <a:srgbClr val="000000"/>
              </a:solidFill>
              <a:latin typeface="+mn-lt"/>
            </a:endParaRPr>
          </a:p>
          <a:p>
            <a:pPr algn="just"/>
            <a:r>
              <a:rPr lang="en-GB" sz="1600" dirty="0">
                <a:latin typeface="+mn-lt"/>
              </a:rPr>
              <a:t>Improved maintenance and management of assets can reduce energy consumption and environmental impact.</a:t>
            </a:r>
          </a:p>
          <a:p>
            <a:pPr algn="just"/>
            <a:endParaRPr lang="en-GB" sz="1400" dirty="0">
              <a:solidFill>
                <a:srgbClr val="000000"/>
              </a:solidFill>
              <a:latin typeface="Helvetica Neue" panose="02000503000000020004" pitchFamily="2" charset="0"/>
              <a:hlinkClick r:id="rId3"/>
            </a:endParaRPr>
          </a:p>
          <a:p>
            <a:pPr algn="just"/>
            <a:endParaRPr lang="en-GB" sz="1400" dirty="0">
              <a:solidFill>
                <a:srgbClr val="000000"/>
              </a:solidFill>
              <a:latin typeface="Helvetica Neue" panose="02000503000000020004" pitchFamily="2" charset="0"/>
            </a:endParaRPr>
          </a:p>
        </p:txBody>
      </p:sp>
    </p:spTree>
    <p:extLst>
      <p:ext uri="{BB962C8B-B14F-4D97-AF65-F5344CB8AC3E}">
        <p14:creationId xmlns:p14="http://schemas.microsoft.com/office/powerpoint/2010/main" val="271752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p>
        </p:txBody>
      </p:sp>
      <p:sp>
        <p:nvSpPr>
          <p:cNvPr id="8" name="TextBox 7">
            <a:extLst>
              <a:ext uri="{FF2B5EF4-FFF2-40B4-BE49-F238E27FC236}">
                <a16:creationId xmlns:a16="http://schemas.microsoft.com/office/drawing/2014/main" id="{599B4748-B57C-A54A-BBF7-7551C8AA617F}"/>
              </a:ext>
            </a:extLst>
          </p:cNvPr>
          <p:cNvSpPr txBox="1"/>
          <p:nvPr/>
        </p:nvSpPr>
        <p:spPr>
          <a:xfrm>
            <a:off x="335525" y="1556792"/>
            <a:ext cx="8176684" cy="3139321"/>
          </a:xfrm>
          <a:prstGeom prst="rect">
            <a:avLst/>
          </a:prstGeom>
          <a:noFill/>
        </p:spPr>
        <p:txBody>
          <a:bodyPr wrap="square" rtlCol="0">
            <a:spAutoFit/>
          </a:bodyPr>
          <a:lstStyle/>
          <a:p>
            <a:pPr>
              <a:buClr>
                <a:srgbClr val="0077E3"/>
              </a:buClr>
            </a:pPr>
            <a:r>
              <a:rPr lang="en-GB" sz="1800" dirty="0"/>
              <a:t>What is </a:t>
            </a:r>
            <a:r>
              <a:rPr lang="en-GB" dirty="0"/>
              <a:t>j</a:t>
            </a:r>
            <a:r>
              <a:rPr lang="en-GB" sz="2000" dirty="0"/>
              <a:t>ust-in-time (JIT)?</a:t>
            </a:r>
            <a:endParaRPr lang="en-GB" sz="1800" dirty="0"/>
          </a:p>
          <a:p>
            <a:pPr>
              <a:buClr>
                <a:srgbClr val="0077E3"/>
              </a:buClr>
            </a:pPr>
            <a:endParaRPr lang="en-GB" sz="1800" dirty="0"/>
          </a:p>
          <a:p>
            <a:pPr>
              <a:buClr>
                <a:srgbClr val="0077E3"/>
              </a:buClr>
            </a:pPr>
            <a:r>
              <a:rPr lang="en-GB" sz="1800" dirty="0"/>
              <a:t>The right materials are supplied in the right order, in the right amount at the right time. The deliveries tend to be regular and in small amounts. The process is also known as ‘just-in-time production’. In recent years, the term has been used synonymously with lean manufacturing.</a:t>
            </a:r>
          </a:p>
          <a:p>
            <a:pPr>
              <a:buClr>
                <a:srgbClr val="0077E3"/>
              </a:buClr>
            </a:pPr>
            <a:endParaRPr lang="en-GB" sz="1800" dirty="0"/>
          </a:p>
          <a:p>
            <a:pPr>
              <a:buClr>
                <a:srgbClr val="0077E3"/>
              </a:buClr>
            </a:pPr>
            <a:r>
              <a:rPr lang="en-GB" sz="1800" dirty="0"/>
              <a:t>The JIT concept is a manufacturing workflow methodology aimed at reducing flow times and costs within production systems and the distribution of materials.</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323528" y="6322630"/>
            <a:ext cx="6464788" cy="400110"/>
          </a:xfrm>
          <a:prstGeom prst="rect">
            <a:avLst/>
          </a:prstGeom>
          <a:noFill/>
        </p:spPr>
        <p:txBody>
          <a:bodyPr wrap="square" rtlCol="0">
            <a:spAutoFit/>
          </a:bodyPr>
          <a:lstStyle/>
          <a:p>
            <a:r>
              <a:rPr lang="en-GB" sz="1000" dirty="0"/>
              <a:t>.</a:t>
            </a:r>
          </a:p>
          <a:p>
            <a:endParaRPr lang="en-GB" sz="1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2033016"/>
          </a:xfrm>
          <a:prstGeom prst="rect">
            <a:avLst/>
          </a:prstGeom>
        </p:spPr>
      </p:pic>
    </p:spTree>
    <p:extLst>
      <p:ext uri="{BB962C8B-B14F-4D97-AF65-F5344CB8AC3E}">
        <p14:creationId xmlns:p14="http://schemas.microsoft.com/office/powerpoint/2010/main" val="351506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br>
              <a:rPr lang="en-GB" dirty="0"/>
            </a:br>
            <a:endParaRPr lang="en-GB" dirty="0"/>
          </a:p>
        </p:txBody>
      </p:sp>
      <p:sp>
        <p:nvSpPr>
          <p:cNvPr id="8" name="TextBox 7">
            <a:extLst>
              <a:ext uri="{FF2B5EF4-FFF2-40B4-BE49-F238E27FC236}">
                <a16:creationId xmlns:a16="http://schemas.microsoft.com/office/drawing/2014/main" id="{599B4748-B57C-A54A-BBF7-7551C8AA617F}"/>
              </a:ext>
            </a:extLst>
          </p:cNvPr>
          <p:cNvSpPr txBox="1"/>
          <p:nvPr/>
        </p:nvSpPr>
        <p:spPr>
          <a:xfrm>
            <a:off x="323528" y="1484784"/>
            <a:ext cx="8263632" cy="2831544"/>
          </a:xfrm>
          <a:prstGeom prst="rect">
            <a:avLst/>
          </a:prstGeom>
          <a:noFill/>
        </p:spPr>
        <p:txBody>
          <a:bodyPr wrap="square" rtlCol="0">
            <a:spAutoFit/>
          </a:bodyPr>
          <a:lstStyle/>
          <a:p>
            <a:pPr>
              <a:buClr>
                <a:srgbClr val="0077E3"/>
              </a:buClr>
            </a:pPr>
            <a:r>
              <a:rPr lang="en-GB" sz="1800" dirty="0"/>
              <a:t>The concept was popularised by the productivity of Japanese industry in the early 1970s within the Toyota manufacturing plants that would meet consumer demands with minimum delays using an approach focused on people, plants and systems.</a:t>
            </a:r>
          </a:p>
          <a:p>
            <a:pPr>
              <a:buClr>
                <a:srgbClr val="0077E3"/>
              </a:buClr>
            </a:pPr>
            <a:endParaRPr lang="en-GB" sz="1800" dirty="0"/>
          </a:p>
          <a:p>
            <a:pPr>
              <a:buClr>
                <a:srgbClr val="0077E3"/>
              </a:buClr>
            </a:pPr>
            <a:r>
              <a:rPr lang="en-GB" sz="1800" dirty="0"/>
              <a:t>The prime goal of JIT is for zero inventories across the organisation and its supply chain. This completely utilises the organisational capabilities and maximizes ROI. The system was so successful in Japan it was copied by many US companies, most  notably Hewlett-Packard.</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457200" y="5589240"/>
            <a:ext cx="6360882" cy="400110"/>
          </a:xfrm>
          <a:prstGeom prst="rect">
            <a:avLst/>
          </a:prstGeom>
          <a:noFill/>
        </p:spPr>
        <p:txBody>
          <a:bodyPr wrap="square" rtlCol="0">
            <a:spAutoFit/>
          </a:bodyPr>
          <a:lstStyle/>
          <a:p>
            <a:r>
              <a:rPr lang="en-GB" sz="1000" dirty="0"/>
              <a:t>.</a:t>
            </a:r>
          </a:p>
          <a:p>
            <a:endParaRPr lang="en-GB" sz="1000" dirty="0"/>
          </a:p>
        </p:txBody>
      </p:sp>
    </p:spTree>
    <p:extLst>
      <p:ext uri="{BB962C8B-B14F-4D97-AF65-F5344CB8AC3E}">
        <p14:creationId xmlns:p14="http://schemas.microsoft.com/office/powerpoint/2010/main" val="320646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and disadvantages of JIT</a:t>
            </a:r>
          </a:p>
        </p:txBody>
      </p:sp>
      <p:sp>
        <p:nvSpPr>
          <p:cNvPr id="3" name="Content Placeholder 2"/>
          <p:cNvSpPr>
            <a:spLocks noGrp="1"/>
          </p:cNvSpPr>
          <p:nvPr>
            <p:ph sz="quarter" idx="10"/>
          </p:nvPr>
        </p:nvSpPr>
        <p:spPr/>
        <p:txBody>
          <a:bodyPr/>
          <a:lstStyle/>
          <a:p>
            <a:pPr>
              <a:spcBef>
                <a:spcPts val="0"/>
              </a:spcBef>
              <a:spcAft>
                <a:spcPts val="0"/>
              </a:spcAft>
            </a:pPr>
            <a:r>
              <a:rPr lang="en-GB" sz="1800" b="1" dirty="0"/>
              <a:t>What are the advantages of JIT?</a:t>
            </a:r>
          </a:p>
          <a:p>
            <a:pPr marL="285750" indent="-285750">
              <a:spcBef>
                <a:spcPts val="0"/>
              </a:spcBef>
              <a:spcAft>
                <a:spcPts val="0"/>
              </a:spcAft>
              <a:buClr>
                <a:srgbClr val="0077E3"/>
              </a:buClr>
              <a:buFont typeface="Arial" panose="020B0604020202020204" pitchFamily="34" charset="0"/>
              <a:buChar char="•"/>
            </a:pPr>
            <a:r>
              <a:rPr lang="en-GB" sz="1800" dirty="0"/>
              <a:t>Elimination of waste in production.</a:t>
            </a:r>
          </a:p>
          <a:p>
            <a:pPr marL="285750" indent="-285750">
              <a:spcBef>
                <a:spcPts val="0"/>
              </a:spcBef>
              <a:spcAft>
                <a:spcPts val="0"/>
              </a:spcAft>
              <a:buClr>
                <a:srgbClr val="0077E3"/>
              </a:buClr>
              <a:buFont typeface="Arial" panose="020B0604020202020204" pitchFamily="34" charset="0"/>
              <a:buChar char="•"/>
            </a:pPr>
            <a:r>
              <a:rPr lang="en-GB" sz="1800" dirty="0"/>
              <a:t>The JIT approach can reduce the cost of inventories and inventory requirements and reduces the requirement for storage space.</a:t>
            </a:r>
          </a:p>
          <a:p>
            <a:pPr marL="285750" indent="-285750">
              <a:spcBef>
                <a:spcPts val="0"/>
              </a:spcBef>
              <a:spcAft>
                <a:spcPts val="0"/>
              </a:spcAft>
              <a:buClr>
                <a:srgbClr val="0077E3"/>
              </a:buClr>
              <a:buFont typeface="Arial" panose="020B0604020202020204" pitchFamily="34" charset="0"/>
              <a:buChar char="•"/>
            </a:pPr>
            <a:r>
              <a:rPr lang="en-GB" sz="1800" dirty="0"/>
              <a:t>JIT can create a stabilised work schedule. </a:t>
            </a:r>
          </a:p>
          <a:p>
            <a:pPr marL="285750" indent="-285750">
              <a:spcBef>
                <a:spcPts val="0"/>
              </a:spcBef>
              <a:spcAft>
                <a:spcPts val="0"/>
              </a:spcAft>
              <a:buClr>
                <a:srgbClr val="0077E3"/>
              </a:buClr>
              <a:buFont typeface="Arial" panose="020B0604020202020204" pitchFamily="34" charset="0"/>
              <a:buChar char="•"/>
            </a:pPr>
            <a:r>
              <a:rPr lang="en-GB" sz="1800" dirty="0"/>
              <a:t>JIT can establish long-term supplier-customer relationships.</a:t>
            </a:r>
          </a:p>
          <a:p>
            <a:pPr marL="285750" indent="-285750">
              <a:spcBef>
                <a:spcPts val="0"/>
              </a:spcBef>
              <a:spcAft>
                <a:spcPts val="0"/>
              </a:spcAft>
              <a:buClr>
                <a:srgbClr val="0077E3"/>
              </a:buClr>
              <a:buFont typeface="Arial" panose="020B0604020202020204" pitchFamily="34" charset="0"/>
              <a:buChar char="•"/>
            </a:pPr>
            <a:endParaRPr lang="en-GB" sz="1800" dirty="0"/>
          </a:p>
          <a:p>
            <a:pPr>
              <a:spcBef>
                <a:spcPts val="0"/>
              </a:spcBef>
              <a:spcAft>
                <a:spcPts val="0"/>
              </a:spcAft>
            </a:pPr>
            <a:r>
              <a:rPr lang="en-GB" sz="1800" b="1" dirty="0"/>
              <a:t>What are the disadvantages of JIT?</a:t>
            </a:r>
          </a:p>
          <a:p>
            <a:pPr marL="285750" indent="-285750">
              <a:spcBef>
                <a:spcPts val="0"/>
              </a:spcBef>
              <a:spcAft>
                <a:spcPts val="0"/>
              </a:spcAft>
              <a:buClr>
                <a:srgbClr val="0077E3"/>
              </a:buClr>
              <a:buFont typeface="Arial" panose="020B0604020202020204" pitchFamily="34" charset="0"/>
              <a:buChar char="•"/>
            </a:pPr>
            <a:r>
              <a:rPr lang="en-GB" sz="1800" dirty="0"/>
              <a:t>Does not cope well with sudden changes to demand and supply.</a:t>
            </a:r>
          </a:p>
          <a:p>
            <a:pPr marL="285750" indent="-285750">
              <a:spcBef>
                <a:spcPts val="0"/>
              </a:spcBef>
              <a:spcAft>
                <a:spcPts val="0"/>
              </a:spcAft>
              <a:buClr>
                <a:srgbClr val="0077E3"/>
              </a:buClr>
              <a:buFont typeface="Arial" panose="020B0604020202020204" pitchFamily="34" charset="0"/>
              <a:buChar char="•"/>
            </a:pPr>
            <a:r>
              <a:rPr lang="en-GB" sz="1800" dirty="0"/>
              <a:t>You must develop a purchasing philosophy on supporting frequent small purchases.</a:t>
            </a:r>
          </a:p>
          <a:p>
            <a:pPr marL="285750" indent="-285750">
              <a:spcBef>
                <a:spcPts val="0"/>
              </a:spcBef>
              <a:spcAft>
                <a:spcPts val="0"/>
              </a:spcAft>
              <a:buClr>
                <a:srgbClr val="0077E3"/>
              </a:buClr>
              <a:buFont typeface="Arial" panose="020B0604020202020204" pitchFamily="34" charset="0"/>
              <a:buChar char="•"/>
            </a:pPr>
            <a:r>
              <a:rPr lang="en-GB" sz="1800" dirty="0"/>
              <a:t>Implementing the system can be challenging and time-consuming.</a:t>
            </a:r>
          </a:p>
          <a:p>
            <a:pPr marL="285750" indent="-285750">
              <a:spcBef>
                <a:spcPts val="0"/>
              </a:spcBef>
              <a:spcAft>
                <a:spcPts val="0"/>
              </a:spcAft>
              <a:buClr>
                <a:srgbClr val="0077E3"/>
              </a:buClr>
              <a:buFont typeface="Arial" panose="020B0604020202020204" pitchFamily="34" charset="0"/>
              <a:buChar char="•"/>
            </a:pPr>
            <a:r>
              <a:rPr lang="en-GB" sz="1800" dirty="0"/>
              <a:t>Must encourage and ensure employee discipline.</a:t>
            </a:r>
          </a:p>
          <a:p>
            <a:pPr marL="285750" indent="-285750">
              <a:spcBef>
                <a:spcPts val="0"/>
              </a:spcBef>
              <a:spcAft>
                <a:spcPts val="0"/>
              </a:spcAft>
              <a:buClr>
                <a:srgbClr val="0077E3"/>
              </a:buClr>
              <a:buFont typeface="Arial" panose="020B0604020202020204" pitchFamily="34" charset="0"/>
              <a:buChar char="•"/>
            </a:pPr>
            <a:r>
              <a:rPr lang="en-GB" sz="1800" dirty="0"/>
              <a:t>Purchasers may not get the benefit of discount for bulk purchases.</a:t>
            </a:r>
          </a:p>
          <a:p>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building asset management</a:t>
            </a:r>
            <a:endParaRPr lang="en-US" dirty="0"/>
          </a:p>
        </p:txBody>
      </p:sp>
      <p:sp>
        <p:nvSpPr>
          <p:cNvPr id="3" name="Content Placeholder 2"/>
          <p:cNvSpPr>
            <a:spLocks noGrp="1"/>
          </p:cNvSpPr>
          <p:nvPr>
            <p:ph sz="quarter" idx="10"/>
          </p:nvPr>
        </p:nvSpPr>
        <p:spPr/>
        <p:txBody>
          <a:bodyPr/>
          <a:lstStyle/>
          <a:p>
            <a:pPr marL="285750" indent="-285750">
              <a:spcBef>
                <a:spcPts val="0"/>
              </a:spcBef>
              <a:spcAft>
                <a:spcPts val="0"/>
              </a:spcAft>
              <a:buClr>
                <a:srgbClr val="0070C0"/>
              </a:buClr>
              <a:buFont typeface="Arial" panose="020B0604020202020204" pitchFamily="34" charset="0"/>
              <a:buChar char="•"/>
            </a:pPr>
            <a:r>
              <a:rPr lang="en-GB" sz="1800" dirty="0"/>
              <a:t>On average, 50% of the available space in a typical office building is unoccupied over the course of a business day. Smart asset management uses</a:t>
            </a:r>
          </a:p>
          <a:p>
            <a:pPr marL="285750" indent="-285750">
              <a:spcBef>
                <a:spcPts val="0"/>
              </a:spcBef>
              <a:spcAft>
                <a:spcPts val="0"/>
              </a:spcAft>
              <a:buClr>
                <a:srgbClr val="0070C0"/>
              </a:buClr>
              <a:buFont typeface="Arial" panose="020B0604020202020204" pitchFamily="34" charset="0"/>
              <a:buChar char="•"/>
            </a:pPr>
            <a:r>
              <a:rPr lang="en-GB" sz="1800" dirty="0"/>
              <a:t>energy-harvesting wireless room sensors to supply information on how building areas and rooms are being used. </a:t>
            </a:r>
          </a:p>
          <a:p>
            <a:pPr marL="285750" indent="-285750">
              <a:spcBef>
                <a:spcPts val="0"/>
              </a:spcBef>
              <a:spcAft>
                <a:spcPts val="0"/>
              </a:spcAft>
              <a:buClr>
                <a:srgbClr val="0070C0"/>
              </a:buClr>
              <a:buFont typeface="Arial" panose="020B0604020202020204" pitchFamily="34" charset="0"/>
              <a:buChar char="•"/>
            </a:pPr>
            <a:r>
              <a:rPr lang="en-GB" sz="1800" dirty="0"/>
              <a:t>These sensors supply detailed information on usage patterns during normal operation as well as events, and they also consider differences in times of day and seasonal effects. </a:t>
            </a:r>
          </a:p>
          <a:p>
            <a:pPr marL="285750" indent="-285750">
              <a:spcBef>
                <a:spcPts val="0"/>
              </a:spcBef>
              <a:spcAft>
                <a:spcPts val="0"/>
              </a:spcAft>
              <a:buClr>
                <a:srgbClr val="0070C0"/>
              </a:buClr>
              <a:buFont typeface="Arial" panose="020B0604020202020204" pitchFamily="34" charset="0"/>
              <a:buChar char="•"/>
            </a:pPr>
            <a:r>
              <a:rPr lang="en-GB" sz="1800" dirty="0"/>
              <a:t>The smart and intelligent building asset management information is then used to establish the requirements for the optimum management of resources in terms of:</a:t>
            </a:r>
          </a:p>
          <a:p>
            <a:pPr marL="742950" lvl="5" indent="-285750">
              <a:spcBef>
                <a:spcPts val="0"/>
              </a:spcBef>
              <a:spcAft>
                <a:spcPts val="0"/>
              </a:spcAft>
              <a:buClr>
                <a:srgbClr val="0077E3"/>
              </a:buClr>
              <a:buFont typeface="Courier New" panose="02070309020205020404" pitchFamily="49" charset="0"/>
              <a:buChar char="o"/>
            </a:pPr>
            <a:r>
              <a:rPr lang="en-GB" sz="1800" dirty="0"/>
              <a:t>space, </a:t>
            </a:r>
          </a:p>
          <a:p>
            <a:pPr marL="742950" lvl="5" indent="-285750">
              <a:spcBef>
                <a:spcPts val="0"/>
              </a:spcBef>
              <a:spcAft>
                <a:spcPts val="0"/>
              </a:spcAft>
              <a:buClr>
                <a:srgbClr val="0077E3"/>
              </a:buClr>
              <a:buFont typeface="Courier New" panose="02070309020205020404" pitchFamily="49" charset="0"/>
              <a:buChar char="o"/>
            </a:pPr>
            <a:r>
              <a:rPr lang="en-GB" sz="1800" dirty="0"/>
              <a:t>personnel and </a:t>
            </a:r>
          </a:p>
          <a:p>
            <a:pPr marL="742950" lvl="5" indent="-285750">
              <a:spcBef>
                <a:spcPts val="0"/>
              </a:spcBef>
              <a:spcAft>
                <a:spcPts val="0"/>
              </a:spcAft>
              <a:buClr>
                <a:srgbClr val="0077E3"/>
              </a:buClr>
              <a:buFont typeface="Courier New" panose="02070309020205020404" pitchFamily="49" charset="0"/>
              <a:buChar char="o"/>
            </a:pPr>
            <a:r>
              <a:rPr lang="en-GB" sz="1800" dirty="0"/>
              <a:t>objects. </a:t>
            </a:r>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D574E-A58D-4DE0-9245-E14DB8D3BE08}"/>
              </a:ext>
            </a:extLst>
          </p:cNvPr>
          <p:cNvSpPr>
            <a:spLocks noGrp="1"/>
          </p:cNvSpPr>
          <p:nvPr>
            <p:ph type="title"/>
          </p:nvPr>
        </p:nvSpPr>
        <p:spPr/>
        <p:txBody>
          <a:bodyPr/>
          <a:lstStyle/>
          <a:p>
            <a:r>
              <a:rPr lang="en-GB" dirty="0"/>
              <a:t>Asset management</a:t>
            </a:r>
          </a:p>
        </p:txBody>
      </p:sp>
      <p:pic>
        <p:nvPicPr>
          <p:cNvPr id="4" name="Content Placeholder 3">
            <a:extLst>
              <a:ext uri="{FF2B5EF4-FFF2-40B4-BE49-F238E27FC236}">
                <a16:creationId xmlns:a16="http://schemas.microsoft.com/office/drawing/2014/main" id="{E79815BB-AD37-4C60-8A0F-F35F45B51A83}"/>
              </a:ext>
            </a:extLst>
          </p:cNvPr>
          <p:cNvPicPr>
            <a:picLocks noGrp="1" noChangeAspect="1"/>
          </p:cNvPicPr>
          <p:nvPr>
            <p:ph sz="quarter" idx="10"/>
          </p:nvPr>
        </p:nvPicPr>
        <p:blipFill>
          <a:blip r:embed="rId2"/>
          <a:stretch>
            <a:fillRect/>
          </a:stretch>
        </p:blipFill>
        <p:spPr>
          <a:xfrm>
            <a:off x="1147284" y="1988840"/>
            <a:ext cx="6849431" cy="3743847"/>
          </a:xfrm>
          <a:prstGeom prst="rect">
            <a:avLst/>
          </a:prstGeom>
        </p:spPr>
      </p:pic>
      <p:sp>
        <p:nvSpPr>
          <p:cNvPr id="5" name="TextBox 4">
            <a:extLst>
              <a:ext uri="{FF2B5EF4-FFF2-40B4-BE49-F238E27FC236}">
                <a16:creationId xmlns:a16="http://schemas.microsoft.com/office/drawing/2014/main" id="{67C91A73-4115-42B2-9F21-1D8A39A47E38}"/>
              </a:ext>
            </a:extLst>
          </p:cNvPr>
          <p:cNvSpPr txBox="1"/>
          <p:nvPr/>
        </p:nvSpPr>
        <p:spPr>
          <a:xfrm>
            <a:off x="457200" y="1446322"/>
            <a:ext cx="7715200" cy="707886"/>
          </a:xfrm>
          <a:prstGeom prst="rect">
            <a:avLst/>
          </a:prstGeom>
          <a:noFill/>
        </p:spPr>
        <p:txBody>
          <a:bodyPr wrap="square" rtlCol="0">
            <a:spAutoFit/>
          </a:bodyPr>
          <a:lstStyle/>
          <a:p>
            <a:r>
              <a:rPr lang="en-GB" dirty="0"/>
              <a:t>The use of smart asset management can drive down operating costs, fixed and working capital and push up revenue and output. </a:t>
            </a:r>
          </a:p>
        </p:txBody>
      </p:sp>
    </p:spTree>
    <p:extLst>
      <p:ext uri="{BB962C8B-B14F-4D97-AF65-F5344CB8AC3E}">
        <p14:creationId xmlns:p14="http://schemas.microsoft.com/office/powerpoint/2010/main" val="2985257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concrete</a:t>
            </a:r>
          </a:p>
        </p:txBody>
      </p:sp>
      <p:pic>
        <p:nvPicPr>
          <p:cNvPr id="11" name="Content Placeholder 4">
            <a:extLst>
              <a:ext uri="{FF2B5EF4-FFF2-40B4-BE49-F238E27FC236}">
                <a16:creationId xmlns:a16="http://schemas.microsoft.com/office/drawing/2014/main" id="{4012A180-4830-4CD6-89C6-65B652311FF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41757" y="1556792"/>
            <a:ext cx="4229968" cy="3399859"/>
          </a:xfrm>
        </p:spPr>
      </p:pic>
      <p:sp>
        <p:nvSpPr>
          <p:cNvPr id="8" name="TextBox 7">
            <a:extLst>
              <a:ext uri="{FF2B5EF4-FFF2-40B4-BE49-F238E27FC236}">
                <a16:creationId xmlns:a16="http://schemas.microsoft.com/office/drawing/2014/main" id="{FD952CA0-907B-3C4A-9B67-D2FDF7A5E026}"/>
              </a:ext>
            </a:extLst>
          </p:cNvPr>
          <p:cNvSpPr txBox="1"/>
          <p:nvPr/>
        </p:nvSpPr>
        <p:spPr>
          <a:xfrm>
            <a:off x="395536" y="1428598"/>
            <a:ext cx="4464496" cy="5016758"/>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Smart concrete is infused with potassium ions, allowing it to store electricity which can be released at times of peak demand. </a:t>
            </a:r>
          </a:p>
          <a:p>
            <a:pPr marL="285750" indent="-285750">
              <a:buClr>
                <a:srgbClr val="0077E3"/>
              </a:buClr>
              <a:buFont typeface="Arial" panose="020B0604020202020204" pitchFamily="34" charset="0"/>
              <a:buChar char="•"/>
            </a:pPr>
            <a:r>
              <a:rPr lang="en-GB" sz="1800" dirty="0"/>
              <a:t>When energy production levels drop, the concrete powers a house using the reserve stock of energy it has saved up. </a:t>
            </a:r>
          </a:p>
          <a:p>
            <a:pPr marL="285750" indent="-285750">
              <a:buClr>
                <a:srgbClr val="0077E3"/>
              </a:buClr>
              <a:buFont typeface="Arial" panose="020B0604020202020204" pitchFamily="34" charset="0"/>
              <a:buChar char="•"/>
            </a:pPr>
            <a:r>
              <a:rPr lang="en-GB" sz="1800" dirty="0"/>
              <a:t>Capacitors hold less energy by volume than batteries, but there is far more volume available if smart concrete is widely used as a building material. </a:t>
            </a:r>
          </a:p>
          <a:p>
            <a:pPr marL="285750" indent="-285750">
              <a:buClr>
                <a:srgbClr val="0077E3"/>
              </a:buClr>
              <a:buFont typeface="Arial" panose="020B0604020202020204" pitchFamily="34" charset="0"/>
              <a:buChar char="•"/>
            </a:pPr>
            <a:r>
              <a:rPr lang="en-GB" sz="1800" dirty="0"/>
              <a:t>The KGP capacitors can store power up to 0.33 kW/m</a:t>
            </a:r>
            <a:r>
              <a:rPr lang="en-GB" sz="1800" baseline="30000" dirty="0"/>
              <a:t>2</a:t>
            </a:r>
            <a:r>
              <a:rPr lang="en-GB" sz="1800" dirty="0"/>
              <a:t>, enough to power systems such as health monitoring sensors, LED light poles and internet of things devices.</a:t>
            </a:r>
          </a:p>
          <a:p>
            <a:pPr algn="just"/>
            <a:endParaRPr lang="en-GB"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3" name="Content Placeholder 2"/>
          <p:cNvSpPr>
            <a:spLocks noGrp="1"/>
          </p:cNvSpPr>
          <p:nvPr>
            <p:ph sz="quarter" idx="10"/>
          </p:nvPr>
        </p:nvSpPr>
        <p:spPr>
          <a:xfrm>
            <a:off x="457200" y="1575360"/>
            <a:ext cx="8229600" cy="4248000"/>
          </a:xfrm>
        </p:spPr>
        <p:txBody>
          <a:bodyPr/>
          <a:lstStyle/>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 internet of things describes the concept of connecting everything to everything else using the internet.</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Research suggests there will be 75 billion internet connected devices, such as televisions, cameras, home assistants, sensors and their associated services, in homes around the world by the end of 2025. </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These devices record the data that is so important for processing information and are like the ‘eyes and ears’ of the IoT.</a:t>
            </a:r>
          </a:p>
          <a:p>
            <a:r>
              <a:rPr lang="en-GB" sz="1800" dirty="0"/>
              <a:t>John Moor, Managing Director, IoT (Internet of Things) Security Foundation said:</a:t>
            </a:r>
          </a:p>
          <a:p>
            <a:pPr algn="ctr">
              <a:lnSpc>
                <a:spcPct val="100000"/>
              </a:lnSpc>
              <a:spcBef>
                <a:spcPts val="0"/>
              </a:spcBef>
              <a:spcAft>
                <a:spcPts val="0"/>
              </a:spcAft>
            </a:pPr>
            <a:r>
              <a:rPr lang="en-GB" sz="1800" i="1" dirty="0"/>
              <a:t>‘Over the past five years, there has been a great deal of concern expressed toward vulnerable consumers and inadequate cybersecurity protection. Understanding the complex nature of IoT security and determining the minimum requirements has been a challenge, yet, after a thorough and robust consultation, those baseline requirements have now been universally agreed.’</a:t>
            </a:r>
          </a:p>
          <a:p>
            <a:pPr marL="142875" indent="-142875" algn="just">
              <a:lnSpc>
                <a:spcPct val="100000"/>
              </a:lnSpc>
              <a:spcBef>
                <a:spcPts val="0"/>
              </a:spcBef>
              <a:spcAft>
                <a:spcPts val="0"/>
              </a:spcAft>
              <a:buClr>
                <a:srgbClr val="0077E3"/>
              </a:buClr>
              <a:buFont typeface="Arial" panose="020B0604020202020204" pitchFamily="34" charset="0"/>
              <a:buChar char="•"/>
            </a:pPr>
            <a:endParaRPr lang="en-GB" sz="1400" dirty="0"/>
          </a:p>
          <a:p>
            <a:pPr marL="542925" indent="-265113" algn="just">
              <a:lnSpc>
                <a:spcPct val="100000"/>
              </a:lnSpc>
              <a:spcBef>
                <a:spcPts val="0"/>
              </a:spcBef>
              <a:spcAft>
                <a:spcPts val="0"/>
              </a:spcAft>
              <a:buClr>
                <a:srgbClr val="0077E3"/>
              </a:buClr>
              <a:buFont typeface="Arial" panose="020B0604020202020204" pitchFamily="34" charset="0"/>
              <a:buChar char="•"/>
            </a:pPr>
            <a:endParaRPr lang="en-GB" sz="1200" dirty="0"/>
          </a:p>
          <a:p>
            <a:pPr algn="just">
              <a:lnSpc>
                <a:spcPct val="100000"/>
              </a:lnSpc>
              <a:spcBef>
                <a:spcPts val="0"/>
              </a:spcBef>
              <a:spcAft>
                <a:spcPts val="0"/>
              </a:spcAft>
            </a:pPr>
            <a:r>
              <a:rPr lang="en-GB" sz="1400" dirty="0"/>
              <a: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611560" y="1566383"/>
            <a:ext cx="4896544" cy="1934625"/>
          </a:xfrm>
        </p:spPr>
        <p:txBody>
          <a:bodyPr/>
          <a:lstStyle/>
          <a:p>
            <a:pPr>
              <a:lnSpc>
                <a:spcPct val="100000"/>
              </a:lnSpc>
              <a:spcBef>
                <a:spcPts val="0"/>
              </a:spcBef>
              <a:spcAft>
                <a:spcPts val="0"/>
              </a:spcAft>
              <a:buClr>
                <a:srgbClr val="0077E3"/>
              </a:buClr>
            </a:pPr>
            <a:r>
              <a:rPr lang="en-GB" sz="1800" dirty="0"/>
              <a:t>There are artificial intelligence (AI) and machine learning (ML) solutions that contractors can use to monitor and prioritise risk on the job site, so the project team can focus time and resources on the biggest risk factors. </a:t>
            </a:r>
          </a:p>
          <a:p>
            <a:pPr marL="285750" indent="-285750" algn="just">
              <a:lnSpc>
                <a:spcPct val="100000"/>
              </a:lnSpc>
              <a:spcBef>
                <a:spcPts val="0"/>
              </a:spcBef>
              <a:spcAft>
                <a:spcPts val="0"/>
              </a:spcAft>
              <a:buFont typeface="Arial" panose="020B0604020202020204" pitchFamily="34" charset="0"/>
              <a:buChar char="•"/>
            </a:pPr>
            <a:endParaRPr lang="en-GB" sz="1800" dirty="0"/>
          </a:p>
          <a:p>
            <a:pPr marL="2809875" indent="-2809875" algn="just">
              <a:lnSpc>
                <a:spcPct val="100000"/>
              </a:lnSpc>
              <a:spcBef>
                <a:spcPts val="0"/>
              </a:spcBef>
              <a:spcAft>
                <a:spcPts val="0"/>
              </a:spcAft>
            </a:pPr>
            <a:r>
              <a:rPr lang="en-GB" sz="1200" dirty="0"/>
              <a:t>  </a:t>
            </a:r>
          </a:p>
          <a:p>
            <a:endParaRPr lang="en-GB" dirty="0"/>
          </a:p>
        </p:txBody>
      </p:sp>
      <p:sp>
        <p:nvSpPr>
          <p:cNvPr id="5" name="TextBox 4">
            <a:extLst>
              <a:ext uri="{FF2B5EF4-FFF2-40B4-BE49-F238E27FC236}">
                <a16:creationId xmlns:a16="http://schemas.microsoft.com/office/drawing/2014/main" id="{60CDC9E8-97A7-4096-AF73-8197985301E9}"/>
              </a:ext>
            </a:extLst>
          </p:cNvPr>
          <p:cNvSpPr txBox="1"/>
          <p:nvPr/>
        </p:nvSpPr>
        <p:spPr>
          <a:xfrm>
            <a:off x="311661" y="3072516"/>
            <a:ext cx="8363396" cy="2862322"/>
          </a:xfrm>
          <a:prstGeom prst="rect">
            <a:avLst/>
          </a:prstGeom>
          <a:noFill/>
        </p:spPr>
        <p:txBody>
          <a:bodyPr wrap="square">
            <a:spAutoFit/>
          </a:bodyPr>
          <a:lstStyle/>
          <a:p>
            <a:pPr marL="285750" indent="-285750">
              <a:spcBef>
                <a:spcPts val="0"/>
              </a:spcBef>
              <a:spcAft>
                <a:spcPts val="0"/>
              </a:spcAft>
              <a:buClr>
                <a:srgbClr val="0077E3"/>
              </a:buClr>
              <a:buFont typeface="Arial" panose="020B0604020202020204" pitchFamily="34" charset="0"/>
              <a:buChar char="•"/>
            </a:pPr>
            <a:r>
              <a:rPr lang="en-US" altLang="en-US" sz="1800" dirty="0">
                <a:latin typeface="+mn-lt"/>
              </a:rPr>
              <a:t>AI can develop safety systems that track the real-time interactions of workers, machinery, and objects on site, alerting supervisors to potential safety issues. </a:t>
            </a:r>
            <a:r>
              <a:rPr lang="en-GB" sz="1800" dirty="0"/>
              <a:t>AI is used to automatically assign priority to issues.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Self-driving construction machinery can perform repetitive tasks more efficiently than their human counterparts, such as pouring concrete, bricklaying, welding, and demolition.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Excavation and prep work is being performed by autonomous or semi-autonomous bulldozers, which can prepare a job site to exact specifications with the help of a human programmer, freeing up workers for the construction work itself and reducing the overall time required to complete the project. </a:t>
            </a:r>
          </a:p>
        </p:txBody>
      </p:sp>
      <p:pic>
        <p:nvPicPr>
          <p:cNvPr id="6" name="Picture 5">
            <a:extLst>
              <a:ext uri="{FF2B5EF4-FFF2-40B4-BE49-F238E27FC236}">
                <a16:creationId xmlns:a16="http://schemas.microsoft.com/office/drawing/2014/main" id="{F70F6448-D3CA-4FB5-9002-7176D82FB2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0172" y="1390588"/>
            <a:ext cx="2412268" cy="1608983"/>
          </a:xfrm>
          <a:prstGeom prst="rect">
            <a:avLst/>
          </a:prstGeom>
        </p:spPr>
      </p:pic>
    </p:spTree>
    <p:extLst>
      <p:ext uri="{BB962C8B-B14F-4D97-AF65-F5344CB8AC3E}">
        <p14:creationId xmlns:p14="http://schemas.microsoft.com/office/powerpoint/2010/main" val="2949594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566383"/>
            <a:ext cx="8213238" cy="1286553"/>
          </a:xfrm>
        </p:spPr>
        <p:txBody>
          <a:bodyPr/>
          <a:lstStyle/>
          <a:p>
            <a:pPr marL="2809875" marR="0" lvl="0" indent="-2809875" algn="just" defTabSz="914400" rtl="0" eaLnBrk="0" fontAlgn="base" latinLnBrk="0" hangingPunct="0">
              <a:lnSpc>
                <a:spcPct val="100000"/>
              </a:lnSpc>
              <a:spcBef>
                <a:spcPts val="0"/>
              </a:spcBef>
              <a:spcAft>
                <a:spcPts val="0"/>
              </a:spcAft>
              <a:buClrTx/>
              <a:buSzTx/>
              <a:buFontTx/>
              <a:buNone/>
              <a:tabLst/>
              <a:defRPr/>
            </a:pPr>
            <a:r>
              <a:rPr lang="en-GB" sz="1800" dirty="0"/>
              <a:t> </a:t>
            </a:r>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a:p>
            <a:pPr marL="2809875" indent="-2809875" algn="just">
              <a:lnSpc>
                <a:spcPct val="100000"/>
              </a:lnSpc>
              <a:spcBef>
                <a:spcPts val="0"/>
              </a:spcBef>
              <a:spcAft>
                <a:spcPts val="0"/>
              </a:spcAft>
            </a:pPr>
            <a:endParaRPr lang="en-GB" dirty="0"/>
          </a:p>
        </p:txBody>
      </p:sp>
      <p:sp>
        <p:nvSpPr>
          <p:cNvPr id="4" name="TextBox 3">
            <a:extLst>
              <a:ext uri="{FF2B5EF4-FFF2-40B4-BE49-F238E27FC236}">
                <a16:creationId xmlns:a16="http://schemas.microsoft.com/office/drawing/2014/main" id="{3B61B8DF-56DD-4EFA-BE12-DA143ED41E5F}"/>
              </a:ext>
            </a:extLst>
          </p:cNvPr>
          <p:cNvSpPr txBox="1"/>
          <p:nvPr/>
        </p:nvSpPr>
        <p:spPr>
          <a:xfrm>
            <a:off x="473562" y="1566383"/>
            <a:ext cx="4320480" cy="2308324"/>
          </a:xfrm>
          <a:prstGeom prst="rect">
            <a:avLst/>
          </a:prstGeom>
          <a:noFill/>
        </p:spPr>
        <p:txBody>
          <a:bodyPr wrap="square" rtlCol="0">
            <a:spAutoFit/>
          </a:bodyPr>
          <a:lstStyle/>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Labour shortage and a desire to boost the industry’s low productivity are compelling construction firms to invest in AI and data science. </a:t>
            </a:r>
            <a:r>
              <a:rPr lang="en-GB" sz="1800" kern="0" dirty="0">
                <a:solidFill>
                  <a:srgbClr val="000000"/>
                </a:solidFill>
                <a:latin typeface="Arial"/>
                <a:ea typeface="ＭＳ Ｐゴシック" charset="-128"/>
              </a:rPr>
              <a:t>A 2017 McKinsey report says that construction firms could boost productivity by as much as 50% through real-time analysis of data. </a:t>
            </a:r>
          </a:p>
          <a:p>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p:txBody>
      </p:sp>
      <p:pic>
        <p:nvPicPr>
          <p:cNvPr id="7" name="Picture 6">
            <a:extLst>
              <a:ext uri="{FF2B5EF4-FFF2-40B4-BE49-F238E27FC236}">
                <a16:creationId xmlns:a16="http://schemas.microsoft.com/office/drawing/2014/main" id="{BD031782-F4EF-4F95-9758-FEC3D20496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97169" y="1467153"/>
            <a:ext cx="3301645" cy="2202198"/>
          </a:xfrm>
          <a:prstGeom prst="rect">
            <a:avLst/>
          </a:prstGeom>
        </p:spPr>
      </p:pic>
      <p:sp>
        <p:nvSpPr>
          <p:cNvPr id="9" name="TextBox 8">
            <a:extLst>
              <a:ext uri="{FF2B5EF4-FFF2-40B4-BE49-F238E27FC236}">
                <a16:creationId xmlns:a16="http://schemas.microsoft.com/office/drawing/2014/main" id="{140D563A-B8D3-492B-92E5-937917B373AE}"/>
              </a:ext>
            </a:extLst>
          </p:cNvPr>
          <p:cNvSpPr txBox="1"/>
          <p:nvPr/>
        </p:nvSpPr>
        <p:spPr>
          <a:xfrm>
            <a:off x="395536" y="3846332"/>
            <a:ext cx="8213238" cy="1477328"/>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dirty="0"/>
              <a:t>AI can be used on projects to predict cost overruns based on factors such as project size, contract type and the competence level of project managers.</a:t>
            </a:r>
          </a:p>
          <a:p>
            <a:pPr marL="285750" indent="-285750">
              <a:buClr>
                <a:srgbClr val="0077E3"/>
              </a:buClr>
              <a:buFont typeface="Arial" panose="020B0604020202020204" pitchFamily="34" charset="0"/>
              <a:buChar char="•"/>
            </a:pPr>
            <a:r>
              <a:rPr lang="en-US" sz="1800" dirty="0"/>
              <a:t>Historical data such as planned start and end dates are used by predictive models to envision realistic timelines for future projects.</a:t>
            </a:r>
          </a:p>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 </a:t>
            </a:r>
            <a:endParaRPr lang="en-GB" sz="1800" dirty="0"/>
          </a:p>
        </p:txBody>
      </p:sp>
    </p:spTree>
    <p:extLst>
      <p:ext uri="{BB962C8B-B14F-4D97-AF65-F5344CB8AC3E}">
        <p14:creationId xmlns:p14="http://schemas.microsoft.com/office/powerpoint/2010/main" val="4161526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2200"/>
            <a:ext cx="8686800" cy="358388"/>
          </a:xfrm>
        </p:spPr>
        <p:txBody>
          <a:bodyPr/>
          <a:lstStyle/>
          <a:p>
            <a:r>
              <a:rPr lang="en-US" dirty="0"/>
              <a:t>Artificial intelligence and BIM</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57264"/>
            <a:ext cx="8291264" cy="2303784"/>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3D BIM models need to take into consideration the architecture, engineering, mechanical, electrical, and plumbing (MEP) plans and the sequence of activities of the respective teams.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challenge is to ensure that the different models from the sub-teams do not clash with each other.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Machine learning can be used in the future to identify and mitigate clashes between the different models generated by the different teams. This could prevent costly and time-consuming rework.</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7236" y="3861048"/>
            <a:ext cx="3466728" cy="2312308"/>
          </a:xfrm>
          <a:prstGeom prst="rect">
            <a:avLst/>
          </a:prstGeom>
        </p:spPr>
      </p:pic>
    </p:spTree>
    <p:extLst>
      <p:ext uri="{BB962C8B-B14F-4D97-AF65-F5344CB8AC3E}">
        <p14:creationId xmlns:p14="http://schemas.microsoft.com/office/powerpoint/2010/main" val="420909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offsite manufacturing</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469294"/>
            <a:ext cx="8229600" cy="1743682"/>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dirty="0"/>
              <a:t>Construction companies are increasingly relying on offsite factories staffed by autonomous robots that piece together components of a building, which are then pieced together by human workers onsite. </a:t>
            </a:r>
          </a:p>
          <a:p>
            <a:pPr marL="285750" indent="-285750">
              <a:lnSpc>
                <a:spcPct val="100000"/>
              </a:lnSpc>
              <a:spcBef>
                <a:spcPts val="0"/>
              </a:spcBef>
              <a:spcAft>
                <a:spcPts val="0"/>
              </a:spcAft>
              <a:buClr>
                <a:srgbClr val="0077E3"/>
              </a:buClr>
              <a:buFont typeface="Arial" panose="020B0604020202020204" pitchFamily="34" charset="0"/>
              <a:buChar char="•"/>
            </a:pPr>
            <a:r>
              <a:rPr lang="en-US" sz="1800" dirty="0"/>
              <a:t>Structures like walls can be completed assembly-line style by autonomous machinery more efficiently than their human counterparts, leaving human workers to finish the detail work like plumbing, HVAC and electrical systems when the structure is fitted together. </a:t>
            </a:r>
          </a:p>
          <a:p>
            <a:r>
              <a:rPr lang="en-US" dirty="0"/>
              <a:t>  </a:t>
            </a:r>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204" y="3803012"/>
            <a:ext cx="4173592" cy="2341386"/>
          </a:xfrm>
          <a:prstGeom prst="rect">
            <a:avLst/>
          </a:prstGeom>
        </p:spPr>
      </p:pic>
    </p:spTree>
    <p:extLst>
      <p:ext uri="{BB962C8B-B14F-4D97-AF65-F5344CB8AC3E}">
        <p14:creationId xmlns:p14="http://schemas.microsoft.com/office/powerpoint/2010/main" val="33474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9" name="TextBox 8">
            <a:extLst>
              <a:ext uri="{FF2B5EF4-FFF2-40B4-BE49-F238E27FC236}">
                <a16:creationId xmlns:a16="http://schemas.microsoft.com/office/drawing/2014/main" id="{00D4277A-7794-594A-A014-DF35D30915F8}"/>
              </a:ext>
            </a:extLst>
          </p:cNvPr>
          <p:cNvSpPr txBox="1"/>
          <p:nvPr/>
        </p:nvSpPr>
        <p:spPr>
          <a:xfrm>
            <a:off x="457200" y="1484784"/>
            <a:ext cx="5770984" cy="1938992"/>
          </a:xfrm>
          <a:prstGeom prst="rect">
            <a:avLst/>
          </a:prstGeom>
          <a:noFill/>
        </p:spPr>
        <p:txBody>
          <a:bodyPr wrap="square" rtlCol="0">
            <a:spAutoFit/>
          </a:bodyPr>
          <a:lstStyle/>
          <a:p>
            <a:pPr>
              <a:lnSpc>
                <a:spcPct val="100000"/>
              </a:lnSpc>
              <a:spcBef>
                <a:spcPts val="0"/>
              </a:spcBef>
              <a:spcAft>
                <a:spcPts val="0"/>
              </a:spcAft>
              <a:buClr>
                <a:srgbClr val="0077E3"/>
              </a:buClr>
            </a:pPr>
            <a:r>
              <a:rPr lang="en-GB" sz="1800" dirty="0"/>
              <a:t>Plans for a new law, drawn up by the Department for Digital, Culture, Media and Sport (DCMS), will ensure all consumer smart devices sold in the UK adhere to the three rigorous security requirements for the internet of things (IoT). These are:</a:t>
            </a:r>
          </a:p>
          <a:p>
            <a:pPr algn="just">
              <a:lnSpc>
                <a:spcPct val="100000"/>
              </a:lnSpc>
              <a:spcBef>
                <a:spcPts val="0"/>
              </a:spcBef>
              <a:spcAft>
                <a:spcPts val="0"/>
              </a:spcAft>
              <a:buClr>
                <a:srgbClr val="0077E3"/>
              </a:buClr>
            </a:pPr>
            <a:endParaRPr lang="en-GB" sz="1800" dirty="0"/>
          </a:p>
          <a:p>
            <a:endParaRPr lang="en-GB" sz="1200" dirty="0"/>
          </a:p>
        </p:txBody>
      </p:sp>
      <p:pic>
        <p:nvPicPr>
          <p:cNvPr id="6" name="Picture 5" descr="Diagram, schematic&#10;&#10;Description automatically generated">
            <a:extLst>
              <a:ext uri="{FF2B5EF4-FFF2-40B4-BE49-F238E27FC236}">
                <a16:creationId xmlns:a16="http://schemas.microsoft.com/office/drawing/2014/main" id="{B2A44C24-2904-41AC-AB1A-BB43EA9101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7576" y="941329"/>
            <a:ext cx="2492896" cy="2492896"/>
          </a:xfrm>
          <a:prstGeom prst="rect">
            <a:avLst/>
          </a:prstGeom>
        </p:spPr>
      </p:pic>
      <p:sp>
        <p:nvSpPr>
          <p:cNvPr id="10" name="TextBox 9">
            <a:extLst>
              <a:ext uri="{FF2B5EF4-FFF2-40B4-BE49-F238E27FC236}">
                <a16:creationId xmlns:a16="http://schemas.microsoft.com/office/drawing/2014/main" id="{11C4F418-3815-42EA-A808-4EC263BAAF36}"/>
              </a:ext>
            </a:extLst>
          </p:cNvPr>
          <p:cNvSpPr txBox="1"/>
          <p:nvPr/>
        </p:nvSpPr>
        <p:spPr>
          <a:xfrm>
            <a:off x="323528" y="3423776"/>
            <a:ext cx="8229600" cy="2585323"/>
          </a:xfrm>
          <a:prstGeom prst="rect">
            <a:avLst/>
          </a:prstGeom>
          <a:noFill/>
        </p:spPr>
        <p:txBody>
          <a:bodyPr wrap="square">
            <a:spAutoFit/>
          </a:bodyPr>
          <a:lstStyle/>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All consumer internet-connected device passwords must be unique and not resettable to any universal factory setting.</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explicitly state the minimum length of time for which the device will receive security updates at the point of sale, either in store or online.</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provide a public point of contact.</a:t>
            </a:r>
          </a:p>
        </p:txBody>
      </p:sp>
    </p:spTree>
    <p:extLst>
      <p:ext uri="{BB962C8B-B14F-4D97-AF65-F5344CB8AC3E}">
        <p14:creationId xmlns:p14="http://schemas.microsoft.com/office/powerpoint/2010/main" val="292375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3B02-17B0-45C5-94B8-C8E3F27E8E50}"/>
              </a:ext>
            </a:extLst>
          </p:cNvPr>
          <p:cNvSpPr>
            <a:spLocks noGrp="1"/>
          </p:cNvSpPr>
          <p:nvPr>
            <p:ph type="title"/>
          </p:nvPr>
        </p:nvSpPr>
        <p:spPr/>
        <p:txBody>
          <a:bodyPr/>
          <a:lstStyle/>
          <a:p>
            <a:r>
              <a:rPr lang="en-US" dirty="0"/>
              <a:t>The internet of things (IoT). Examples from the code</a:t>
            </a:r>
            <a:endParaRPr lang="en-GB" dirty="0"/>
          </a:p>
        </p:txBody>
      </p:sp>
      <p:sp>
        <p:nvSpPr>
          <p:cNvPr id="3" name="Content Placeholder 2">
            <a:extLst>
              <a:ext uri="{FF2B5EF4-FFF2-40B4-BE49-F238E27FC236}">
                <a16:creationId xmlns:a16="http://schemas.microsoft.com/office/drawing/2014/main" id="{ABCD2A92-20DB-4256-8B42-07BA3157B5A0}"/>
              </a:ext>
            </a:extLst>
          </p:cNvPr>
          <p:cNvSpPr>
            <a:spLocks noGrp="1"/>
          </p:cNvSpPr>
          <p:nvPr>
            <p:ph sz="quarter" idx="10"/>
          </p:nvPr>
        </p:nvSpPr>
        <p:spPr/>
        <p:txBody>
          <a:bodyPr/>
          <a:lstStyle/>
          <a:p>
            <a:r>
              <a:rPr lang="en-GB" sz="1800" b="1" dirty="0"/>
              <a:t>Monitor system telemetry data: </a:t>
            </a:r>
            <a:r>
              <a:rPr lang="en-GB" sz="1800" dirty="0"/>
              <a:t>If telemetry data is collected from IoT devices and services, such as usage and measurement data, it should be monitored for security anomalies.</a:t>
            </a:r>
          </a:p>
          <a:p>
            <a:r>
              <a:rPr lang="en-GB" sz="1800" b="1" dirty="0">
                <a:latin typeface="Helvetica" pitchFamily="2" charset="0"/>
              </a:rPr>
              <a:t>Securely store credentials and security-sensitive data: </a:t>
            </a:r>
            <a:r>
              <a:rPr lang="en-GB" sz="1800" dirty="0"/>
              <a:t>Any credentials shall be stored securely within services and on devices. Hard-coded credentials in device software are not acceptable.</a:t>
            </a:r>
          </a:p>
          <a:p>
            <a:r>
              <a:rPr lang="en-GB" sz="1800" b="1" dirty="0">
                <a:latin typeface="Helvetica" pitchFamily="2" charset="0"/>
              </a:rPr>
              <a:t>Ensure software integrity: </a:t>
            </a:r>
            <a:r>
              <a:rPr lang="en-GB" sz="1800" dirty="0"/>
              <a:t>Software on IoT devices should be verified using secure boot mechanisms. If an unauthorised change is detected, the device should alert the consumer/administrator to an issue and should not connect to wider networks than those necessary to perform the alerting function.</a:t>
            </a:r>
          </a:p>
          <a:p>
            <a:r>
              <a:rPr lang="en-GB" sz="2000" b="1" dirty="0">
                <a:latin typeface="Helvetica" pitchFamily="2" charset="0"/>
              </a:rPr>
              <a:t>No default passwords: </a:t>
            </a:r>
            <a:r>
              <a:rPr lang="en-GB" sz="2000" dirty="0"/>
              <a:t>All IoT device passwords shall be unique and not resettable to any universal factory default value. </a:t>
            </a:r>
          </a:p>
          <a:p>
            <a:r>
              <a:rPr lang="en-GB" sz="2000" b="1" dirty="0">
                <a:latin typeface="Helvetica" pitchFamily="2" charset="0"/>
              </a:rPr>
              <a:t> </a:t>
            </a:r>
            <a:endParaRPr lang="en-GB" sz="2000" dirty="0">
              <a:effectLst/>
              <a:latin typeface="Helvetica" pitchFamily="2" charset="0"/>
            </a:endParaRPr>
          </a:p>
          <a:p>
            <a:endParaRPr lang="en-GB" sz="2000" dirty="0">
              <a:effectLst/>
              <a:latin typeface="Helvetica" pitchFamily="2" charset="0"/>
            </a:endParaRPr>
          </a:p>
          <a:p>
            <a:endParaRPr lang="en-GB" sz="2000" b="1" dirty="0">
              <a:latin typeface="Helvetica" pitchFamily="2" charset="0"/>
            </a:endParaRPr>
          </a:p>
          <a:p>
            <a:endParaRPr lang="en-GB" sz="2000" dirty="0"/>
          </a:p>
          <a:p>
            <a:endParaRPr lang="en-GB" dirty="0"/>
          </a:p>
        </p:txBody>
      </p:sp>
    </p:spTree>
    <p:extLst>
      <p:ext uri="{BB962C8B-B14F-4D97-AF65-F5344CB8AC3E}">
        <p14:creationId xmlns:p14="http://schemas.microsoft.com/office/powerpoint/2010/main" val="61104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cities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437280"/>
          </a:xfrm>
        </p:spPr>
        <p:txBody>
          <a:bodyPr/>
          <a:lstStyle/>
          <a:p>
            <a:pPr>
              <a:lnSpc>
                <a:spcPct val="100000"/>
              </a:lnSpc>
              <a:spcBef>
                <a:spcPts val="0"/>
              </a:spcBef>
              <a:spcAft>
                <a:spcPts val="0"/>
              </a:spcAft>
            </a:pPr>
            <a:r>
              <a:rPr lang="en-GB" sz="1800" dirty="0"/>
              <a:t>S.M.A.R.T. is defined as ‘Self-Monitoring, Analysis and Reporting Technology’. The catalyst for smart cities is population growth, with the majority of the population becoming more urbanised.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as well as buildings need to deploy electronic and internet services. This may be smartphone apps for finding your way in a building or a city, for example, as well as interacting with a city official or a building manager electronically, basically providing convenience.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adequate energy supplies. Energy also affects the environment of a city and the cost of living. The city’s utility grid needs to communicate with the city’s buildings and the power grid.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to deploy intelligent traffic systems such as traffic signal control systems, license plate recognition, and real-time data from other systems to utilise predictive analytics in reducing travel times. </a:t>
            </a:r>
          </a:p>
          <a:p>
            <a:pPr>
              <a:lnSpc>
                <a:spcPct val="100000"/>
              </a:lnSpc>
              <a:spcBef>
                <a:spcPts val="0"/>
              </a:spcBef>
              <a:spcAft>
                <a:spcPts val="0"/>
              </a:spcAft>
            </a:pPr>
            <a:endParaRPr lang="en-GB" sz="1800" dirty="0"/>
          </a:p>
          <a:p>
            <a:endParaRPr lang="en-GB" dirty="0"/>
          </a:p>
          <a:p>
            <a:endParaRPr lang="en-GB" dirty="0"/>
          </a:p>
          <a:p>
            <a:endParaRPr lang="en-GB" dirty="0"/>
          </a:p>
        </p:txBody>
      </p:sp>
    </p:spTree>
    <p:extLst>
      <p:ext uri="{BB962C8B-B14F-4D97-AF65-F5344CB8AC3E}">
        <p14:creationId xmlns:p14="http://schemas.microsoft.com/office/powerpoint/2010/main" val="362921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building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7ABDF1A-2848-AF44-8EF9-45069D83DCE6}"/>
              </a:ext>
            </a:extLst>
          </p:cNvPr>
          <p:cNvSpPr>
            <a:spLocks noGrp="1"/>
          </p:cNvSpPr>
          <p:nvPr>
            <p:ph sz="quarter" idx="10"/>
          </p:nvPr>
        </p:nvSpPr>
        <p:spPr/>
        <p:txBody>
          <a:bodyPr/>
          <a:lstStyle/>
          <a:p>
            <a:pPr>
              <a:lnSpc>
                <a:spcPct val="100000"/>
              </a:lnSpc>
              <a:spcBef>
                <a:spcPts val="0"/>
              </a:spcBef>
              <a:spcAft>
                <a:spcPts val="0"/>
              </a:spcAft>
            </a:pPr>
            <a:r>
              <a:rPr lang="en-US" sz="1800" dirty="0"/>
              <a:t>By connecting all building service systems to a smart software platform via a secured LAN or WAN network, every single one of them can be controlled and monitored from one central location (control room). Sometimes, an operator is needed to make decisions, but often the technology and software behind the systems is smart enough to operate autonomously. </a:t>
            </a:r>
          </a:p>
          <a:p>
            <a:r>
              <a:rPr lang="en-GB" sz="1800" dirty="0"/>
              <a:t>Many processes and critical situations are handled </a:t>
            </a:r>
            <a:r>
              <a:rPr lang="en-US" sz="1800" dirty="0"/>
              <a:t>in </a:t>
            </a:r>
            <a:r>
              <a:rPr lang="en-GB" sz="1800" dirty="0"/>
              <a:t>the control room. Different sectors are characterised by different types of processes and critical events. Most organisations will have the main processes such as fire detection, HVAC, access control and CCTV, with many including systems such as rainwater harvesting, exterior shading, water reclamation, electric switchable glass, sun tracking systems, etc.</a:t>
            </a:r>
          </a:p>
          <a:p>
            <a:pPr algn="just">
              <a:lnSpc>
                <a:spcPct val="100000"/>
              </a:lnSpc>
              <a:spcBef>
                <a:spcPts val="0"/>
              </a:spcBef>
              <a:spcAft>
                <a:spcPts val="0"/>
              </a:spcAft>
            </a:pPr>
            <a:r>
              <a:rPr lang="en-GB" sz="1800" dirty="0"/>
              <a:t>The physical facilities may be spread out over many sites, cities, countries or even worldwide. In some cases, the control can be part of a larger command centre, e.g. Ministry of Defence. </a:t>
            </a:r>
          </a:p>
          <a:p>
            <a:endParaRPr lang="en-GB" dirty="0"/>
          </a:p>
          <a:p>
            <a:endParaRPr lang="en-GB" dirty="0"/>
          </a:p>
        </p:txBody>
      </p:sp>
    </p:spTree>
    <p:extLst>
      <p:ext uri="{BB962C8B-B14F-4D97-AF65-F5344CB8AC3E}">
        <p14:creationId xmlns:p14="http://schemas.microsoft.com/office/powerpoint/2010/main" val="19866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Management dashboards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7" name="Content Placeholder 3">
            <a:extLst>
              <a:ext uri="{FF2B5EF4-FFF2-40B4-BE49-F238E27FC236}">
                <a16:creationId xmlns:a16="http://schemas.microsoft.com/office/drawing/2014/main" id="{B14EE668-8916-4F46-A46F-18D19A2779E3}"/>
              </a:ext>
            </a:extLst>
          </p:cNvPr>
          <p:cNvSpPr txBox="1">
            <a:spLocks/>
          </p:cNvSpPr>
          <p:nvPr/>
        </p:nvSpPr>
        <p:spPr bwMode="auto">
          <a:xfrm>
            <a:off x="439065" y="4252910"/>
            <a:ext cx="8229600" cy="23795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The Direct Digital Control (DDC) of an HVAC system is a method of monitoring and controlling the HVAC system performance by collecting, processing, and sending information using sensors, actuators, and microprocessors. These</a:t>
            </a:r>
            <a:r>
              <a:rPr lang="en-GB" sz="1800" kern="0" dirty="0"/>
              <a:t> centralised BAS controls (dashboards) transform data into useful information. </a:t>
            </a:r>
            <a:r>
              <a:rPr lang="en-GB" sz="1800" dirty="0"/>
              <a:t>A point is any input or output device used to control the overall or specific performance of equipment related to the equipment.</a:t>
            </a:r>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dirty="0"/>
          </a:p>
        </p:txBody>
      </p:sp>
      <p:sp>
        <p:nvSpPr>
          <p:cNvPr id="2" name="TextBox 1">
            <a:extLst>
              <a:ext uri="{FF2B5EF4-FFF2-40B4-BE49-F238E27FC236}">
                <a16:creationId xmlns:a16="http://schemas.microsoft.com/office/drawing/2014/main" id="{6097EF11-B867-AC48-9496-97373F4F268B}"/>
              </a:ext>
            </a:extLst>
          </p:cNvPr>
          <p:cNvSpPr txBox="1"/>
          <p:nvPr/>
        </p:nvSpPr>
        <p:spPr>
          <a:xfrm>
            <a:off x="414263" y="1390588"/>
            <a:ext cx="6389985" cy="2862322"/>
          </a:xfrm>
          <a:prstGeom prst="rect">
            <a:avLst/>
          </a:prstGeom>
          <a:noFill/>
        </p:spPr>
        <p:txBody>
          <a:bodyPr wrap="square" rtlCol="0">
            <a:spAutoFit/>
          </a:bodyPr>
          <a:lstStyle/>
          <a:p>
            <a:r>
              <a:rPr lang="en-GB" sz="1800" dirty="0"/>
              <a:t>Building automation systems (BAS) centralised controls show:</a:t>
            </a:r>
          </a:p>
          <a:p>
            <a:pPr marL="285750" indent="-285750">
              <a:buClr>
                <a:srgbClr val="0077E3"/>
              </a:buClr>
              <a:buFont typeface="Arial" panose="020B0604020202020204" pitchFamily="34" charset="0"/>
              <a:buChar char="•"/>
            </a:pPr>
            <a:r>
              <a:rPr lang="en-GB" sz="1800" dirty="0"/>
              <a:t>change scheduling for multiple HVAC units at the same time </a:t>
            </a:r>
          </a:p>
          <a:p>
            <a:pPr marL="285750" indent="-285750">
              <a:buClr>
                <a:srgbClr val="0077E3"/>
              </a:buClr>
              <a:buFont typeface="Arial" panose="020B0604020202020204" pitchFamily="34" charset="0"/>
              <a:buChar char="•"/>
            </a:pPr>
            <a:r>
              <a:rPr lang="en-GB" sz="1800" dirty="0"/>
              <a:t>monitor ‘health’ of equipment </a:t>
            </a:r>
          </a:p>
          <a:p>
            <a:pPr marL="285750" indent="-285750">
              <a:buClr>
                <a:srgbClr val="0077E3"/>
              </a:buClr>
              <a:buFont typeface="Arial" panose="020B0604020202020204" pitchFamily="34" charset="0"/>
              <a:buChar char="•"/>
            </a:pPr>
            <a:r>
              <a:rPr lang="en-GB" sz="1800" dirty="0"/>
              <a:t>internet accessible </a:t>
            </a:r>
          </a:p>
          <a:p>
            <a:pPr marL="285750" indent="-285750">
              <a:buClr>
                <a:srgbClr val="0077E3"/>
              </a:buClr>
              <a:buFont typeface="Arial" panose="020B0604020202020204" pitchFamily="34" charset="0"/>
              <a:buChar char="•"/>
            </a:pPr>
            <a:r>
              <a:rPr lang="en-GB" sz="1800" dirty="0"/>
              <a:t>alarm or fault notification can be via text message or email  </a:t>
            </a:r>
          </a:p>
          <a:p>
            <a:pPr marL="285750" indent="-285750">
              <a:buClr>
                <a:srgbClr val="0077E3"/>
              </a:buClr>
              <a:buFont typeface="Arial" panose="020B0604020202020204" pitchFamily="34" charset="0"/>
              <a:buChar char="•"/>
            </a:pPr>
            <a:r>
              <a:rPr lang="en-GB" sz="1800" dirty="0"/>
              <a:t>they can collect trend data </a:t>
            </a:r>
          </a:p>
          <a:p>
            <a:pPr marL="285750" indent="-285750">
              <a:buClr>
                <a:srgbClr val="0077E3"/>
              </a:buClr>
              <a:buFont typeface="Arial" panose="020B0604020202020204" pitchFamily="34" charset="0"/>
              <a:buChar char="•"/>
            </a:pPr>
            <a:r>
              <a:rPr lang="en-GB" sz="1800" dirty="0"/>
              <a:t>they can integrate to lighting control or security system.</a:t>
            </a:r>
          </a:p>
          <a:p>
            <a:pPr marL="285750" indent="-285750">
              <a:buClr>
                <a:srgbClr val="0077E3"/>
              </a:buClr>
              <a:buFont typeface="Arial" panose="020B0604020202020204" pitchFamily="34" charset="0"/>
              <a:buChar char="•"/>
            </a:pPr>
            <a:endParaRPr lang="en-GB" sz="1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60232" y="1390587"/>
            <a:ext cx="2170584" cy="1516747"/>
          </a:xfrm>
          <a:prstGeom prst="rect">
            <a:avLst/>
          </a:prstGeom>
        </p:spPr>
      </p:pic>
    </p:spTree>
    <p:extLst>
      <p:ext uri="{BB962C8B-B14F-4D97-AF65-F5344CB8AC3E}">
        <p14:creationId xmlns:p14="http://schemas.microsoft.com/office/powerpoint/2010/main" val="201544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points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C0EA6340-F5F8-3147-886E-622FB7FF68B1}"/>
              </a:ext>
            </a:extLst>
          </p:cNvPr>
          <p:cNvSpPr>
            <a:spLocks noGrp="1"/>
          </p:cNvSpPr>
          <p:nvPr>
            <p:ph sz="quarter" idx="10"/>
          </p:nvPr>
        </p:nvSpPr>
        <p:spPr/>
        <p:txBody>
          <a:bodyPr/>
          <a:lstStyle/>
          <a:p>
            <a:r>
              <a:rPr lang="en-GB" sz="1800" b="1" dirty="0"/>
              <a:t>Analog input </a:t>
            </a:r>
            <a:r>
              <a:rPr lang="mr-IN" sz="1800" dirty="0"/>
              <a:t>–</a:t>
            </a:r>
            <a:r>
              <a:rPr lang="en-GB" sz="1800" dirty="0"/>
              <a:t> a sensor that monitors physical data, such as temperature, flow, pressure, humidity, voltage, current, CO2.</a:t>
            </a:r>
          </a:p>
          <a:p>
            <a:r>
              <a:rPr lang="en-GB" sz="1800" b="1" dirty="0"/>
              <a:t>Discrete input </a:t>
            </a:r>
            <a:r>
              <a:rPr lang="mr-IN" sz="1800" dirty="0"/>
              <a:t>–</a:t>
            </a:r>
            <a:r>
              <a:rPr lang="en-GB" sz="1800" dirty="0"/>
              <a:t> a sensor that monitors status, e.g. momentary and maintained switches, on/off equipment status, and digital pulses from flow and electric power meters. </a:t>
            </a:r>
          </a:p>
          <a:p>
            <a:r>
              <a:rPr lang="en-GB" sz="1800" b="1" dirty="0"/>
              <a:t>Analog output </a:t>
            </a:r>
            <a:r>
              <a:rPr lang="mr-IN" sz="1800" dirty="0"/>
              <a:t>–</a:t>
            </a:r>
            <a:r>
              <a:rPr lang="en-GB" sz="1800" dirty="0"/>
              <a:t> a physical action of a proportional device in the controlled equipment, e.g. actuator opens air damper from 20%</a:t>
            </a:r>
            <a:r>
              <a:rPr lang="mr-IN" sz="1800" dirty="0"/>
              <a:t>–</a:t>
            </a:r>
            <a:r>
              <a:rPr lang="en-GB" sz="1800" dirty="0"/>
              <a:t>40%, other dampers, valves, inlet guide vanes, etc. </a:t>
            </a:r>
          </a:p>
          <a:p>
            <a:r>
              <a:rPr lang="en-GB" sz="1800" b="1" dirty="0"/>
              <a:t>Discrete output </a:t>
            </a:r>
            <a:r>
              <a:rPr lang="mr-IN" sz="1800" dirty="0"/>
              <a:t>–</a:t>
            </a:r>
            <a:r>
              <a:rPr lang="en-GB" sz="1800" dirty="0"/>
              <a:t> changes or maintains device status. Performs momentary or maintained switching for start/stop of pumps, fans, two-position dampers, solenoid valves, relays, alarm signal and on/off control.</a:t>
            </a:r>
          </a:p>
        </p:txBody>
      </p:sp>
    </p:spTree>
    <p:extLst>
      <p:ext uri="{BB962C8B-B14F-4D97-AF65-F5344CB8AC3E}">
        <p14:creationId xmlns:p14="http://schemas.microsoft.com/office/powerpoint/2010/main" val="945654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building automation industry has a long history of global communication protocols in the market. </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Facility managers already have the tools to take their buildings to a higher and more valuable level of building automation.</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Leading manufacturers are now working towards developing IP-based communication standards that can work alongside the existing communication standards. </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Wireless technologies, such as 5G and Wi-Fi-6 are likely to have a greater impact on the connectivity of building technologies and are likely to accelerate the growth of IoT devices and applications in the building automation space. </a:t>
            </a:r>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spTree>
    <p:extLst>
      <p:ext uri="{BB962C8B-B14F-4D97-AF65-F5344CB8AC3E}">
        <p14:creationId xmlns:p14="http://schemas.microsoft.com/office/powerpoint/2010/main" val="2121636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09DC6A-D4D2-4EF2-B08E-8DA066D87F0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D1F68B2-F737-4F0A-B0A7-770C4ACC5600}">
  <ds:schemaRefs>
    <ds:schemaRef ds:uri="http://schemas.microsoft.com/sharepoint/v3/contenttype/forms"/>
  </ds:schemaRefs>
</ds:datastoreItem>
</file>

<file path=customXml/itemProps3.xml><?xml version="1.0" encoding="utf-8"?>
<ds:datastoreItem xmlns:ds="http://schemas.openxmlformats.org/officeDocument/2006/customXml" ds:itemID="{A05F2413-EA11-4665-A1CE-AD60D152AF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1417</TotalTime>
  <Words>2799</Words>
  <Application>Microsoft Office PowerPoint</Application>
  <PresentationFormat>On-screen Show (4:3)</PresentationFormat>
  <Paragraphs>182</Paragraphs>
  <Slides>24</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ＭＳ Ｐゴシック</vt:lpstr>
      <vt:lpstr>Arial</vt:lpstr>
      <vt:lpstr>Courier New</vt:lpstr>
      <vt:lpstr>Helvetica</vt:lpstr>
      <vt:lpstr>Helvetica Neue</vt:lpstr>
      <vt:lpstr>Lucida Grande</vt:lpstr>
      <vt:lpstr>Times New Roman</vt:lpstr>
      <vt:lpstr>1_Default Design</vt:lpstr>
      <vt:lpstr>PowerPoint 1: Internet of things</vt:lpstr>
      <vt:lpstr>The internet of things (IoT)</vt:lpstr>
      <vt:lpstr>The internet of things (IoT)</vt:lpstr>
      <vt:lpstr>The internet of things (IoT). Examples from the code</vt:lpstr>
      <vt:lpstr>Smart cities  </vt:lpstr>
      <vt:lpstr>Smart building  </vt:lpstr>
      <vt:lpstr>Management dashboards </vt:lpstr>
      <vt:lpstr>Types of points </vt:lpstr>
      <vt:lpstr>Building automation systems (BAS)</vt:lpstr>
      <vt:lpstr>Building automation systems (BAS) and AI</vt:lpstr>
      <vt:lpstr>Smart maintenance</vt:lpstr>
      <vt:lpstr>Smart maintenance</vt:lpstr>
      <vt:lpstr>The benefits of smart maintenance</vt:lpstr>
      <vt:lpstr>Just-in-time (JIT)</vt:lpstr>
      <vt:lpstr>Just-in-time (JIT) </vt:lpstr>
      <vt:lpstr>Advantages and disadvantages of JIT</vt:lpstr>
      <vt:lpstr>Smart building asset management</vt:lpstr>
      <vt:lpstr>Asset management</vt:lpstr>
      <vt:lpstr>Smart concrete</vt:lpstr>
      <vt:lpstr>Artificial intelligence in construction </vt:lpstr>
      <vt:lpstr>Artificial intelligence in construction </vt:lpstr>
      <vt:lpstr>Artificial intelligence and BIM </vt:lpstr>
      <vt:lpstr>Artificial intelligence in offsite manufacturing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151</cp:revision>
  <dcterms:created xsi:type="dcterms:W3CDTF">2013-05-28T00:38:54Z</dcterms:created>
  <dcterms:modified xsi:type="dcterms:W3CDTF">2025-11-12T21:41:43Z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