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31" r:id="rId6"/>
    <p:sldId id="359" r:id="rId7"/>
    <p:sldId id="341" r:id="rId8"/>
    <p:sldId id="362" r:id="rId9"/>
    <p:sldId id="345" r:id="rId10"/>
    <p:sldId id="330" r:id="rId11"/>
    <p:sldId id="355" r:id="rId12"/>
    <p:sldId id="356" r:id="rId13"/>
    <p:sldId id="364"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21FB9B-DB10-4B7F-8B72-72041ABDA07A}" v="1" dt="2021-09-27T13:30:12.0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8359" autoAdjust="0"/>
    <p:restoredTop sz="86199"/>
  </p:normalViewPr>
  <p:slideViewPr>
    <p:cSldViewPr showGuides="1">
      <p:cViewPr varScale="1">
        <p:scale>
          <a:sx n="64" d="100"/>
          <a:sy n="64" d="100"/>
        </p:scale>
        <p:origin x="16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021FB9B-DB10-4B7F-8B72-72041ABDA07A}"/>
    <pc:docChg chg="custSel modSld">
      <pc:chgData name="Caroline Prodger" userId="e4ef2e75-b60b-401b-8ebe-291bdcf405f4" providerId="ADAL" clId="{1021FB9B-DB10-4B7F-8B72-72041ABDA07A}" dt="2021-09-27T13:31:27.858" v="8" actId="20577"/>
      <pc:docMkLst>
        <pc:docMk/>
      </pc:docMkLst>
      <pc:sldChg chg="delSp modSp mod modNotesTx">
        <pc:chgData name="Caroline Prodger" userId="e4ef2e75-b60b-401b-8ebe-291bdcf405f4" providerId="ADAL" clId="{1021FB9B-DB10-4B7F-8B72-72041ABDA07A}" dt="2021-09-27T13:31:27.858" v="8" actId="20577"/>
        <pc:sldMkLst>
          <pc:docMk/>
          <pc:sldMk cId="2228592787" sldId="362"/>
        </pc:sldMkLst>
        <pc:spChg chg="del mod">
          <ac:chgData name="Caroline Prodger" userId="e4ef2e75-b60b-401b-8ebe-291bdcf405f4" providerId="ADAL" clId="{1021FB9B-DB10-4B7F-8B72-72041ABDA07A}" dt="2021-09-27T13:31:13.765" v="2" actId="478"/>
          <ac:spMkLst>
            <pc:docMk/>
            <pc:sldMk cId="2228592787" sldId="362"/>
            <ac:spMk id="5" creationId="{4A2E325E-887A-427F-874D-A29B0E64CB7F}"/>
          </ac:spMkLst>
        </pc:spChg>
      </pc:sldChg>
    </pc:docChg>
  </pc:docChgLst>
  <pc:docChgLst>
    <pc:chgData name="Caroline Prodger" userId="e4ef2e75-b60b-401b-8ebe-291bdcf405f4" providerId="ADAL" clId="{7D4D9DF9-7FD8-482C-B35A-E53BCEC49813}"/>
    <pc:docChg chg="custSel delSld modSld sldOrd modMainMaster">
      <pc:chgData name="Caroline Prodger" userId="e4ef2e75-b60b-401b-8ebe-291bdcf405f4" providerId="ADAL" clId="{7D4D9DF9-7FD8-482C-B35A-E53BCEC49813}" dt="2021-09-23T17:35:06.595" v="704" actId="20577"/>
      <pc:docMkLst>
        <pc:docMk/>
      </pc:docMkLst>
      <pc:sldChg chg="modSp mod">
        <pc:chgData name="Caroline Prodger" userId="e4ef2e75-b60b-401b-8ebe-291bdcf405f4" providerId="ADAL" clId="{7D4D9DF9-7FD8-482C-B35A-E53BCEC49813}" dt="2021-09-23T16:46:19.396" v="21" actId="20577"/>
        <pc:sldMkLst>
          <pc:docMk/>
          <pc:sldMk cId="1573564644" sldId="256"/>
        </pc:sldMkLst>
        <pc:spChg chg="mod">
          <ac:chgData name="Caroline Prodger" userId="e4ef2e75-b60b-401b-8ebe-291bdcf405f4" providerId="ADAL" clId="{7D4D9DF9-7FD8-482C-B35A-E53BCEC49813}" dt="2021-09-23T16:46:19.396" v="21" actId="20577"/>
          <ac:spMkLst>
            <pc:docMk/>
            <pc:sldMk cId="1573564644" sldId="256"/>
            <ac:spMk id="2053" creationId="{00000000-0000-0000-0000-000000000000}"/>
          </ac:spMkLst>
        </pc:spChg>
        <pc:spChg chg="mod">
          <ac:chgData name="Caroline Prodger" userId="e4ef2e75-b60b-401b-8ebe-291bdcf405f4" providerId="ADAL" clId="{7D4D9DF9-7FD8-482C-B35A-E53BCEC49813}" dt="2021-09-23T16:46:09.396" v="13" actId="20577"/>
          <ac:spMkLst>
            <pc:docMk/>
            <pc:sldMk cId="1573564644" sldId="256"/>
            <ac:spMk id="2054" creationId="{00000000-0000-0000-0000-000000000000}"/>
          </ac:spMkLst>
        </pc:spChg>
      </pc:sldChg>
      <pc:sldChg chg="delSp modSp mod modNotesTx">
        <pc:chgData name="Caroline Prodger" userId="e4ef2e75-b60b-401b-8ebe-291bdcf405f4" providerId="ADAL" clId="{7D4D9DF9-7FD8-482C-B35A-E53BCEC49813}" dt="2021-09-23T17:13:26.887" v="414" actId="1076"/>
        <pc:sldMkLst>
          <pc:docMk/>
          <pc:sldMk cId="2399942270" sldId="330"/>
        </pc:sldMkLst>
        <pc:spChg chg="del">
          <ac:chgData name="Caroline Prodger" userId="e4ef2e75-b60b-401b-8ebe-291bdcf405f4" providerId="ADAL" clId="{7D4D9DF9-7FD8-482C-B35A-E53BCEC49813}" dt="2021-09-23T17:13:21.122" v="410" actId="478"/>
          <ac:spMkLst>
            <pc:docMk/>
            <pc:sldMk cId="2399942270" sldId="330"/>
            <ac:spMk id="5" creationId="{728F0B6D-C9D8-D949-B5C3-32AB75FA4BAF}"/>
          </ac:spMkLst>
        </pc:spChg>
        <pc:picChg chg="mod">
          <ac:chgData name="Caroline Prodger" userId="e4ef2e75-b60b-401b-8ebe-291bdcf405f4" providerId="ADAL" clId="{7D4D9DF9-7FD8-482C-B35A-E53BCEC49813}" dt="2021-09-23T17:13:26.887" v="414" actId="1076"/>
          <ac:picMkLst>
            <pc:docMk/>
            <pc:sldMk cId="2399942270" sldId="330"/>
            <ac:picMk id="10" creationId="{8E23B23F-FD14-4720-94B3-100516715880}"/>
          </ac:picMkLst>
        </pc:picChg>
      </pc:sldChg>
      <pc:sldChg chg="modSp mod ord">
        <pc:chgData name="Caroline Prodger" userId="e4ef2e75-b60b-401b-8ebe-291bdcf405f4" providerId="ADAL" clId="{7D4D9DF9-7FD8-482C-B35A-E53BCEC49813}" dt="2021-09-23T17:30:12.020" v="699" actId="20577"/>
        <pc:sldMkLst>
          <pc:docMk/>
          <pc:sldMk cId="0" sldId="331"/>
        </pc:sldMkLst>
        <pc:spChg chg="mod">
          <ac:chgData name="Caroline Prodger" userId="e4ef2e75-b60b-401b-8ebe-291bdcf405f4" providerId="ADAL" clId="{7D4D9DF9-7FD8-482C-B35A-E53BCEC49813}" dt="2021-09-23T17:01:24.341" v="306" actId="1076"/>
          <ac:spMkLst>
            <pc:docMk/>
            <pc:sldMk cId="0" sldId="331"/>
            <ac:spMk id="7" creationId="{E9EE30E7-32EE-B64D-8DDE-5F94B2C50C28}"/>
          </ac:spMkLst>
        </pc:spChg>
        <pc:spChg chg="mod">
          <ac:chgData name="Caroline Prodger" userId="e4ef2e75-b60b-401b-8ebe-291bdcf405f4" providerId="ADAL" clId="{7D4D9DF9-7FD8-482C-B35A-E53BCEC49813}" dt="2021-09-23T17:30:12.020" v="699" actId="20577"/>
          <ac:spMkLst>
            <pc:docMk/>
            <pc:sldMk cId="0" sldId="331"/>
            <ac:spMk id="22" creationId="{65F40235-7204-3149-AE0F-5497BCCC6232}"/>
          </ac:spMkLst>
        </pc:spChg>
        <pc:picChg chg="mod">
          <ac:chgData name="Caroline Prodger" userId="e4ef2e75-b60b-401b-8ebe-291bdcf405f4" providerId="ADAL" clId="{7D4D9DF9-7FD8-482C-B35A-E53BCEC49813}" dt="2021-09-23T17:01:16.111" v="304" actId="1076"/>
          <ac:picMkLst>
            <pc:docMk/>
            <pc:sldMk cId="0" sldId="331"/>
            <ac:picMk id="3" creationId="{6B8B4979-84EF-4FF0-8057-51395F627277}"/>
          </ac:picMkLst>
        </pc:picChg>
        <pc:picChg chg="mod">
          <ac:chgData name="Caroline Prodger" userId="e4ef2e75-b60b-401b-8ebe-291bdcf405f4" providerId="ADAL" clId="{7D4D9DF9-7FD8-482C-B35A-E53BCEC49813}" dt="2021-09-23T17:01:21.550" v="305" actId="1076"/>
          <ac:picMkLst>
            <pc:docMk/>
            <pc:sldMk cId="0" sldId="331"/>
            <ac:picMk id="10" creationId="{55D4DD05-C69A-4DEF-94E4-7EADBB57B8B3}"/>
          </ac:picMkLst>
        </pc:picChg>
      </pc:sldChg>
      <pc:sldChg chg="del">
        <pc:chgData name="Caroline Prodger" userId="e4ef2e75-b60b-401b-8ebe-291bdcf405f4" providerId="ADAL" clId="{7D4D9DF9-7FD8-482C-B35A-E53BCEC49813}" dt="2021-09-23T17:25:39.939" v="583" actId="2696"/>
        <pc:sldMkLst>
          <pc:docMk/>
          <pc:sldMk cId="1697643178" sldId="336"/>
        </pc:sldMkLst>
      </pc:sldChg>
      <pc:sldChg chg="modSp del">
        <pc:chgData name="Caroline Prodger" userId="e4ef2e75-b60b-401b-8ebe-291bdcf405f4" providerId="ADAL" clId="{7D4D9DF9-7FD8-482C-B35A-E53BCEC49813}" dt="2021-09-23T17:34:50.514" v="702" actId="2696"/>
        <pc:sldMkLst>
          <pc:docMk/>
          <pc:sldMk cId="0" sldId="340"/>
        </pc:sldMkLst>
        <pc:spChg chg="mod">
          <ac:chgData name="Caroline Prodger" userId="e4ef2e75-b60b-401b-8ebe-291bdcf405f4" providerId="ADAL" clId="{7D4D9DF9-7FD8-482C-B35A-E53BCEC49813}" dt="2021-09-23T17:31:00.182" v="700"/>
          <ac:spMkLst>
            <pc:docMk/>
            <pc:sldMk cId="0" sldId="340"/>
            <ac:spMk id="2" creationId="{00000000-0000-0000-0000-000000000000}"/>
          </ac:spMkLst>
        </pc:spChg>
      </pc:sldChg>
      <pc:sldChg chg="delSp modSp mod">
        <pc:chgData name="Caroline Prodger" userId="e4ef2e75-b60b-401b-8ebe-291bdcf405f4" providerId="ADAL" clId="{7D4D9DF9-7FD8-482C-B35A-E53BCEC49813}" dt="2021-09-23T16:57:03.028" v="235" actId="20577"/>
        <pc:sldMkLst>
          <pc:docMk/>
          <pc:sldMk cId="1583231386" sldId="341"/>
        </pc:sldMkLst>
        <pc:spChg chg="mod">
          <ac:chgData name="Caroline Prodger" userId="e4ef2e75-b60b-401b-8ebe-291bdcf405f4" providerId="ADAL" clId="{7D4D9DF9-7FD8-482C-B35A-E53BCEC49813}" dt="2021-09-23T16:57:03.028" v="235" actId="20577"/>
          <ac:spMkLst>
            <pc:docMk/>
            <pc:sldMk cId="1583231386" sldId="341"/>
            <ac:spMk id="4" creationId="{F2744790-8628-44AC-8F04-A99D3ECA0288}"/>
          </ac:spMkLst>
        </pc:spChg>
        <pc:spChg chg="del">
          <ac:chgData name="Caroline Prodger" userId="e4ef2e75-b60b-401b-8ebe-291bdcf405f4" providerId="ADAL" clId="{7D4D9DF9-7FD8-482C-B35A-E53BCEC49813}" dt="2021-09-23T16:54:56.111" v="141" actId="21"/>
          <ac:spMkLst>
            <pc:docMk/>
            <pc:sldMk cId="1583231386" sldId="341"/>
            <ac:spMk id="5" creationId="{97E83A55-DE7C-4BCE-9E14-AB8CDF68B26F}"/>
          </ac:spMkLst>
        </pc:spChg>
        <pc:spChg chg="mod">
          <ac:chgData name="Caroline Prodger" userId="e4ef2e75-b60b-401b-8ebe-291bdcf405f4" providerId="ADAL" clId="{7D4D9DF9-7FD8-482C-B35A-E53BCEC49813}" dt="2021-09-23T16:56:51.217" v="233" actId="33524"/>
          <ac:spMkLst>
            <pc:docMk/>
            <pc:sldMk cId="1583231386" sldId="341"/>
            <ac:spMk id="11" creationId="{6FF93860-D5AC-4544-BAA5-BBF6E58206D6}"/>
          </ac:spMkLst>
        </pc:spChg>
        <pc:picChg chg="mod">
          <ac:chgData name="Caroline Prodger" userId="e4ef2e75-b60b-401b-8ebe-291bdcf405f4" providerId="ADAL" clId="{7D4D9DF9-7FD8-482C-B35A-E53BCEC49813}" dt="2021-09-23T16:55:44.442" v="159" actId="1076"/>
          <ac:picMkLst>
            <pc:docMk/>
            <pc:sldMk cId="1583231386" sldId="341"/>
            <ac:picMk id="6" creationId="{00000000-0000-0000-0000-000000000000}"/>
          </ac:picMkLst>
        </pc:picChg>
      </pc:sldChg>
      <pc:sldChg chg="delSp modSp mod ord modNotesTx">
        <pc:chgData name="Caroline Prodger" userId="e4ef2e75-b60b-401b-8ebe-291bdcf405f4" providerId="ADAL" clId="{7D4D9DF9-7FD8-482C-B35A-E53BCEC49813}" dt="2021-09-23T17:31:00.182" v="700"/>
        <pc:sldMkLst>
          <pc:docMk/>
          <pc:sldMk cId="1134260153" sldId="345"/>
        </pc:sldMkLst>
        <pc:spChg chg="mod">
          <ac:chgData name="Caroline Prodger" userId="e4ef2e75-b60b-401b-8ebe-291bdcf405f4" providerId="ADAL" clId="{7D4D9DF9-7FD8-482C-B35A-E53BCEC49813}" dt="2021-09-23T17:31:00.182" v="700"/>
          <ac:spMkLst>
            <pc:docMk/>
            <pc:sldMk cId="1134260153" sldId="345"/>
            <ac:spMk id="2" creationId="{00000000-0000-0000-0000-000000000000}"/>
          </ac:spMkLst>
        </pc:spChg>
        <pc:spChg chg="del mod">
          <ac:chgData name="Caroline Prodger" userId="e4ef2e75-b60b-401b-8ebe-291bdcf405f4" providerId="ADAL" clId="{7D4D9DF9-7FD8-482C-B35A-E53BCEC49813}" dt="2021-09-23T17:27:48.710" v="666"/>
          <ac:spMkLst>
            <pc:docMk/>
            <pc:sldMk cId="1134260153" sldId="345"/>
            <ac:spMk id="7" creationId="{5D2EE9E4-03E3-9546-86A8-EF0B66A6B0A5}"/>
          </ac:spMkLst>
        </pc:spChg>
        <pc:spChg chg="mod">
          <ac:chgData name="Caroline Prodger" userId="e4ef2e75-b60b-401b-8ebe-291bdcf405f4" providerId="ADAL" clId="{7D4D9DF9-7FD8-482C-B35A-E53BCEC49813}" dt="2021-09-23T17:27:43.158" v="664" actId="20577"/>
          <ac:spMkLst>
            <pc:docMk/>
            <pc:sldMk cId="1134260153" sldId="345"/>
            <ac:spMk id="12" creationId="{11A8CAD8-71F1-954C-888E-2657F2D70EE5}"/>
          </ac:spMkLst>
        </pc:spChg>
        <pc:spChg chg="mod">
          <ac:chgData name="Caroline Prodger" userId="e4ef2e75-b60b-401b-8ebe-291bdcf405f4" providerId="ADAL" clId="{7D4D9DF9-7FD8-482C-B35A-E53BCEC49813}" dt="2021-09-23T17:26:36.800" v="615" actId="1076"/>
          <ac:spMkLst>
            <pc:docMk/>
            <pc:sldMk cId="1134260153" sldId="345"/>
            <ac:spMk id="22" creationId="{84413275-00D9-6640-9121-3E0EEAF73D42}"/>
          </ac:spMkLst>
        </pc:spChg>
        <pc:picChg chg="del">
          <ac:chgData name="Caroline Prodger" userId="e4ef2e75-b60b-401b-8ebe-291bdcf405f4" providerId="ADAL" clId="{7D4D9DF9-7FD8-482C-B35A-E53BCEC49813}" dt="2021-09-23T17:26:06.562" v="586" actId="478"/>
          <ac:picMkLst>
            <pc:docMk/>
            <pc:sldMk cId="1134260153" sldId="345"/>
            <ac:picMk id="8" creationId="{9FE43BF2-9CE9-3947-8D8E-40FBDEE34294}"/>
          </ac:picMkLst>
        </pc:picChg>
      </pc:sldChg>
      <pc:sldChg chg="delSp modSp mod modNotesTx">
        <pc:chgData name="Caroline Prodger" userId="e4ef2e75-b60b-401b-8ebe-291bdcf405f4" providerId="ADAL" clId="{7D4D9DF9-7FD8-482C-B35A-E53BCEC49813}" dt="2021-09-23T17:31:00.182" v="700"/>
        <pc:sldMkLst>
          <pc:docMk/>
          <pc:sldMk cId="2463181513" sldId="355"/>
        </pc:sldMkLst>
        <pc:spChg chg="mod">
          <ac:chgData name="Caroline Prodger" userId="e4ef2e75-b60b-401b-8ebe-291bdcf405f4" providerId="ADAL" clId="{7D4D9DF9-7FD8-482C-B35A-E53BCEC49813}" dt="2021-09-23T17:31:00.182" v="700"/>
          <ac:spMkLst>
            <pc:docMk/>
            <pc:sldMk cId="2463181513" sldId="355"/>
            <ac:spMk id="2" creationId="{00000000-0000-0000-0000-000000000000}"/>
          </ac:spMkLst>
        </pc:spChg>
        <pc:spChg chg="mod">
          <ac:chgData name="Caroline Prodger" userId="e4ef2e75-b60b-401b-8ebe-291bdcf405f4" providerId="ADAL" clId="{7D4D9DF9-7FD8-482C-B35A-E53BCEC49813}" dt="2021-09-23T17:15:24.566" v="477" actId="20577"/>
          <ac:spMkLst>
            <pc:docMk/>
            <pc:sldMk cId="2463181513" sldId="355"/>
            <ac:spMk id="3" creationId="{00000000-0000-0000-0000-000000000000}"/>
          </ac:spMkLst>
        </pc:spChg>
        <pc:spChg chg="del mod">
          <ac:chgData name="Caroline Prodger" userId="e4ef2e75-b60b-401b-8ebe-291bdcf405f4" providerId="ADAL" clId="{7D4D9DF9-7FD8-482C-B35A-E53BCEC49813}" dt="2021-09-23T17:13:00.055" v="352"/>
          <ac:spMkLst>
            <pc:docMk/>
            <pc:sldMk cId="2463181513" sldId="355"/>
            <ac:spMk id="7" creationId="{FFE36B6C-C305-4566-81A7-595339EABAC0}"/>
          </ac:spMkLst>
        </pc:spChg>
      </pc:sldChg>
      <pc:sldChg chg="modSp mod modNotesTx">
        <pc:chgData name="Caroline Prodger" userId="e4ef2e75-b60b-401b-8ebe-291bdcf405f4" providerId="ADAL" clId="{7D4D9DF9-7FD8-482C-B35A-E53BCEC49813}" dt="2021-09-23T17:31:00.182" v="700"/>
        <pc:sldMkLst>
          <pc:docMk/>
          <pc:sldMk cId="2919960459" sldId="356"/>
        </pc:sldMkLst>
        <pc:spChg chg="mod">
          <ac:chgData name="Caroline Prodger" userId="e4ef2e75-b60b-401b-8ebe-291bdcf405f4" providerId="ADAL" clId="{7D4D9DF9-7FD8-482C-B35A-E53BCEC49813}" dt="2021-09-23T17:31:00.182" v="700"/>
          <ac:spMkLst>
            <pc:docMk/>
            <pc:sldMk cId="2919960459" sldId="356"/>
            <ac:spMk id="2" creationId="{00000000-0000-0000-0000-000000000000}"/>
          </ac:spMkLst>
        </pc:spChg>
        <pc:spChg chg="mod">
          <ac:chgData name="Caroline Prodger" userId="e4ef2e75-b60b-401b-8ebe-291bdcf405f4" providerId="ADAL" clId="{7D4D9DF9-7FD8-482C-B35A-E53BCEC49813}" dt="2021-09-23T17:17:10.531" v="539" actId="20577"/>
          <ac:spMkLst>
            <pc:docMk/>
            <pc:sldMk cId="2919960459" sldId="356"/>
            <ac:spMk id="9" creationId="{F3B6D3E6-E254-D645-A26A-9AF10FDD1DD3}"/>
          </ac:spMkLst>
        </pc:spChg>
        <pc:spChg chg="mod">
          <ac:chgData name="Caroline Prodger" userId="e4ef2e75-b60b-401b-8ebe-291bdcf405f4" providerId="ADAL" clId="{7D4D9DF9-7FD8-482C-B35A-E53BCEC49813}" dt="2021-09-23T17:17:24.105" v="540" actId="21"/>
          <ac:spMkLst>
            <pc:docMk/>
            <pc:sldMk cId="2919960459" sldId="356"/>
            <ac:spMk id="13" creationId="{D3BDA8F6-19BC-4CA2-9156-5D44A431E912}"/>
          </ac:spMkLst>
        </pc:spChg>
        <pc:picChg chg="mod">
          <ac:chgData name="Caroline Prodger" userId="e4ef2e75-b60b-401b-8ebe-291bdcf405f4" providerId="ADAL" clId="{7D4D9DF9-7FD8-482C-B35A-E53BCEC49813}" dt="2021-09-23T17:17:42.057" v="575" actId="1076"/>
          <ac:picMkLst>
            <pc:docMk/>
            <pc:sldMk cId="2919960459" sldId="356"/>
            <ac:picMk id="3" creationId="{00000000-0000-0000-0000-000000000000}"/>
          </ac:picMkLst>
        </pc:picChg>
      </pc:sldChg>
      <pc:sldChg chg="delSp modSp del mod modNotesTx">
        <pc:chgData name="Caroline Prodger" userId="e4ef2e75-b60b-401b-8ebe-291bdcf405f4" providerId="ADAL" clId="{7D4D9DF9-7FD8-482C-B35A-E53BCEC49813}" dt="2021-09-23T17:01:33.781" v="307" actId="2696"/>
        <pc:sldMkLst>
          <pc:docMk/>
          <pc:sldMk cId="1013134012" sldId="358"/>
        </pc:sldMkLst>
        <pc:spChg chg="del mod">
          <ac:chgData name="Caroline Prodger" userId="e4ef2e75-b60b-401b-8ebe-291bdcf405f4" providerId="ADAL" clId="{7D4D9DF9-7FD8-482C-B35A-E53BCEC49813}" dt="2021-09-23T17:01:04.663" v="302"/>
          <ac:spMkLst>
            <pc:docMk/>
            <pc:sldMk cId="1013134012" sldId="358"/>
            <ac:spMk id="2" creationId="{FC0ECC5A-A22E-FD45-9C0D-7F82C3876752}"/>
          </ac:spMkLst>
        </pc:spChg>
        <pc:spChg chg="del mod">
          <ac:chgData name="Caroline Prodger" userId="e4ef2e75-b60b-401b-8ebe-291bdcf405f4" providerId="ADAL" clId="{7D4D9DF9-7FD8-482C-B35A-E53BCEC49813}" dt="2021-09-23T17:00:08.307" v="299" actId="478"/>
          <ac:spMkLst>
            <pc:docMk/>
            <pc:sldMk cId="1013134012" sldId="358"/>
            <ac:spMk id="9" creationId="{ADE52D7A-DFC5-DF45-AC97-4A5CE39ADAEA}"/>
          </ac:spMkLst>
        </pc:spChg>
        <pc:picChg chg="del">
          <ac:chgData name="Caroline Prodger" userId="e4ef2e75-b60b-401b-8ebe-291bdcf405f4" providerId="ADAL" clId="{7D4D9DF9-7FD8-482C-B35A-E53BCEC49813}" dt="2021-09-23T16:59:59.636" v="296" actId="478"/>
          <ac:picMkLst>
            <pc:docMk/>
            <pc:sldMk cId="1013134012" sldId="358"/>
            <ac:picMk id="14" creationId="{6D98F582-20AC-BC45-9543-0E0021AD6356}"/>
          </ac:picMkLst>
        </pc:picChg>
      </pc:sldChg>
      <pc:sldChg chg="addSp delSp modSp mod modNotesTx">
        <pc:chgData name="Caroline Prodger" userId="e4ef2e75-b60b-401b-8ebe-291bdcf405f4" providerId="ADAL" clId="{7D4D9DF9-7FD8-482C-B35A-E53BCEC49813}" dt="2021-09-23T16:52:22.882" v="95" actId="113"/>
        <pc:sldMkLst>
          <pc:docMk/>
          <pc:sldMk cId="1403009341" sldId="359"/>
        </pc:sldMkLst>
        <pc:spChg chg="del mod">
          <ac:chgData name="Caroline Prodger" userId="e4ef2e75-b60b-401b-8ebe-291bdcf405f4" providerId="ADAL" clId="{7D4D9DF9-7FD8-482C-B35A-E53BCEC49813}" dt="2021-09-23T16:48:35.540" v="85"/>
          <ac:spMkLst>
            <pc:docMk/>
            <pc:sldMk cId="1403009341" sldId="359"/>
            <ac:spMk id="7" creationId="{E9EE30E7-32EE-B64D-8DDE-5F94B2C50C28}"/>
          </ac:spMkLst>
        </pc:spChg>
        <pc:spChg chg="del">
          <ac:chgData name="Caroline Prodger" userId="e4ef2e75-b60b-401b-8ebe-291bdcf405f4" providerId="ADAL" clId="{7D4D9DF9-7FD8-482C-B35A-E53BCEC49813}" dt="2021-09-23T16:50:28.628" v="89" actId="478"/>
          <ac:spMkLst>
            <pc:docMk/>
            <pc:sldMk cId="1403009341" sldId="359"/>
            <ac:spMk id="10" creationId="{8A7B5957-9B15-DF48-8C1D-3F382A601BE1}"/>
          </ac:spMkLst>
        </pc:spChg>
        <pc:spChg chg="mod">
          <ac:chgData name="Caroline Prodger" userId="e4ef2e75-b60b-401b-8ebe-291bdcf405f4" providerId="ADAL" clId="{7D4D9DF9-7FD8-482C-B35A-E53BCEC49813}" dt="2021-09-23T16:52:22.882" v="95" actId="113"/>
          <ac:spMkLst>
            <pc:docMk/>
            <pc:sldMk cId="1403009341" sldId="359"/>
            <ac:spMk id="27" creationId="{94773A62-92A1-1D47-B5D0-8CF578DD16AD}"/>
          </ac:spMkLst>
        </pc:spChg>
        <pc:picChg chg="mod">
          <ac:chgData name="Caroline Prodger" userId="e4ef2e75-b60b-401b-8ebe-291bdcf405f4" providerId="ADAL" clId="{7D4D9DF9-7FD8-482C-B35A-E53BCEC49813}" dt="2021-09-23T16:51:42.092" v="94" actId="1076"/>
          <ac:picMkLst>
            <pc:docMk/>
            <pc:sldMk cId="1403009341" sldId="359"/>
            <ac:picMk id="2" creationId="{00000000-0000-0000-0000-000000000000}"/>
          </ac:picMkLst>
        </pc:picChg>
        <pc:picChg chg="del">
          <ac:chgData name="Caroline Prodger" userId="e4ef2e75-b60b-401b-8ebe-291bdcf405f4" providerId="ADAL" clId="{7D4D9DF9-7FD8-482C-B35A-E53BCEC49813}" dt="2021-09-23T16:48:35.540" v="83" actId="478"/>
          <ac:picMkLst>
            <pc:docMk/>
            <pc:sldMk cId="1403009341" sldId="359"/>
            <ac:picMk id="5" creationId="{2C74A631-7033-114E-969B-F19503C740F6}"/>
          </ac:picMkLst>
        </pc:picChg>
        <pc:picChg chg="add mod">
          <ac:chgData name="Caroline Prodger" userId="e4ef2e75-b60b-401b-8ebe-291bdcf405f4" providerId="ADAL" clId="{7D4D9DF9-7FD8-482C-B35A-E53BCEC49813}" dt="2021-09-23T16:51:39.629" v="93" actId="1076"/>
          <ac:picMkLst>
            <pc:docMk/>
            <pc:sldMk cId="1403009341" sldId="359"/>
            <ac:picMk id="8" creationId="{9F048AE6-A1CE-40B5-A08F-53E9EE64ABCD}"/>
          </ac:picMkLst>
        </pc:picChg>
      </pc:sldChg>
      <pc:sldChg chg="delSp modSp del mod">
        <pc:chgData name="Caroline Prodger" userId="e4ef2e75-b60b-401b-8ebe-291bdcf405f4" providerId="ADAL" clId="{7D4D9DF9-7FD8-482C-B35A-E53BCEC49813}" dt="2021-09-23T16:59:38.284" v="295" actId="2696"/>
        <pc:sldMkLst>
          <pc:docMk/>
          <pc:sldMk cId="461104466" sldId="361"/>
        </pc:sldMkLst>
        <pc:spChg chg="del mod">
          <ac:chgData name="Caroline Prodger" userId="e4ef2e75-b60b-401b-8ebe-291bdcf405f4" providerId="ADAL" clId="{7D4D9DF9-7FD8-482C-B35A-E53BCEC49813}" dt="2021-09-23T16:59:09.283" v="245"/>
          <ac:spMkLst>
            <pc:docMk/>
            <pc:sldMk cId="461104466" sldId="361"/>
            <ac:spMk id="6" creationId="{E3AAA604-7A69-1F4B-A6CA-DDA70DB63FC1}"/>
          </ac:spMkLst>
        </pc:spChg>
      </pc:sldChg>
      <pc:sldChg chg="addSp modSp mod modNotesTx">
        <pc:chgData name="Caroline Prodger" userId="e4ef2e75-b60b-401b-8ebe-291bdcf405f4" providerId="ADAL" clId="{7D4D9DF9-7FD8-482C-B35A-E53BCEC49813}" dt="2021-09-23T16:59:28.407" v="294" actId="20577"/>
        <pc:sldMkLst>
          <pc:docMk/>
          <pc:sldMk cId="2228592787" sldId="362"/>
        </pc:sldMkLst>
        <pc:spChg chg="add mod">
          <ac:chgData name="Caroline Prodger" userId="e4ef2e75-b60b-401b-8ebe-291bdcf405f4" providerId="ADAL" clId="{7D4D9DF9-7FD8-482C-B35A-E53BCEC49813}" dt="2021-09-23T16:55:02.063" v="143" actId="1076"/>
          <ac:spMkLst>
            <pc:docMk/>
            <pc:sldMk cId="2228592787" sldId="362"/>
            <ac:spMk id="5" creationId="{4A2E325E-887A-427F-874D-A29B0E64CB7F}"/>
          </ac:spMkLst>
        </pc:spChg>
        <pc:spChg chg="mod">
          <ac:chgData name="Caroline Prodger" userId="e4ef2e75-b60b-401b-8ebe-291bdcf405f4" providerId="ADAL" clId="{7D4D9DF9-7FD8-482C-B35A-E53BCEC49813}" dt="2021-09-23T16:58:07.877" v="241" actId="20577"/>
          <ac:spMkLst>
            <pc:docMk/>
            <pc:sldMk cId="2228592787" sldId="362"/>
            <ac:spMk id="8" creationId="{5602354D-C3F5-0A4A-9558-A98A093C6651}"/>
          </ac:spMkLst>
        </pc:spChg>
        <pc:picChg chg="mod">
          <ac:chgData name="Caroline Prodger" userId="e4ef2e75-b60b-401b-8ebe-291bdcf405f4" providerId="ADAL" clId="{7D4D9DF9-7FD8-482C-B35A-E53BCEC49813}" dt="2021-09-23T16:58:11.690" v="242" actId="1076"/>
          <ac:picMkLst>
            <pc:docMk/>
            <pc:sldMk cId="2228592787" sldId="362"/>
            <ac:picMk id="2" creationId="{00000000-0000-0000-0000-000000000000}"/>
          </ac:picMkLst>
        </pc:picChg>
      </pc:sldChg>
      <pc:sldChg chg="del">
        <pc:chgData name="Caroline Prodger" userId="e4ef2e75-b60b-401b-8ebe-291bdcf405f4" providerId="ADAL" clId="{7D4D9DF9-7FD8-482C-B35A-E53BCEC49813}" dt="2021-09-23T17:02:01.711" v="308" actId="2696"/>
        <pc:sldMkLst>
          <pc:docMk/>
          <pc:sldMk cId="2444646745" sldId="363"/>
        </pc:sldMkLst>
      </pc:sldChg>
      <pc:sldChg chg="addSp delSp modSp mod">
        <pc:chgData name="Caroline Prodger" userId="e4ef2e75-b60b-401b-8ebe-291bdcf405f4" providerId="ADAL" clId="{7D4D9DF9-7FD8-482C-B35A-E53BCEC49813}" dt="2021-09-23T17:31:00.182" v="700"/>
        <pc:sldMkLst>
          <pc:docMk/>
          <pc:sldMk cId="2629680500" sldId="364"/>
        </pc:sldMkLst>
        <pc:spChg chg="mod">
          <ac:chgData name="Caroline Prodger" userId="e4ef2e75-b60b-401b-8ebe-291bdcf405f4" providerId="ADAL" clId="{7D4D9DF9-7FD8-482C-B35A-E53BCEC49813}" dt="2021-09-23T17:31:00.182" v="700"/>
          <ac:spMkLst>
            <pc:docMk/>
            <pc:sldMk cId="2629680500" sldId="364"/>
            <ac:spMk id="2" creationId="{00000000-0000-0000-0000-000000000000}"/>
          </ac:spMkLst>
        </pc:spChg>
        <pc:spChg chg="mod">
          <ac:chgData name="Caroline Prodger" userId="e4ef2e75-b60b-401b-8ebe-291bdcf405f4" providerId="ADAL" clId="{7D4D9DF9-7FD8-482C-B35A-E53BCEC49813}" dt="2021-09-23T17:29:13.524" v="693" actId="1076"/>
          <ac:spMkLst>
            <pc:docMk/>
            <pc:sldMk cId="2629680500" sldId="364"/>
            <ac:spMk id="10" creationId="{8901A9BC-0BF0-9042-903B-D34EFCF51C94}"/>
          </ac:spMkLst>
        </pc:spChg>
        <pc:spChg chg="del">
          <ac:chgData name="Caroline Prodger" userId="e4ef2e75-b60b-401b-8ebe-291bdcf405f4" providerId="ADAL" clId="{7D4D9DF9-7FD8-482C-B35A-E53BCEC49813}" dt="2021-09-23T17:18:25.358" v="577" actId="21"/>
          <ac:spMkLst>
            <pc:docMk/>
            <pc:sldMk cId="2629680500" sldId="364"/>
            <ac:spMk id="12" creationId="{3C81849C-99EA-0D4E-B765-272227D9F9CA}"/>
          </ac:spMkLst>
        </pc:spChg>
        <pc:picChg chg="add mod">
          <ac:chgData name="Caroline Prodger" userId="e4ef2e75-b60b-401b-8ebe-291bdcf405f4" providerId="ADAL" clId="{7D4D9DF9-7FD8-482C-B35A-E53BCEC49813}" dt="2021-09-23T17:21:22.388" v="581" actId="27614"/>
          <ac:picMkLst>
            <pc:docMk/>
            <pc:sldMk cId="2629680500" sldId="364"/>
            <ac:picMk id="5" creationId="{93CF70B8-13C9-488A-B7E5-B458EB2B9E38}"/>
          </ac:picMkLst>
        </pc:picChg>
        <pc:picChg chg="del">
          <ac:chgData name="Caroline Prodger" userId="e4ef2e75-b60b-401b-8ebe-291bdcf405f4" providerId="ADAL" clId="{7D4D9DF9-7FD8-482C-B35A-E53BCEC49813}" dt="2021-09-23T17:20:03.362" v="578" actId="478"/>
          <ac:picMkLst>
            <pc:docMk/>
            <pc:sldMk cId="2629680500" sldId="364"/>
            <ac:picMk id="8" creationId="{CFF73943-9061-2D42-912D-59ACAB30FD92}"/>
          </ac:picMkLst>
        </pc:picChg>
      </pc:sldChg>
      <pc:sldChg chg="modSp del modNotesTx">
        <pc:chgData name="Caroline Prodger" userId="e4ef2e75-b60b-401b-8ebe-291bdcf405f4" providerId="ADAL" clId="{7D4D9DF9-7FD8-482C-B35A-E53BCEC49813}" dt="2021-09-23T17:34:47.359" v="701" actId="2696"/>
        <pc:sldMkLst>
          <pc:docMk/>
          <pc:sldMk cId="1683422538" sldId="365"/>
        </pc:sldMkLst>
        <pc:spChg chg="mod">
          <ac:chgData name="Caroline Prodger" userId="e4ef2e75-b60b-401b-8ebe-291bdcf405f4" providerId="ADAL" clId="{7D4D9DF9-7FD8-482C-B35A-E53BCEC49813}" dt="2021-09-23T17:31:00.182" v="700"/>
          <ac:spMkLst>
            <pc:docMk/>
            <pc:sldMk cId="1683422538" sldId="365"/>
            <ac:spMk id="2" creationId="{00000000-0000-0000-0000-000000000000}"/>
          </ac:spMkLst>
        </pc:spChg>
      </pc:sldChg>
      <pc:sldMasterChg chg="modSp mod">
        <pc:chgData name="Caroline Prodger" userId="e4ef2e75-b60b-401b-8ebe-291bdcf405f4" providerId="ADAL" clId="{7D4D9DF9-7FD8-482C-B35A-E53BCEC49813}" dt="2021-09-23T17:35:06.595" v="704" actId="20577"/>
        <pc:sldMasterMkLst>
          <pc:docMk/>
          <pc:sldMasterMk cId="4038448972" sldId="2147483653"/>
        </pc:sldMasterMkLst>
        <pc:spChg chg="mod">
          <ac:chgData name="Caroline Prodger" userId="e4ef2e75-b60b-401b-8ebe-291bdcf405f4" providerId="ADAL" clId="{7D4D9DF9-7FD8-482C-B35A-E53BCEC49813}" dt="2021-09-23T17:35:06.595" v="704" actId="20577"/>
          <ac:spMkLst>
            <pc:docMk/>
            <pc:sldMasterMk cId="4038448972"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eica-geosystems.com/en-gb/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youtu.be/JMv61HpdR2c"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ImqvzKEOe6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youtu.be/aHuHNjdrdH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4011914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2800" i="0" u="none" strike="noStrike" cap="none" normalizeH="0" baseline="0" dirty="0">
                <a:ln>
                  <a:noFill/>
                </a:ln>
                <a:solidFill>
                  <a:schemeClr val="tx1"/>
                </a:solidFill>
                <a:effectLst/>
                <a:latin typeface="+mn-lt"/>
              </a:rPr>
              <a:t>To demonstrate a rotary laser level, tutor may wish to show the </a:t>
            </a:r>
            <a:r>
              <a:rPr lang="en-GB" sz="1200" b="1" dirty="0"/>
              <a:t>Leica Rugby 610 </a:t>
            </a:r>
            <a:r>
              <a:rPr lang="en-GB" sz="1200" dirty="0"/>
              <a:t>Rotating laser level (Li-ion) at </a:t>
            </a:r>
            <a:r>
              <a:rPr lang="en-US" altLang="en-US" sz="1200" dirty="0">
                <a:solidFill>
                  <a:srgbClr val="DCA10D"/>
                </a:solidFill>
                <a:latin typeface="Helvetica Neue" panose="02000503000000020004" pitchFamily="2" charset="0"/>
                <a:hlinkClick r:id="rId3"/>
              </a:rPr>
              <a:t>https://leica-geosystems.com/en-gb/products</a:t>
            </a:r>
            <a:r>
              <a:rPr lang="en-US" altLang="en-US" sz="1200" dirty="0">
                <a:solidFill>
                  <a:srgbClr val="DCA10D"/>
                </a:solidFill>
                <a:latin typeface="Helvetica Neue" panose="02000503000000020004" pitchFamily="2" charset="0"/>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554289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11316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Virtual surveying using drones: </a:t>
            </a:r>
            <a:r>
              <a:rPr lang="en-GB" sz="1200" dirty="0">
                <a:solidFill>
                  <a:schemeClr val="accent5">
                    <a:lumMod val="50000"/>
                  </a:schemeClr>
                </a:solidFill>
                <a:latin typeface="+mn-lt"/>
                <a:hlinkClick r:id="rId3">
                  <a:extLst>
                    <a:ext uri="{A12FA001-AC4F-418D-AE19-62706E023703}">
                      <ahyp:hlinkClr xmlns:ahyp="http://schemas.microsoft.com/office/drawing/2018/hyperlinkcolor" val="tx"/>
                    </a:ext>
                  </a:extLst>
                </a:hlinkClick>
              </a:rPr>
              <a:t>https://youtu.be/JMv61HpdR2c</a:t>
            </a:r>
            <a:endParaRPr lang="en-GB" sz="1200" dirty="0">
              <a:solidFill>
                <a:schemeClr val="accent5">
                  <a:lumMod val="50000"/>
                </a:schemeClr>
              </a:solidFill>
              <a:latin typeface="+mn-lt"/>
            </a:endParaRPr>
          </a:p>
          <a:p>
            <a:endParaRPr lang="en-GB" dirty="0"/>
          </a:p>
          <a:p>
            <a:r>
              <a:rPr lang="en-GB" dirty="0"/>
              <a:t>Tutors may wish to explain how LiDAR works: </a:t>
            </a:r>
          </a:p>
          <a:p>
            <a:pPr algn="just"/>
            <a:endParaRPr lang="en-GB" sz="1200" b="1" dirty="0"/>
          </a:p>
          <a:p>
            <a:pPr algn="just"/>
            <a:r>
              <a:rPr lang="en-GB" sz="1200" dirty="0"/>
              <a:t>LiDAR uses the power of a laser directed down toward the earth surface and fired in rapid succession, a rate of many thousand pulses per second. The amount of time it takes for the light to return to the LiDAR source indicates its exact distance. </a:t>
            </a:r>
          </a:p>
          <a:p>
            <a:pPr algn="just"/>
            <a:endParaRPr lang="en-GB" sz="1200" dirty="0"/>
          </a:p>
          <a:p>
            <a:pPr algn="just"/>
            <a:r>
              <a:rPr lang="en-GB" sz="1200" dirty="0"/>
              <a:t>It works like echolocation in bats or submarines, but powered by the speed of light. Data generated by LiDAR sensors is collected and pinned to GPS metadata to create a detailed map of the landscape. To produce an accurate picture, data from remote sensing tech is then layered to cross-reference ground points. During the 1980s, after the introduction of GPS, it became a popular method for calculating accurate geospatial measurements.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069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watch a video, see </a:t>
            </a:r>
            <a:r>
              <a:rPr lang="en-GB" sz="1200" dirty="0">
                <a:hlinkClick r:id="rId3"/>
              </a:rPr>
              <a:t>https://youtu.be/ImqvzKEOe6M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27743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p>
          <a:p>
            <a:r>
              <a:rPr lang="en-GB" sz="1200" dirty="0"/>
              <a:t>A video demonstration of the software is shown here: </a:t>
            </a:r>
            <a:r>
              <a:rPr lang="en-GB" sz="1200" dirty="0">
                <a:solidFill>
                  <a:srgbClr val="009999"/>
                </a:solidFill>
                <a:latin typeface="+mn-lt"/>
                <a:hlinkClick r:id="rId4">
                  <a:extLst>
                    <a:ext uri="{A12FA001-AC4F-418D-AE19-62706E023703}">
                      <ahyp:hlinkClr xmlns:ahyp="http://schemas.microsoft.com/office/drawing/2018/hyperlinkcolor" val="tx"/>
                    </a:ext>
                  </a:extLst>
                </a:hlinkClick>
              </a:rPr>
              <a:t>https://youtu.be/aHuHNjdrdHs</a:t>
            </a:r>
            <a:r>
              <a:rPr lang="en-GB" sz="1200" dirty="0">
                <a:solidFill>
                  <a:srgbClr val="009999"/>
                </a:solidFill>
                <a:latin typeface="+mn-lt"/>
              </a:rPr>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79191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see a video clip of VR, go to </a:t>
            </a:r>
            <a:r>
              <a:rPr lang="en-GB" sz="1200" dirty="0">
                <a:hlinkClick r:id="rId3"/>
              </a:rPr>
              <a:t>https://www.youtube.com/watch?v=R4gWpXuPAXo</a:t>
            </a: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39712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ＭＳ Ｐゴシック" charset="-128"/>
                <a:cs typeface="ＭＳ Ｐゴシック" charset="-128"/>
              </a:rPr>
              <a:t>To watch a video about AR, see</a:t>
            </a:r>
            <a:r>
              <a:rPr lang="en-GB" sz="1200" dirty="0">
                <a:hlinkClick r:id="" action="ppaction://noaction">
                  <a:extLst>
                    <a:ext uri="{A12FA001-AC4F-418D-AE19-62706E023703}">
                      <ahyp:hlinkClr xmlns:ahyp="http://schemas.microsoft.com/office/drawing/2018/hyperlinkcolor" val="tx"/>
                    </a:ext>
                  </a:extLst>
                </a:hlinkClick>
              </a:rPr>
              <a:t>:</a:t>
            </a:r>
            <a:r>
              <a:rPr lang="en-GB" sz="1200" dirty="0"/>
              <a:t> </a:t>
            </a:r>
            <a:r>
              <a:rPr lang="en-GB" sz="1200" dirty="0">
                <a:hlinkClick r:id="rId3"/>
              </a:rPr>
              <a:t>https://www.youtube.com/watch?v=R4gWpXuPAXo</a:t>
            </a:r>
            <a:endParaRPr lang="en-GB" sz="1200"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431719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203606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9197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3844897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https://youtu.be/JMv61HpdR2c"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8555" y="3449438"/>
            <a:ext cx="8153400" cy="2514600"/>
          </a:xfrm>
        </p:spPr>
        <p:txBody>
          <a:bodyPr anchor="t"/>
          <a:lstStyle/>
          <a:p>
            <a:pPr eaLnBrk="1" hangingPunct="1"/>
            <a:r>
              <a:rPr lang="en-GB" dirty="0">
                <a:ea typeface="ＭＳ Ｐゴシック" pitchFamily="-105" charset="-128"/>
                <a:cs typeface="ＭＳ Ｐゴシック" pitchFamily="-105" charset="-128"/>
              </a:rPr>
              <a:t>PowerPoint 3: 10.2</a:t>
            </a:r>
            <a:r>
              <a:rPr lang="mr-IN" dirty="0">
                <a:ea typeface="ＭＳ Ｐゴシック" pitchFamily="-105" charset="-128"/>
                <a:cs typeface="ＭＳ Ｐゴシック" pitchFamily="-105" charset="-128"/>
              </a:rPr>
              <a:t> </a:t>
            </a:r>
            <a:r>
              <a:rPr lang="en-GB" dirty="0">
                <a:ea typeface="ＭＳ Ｐゴシック" pitchFamily="-105" charset="-128"/>
                <a:cs typeface="ＭＳ Ｐゴシック" pitchFamily="-105" charset="-128"/>
              </a:rPr>
              <a:t>Digital engineering techniques (2)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10.2</a:t>
            </a:r>
            <a:r>
              <a:rPr lang="mr-IN" sz="2400" b="1" dirty="0">
                <a:latin typeface="+mn-lt"/>
                <a:ea typeface="ＭＳ Ｐゴシック" pitchFamily="-105" charset="-128"/>
                <a:cs typeface="ＭＳ Ｐゴシック" pitchFamily="-105" charset="-128"/>
              </a:rPr>
              <a:t> </a:t>
            </a:r>
            <a:r>
              <a:rPr lang="en-GB" sz="2400" b="1" dirty="0">
                <a:latin typeface="+mn-lt"/>
                <a:ea typeface="ＭＳ Ｐゴシック" pitchFamily="-105" charset="-128"/>
                <a:cs typeface="ＭＳ Ｐゴシック" pitchFamily="-105" charset="-128"/>
              </a:rPr>
              <a:t>Digital engineering techniques</a:t>
            </a:r>
            <a:endParaRPr lang="en-GB" sz="2400" b="1" dirty="0">
              <a:latin typeface="+mn-lt"/>
            </a:endParaRPr>
          </a:p>
        </p:txBody>
      </p:sp>
    </p:spTree>
    <p:extLst>
      <p:ext uri="{BB962C8B-B14F-4D97-AF65-F5344CB8AC3E}">
        <p14:creationId xmlns:p14="http://schemas.microsoft.com/office/powerpoint/2010/main" val="1573564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a:t>
            </a:r>
          </a:p>
        </p:txBody>
      </p:sp>
      <p:sp>
        <p:nvSpPr>
          <p:cNvPr id="10" name="Content Placeholder 2">
            <a:extLst>
              <a:ext uri="{FF2B5EF4-FFF2-40B4-BE49-F238E27FC236}">
                <a16:creationId xmlns:a16="http://schemas.microsoft.com/office/drawing/2014/main" id="{8901A9BC-0BF0-9042-903B-D34EFCF51C94}"/>
              </a:ext>
            </a:extLst>
          </p:cNvPr>
          <p:cNvSpPr txBox="1">
            <a:spLocks/>
          </p:cNvSpPr>
          <p:nvPr/>
        </p:nvSpPr>
        <p:spPr bwMode="auto">
          <a:xfrm>
            <a:off x="457200" y="1468658"/>
            <a:ext cx="8507288" cy="20543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buClr>
                <a:srgbClr val="0077E3"/>
              </a:buClr>
            </a:pPr>
            <a:r>
              <a:rPr lang="en-US" sz="1800" kern="0" dirty="0"/>
              <a:t>The </a:t>
            </a:r>
            <a:r>
              <a:rPr lang="en-US" sz="1800" b="1" kern="0" dirty="0"/>
              <a:t>benefits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Less rework and downtime cost.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safety.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Better project management and collaboration.</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Improved/shorter timescale.</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quality.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Accurate space and measurement projection.</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0" lvl="8" indent="0"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3" name="TextBox 2"/>
          <p:cNvSpPr txBox="1"/>
          <p:nvPr/>
        </p:nvSpPr>
        <p:spPr>
          <a:xfrm>
            <a:off x="404542" y="3522964"/>
            <a:ext cx="8291264" cy="2031325"/>
          </a:xfrm>
          <a:prstGeom prst="rect">
            <a:avLst/>
          </a:prstGeom>
          <a:noFill/>
        </p:spPr>
        <p:txBody>
          <a:bodyPr wrap="square" rtlCol="0">
            <a:spAutoFit/>
          </a:bodyPr>
          <a:lstStyle/>
          <a:p>
            <a:pPr indent="-285750" algn="just">
              <a:lnSpc>
                <a:spcPct val="100000"/>
              </a:lnSpc>
              <a:spcBef>
                <a:spcPts val="0"/>
              </a:spcBef>
              <a:spcAft>
                <a:spcPts val="0"/>
              </a:spcAft>
              <a:buClr>
                <a:srgbClr val="0077E3"/>
              </a:buClr>
            </a:pPr>
            <a:r>
              <a:rPr lang="en-US" sz="1800" kern="0" dirty="0"/>
              <a:t>The </a:t>
            </a:r>
            <a:r>
              <a:rPr lang="en-US" sz="1800" b="1" kern="0" dirty="0"/>
              <a:t>limitations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Expensive, but software is becoming  cheaper, especially with the availability of mobile apps.</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Not all AR headsets allow for hard hats to be worn.</a:t>
            </a:r>
          </a:p>
          <a:p>
            <a:pPr marL="266700" indent="-266700" algn="just">
              <a:lnSpc>
                <a:spcPct val="100000"/>
              </a:lnSpc>
              <a:spcBef>
                <a:spcPts val="0"/>
              </a:spcBef>
              <a:spcAft>
                <a:spcPts val="0"/>
              </a:spcAft>
              <a:buClr>
                <a:srgbClr val="0077E3"/>
              </a:buClr>
              <a:buFont typeface="Arial" panose="020B0604020202020204" pitchFamily="34" charset="0"/>
              <a:buChar char="•"/>
            </a:pPr>
            <a:r>
              <a:rPr lang="en-US" sz="1800" kern="0" dirty="0"/>
              <a:t>The distraction factor, health and safety, risks on site (failure to see a hole or a crane).</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Bad internet connections.</a:t>
            </a:r>
          </a:p>
        </p:txBody>
      </p:sp>
      <p:pic>
        <p:nvPicPr>
          <p:cNvPr id="5" name="Picture 4" descr="A picture containing person, person, outdoor, construction&#10;&#10;Description automatically generated">
            <a:extLst>
              <a:ext uri="{FF2B5EF4-FFF2-40B4-BE49-F238E27FC236}">
                <a16:creationId xmlns:a16="http://schemas.microsoft.com/office/drawing/2014/main" id="{93CF70B8-13C9-488A-B7E5-B458EB2B9E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7612" y="1356401"/>
            <a:ext cx="3058194" cy="1721763"/>
          </a:xfrm>
          <a:prstGeom prst="rect">
            <a:avLst/>
          </a:prstGeom>
        </p:spPr>
      </p:pic>
    </p:spTree>
    <p:extLst>
      <p:ext uri="{BB962C8B-B14F-4D97-AF65-F5344CB8AC3E}">
        <p14:creationId xmlns:p14="http://schemas.microsoft.com/office/powerpoint/2010/main" val="2629680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613163" y="4480229"/>
            <a:ext cx="264307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chemeClr val="tx1"/>
              </a:solidFill>
              <a:effectLst/>
              <a:latin typeface="Helvetica Neue" panose="02000503000000020004" pitchFamily="2"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539552" y="5711627"/>
            <a:ext cx="61926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hlinkClick r:id="rId3">
                  <a:extLst>
                    <a:ext uri="{A12FA001-AC4F-418D-AE19-62706E023703}">
                      <ahyp:hlinkClr xmlns:ahyp="http://schemas.microsoft.com/office/drawing/2018/hyperlinkcolor" val="tx"/>
                    </a:ext>
                  </a:extLst>
                </a:hlinkClick>
              </a:rPr>
              <a:t>Video: </a:t>
            </a:r>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3470020" y="1354766"/>
            <a:ext cx="4054307" cy="1261884"/>
          </a:xfrm>
          <a:prstGeom prst="rect">
            <a:avLst/>
          </a:prstGeom>
        </p:spPr>
        <p:txBody>
          <a:bodyPr wrap="square">
            <a:spAutoFit/>
          </a:bodyPr>
          <a:lstStyle/>
          <a:p>
            <a:r>
              <a:rPr lang="en-GB" b="1" dirty="0"/>
              <a:t>Virtual surveying using drones</a:t>
            </a:r>
          </a:p>
          <a:p>
            <a:r>
              <a:rPr lang="en-GB" sz="1600" dirty="0">
                <a:latin typeface="+mn-lt"/>
                <a:cs typeface="Arial" panose="020B0604020202020204" pitchFamily="34" charset="0"/>
                <a:hlinkClick r:id="rId4">
                  <a:extLst>
                    <a:ext uri="{A12FA001-AC4F-418D-AE19-62706E023703}">
                      <ahyp:hlinkClr xmlns:ahyp="http://schemas.microsoft.com/office/drawing/2018/hyperlinkcolor" val="tx"/>
                    </a:ext>
                  </a:extLst>
                </a:hlinkClick>
              </a:rPr>
              <a:t>Video:  </a:t>
            </a:r>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49495" y="3573016"/>
            <a:ext cx="3058194" cy="2039815"/>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1" y="1429038"/>
            <a:ext cx="3058194" cy="1721763"/>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08240" y="2469722"/>
            <a:ext cx="3048000" cy="203301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equipment</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700808"/>
            <a:ext cx="8075241" cy="1200329"/>
          </a:xfrm>
          <a:prstGeom prst="rect">
            <a:avLst/>
          </a:prstGeom>
          <a:noFill/>
        </p:spPr>
        <p:txBody>
          <a:bodyPr wrap="square" rtlCol="0">
            <a:spAutoFit/>
          </a:bodyPr>
          <a:lstStyle/>
          <a:p>
            <a:r>
              <a:rPr lang="en-GB" sz="1800" dirty="0"/>
              <a:t>A </a:t>
            </a:r>
            <a:r>
              <a:rPr lang="en-GB" sz="1800" b="1" dirty="0"/>
              <a:t>total station </a:t>
            </a:r>
            <a:r>
              <a:rPr lang="en-GB" sz="1800" dirty="0"/>
              <a:t>is an electronic transit theodolite integrated with electronic distance measurement (EDM) to measure both vertical and horizontal angles and the slope distance from the instrument to a particular point, and an on-board computer to collect data and perform  triangulation calculations.</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600" y="3252333"/>
            <a:ext cx="3048010" cy="2033023"/>
          </a:xfrm>
          <a:prstGeom prst="rect">
            <a:avLst/>
          </a:prstGeom>
        </p:spPr>
      </p:pic>
      <p:pic>
        <p:nvPicPr>
          <p:cNvPr id="8" name="Picture 7">
            <a:extLst>
              <a:ext uri="{FF2B5EF4-FFF2-40B4-BE49-F238E27FC236}">
                <a16:creationId xmlns:a16="http://schemas.microsoft.com/office/drawing/2014/main" id="{9F048AE6-A1CE-40B5-A08F-53E9EE64AB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2496" y="3252333"/>
            <a:ext cx="3125335" cy="2084599"/>
          </a:xfrm>
          <a:prstGeom prst="rect">
            <a:avLst/>
          </a:prstGeom>
        </p:spPr>
      </p:pic>
    </p:spTree>
    <p:extLst>
      <p:ext uri="{BB962C8B-B14F-4D97-AF65-F5344CB8AC3E}">
        <p14:creationId xmlns:p14="http://schemas.microsoft.com/office/powerpoint/2010/main" val="1403009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4071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(photogrammetry)</a:t>
            </a:r>
          </a:p>
        </p:txBody>
      </p:sp>
      <p:sp>
        <p:nvSpPr>
          <p:cNvPr id="11" name="TextBox 10">
            <a:extLst>
              <a:ext uri="{FF2B5EF4-FFF2-40B4-BE49-F238E27FC236}">
                <a16:creationId xmlns:a16="http://schemas.microsoft.com/office/drawing/2014/main" id="{6FF93860-D5AC-4544-BAA5-BBF6E58206D6}"/>
              </a:ext>
            </a:extLst>
          </p:cNvPr>
          <p:cNvSpPr txBox="1"/>
          <p:nvPr/>
        </p:nvSpPr>
        <p:spPr>
          <a:xfrm>
            <a:off x="426368" y="1478211"/>
            <a:ext cx="8291264" cy="1754326"/>
          </a:xfrm>
          <a:prstGeom prst="rect">
            <a:avLst/>
          </a:prstGeom>
          <a:noFill/>
        </p:spPr>
        <p:txBody>
          <a:bodyPr wrap="square" rtlCol="0">
            <a:spAutoFit/>
          </a:bodyPr>
          <a:lstStyle/>
          <a:p>
            <a:pPr algn="l"/>
            <a:r>
              <a:rPr lang="en-GB" sz="1800" b="1" dirty="0">
                <a:latin typeface="+mn-lt"/>
              </a:rPr>
              <a:t>Photogrammetry</a:t>
            </a:r>
            <a:r>
              <a:rPr lang="en-US" sz="1800" b="0" i="0" dirty="0">
                <a:effectLst/>
                <a:latin typeface="+mn-lt"/>
              </a:rPr>
              <a:t> involves taking overlapping photographs of an object, structure or space and converting them into 2D or 3D digital models. It  is often used by surveyors, architects, engineers and contractors to create topographic maps. </a:t>
            </a:r>
            <a:r>
              <a:rPr lang="en-GB" sz="1800" dirty="0">
                <a:latin typeface="+mn-lt"/>
              </a:rPr>
              <a:t>Using ultra high-resolution images with advanced GPS and mapping software, photogrammetry can produce a fully immersive 3D visual model of the real world. </a:t>
            </a:r>
          </a:p>
        </p:txBody>
      </p:sp>
      <p:sp>
        <p:nvSpPr>
          <p:cNvPr id="4" name="TextBox 3">
            <a:extLst>
              <a:ext uri="{FF2B5EF4-FFF2-40B4-BE49-F238E27FC236}">
                <a16:creationId xmlns:a16="http://schemas.microsoft.com/office/drawing/2014/main" id="{F2744790-8628-44AC-8F04-A99D3ECA0288}"/>
              </a:ext>
            </a:extLst>
          </p:cNvPr>
          <p:cNvSpPr txBox="1"/>
          <p:nvPr/>
        </p:nvSpPr>
        <p:spPr>
          <a:xfrm>
            <a:off x="3491880" y="3245515"/>
            <a:ext cx="5342305" cy="2308324"/>
          </a:xfrm>
          <a:prstGeom prst="rect">
            <a:avLst/>
          </a:prstGeom>
          <a:noFill/>
        </p:spPr>
        <p:txBody>
          <a:bodyPr wrap="square" rtlCol="0">
            <a:spAutoFit/>
          </a:bodyPr>
          <a:lstStyle/>
          <a:p>
            <a:pPr marL="285750" indent="-285750">
              <a:buClr>
                <a:srgbClr val="0077E3"/>
              </a:buClr>
              <a:buFont typeface="Arial" charset="0"/>
              <a:buChar char="•"/>
            </a:pPr>
            <a:r>
              <a:rPr lang="en-GB" sz="1800" dirty="0"/>
              <a:t>Used to survey structures or property. </a:t>
            </a:r>
          </a:p>
          <a:p>
            <a:pPr marL="285750" indent="-285750">
              <a:buClr>
                <a:srgbClr val="0077E3"/>
              </a:buClr>
              <a:buFont typeface="Arial" charset="0"/>
              <a:buChar char="•"/>
            </a:pPr>
            <a:r>
              <a:rPr lang="en-GB" sz="1800" dirty="0"/>
              <a:t>Uses ultra high-resolution aerial photography. </a:t>
            </a:r>
          </a:p>
          <a:p>
            <a:pPr marL="285750" indent="-285750">
              <a:buClr>
                <a:srgbClr val="0077E3"/>
              </a:buClr>
              <a:buFont typeface="Arial" charset="0"/>
              <a:buChar char="•"/>
            </a:pPr>
            <a:r>
              <a:rPr lang="en-GB" sz="1800" dirty="0"/>
              <a:t>Captures multiple images over a landscape.</a:t>
            </a:r>
          </a:p>
          <a:p>
            <a:pPr marL="285750" indent="-285750">
              <a:buClr>
                <a:srgbClr val="0077E3"/>
              </a:buClr>
              <a:buFont typeface="Arial" charset="0"/>
              <a:buChar char="•"/>
            </a:pPr>
            <a:r>
              <a:rPr lang="en-GB" sz="1800" dirty="0"/>
              <a:t>Can offer differing views of a single focal point. </a:t>
            </a:r>
          </a:p>
          <a:p>
            <a:pPr marL="285750" indent="-285750">
              <a:buClr>
                <a:srgbClr val="0077E3"/>
              </a:buClr>
              <a:buFont typeface="Arial" charset="0"/>
              <a:buChar char="•"/>
            </a:pPr>
            <a:r>
              <a:rPr lang="en-GB" sz="1800" dirty="0"/>
              <a:t>Produces a photographic document of on-the-ground conditions that can be used by engineers, architects and the wider construction team.</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026" y="3625464"/>
            <a:ext cx="2815350" cy="1872208"/>
          </a:xfrm>
          <a:prstGeom prst="rect">
            <a:avLst/>
          </a:prstGeom>
        </p:spPr>
      </p:pic>
    </p:spTree>
    <p:extLst>
      <p:ext uri="{BB962C8B-B14F-4D97-AF65-F5344CB8AC3E}">
        <p14:creationId xmlns:p14="http://schemas.microsoft.com/office/powerpoint/2010/main" val="158323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a:t>
            </a:r>
            <a:r>
              <a:rPr lang="mr-IN" kern="0" dirty="0">
                <a:ea typeface="ＭＳ Ｐゴシック" pitchFamily="-105" charset="-128"/>
                <a:cs typeface="ＭＳ Ｐゴシック" pitchFamily="-105" charset="-128"/>
              </a:rPr>
              <a:t> – </a:t>
            </a:r>
            <a:r>
              <a:rPr lang="en-GB" kern="0" dirty="0">
                <a:ea typeface="ＭＳ Ｐゴシック" pitchFamily="-105" charset="-128"/>
                <a:cs typeface="ＭＳ Ｐゴシック" pitchFamily="-105" charset="-128"/>
              </a:rPr>
              <a:t>surveying (LiDAR)</a:t>
            </a:r>
          </a:p>
        </p:txBody>
      </p:sp>
      <p:sp>
        <p:nvSpPr>
          <p:cNvPr id="8" name="TextBox 7">
            <a:extLst>
              <a:ext uri="{FF2B5EF4-FFF2-40B4-BE49-F238E27FC236}">
                <a16:creationId xmlns:a16="http://schemas.microsoft.com/office/drawing/2014/main" id="{5602354D-C3F5-0A4A-9558-A98A093C6651}"/>
              </a:ext>
            </a:extLst>
          </p:cNvPr>
          <p:cNvSpPr txBox="1"/>
          <p:nvPr/>
        </p:nvSpPr>
        <p:spPr>
          <a:xfrm>
            <a:off x="457200" y="1428452"/>
            <a:ext cx="8219256" cy="2215991"/>
          </a:xfrm>
          <a:prstGeom prst="rect">
            <a:avLst/>
          </a:prstGeom>
          <a:noFill/>
        </p:spPr>
        <p:txBody>
          <a:bodyPr wrap="square" rtlCol="0">
            <a:spAutoFit/>
          </a:bodyPr>
          <a:lstStyle/>
          <a:p>
            <a:r>
              <a:rPr lang="en-GB" sz="1800" dirty="0">
                <a:latin typeface="+mn-lt"/>
              </a:rPr>
              <a:t>LiDAR, or light detection and ranging, uses points of light to create a detailed map of an object’s position in space. It has been used to power everything from automated driving technology, to augmented reality, to advanced topographic surveying. When mounted from a UAV or airplane, LiDAR can be used to directly measure the height and density of land and vegetation below, including detailed data on groundcover and trees. This remote sensing method is valuable for mapping the characteristics of land from overhead.</a:t>
            </a:r>
          </a:p>
          <a:p>
            <a:endParaRPr lang="en-GB" sz="1200"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6689" y="3644443"/>
            <a:ext cx="3820278" cy="2544306"/>
          </a:xfrm>
          <a:prstGeom prst="rect">
            <a:avLst/>
          </a:prstGeom>
        </p:spPr>
      </p:pic>
    </p:spTree>
    <p:extLst>
      <p:ext uri="{BB962C8B-B14F-4D97-AF65-F5344CB8AC3E}">
        <p14:creationId xmlns:p14="http://schemas.microsoft.com/office/powerpoint/2010/main" val="222859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Surveying </a:t>
            </a:r>
            <a:r>
              <a:rPr lang="mr-IN" dirty="0"/>
              <a:t>–</a:t>
            </a:r>
            <a:r>
              <a:rPr lang="en-US" dirty="0"/>
              <a:t> guidance systems</a:t>
            </a:r>
          </a:p>
        </p:txBody>
      </p:sp>
      <p:sp>
        <p:nvSpPr>
          <p:cNvPr id="12" name="TextBox 11">
            <a:extLst>
              <a:ext uri="{FF2B5EF4-FFF2-40B4-BE49-F238E27FC236}">
                <a16:creationId xmlns:a16="http://schemas.microsoft.com/office/drawing/2014/main" id="{11A8CAD8-71F1-954C-888E-2657F2D70EE5}"/>
              </a:ext>
            </a:extLst>
          </p:cNvPr>
          <p:cNvSpPr txBox="1"/>
          <p:nvPr/>
        </p:nvSpPr>
        <p:spPr>
          <a:xfrm>
            <a:off x="409716" y="1556792"/>
            <a:ext cx="8064380" cy="2123658"/>
          </a:xfrm>
          <a:prstGeom prst="rect">
            <a:avLst/>
          </a:prstGeom>
          <a:noFill/>
        </p:spPr>
        <p:txBody>
          <a:bodyPr wrap="square" rtlCol="0">
            <a:spAutoFit/>
          </a:bodyPr>
          <a:lstStyle/>
          <a:p>
            <a:r>
              <a:rPr lang="en-GB" sz="1800" dirty="0"/>
              <a:t>In a machine control system, the cutting edge of the equipment is fully controlled by automation. The system is connected to and controls the hydraulics while the operator drives the equipment and manages the automation. Laser augmented GPS provides near exact positions of the vehicle in real time and allow a high degree of accuracy. </a:t>
            </a:r>
          </a:p>
          <a:p>
            <a:pPr algn="just"/>
            <a:endParaRPr lang="en-GB" sz="1400" dirty="0"/>
          </a:p>
          <a:p>
            <a:pPr algn="just"/>
            <a:r>
              <a:rPr lang="en-GB" sz="1400" dirty="0"/>
              <a:t> </a:t>
            </a:r>
          </a:p>
          <a:p>
            <a:pPr algn="just"/>
            <a:endParaRPr lang="en-GB" sz="1400" dirty="0"/>
          </a:p>
        </p:txBody>
      </p:sp>
      <p:sp>
        <p:nvSpPr>
          <p:cNvPr id="22" name="TextBox 21">
            <a:extLst>
              <a:ext uri="{FF2B5EF4-FFF2-40B4-BE49-F238E27FC236}">
                <a16:creationId xmlns:a16="http://schemas.microsoft.com/office/drawing/2014/main" id="{84413275-00D9-6640-9121-3E0EEAF73D42}"/>
              </a:ext>
            </a:extLst>
          </p:cNvPr>
          <p:cNvSpPr txBox="1"/>
          <p:nvPr/>
        </p:nvSpPr>
        <p:spPr>
          <a:xfrm>
            <a:off x="409716" y="3526435"/>
            <a:ext cx="8185661" cy="1969770"/>
          </a:xfrm>
          <a:prstGeom prst="rect">
            <a:avLst/>
          </a:prstGeom>
          <a:noFill/>
        </p:spPr>
        <p:txBody>
          <a:bodyPr wrap="square" rtlCol="0">
            <a:spAutoFit/>
          </a:bodyPr>
          <a:lstStyle/>
          <a:p>
            <a:pPr>
              <a:buClr>
                <a:srgbClr val="0077E3"/>
              </a:buClr>
            </a:pPr>
            <a:r>
              <a:rPr lang="en-GB" sz="1800" b="1" dirty="0"/>
              <a:t>Advantages:</a:t>
            </a:r>
          </a:p>
          <a:p>
            <a:pPr marL="285750" indent="-285750">
              <a:buClr>
                <a:srgbClr val="0077E3"/>
              </a:buClr>
              <a:buFont typeface="Arial" panose="020B0604020202020204" pitchFamily="34" charset="0"/>
              <a:buChar char="•"/>
            </a:pPr>
            <a:r>
              <a:rPr lang="en-GB" sz="1800" dirty="0"/>
              <a:t>No stakes needed.</a:t>
            </a:r>
          </a:p>
          <a:p>
            <a:pPr marL="285750" indent="-285750">
              <a:buClr>
                <a:srgbClr val="0077E3"/>
              </a:buClr>
              <a:buFont typeface="Arial" panose="020B0604020202020204" pitchFamily="34" charset="0"/>
              <a:buChar char="•"/>
            </a:pPr>
            <a:r>
              <a:rPr lang="en-GB" sz="1800" dirty="0"/>
              <a:t>No grade checker needed.</a:t>
            </a:r>
          </a:p>
          <a:p>
            <a:pPr marL="285750" indent="-285750">
              <a:buClr>
                <a:srgbClr val="0077E3"/>
              </a:buClr>
              <a:buFont typeface="Arial" panose="020B0604020202020204" pitchFamily="34" charset="0"/>
              <a:buChar char="•"/>
            </a:pPr>
            <a:r>
              <a:rPr lang="en-GB" sz="1800" dirty="0"/>
              <a:t>Its recorded data can be used for quality control and volume computation.</a:t>
            </a:r>
          </a:p>
          <a:p>
            <a:pPr marL="285750" indent="-285750">
              <a:buClr>
                <a:srgbClr val="0077E3"/>
              </a:buClr>
              <a:buFont typeface="Arial" panose="020B0604020202020204" pitchFamily="34" charset="0"/>
              <a:buChar char="•"/>
            </a:pPr>
            <a:r>
              <a:rPr lang="en-GB" sz="1800" dirty="0"/>
              <a:t>The data can be transmitted to the engineer, inspector or surveyor for real-time checks.</a:t>
            </a:r>
          </a:p>
          <a:p>
            <a:endParaRPr lang="en-GB" sz="1400" dirty="0"/>
          </a:p>
        </p:txBody>
      </p:sp>
    </p:spTree>
    <p:extLst>
      <p:ext uri="{BB962C8B-B14F-4D97-AF65-F5344CB8AC3E}">
        <p14:creationId xmlns:p14="http://schemas.microsoft.com/office/powerpoint/2010/main" val="1134260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7" name="TextBox 6">
            <a:extLst>
              <a:ext uri="{FF2B5EF4-FFF2-40B4-BE49-F238E27FC236}">
                <a16:creationId xmlns:a16="http://schemas.microsoft.com/office/drawing/2014/main" id="{5328CE44-3FD4-F24A-8595-B0632031CE81}"/>
              </a:ext>
            </a:extLst>
          </p:cNvPr>
          <p:cNvSpPr txBox="1"/>
          <p:nvPr/>
        </p:nvSpPr>
        <p:spPr>
          <a:xfrm>
            <a:off x="457200" y="1505576"/>
            <a:ext cx="8229600" cy="2585323"/>
          </a:xfrm>
          <a:prstGeom prst="rect">
            <a:avLst/>
          </a:prstGeom>
          <a:noFill/>
        </p:spPr>
        <p:txBody>
          <a:bodyPr wrap="square" rtlCol="0">
            <a:spAutoFit/>
          </a:bodyPr>
          <a:lstStyle/>
          <a:p>
            <a:pPr marL="12700"/>
            <a:r>
              <a:rPr lang="en-GB" sz="1800" dirty="0">
                <a:latin typeface="+mn-lt"/>
              </a:rPr>
              <a:t>Three dimensional (3D) camera systems can be used to create virtual tours of a space. They can capture imagery, collect measurements and process data to create, edit and share a 3D rendering of the location. This can also be integrated into BIM technology. It can be used throughout the project, for example, to allow engineers to view the site in accurate detail without needing to make repeated visits.</a:t>
            </a:r>
          </a:p>
          <a:p>
            <a:pPr marL="12700"/>
            <a:endParaRPr lang="en-GB" sz="1800" b="1" dirty="0">
              <a:latin typeface="+mn-lt"/>
            </a:endParaRPr>
          </a:p>
          <a:p>
            <a:pPr marL="12700"/>
            <a:r>
              <a:rPr lang="en-GB" sz="1800" dirty="0">
                <a:latin typeface="+mn-lt"/>
              </a:rPr>
              <a:t>For example, </a:t>
            </a:r>
            <a:r>
              <a:rPr lang="en-GB" sz="1800" b="1" dirty="0">
                <a:latin typeface="+mn-lt"/>
              </a:rPr>
              <a:t>Matterport</a:t>
            </a:r>
            <a:r>
              <a:rPr lang="en-GB" sz="1800" dirty="0">
                <a:latin typeface="+mn-lt"/>
              </a:rPr>
              <a:t> is a three-dimensional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4250697"/>
            <a:ext cx="4193257" cy="2096629"/>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lnSpc>
                <a:spcPct val="100000"/>
              </a:lnSpc>
              <a:spcBef>
                <a:spcPts val="0"/>
              </a:spcBef>
              <a:spcAft>
                <a:spcPts val="0"/>
              </a:spcAft>
            </a:pPr>
            <a:r>
              <a:rPr lang="en-GB" dirty="0"/>
              <a:t>Virtual reality (VR)</a:t>
            </a:r>
          </a:p>
        </p:txBody>
      </p:sp>
      <p:sp>
        <p:nvSpPr>
          <p:cNvPr id="3" name="Content Placeholder 2"/>
          <p:cNvSpPr>
            <a:spLocks noGrp="1"/>
          </p:cNvSpPr>
          <p:nvPr>
            <p:ph sz="quarter" idx="10"/>
          </p:nvPr>
        </p:nvSpPr>
        <p:spPr>
          <a:xfrm>
            <a:off x="457200" y="1512000"/>
            <a:ext cx="4316278" cy="3141136"/>
          </a:xfrm>
        </p:spPr>
        <p:txBody>
          <a:bodyPr/>
          <a:lstStyle/>
          <a:p>
            <a:pPr marL="0" lvl="4" indent="0">
              <a:buNone/>
              <a:defRPr/>
            </a:pPr>
            <a:r>
              <a:rPr lang="en-US" sz="1800" dirty="0"/>
              <a:t>Virtual reality (VR) </a:t>
            </a:r>
            <a:r>
              <a:rPr lang="en-GB" sz="1800" dirty="0"/>
              <a:t>technologies, when used with the building information modelling, make it possible to ‘walk around’ a building. </a:t>
            </a:r>
          </a:p>
          <a:p>
            <a:pPr marL="0" lvl="4" indent="0">
              <a:buNone/>
              <a:defRPr/>
            </a:pPr>
            <a:r>
              <a:rPr lang="en-GB" sz="1800" dirty="0"/>
              <a:t>To improve accuracy, VR can be combined with laser scanning (also known as LiDAR or point cloud surveying). </a:t>
            </a:r>
          </a:p>
          <a:p>
            <a:pPr marL="0" lvl="4" indent="0">
              <a:buNone/>
              <a:defRPr/>
            </a:pPr>
            <a:r>
              <a:rPr lang="en-GB" sz="1800" dirty="0"/>
              <a:t>When you combine laser scanning technology with a drone, you can create highly detailed models for virtual reality which allows the client to ensure that his brief is understood by the designers and the contractors.</a:t>
            </a:r>
          </a:p>
          <a:p>
            <a:pPr marL="215900" lvl="4" indent="0" algn="just">
              <a:buNone/>
              <a:defRPr/>
            </a:pPr>
            <a:endParaRPr lang="en-US" dirty="0"/>
          </a:p>
          <a:p>
            <a:pPr lvl="3" algn="just">
              <a:defRPr/>
            </a:pPr>
            <a:endParaRPr lang="en-US" dirty="0"/>
          </a:p>
          <a:p>
            <a:pPr marL="0" lvl="8" indent="0" algn="just" eaLnBrk="0" hangingPunct="0">
              <a:lnSpc>
                <a:spcPts val="1200"/>
              </a:lnSpc>
              <a:spcBef>
                <a:spcPts val="0"/>
              </a:spcBef>
              <a:spcAft>
                <a:spcPts val="0"/>
              </a:spcAft>
              <a:buNone/>
            </a:pPr>
            <a:endParaRPr lang="en-US" dirty="0"/>
          </a:p>
          <a:p>
            <a:pPr marL="0" lvl="8" indent="0" algn="just" eaLnBrk="0" hangingPunct="0">
              <a:lnSpc>
                <a:spcPts val="1200"/>
              </a:lnSpc>
              <a:spcBef>
                <a:spcPts val="0"/>
              </a:spcBef>
              <a:spcAft>
                <a:spcPts val="0"/>
              </a:spcAft>
              <a:buNone/>
            </a:pPr>
            <a:endParaRPr lang="en-US" dirty="0"/>
          </a:p>
        </p:txBody>
      </p:sp>
      <p:sp>
        <p:nvSpPr>
          <p:cNvPr id="6" name="Content Placeholder 2">
            <a:extLst>
              <a:ext uri="{FF2B5EF4-FFF2-40B4-BE49-F238E27FC236}">
                <a16:creationId xmlns:a16="http://schemas.microsoft.com/office/drawing/2014/main" id="{6AAD0A75-29B1-DA4C-B325-EE7B945B561D}"/>
              </a:ext>
            </a:extLst>
          </p:cNvPr>
          <p:cNvSpPr txBox="1">
            <a:spLocks/>
          </p:cNvSpPr>
          <p:nvPr/>
        </p:nvSpPr>
        <p:spPr bwMode="auto">
          <a:xfrm>
            <a:off x="5008164" y="3996172"/>
            <a:ext cx="3746528" cy="3100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US" sz="1800" kern="0" dirty="0"/>
              <a:t>The benefits of using VR in a project:</a:t>
            </a:r>
          </a:p>
          <a:p>
            <a:pPr>
              <a:lnSpc>
                <a:spcPct val="100000"/>
              </a:lnSpc>
              <a:spcBef>
                <a:spcPts val="0"/>
              </a:spcBef>
              <a:spcAft>
                <a:spcPts val="0"/>
              </a:spcAft>
            </a:pPr>
            <a:endParaRPr lang="en-US" sz="1800" kern="0" dirty="0"/>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saves time and money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training safety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collaboration</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improves/shorter timescale</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quality.</a:t>
            </a:r>
          </a:p>
          <a:p>
            <a:pPr marL="0" lvl="8" indent="0" eaLnBrk="0" hangingPunct="0">
              <a:lnSpc>
                <a:spcPts val="1200"/>
              </a:lnSpc>
              <a:spcBef>
                <a:spcPts val="0"/>
              </a:spcBef>
              <a:spcAft>
                <a:spcPts val="0"/>
              </a:spcAft>
              <a:buClr>
                <a:srgbClr val="0077E3"/>
              </a:buClr>
              <a:buFontTx/>
              <a:buNone/>
            </a:pPr>
            <a:endParaRPr lang="en-US" dirty="0"/>
          </a:p>
          <a:p>
            <a:pPr marL="0" lvl="8" indent="0" eaLnBrk="0" hangingPunct="0">
              <a:lnSpc>
                <a:spcPts val="1200"/>
              </a:lnSpc>
              <a:spcBef>
                <a:spcPts val="0"/>
              </a:spcBef>
              <a:spcAft>
                <a:spcPts val="0"/>
              </a:spcAft>
              <a:buFontTx/>
              <a:buNone/>
            </a:pPr>
            <a:r>
              <a:rPr lang="en-US" dirty="0"/>
              <a:t> </a:t>
            </a:r>
          </a:p>
          <a:p>
            <a:pPr marL="0" lvl="8" indent="0" eaLnBrk="0" hangingPunct="0">
              <a:lnSpc>
                <a:spcPts val="1200"/>
              </a:lnSpc>
              <a:spcBef>
                <a:spcPts val="0"/>
              </a:spcBef>
              <a:spcAft>
                <a:spcPts val="0"/>
              </a:spcAft>
              <a:buFontTx/>
              <a:buNone/>
            </a:pPr>
            <a:endParaRPr lang="en-US"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5448" y="1512000"/>
            <a:ext cx="3538736" cy="2360337"/>
          </a:xfrm>
          <a:prstGeom prst="rect">
            <a:avLst/>
          </a:prstGeom>
        </p:spPr>
      </p:pic>
    </p:spTree>
    <p:extLst>
      <p:ext uri="{BB962C8B-B14F-4D97-AF65-F5344CB8AC3E}">
        <p14:creationId xmlns:p14="http://schemas.microsoft.com/office/powerpoint/2010/main" val="246318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 </a:t>
            </a:r>
          </a:p>
        </p:txBody>
      </p:sp>
      <p:sp>
        <p:nvSpPr>
          <p:cNvPr id="9" name="Content Placeholder 2">
            <a:extLst>
              <a:ext uri="{FF2B5EF4-FFF2-40B4-BE49-F238E27FC236}">
                <a16:creationId xmlns:a16="http://schemas.microsoft.com/office/drawing/2014/main" id="{F3B6D3E6-E254-D645-A26A-9AF10FDD1DD3}"/>
              </a:ext>
            </a:extLst>
          </p:cNvPr>
          <p:cNvSpPr txBox="1">
            <a:spLocks/>
          </p:cNvSpPr>
          <p:nvPr/>
        </p:nvSpPr>
        <p:spPr bwMode="auto">
          <a:xfrm>
            <a:off x="500963" y="1447794"/>
            <a:ext cx="8259134" cy="25180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rgbClr val="0077E3"/>
              </a:buClr>
            </a:pPr>
            <a:r>
              <a:rPr lang="en-GB" sz="1800" kern="0" dirty="0"/>
              <a:t>AR is a computer simulated ‘enhancement’ of real life. It is the overlaying of digitally-created content on top of the real world. It can be offered through a headset or a screen in a 2D display.</a:t>
            </a:r>
          </a:p>
          <a:p>
            <a:pPr>
              <a:lnSpc>
                <a:spcPct val="100000"/>
              </a:lnSpc>
              <a:spcBef>
                <a:spcPts val="0"/>
              </a:spcBef>
              <a:spcAft>
                <a:spcPts val="0"/>
              </a:spcAft>
              <a:buClr>
                <a:srgbClr val="0077E3"/>
              </a:buClr>
            </a:pPr>
            <a:endParaRPr lang="en-GB" sz="1800" kern="0" dirty="0"/>
          </a:p>
          <a:p>
            <a:pPr>
              <a:lnSpc>
                <a:spcPct val="100000"/>
              </a:lnSpc>
              <a:spcBef>
                <a:spcPts val="0"/>
              </a:spcBef>
              <a:spcAft>
                <a:spcPts val="0"/>
              </a:spcAft>
              <a:buClr>
                <a:srgbClr val="0077E3"/>
              </a:buClr>
            </a:pPr>
            <a:r>
              <a:rPr lang="en-US" sz="1800" kern="0" dirty="0"/>
              <a:t>AR is like a VR experience, the difference being you can see the real world around you. Workers can use AR to check progress and prevent mistakes by double-checking work on site. It can be used to ensure that all the components were laid down as designed and to check whether the project’s requirements have been met.</a:t>
            </a:r>
          </a:p>
          <a:p>
            <a:pPr marL="15875" lvl="4" indent="0" algn="just">
              <a:spcBef>
                <a:spcPts val="0"/>
              </a:spcBef>
              <a:spcAft>
                <a:spcPts val="0"/>
              </a:spcAft>
              <a:buClr>
                <a:srgbClr val="0077E3"/>
              </a:buClr>
              <a:buFont typeface="Arial" pitchFamily="-105" charset="0"/>
              <a:buNone/>
              <a:defRPr/>
            </a:pPr>
            <a:endParaRPr lang="en-US" kern="0" dirty="0"/>
          </a:p>
          <a:p>
            <a:pPr marL="0" lvl="8" indent="0" algn="just"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13" name="Rectangle 3">
            <a:extLst>
              <a:ext uri="{FF2B5EF4-FFF2-40B4-BE49-F238E27FC236}">
                <a16:creationId xmlns:a16="http://schemas.microsoft.com/office/drawing/2014/main" id="{D3BDA8F6-19BC-4CA2-9156-5D44A431E912}"/>
              </a:ext>
            </a:extLst>
          </p:cNvPr>
          <p:cNvSpPr>
            <a:spLocks noChangeArrowheads="1"/>
          </p:cNvSpPr>
          <p:nvPr/>
        </p:nvSpPr>
        <p:spPr bwMode="auto">
          <a:xfrm>
            <a:off x="5580112" y="4621478"/>
            <a:ext cx="36848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endParaRPr lang="en-GB" sz="1000" dirty="0"/>
          </a:p>
          <a:p>
            <a:pPr eaLnBrk="0" hangingPunct="0"/>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83958" y="3957561"/>
            <a:ext cx="3776083" cy="2518648"/>
          </a:xfrm>
          <a:prstGeom prst="rect">
            <a:avLst/>
          </a:prstGeom>
        </p:spPr>
      </p:pic>
    </p:spTree>
    <p:extLst>
      <p:ext uri="{BB962C8B-B14F-4D97-AF65-F5344CB8AC3E}">
        <p14:creationId xmlns:p14="http://schemas.microsoft.com/office/powerpoint/2010/main" val="29199604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4419DF-A0E0-4ADB-BB1C-5C628FC60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654872-2654-4EB5-A08D-873ED7C9CEC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2C4DBD5-8F83-4E4F-A532-47371CA02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1761</TotalTime>
  <Words>1145</Words>
  <Application>Microsoft Office PowerPoint</Application>
  <PresentationFormat>On-screen Show (4:3)</PresentationFormat>
  <Paragraphs>97</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Helvetica Neue</vt:lpstr>
      <vt:lpstr>Lucida Grande</vt:lpstr>
      <vt:lpstr>Times New Roman</vt:lpstr>
      <vt:lpstr>1_Default Design</vt:lpstr>
      <vt:lpstr>PowerPoint 3: 10.2 Digital engineering techniques (2) </vt:lpstr>
      <vt:lpstr>PowerPoint Presentation</vt:lpstr>
      <vt:lpstr>PowerPoint Presentation</vt:lpstr>
      <vt:lpstr>PowerPoint Presentation</vt:lpstr>
      <vt:lpstr>PowerPoint Presentation</vt:lpstr>
      <vt:lpstr>Surveying – guidance systems</vt:lpstr>
      <vt:lpstr>3D camera systems</vt:lpstr>
      <vt:lpstr>Virtual reality (VR)</vt:lpstr>
      <vt:lpstr>Augmented reality (AR) </vt:lpstr>
      <vt:lpstr>Augmented reality (AR)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142</cp:revision>
  <dcterms:created xsi:type="dcterms:W3CDTF">2013-05-28T00:38:54Z</dcterms:created>
  <dcterms:modified xsi:type="dcterms:W3CDTF">2025-11-12T21:42:02Z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