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5"/>
  </p:notesMasterIdLst>
  <p:handoutMasterIdLst>
    <p:handoutMasterId r:id="rId16"/>
  </p:handoutMasterIdLst>
  <p:sldIdLst>
    <p:sldId id="256" r:id="rId5"/>
    <p:sldId id="357" r:id="rId6"/>
    <p:sldId id="343" r:id="rId7"/>
    <p:sldId id="358" r:id="rId8"/>
    <p:sldId id="353" r:id="rId9"/>
    <p:sldId id="354" r:id="rId10"/>
    <p:sldId id="356" r:id="rId11"/>
    <p:sldId id="355" r:id="rId12"/>
    <p:sldId id="359"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B7C894-2857-4A84-B425-1B0EA7801884}" v="2" dt="2021-09-06T10:13:59.6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569"/>
    <p:restoredTop sz="86435"/>
  </p:normalViewPr>
  <p:slideViewPr>
    <p:cSldViewPr showGuides="1">
      <p:cViewPr varScale="1">
        <p:scale>
          <a:sx n="64" d="100"/>
          <a:sy n="64" d="100"/>
        </p:scale>
        <p:origin x="1188"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BEB7AF9-7CFB-45D6-B384-2C306DB79E9C}"/>
    <pc:docChg chg="undo custSel addSld modSld sldOrd">
      <pc:chgData name="Caroline Prodger" userId="e4ef2e75-b60b-401b-8ebe-291bdcf405f4" providerId="ADAL" clId="{ABEB7AF9-7CFB-45D6-B384-2C306DB79E9C}" dt="2021-06-23T12:32:28.109" v="3870" actId="1076"/>
      <pc:docMkLst>
        <pc:docMk/>
      </pc:docMkLst>
      <pc:sldChg chg="addSp modSp mod">
        <pc:chgData name="Caroline Prodger" userId="e4ef2e75-b60b-401b-8ebe-291bdcf405f4" providerId="ADAL" clId="{ABEB7AF9-7CFB-45D6-B384-2C306DB79E9C}" dt="2021-06-22T14:46:28.190" v="3367" actId="20577"/>
        <pc:sldMkLst>
          <pc:docMk/>
          <pc:sldMk cId="611168073" sldId="343"/>
        </pc:sldMkLst>
        <pc:spChg chg="add mod">
          <ac:chgData name="Caroline Prodger" userId="e4ef2e75-b60b-401b-8ebe-291bdcf405f4" providerId="ADAL" clId="{ABEB7AF9-7CFB-45D6-B384-2C306DB79E9C}" dt="2021-06-22T14:46:28.190" v="3367" actId="20577"/>
          <ac:spMkLst>
            <pc:docMk/>
            <pc:sldMk cId="611168073" sldId="343"/>
            <ac:spMk id="2" creationId="{D80CC8F6-F727-48D3-948C-49CAAF0D8664}"/>
          </ac:spMkLst>
        </pc:spChg>
        <pc:spChg chg="mod">
          <ac:chgData name="Caroline Prodger" userId="e4ef2e75-b60b-401b-8ebe-291bdcf405f4" providerId="ADAL" clId="{ABEB7AF9-7CFB-45D6-B384-2C306DB79E9C}" dt="2021-06-22T14:46:10.907" v="3360" actId="20577"/>
          <ac:spMkLst>
            <pc:docMk/>
            <pc:sldMk cId="611168073" sldId="343"/>
            <ac:spMk id="2054" creationId="{00000000-0000-0000-0000-000000000000}"/>
          </ac:spMkLst>
        </pc:spChg>
      </pc:sldChg>
      <pc:sldChg chg="addSp modSp mod">
        <pc:chgData name="Caroline Prodger" userId="e4ef2e75-b60b-401b-8ebe-291bdcf405f4" providerId="ADAL" clId="{ABEB7AF9-7CFB-45D6-B384-2C306DB79E9C}" dt="2021-06-22T14:46:53.566" v="3416" actId="20577"/>
        <pc:sldMkLst>
          <pc:docMk/>
          <pc:sldMk cId="822723972" sldId="353"/>
        </pc:sldMkLst>
        <pc:spChg chg="mod">
          <ac:chgData name="Caroline Prodger" userId="e4ef2e75-b60b-401b-8ebe-291bdcf405f4" providerId="ADAL" clId="{ABEB7AF9-7CFB-45D6-B384-2C306DB79E9C}" dt="2021-06-22T13:12:32.487" v="444" actId="20577"/>
          <ac:spMkLst>
            <pc:docMk/>
            <pc:sldMk cId="822723972" sldId="353"/>
            <ac:spMk id="3" creationId="{68581819-AC6B-E947-9100-FC567A48798C}"/>
          </ac:spMkLst>
        </pc:spChg>
        <pc:spChg chg="mod">
          <ac:chgData name="Caroline Prodger" userId="e4ef2e75-b60b-401b-8ebe-291bdcf405f4" providerId="ADAL" clId="{ABEB7AF9-7CFB-45D6-B384-2C306DB79E9C}" dt="2021-06-22T14:46:53.566" v="3416" actId="20577"/>
          <ac:spMkLst>
            <pc:docMk/>
            <pc:sldMk cId="822723972" sldId="353"/>
            <ac:spMk id="2054" creationId="{00000000-0000-0000-0000-000000000000}"/>
          </ac:spMkLst>
        </pc:spChg>
        <pc:picChg chg="add mod">
          <ac:chgData name="Caroline Prodger" userId="e4ef2e75-b60b-401b-8ebe-291bdcf405f4" providerId="ADAL" clId="{ABEB7AF9-7CFB-45D6-B384-2C306DB79E9C}" dt="2021-06-22T13:14:26.735" v="452" actId="1076"/>
          <ac:picMkLst>
            <pc:docMk/>
            <pc:sldMk cId="822723972" sldId="353"/>
            <ac:picMk id="4" creationId="{15FF45E2-FECE-4484-B02A-7A8718E36DE3}"/>
          </ac:picMkLst>
        </pc:picChg>
      </pc:sldChg>
      <pc:sldChg chg="addSp modSp mod">
        <pc:chgData name="Caroline Prodger" userId="e4ef2e75-b60b-401b-8ebe-291bdcf405f4" providerId="ADAL" clId="{ABEB7AF9-7CFB-45D6-B384-2C306DB79E9C}" dt="2021-06-22T14:48:20.829" v="3452" actId="20577"/>
        <pc:sldMkLst>
          <pc:docMk/>
          <pc:sldMk cId="766694700" sldId="354"/>
        </pc:sldMkLst>
        <pc:spChg chg="add mod">
          <ac:chgData name="Caroline Prodger" userId="e4ef2e75-b60b-401b-8ebe-291bdcf405f4" providerId="ADAL" clId="{ABEB7AF9-7CFB-45D6-B384-2C306DB79E9C}" dt="2021-06-22T14:48:20.829" v="3452" actId="20577"/>
          <ac:spMkLst>
            <pc:docMk/>
            <pc:sldMk cId="766694700" sldId="354"/>
            <ac:spMk id="6" creationId="{53AB6925-1769-4936-AD74-B2984ACE0BBF}"/>
          </ac:spMkLst>
        </pc:spChg>
        <pc:spChg chg="add mod">
          <ac:chgData name="Caroline Prodger" userId="e4ef2e75-b60b-401b-8ebe-291bdcf405f4" providerId="ADAL" clId="{ABEB7AF9-7CFB-45D6-B384-2C306DB79E9C}" dt="2021-06-22T13:35:14.645" v="1935" actId="1076"/>
          <ac:spMkLst>
            <pc:docMk/>
            <pc:sldMk cId="766694700" sldId="354"/>
            <ac:spMk id="7" creationId="{A422B67A-2659-41DA-9450-DF42482ED24B}"/>
          </ac:spMkLst>
        </pc:spChg>
        <pc:spChg chg="mod">
          <ac:chgData name="Caroline Prodger" userId="e4ef2e75-b60b-401b-8ebe-291bdcf405f4" providerId="ADAL" clId="{ABEB7AF9-7CFB-45D6-B384-2C306DB79E9C}" dt="2021-06-22T13:31:50.978" v="1874" actId="14100"/>
          <ac:spMkLst>
            <pc:docMk/>
            <pc:sldMk cId="766694700" sldId="354"/>
            <ac:spMk id="2050" creationId="{00000000-0000-0000-0000-000000000000}"/>
          </ac:spMkLst>
        </pc:spChg>
        <pc:spChg chg="mod">
          <ac:chgData name="Caroline Prodger" userId="e4ef2e75-b60b-401b-8ebe-291bdcf405f4" providerId="ADAL" clId="{ABEB7AF9-7CFB-45D6-B384-2C306DB79E9C}" dt="2021-06-22T13:35:24.297" v="1936" actId="20577"/>
          <ac:spMkLst>
            <pc:docMk/>
            <pc:sldMk cId="766694700" sldId="354"/>
            <ac:spMk id="2054" creationId="{00000000-0000-0000-0000-000000000000}"/>
          </ac:spMkLst>
        </pc:spChg>
        <pc:picChg chg="add mod">
          <ac:chgData name="Caroline Prodger" userId="e4ef2e75-b60b-401b-8ebe-291bdcf405f4" providerId="ADAL" clId="{ABEB7AF9-7CFB-45D6-B384-2C306DB79E9C}" dt="2021-06-22T13:34:35.375" v="1889" actId="1076"/>
          <ac:picMkLst>
            <pc:docMk/>
            <pc:sldMk cId="766694700" sldId="354"/>
            <ac:picMk id="5" creationId="{41D61C60-231E-464B-B4EE-39B7D7CB96EF}"/>
          </ac:picMkLst>
        </pc:picChg>
      </pc:sldChg>
      <pc:sldChg chg="addSp modSp mod">
        <pc:chgData name="Caroline Prodger" userId="e4ef2e75-b60b-401b-8ebe-291bdcf405f4" providerId="ADAL" clId="{ABEB7AF9-7CFB-45D6-B384-2C306DB79E9C}" dt="2021-06-23T12:32:28.109" v="3870" actId="1076"/>
        <pc:sldMkLst>
          <pc:docMk/>
          <pc:sldMk cId="4198220227" sldId="355"/>
        </pc:sldMkLst>
        <pc:spChg chg="add mod">
          <ac:chgData name="Caroline Prodger" userId="e4ef2e75-b60b-401b-8ebe-291bdcf405f4" providerId="ADAL" clId="{ABEB7AF9-7CFB-45D6-B384-2C306DB79E9C}" dt="2021-06-22T13:42:11.699" v="2348" actId="1076"/>
          <ac:spMkLst>
            <pc:docMk/>
            <pc:sldMk cId="4198220227" sldId="355"/>
            <ac:spMk id="6" creationId="{8F764E66-E178-44D1-8D9B-3C7DCFB3359B}"/>
          </ac:spMkLst>
        </pc:spChg>
        <pc:spChg chg="add mod">
          <ac:chgData name="Caroline Prodger" userId="e4ef2e75-b60b-401b-8ebe-291bdcf405f4" providerId="ADAL" clId="{ABEB7AF9-7CFB-45D6-B384-2C306DB79E9C}" dt="2021-06-23T12:32:28.109" v="3870" actId="1076"/>
          <ac:spMkLst>
            <pc:docMk/>
            <pc:sldMk cId="4198220227" sldId="355"/>
            <ac:spMk id="8" creationId="{3CE8534E-665D-4FCA-BACB-3981C1CB5EE3}"/>
          </ac:spMkLst>
        </pc:spChg>
        <pc:spChg chg="mod">
          <ac:chgData name="Caroline Prodger" userId="e4ef2e75-b60b-401b-8ebe-291bdcf405f4" providerId="ADAL" clId="{ABEB7AF9-7CFB-45D6-B384-2C306DB79E9C}" dt="2021-06-22T13:41:34.231" v="2341"/>
          <ac:spMkLst>
            <pc:docMk/>
            <pc:sldMk cId="4198220227" sldId="355"/>
            <ac:spMk id="2050" creationId="{00000000-0000-0000-0000-000000000000}"/>
          </ac:spMkLst>
        </pc:spChg>
        <pc:spChg chg="mod">
          <ac:chgData name="Caroline Prodger" userId="e4ef2e75-b60b-401b-8ebe-291bdcf405f4" providerId="ADAL" clId="{ABEB7AF9-7CFB-45D6-B384-2C306DB79E9C}" dt="2021-06-22T13:41:28.893" v="2339" actId="14100"/>
          <ac:spMkLst>
            <pc:docMk/>
            <pc:sldMk cId="4198220227" sldId="355"/>
            <ac:spMk id="2054" creationId="{00000000-0000-0000-0000-000000000000}"/>
          </ac:spMkLst>
        </pc:spChg>
        <pc:picChg chg="add mod">
          <ac:chgData name="Caroline Prodger" userId="e4ef2e75-b60b-401b-8ebe-291bdcf405f4" providerId="ADAL" clId="{ABEB7AF9-7CFB-45D6-B384-2C306DB79E9C}" dt="2021-06-22T13:42:25.348" v="2352" actId="1076"/>
          <ac:picMkLst>
            <pc:docMk/>
            <pc:sldMk cId="4198220227" sldId="355"/>
            <ac:picMk id="7" creationId="{86494266-FC28-45E6-8B74-44DD05612954}"/>
          </ac:picMkLst>
        </pc:picChg>
      </pc:sldChg>
      <pc:sldChg chg="addSp modSp mod ord">
        <pc:chgData name="Caroline Prodger" userId="e4ef2e75-b60b-401b-8ebe-291bdcf405f4" providerId="ADAL" clId="{ABEB7AF9-7CFB-45D6-B384-2C306DB79E9C}" dt="2021-06-22T14:49:38.701" v="3563" actId="20577"/>
        <pc:sldMkLst>
          <pc:docMk/>
          <pc:sldMk cId="3717060369" sldId="356"/>
        </pc:sldMkLst>
        <pc:spChg chg="mod">
          <ac:chgData name="Caroline Prodger" userId="e4ef2e75-b60b-401b-8ebe-291bdcf405f4" providerId="ADAL" clId="{ABEB7AF9-7CFB-45D6-B384-2C306DB79E9C}" dt="2021-06-22T14:49:38.701" v="3563" actId="20577"/>
          <ac:spMkLst>
            <pc:docMk/>
            <pc:sldMk cId="3717060369" sldId="356"/>
            <ac:spMk id="2054" creationId="{00000000-0000-0000-0000-000000000000}"/>
          </ac:spMkLst>
        </pc:spChg>
        <pc:picChg chg="add mod">
          <ac:chgData name="Caroline Prodger" userId="e4ef2e75-b60b-401b-8ebe-291bdcf405f4" providerId="ADAL" clId="{ABEB7AF9-7CFB-45D6-B384-2C306DB79E9C}" dt="2021-06-22T13:45:51.158" v="2360" actId="1076"/>
          <ac:picMkLst>
            <pc:docMk/>
            <pc:sldMk cId="3717060369" sldId="356"/>
            <ac:picMk id="4" creationId="{FBAFAE26-CCAE-4516-BC44-15B5C1098C96}"/>
          </ac:picMkLst>
        </pc:picChg>
      </pc:sldChg>
      <pc:sldChg chg="addSp delSp modSp new mod">
        <pc:chgData name="Caroline Prodger" userId="e4ef2e75-b60b-401b-8ebe-291bdcf405f4" providerId="ADAL" clId="{ABEB7AF9-7CFB-45D6-B384-2C306DB79E9C}" dt="2021-06-22T14:45:23.262" v="3317" actId="20577"/>
        <pc:sldMkLst>
          <pc:docMk/>
          <pc:sldMk cId="8888324" sldId="357"/>
        </pc:sldMkLst>
        <pc:spChg chg="mod">
          <ac:chgData name="Caroline Prodger" userId="e4ef2e75-b60b-401b-8ebe-291bdcf405f4" providerId="ADAL" clId="{ABEB7AF9-7CFB-45D6-B384-2C306DB79E9C}" dt="2021-06-22T13:01:04.896" v="51" actId="313"/>
          <ac:spMkLst>
            <pc:docMk/>
            <pc:sldMk cId="8888324" sldId="357"/>
            <ac:spMk id="2" creationId="{6C2668CD-D6C6-4A07-A8C2-F6C26F95EF59}"/>
          </ac:spMkLst>
        </pc:spChg>
        <pc:spChg chg="mod">
          <ac:chgData name="Caroline Prodger" userId="e4ef2e75-b60b-401b-8ebe-291bdcf405f4" providerId="ADAL" clId="{ABEB7AF9-7CFB-45D6-B384-2C306DB79E9C}" dt="2021-06-22T14:45:23.262" v="3317" actId="20577"/>
          <ac:spMkLst>
            <pc:docMk/>
            <pc:sldMk cId="8888324" sldId="357"/>
            <ac:spMk id="3" creationId="{0291902A-63F4-4753-919B-45C58E3E3C88}"/>
          </ac:spMkLst>
        </pc:spChg>
        <pc:spChg chg="add del">
          <ac:chgData name="Caroline Prodger" userId="e4ef2e75-b60b-401b-8ebe-291bdcf405f4" providerId="ADAL" clId="{ABEB7AF9-7CFB-45D6-B384-2C306DB79E9C}" dt="2021-06-22T13:02:02.614" v="53"/>
          <ac:spMkLst>
            <pc:docMk/>
            <pc:sldMk cId="8888324" sldId="357"/>
            <ac:spMk id="4" creationId="{41AC7E9B-8277-4E04-9A06-21F6E6332CF8}"/>
          </ac:spMkLst>
        </pc:spChg>
        <pc:spChg chg="add del">
          <ac:chgData name="Caroline Prodger" userId="e4ef2e75-b60b-401b-8ebe-291bdcf405f4" providerId="ADAL" clId="{ABEB7AF9-7CFB-45D6-B384-2C306DB79E9C}" dt="2021-06-22T13:02:02.614" v="53"/>
          <ac:spMkLst>
            <pc:docMk/>
            <pc:sldMk cId="8888324" sldId="357"/>
            <ac:spMk id="5" creationId="{A7A66166-5E4A-4D4F-A92E-F868CA4F95A7}"/>
          </ac:spMkLst>
        </pc:spChg>
        <pc:spChg chg="add del">
          <ac:chgData name="Caroline Prodger" userId="e4ef2e75-b60b-401b-8ebe-291bdcf405f4" providerId="ADAL" clId="{ABEB7AF9-7CFB-45D6-B384-2C306DB79E9C}" dt="2021-06-22T13:02:13.357" v="55"/>
          <ac:spMkLst>
            <pc:docMk/>
            <pc:sldMk cId="8888324" sldId="357"/>
            <ac:spMk id="6" creationId="{4F4A879D-6902-48EA-BDB5-47679745CB87}"/>
          </ac:spMkLst>
        </pc:spChg>
        <pc:spChg chg="add del">
          <ac:chgData name="Caroline Prodger" userId="e4ef2e75-b60b-401b-8ebe-291bdcf405f4" providerId="ADAL" clId="{ABEB7AF9-7CFB-45D6-B384-2C306DB79E9C}" dt="2021-06-22T13:02:13.357" v="55"/>
          <ac:spMkLst>
            <pc:docMk/>
            <pc:sldMk cId="8888324" sldId="357"/>
            <ac:spMk id="7" creationId="{529B8961-751B-4CEB-B66D-760789A9294A}"/>
          </ac:spMkLst>
        </pc:spChg>
        <pc:picChg chg="add mod">
          <ac:chgData name="Caroline Prodger" userId="e4ef2e75-b60b-401b-8ebe-291bdcf405f4" providerId="ADAL" clId="{ABEB7AF9-7CFB-45D6-B384-2C306DB79E9C}" dt="2021-06-22T13:08:08.706" v="282" actId="1076"/>
          <ac:picMkLst>
            <pc:docMk/>
            <pc:sldMk cId="8888324" sldId="357"/>
            <ac:picMk id="9" creationId="{7E741E38-85E5-4B49-BC30-8361A23F8B3F}"/>
          </ac:picMkLst>
        </pc:picChg>
      </pc:sldChg>
      <pc:sldChg chg="modSp new mod ord">
        <pc:chgData name="Caroline Prodger" userId="e4ef2e75-b60b-401b-8ebe-291bdcf405f4" providerId="ADAL" clId="{ABEB7AF9-7CFB-45D6-B384-2C306DB79E9C}" dt="2021-06-22T14:47:33.629" v="3432" actId="20577"/>
        <pc:sldMkLst>
          <pc:docMk/>
          <pc:sldMk cId="1785478150" sldId="358"/>
        </pc:sldMkLst>
        <pc:spChg chg="mod">
          <ac:chgData name="Caroline Prodger" userId="e4ef2e75-b60b-401b-8ebe-291bdcf405f4" providerId="ADAL" clId="{ABEB7AF9-7CFB-45D6-B384-2C306DB79E9C}" dt="2021-06-22T14:47:19.501" v="3422" actId="20577"/>
          <ac:spMkLst>
            <pc:docMk/>
            <pc:sldMk cId="1785478150" sldId="358"/>
            <ac:spMk id="2" creationId="{09B40D4C-C5BD-4388-8BA6-585F80428ADF}"/>
          </ac:spMkLst>
        </pc:spChg>
        <pc:spChg chg="mod">
          <ac:chgData name="Caroline Prodger" userId="e4ef2e75-b60b-401b-8ebe-291bdcf405f4" providerId="ADAL" clId="{ABEB7AF9-7CFB-45D6-B384-2C306DB79E9C}" dt="2021-06-22T14:47:33.629" v="3432" actId="20577"/>
          <ac:spMkLst>
            <pc:docMk/>
            <pc:sldMk cId="1785478150" sldId="358"/>
            <ac:spMk id="3" creationId="{E7D12F0C-DE5B-47B2-892B-D1859FF705F3}"/>
          </ac:spMkLst>
        </pc:spChg>
      </pc:sldChg>
      <pc:sldChg chg="modSp new mod modNotesTx">
        <pc:chgData name="Caroline Prodger" userId="e4ef2e75-b60b-401b-8ebe-291bdcf405f4" providerId="ADAL" clId="{ABEB7AF9-7CFB-45D6-B384-2C306DB79E9C}" dt="2021-06-22T14:55:22.176" v="3868" actId="313"/>
        <pc:sldMkLst>
          <pc:docMk/>
          <pc:sldMk cId="2173497150" sldId="359"/>
        </pc:sldMkLst>
        <pc:spChg chg="mod">
          <ac:chgData name="Caroline Prodger" userId="e4ef2e75-b60b-401b-8ebe-291bdcf405f4" providerId="ADAL" clId="{ABEB7AF9-7CFB-45D6-B384-2C306DB79E9C}" dt="2021-06-22T13:46:16.760" v="2385" actId="20577"/>
          <ac:spMkLst>
            <pc:docMk/>
            <pc:sldMk cId="2173497150" sldId="359"/>
            <ac:spMk id="2" creationId="{FF95DC3F-A449-485C-A753-E9DEC9CC4788}"/>
          </ac:spMkLst>
        </pc:spChg>
        <pc:spChg chg="mod">
          <ac:chgData name="Caroline Prodger" userId="e4ef2e75-b60b-401b-8ebe-291bdcf405f4" providerId="ADAL" clId="{ABEB7AF9-7CFB-45D6-B384-2C306DB79E9C}" dt="2021-06-22T14:55:22.176" v="3868" actId="313"/>
          <ac:spMkLst>
            <pc:docMk/>
            <pc:sldMk cId="2173497150" sldId="359"/>
            <ac:spMk id="3" creationId="{D3F71AE1-DBF3-4162-A143-CC1D668871EC}"/>
          </ac:spMkLst>
        </pc:spChg>
      </pc:sldChg>
    </pc:docChg>
  </pc:docChgLst>
  <pc:docChgLst>
    <pc:chgData name="Caroline Prodger" userId="e4ef2e75-b60b-401b-8ebe-291bdcf405f4" providerId="ADAL" clId="{5BB7C894-2857-4A84-B425-1B0EA7801884}"/>
    <pc:docChg chg="undo custSel modSld modMainMaster">
      <pc:chgData name="Caroline Prodger" userId="e4ef2e75-b60b-401b-8ebe-291bdcf405f4" providerId="ADAL" clId="{5BB7C894-2857-4A84-B425-1B0EA7801884}" dt="2021-09-06T10:30:38.181" v="16" actId="20577"/>
      <pc:docMkLst>
        <pc:docMk/>
      </pc:docMkLst>
      <pc:sldChg chg="modSp mod">
        <pc:chgData name="Caroline Prodger" userId="e4ef2e75-b60b-401b-8ebe-291bdcf405f4" providerId="ADAL" clId="{5BB7C894-2857-4A84-B425-1B0EA7801884}" dt="2021-09-06T10:11:10.202" v="11" actId="1076"/>
        <pc:sldMkLst>
          <pc:docMk/>
          <pc:sldMk cId="0" sldId="256"/>
        </pc:sldMkLst>
        <pc:spChg chg="mod">
          <ac:chgData name="Caroline Prodger" userId="e4ef2e75-b60b-401b-8ebe-291bdcf405f4" providerId="ADAL" clId="{5BB7C894-2857-4A84-B425-1B0EA7801884}" dt="2021-09-06T10:11:10.202" v="11" actId="1076"/>
          <ac:spMkLst>
            <pc:docMk/>
            <pc:sldMk cId="0" sldId="256"/>
            <ac:spMk id="2053" creationId="{00000000-0000-0000-0000-000000000000}"/>
          </ac:spMkLst>
        </pc:spChg>
        <pc:spChg chg="mod">
          <ac:chgData name="Caroline Prodger" userId="e4ef2e75-b60b-401b-8ebe-291bdcf405f4" providerId="ADAL" clId="{5BB7C894-2857-4A84-B425-1B0EA7801884}" dt="2021-09-06T10:11:06.951" v="10" actId="20577"/>
          <ac:spMkLst>
            <pc:docMk/>
            <pc:sldMk cId="0" sldId="256"/>
            <ac:spMk id="2054" creationId="{00000000-0000-0000-0000-000000000000}"/>
          </ac:spMkLst>
        </pc:spChg>
      </pc:sldChg>
      <pc:sldChg chg="modSp">
        <pc:chgData name="Caroline Prodger" userId="e4ef2e75-b60b-401b-8ebe-291bdcf405f4" providerId="ADAL" clId="{5BB7C894-2857-4A84-B425-1B0EA7801884}" dt="2021-09-06T10:13:59.639" v="14"/>
        <pc:sldMkLst>
          <pc:docMk/>
          <pc:sldMk cId="611168073" sldId="343"/>
        </pc:sldMkLst>
        <pc:spChg chg="mod">
          <ac:chgData name="Caroline Prodger" userId="e4ef2e75-b60b-401b-8ebe-291bdcf405f4" providerId="ADAL" clId="{5BB7C894-2857-4A84-B425-1B0EA7801884}" dt="2021-09-06T10:13:59.639" v="14"/>
          <ac:spMkLst>
            <pc:docMk/>
            <pc:sldMk cId="611168073" sldId="343"/>
            <ac:spMk id="3" creationId="{68581819-AC6B-E947-9100-FC567A48798C}"/>
          </ac:spMkLst>
        </pc:spChg>
      </pc:sldChg>
      <pc:sldChg chg="modSp">
        <pc:chgData name="Caroline Prodger" userId="e4ef2e75-b60b-401b-8ebe-291bdcf405f4" providerId="ADAL" clId="{5BB7C894-2857-4A84-B425-1B0EA7801884}" dt="2021-09-06T10:13:59.639" v="14"/>
        <pc:sldMkLst>
          <pc:docMk/>
          <pc:sldMk cId="822723972" sldId="353"/>
        </pc:sldMkLst>
        <pc:spChg chg="mod">
          <ac:chgData name="Caroline Prodger" userId="e4ef2e75-b60b-401b-8ebe-291bdcf405f4" providerId="ADAL" clId="{5BB7C894-2857-4A84-B425-1B0EA7801884}" dt="2021-09-06T10:13:59.639" v="14"/>
          <ac:spMkLst>
            <pc:docMk/>
            <pc:sldMk cId="822723972" sldId="353"/>
            <ac:spMk id="3" creationId="{68581819-AC6B-E947-9100-FC567A48798C}"/>
          </ac:spMkLst>
        </pc:spChg>
      </pc:sldChg>
      <pc:sldChg chg="modSp">
        <pc:chgData name="Caroline Prodger" userId="e4ef2e75-b60b-401b-8ebe-291bdcf405f4" providerId="ADAL" clId="{5BB7C894-2857-4A84-B425-1B0EA7801884}" dt="2021-09-06T10:13:59.639" v="14"/>
        <pc:sldMkLst>
          <pc:docMk/>
          <pc:sldMk cId="766694700" sldId="354"/>
        </pc:sldMkLst>
        <pc:spChg chg="mod">
          <ac:chgData name="Caroline Prodger" userId="e4ef2e75-b60b-401b-8ebe-291bdcf405f4" providerId="ADAL" clId="{5BB7C894-2857-4A84-B425-1B0EA7801884}" dt="2021-09-06T10:13:59.639" v="14"/>
          <ac:spMkLst>
            <pc:docMk/>
            <pc:sldMk cId="766694700" sldId="354"/>
            <ac:spMk id="3" creationId="{68581819-AC6B-E947-9100-FC567A48798C}"/>
          </ac:spMkLst>
        </pc:spChg>
      </pc:sldChg>
      <pc:sldChg chg="modSp">
        <pc:chgData name="Caroline Prodger" userId="e4ef2e75-b60b-401b-8ebe-291bdcf405f4" providerId="ADAL" clId="{5BB7C894-2857-4A84-B425-1B0EA7801884}" dt="2021-09-06T10:13:59.639" v="14"/>
        <pc:sldMkLst>
          <pc:docMk/>
          <pc:sldMk cId="4198220227" sldId="355"/>
        </pc:sldMkLst>
        <pc:spChg chg="mod">
          <ac:chgData name="Caroline Prodger" userId="e4ef2e75-b60b-401b-8ebe-291bdcf405f4" providerId="ADAL" clId="{5BB7C894-2857-4A84-B425-1B0EA7801884}" dt="2021-09-06T10:13:59.639" v="14"/>
          <ac:spMkLst>
            <pc:docMk/>
            <pc:sldMk cId="4198220227" sldId="355"/>
            <ac:spMk id="3" creationId="{68581819-AC6B-E947-9100-FC567A48798C}"/>
          </ac:spMkLst>
        </pc:spChg>
      </pc:sldChg>
      <pc:sldChg chg="modSp">
        <pc:chgData name="Caroline Prodger" userId="e4ef2e75-b60b-401b-8ebe-291bdcf405f4" providerId="ADAL" clId="{5BB7C894-2857-4A84-B425-1B0EA7801884}" dt="2021-09-06T10:13:59.639" v="14"/>
        <pc:sldMkLst>
          <pc:docMk/>
          <pc:sldMk cId="3717060369" sldId="356"/>
        </pc:sldMkLst>
        <pc:spChg chg="mod">
          <ac:chgData name="Caroline Prodger" userId="e4ef2e75-b60b-401b-8ebe-291bdcf405f4" providerId="ADAL" clId="{5BB7C894-2857-4A84-B425-1B0EA7801884}" dt="2021-09-06T10:13:59.639" v="14"/>
          <ac:spMkLst>
            <pc:docMk/>
            <pc:sldMk cId="3717060369" sldId="356"/>
            <ac:spMk id="3" creationId="{68581819-AC6B-E947-9100-FC567A48798C}"/>
          </ac:spMkLst>
        </pc:spChg>
      </pc:sldChg>
      <pc:sldChg chg="modSp">
        <pc:chgData name="Caroline Prodger" userId="e4ef2e75-b60b-401b-8ebe-291bdcf405f4" providerId="ADAL" clId="{5BB7C894-2857-4A84-B425-1B0EA7801884}" dt="2021-09-06T10:13:59.639" v="14"/>
        <pc:sldMkLst>
          <pc:docMk/>
          <pc:sldMk cId="8888324" sldId="357"/>
        </pc:sldMkLst>
        <pc:spChg chg="mod">
          <ac:chgData name="Caroline Prodger" userId="e4ef2e75-b60b-401b-8ebe-291bdcf405f4" providerId="ADAL" clId="{5BB7C894-2857-4A84-B425-1B0EA7801884}" dt="2021-09-06T10:13:59.639" v="14"/>
          <ac:spMkLst>
            <pc:docMk/>
            <pc:sldMk cId="8888324" sldId="357"/>
            <ac:spMk id="2" creationId="{6C2668CD-D6C6-4A07-A8C2-F6C26F95EF59}"/>
          </ac:spMkLst>
        </pc:spChg>
      </pc:sldChg>
      <pc:sldChg chg="modSp">
        <pc:chgData name="Caroline Prodger" userId="e4ef2e75-b60b-401b-8ebe-291bdcf405f4" providerId="ADAL" clId="{5BB7C894-2857-4A84-B425-1B0EA7801884}" dt="2021-09-06T10:13:59.639" v="14"/>
        <pc:sldMkLst>
          <pc:docMk/>
          <pc:sldMk cId="1785478150" sldId="358"/>
        </pc:sldMkLst>
        <pc:spChg chg="mod">
          <ac:chgData name="Caroline Prodger" userId="e4ef2e75-b60b-401b-8ebe-291bdcf405f4" providerId="ADAL" clId="{5BB7C894-2857-4A84-B425-1B0EA7801884}" dt="2021-09-06T10:13:59.639" v="14"/>
          <ac:spMkLst>
            <pc:docMk/>
            <pc:sldMk cId="1785478150" sldId="358"/>
            <ac:spMk id="2" creationId="{09B40D4C-C5BD-4388-8BA6-585F80428ADF}"/>
          </ac:spMkLst>
        </pc:spChg>
        <pc:spChg chg="mod">
          <ac:chgData name="Caroline Prodger" userId="e4ef2e75-b60b-401b-8ebe-291bdcf405f4" providerId="ADAL" clId="{5BB7C894-2857-4A84-B425-1B0EA7801884}" dt="2021-09-06T10:13:59.639" v="14"/>
          <ac:spMkLst>
            <pc:docMk/>
            <pc:sldMk cId="1785478150" sldId="358"/>
            <ac:spMk id="3" creationId="{E7D12F0C-DE5B-47B2-892B-D1859FF705F3}"/>
          </ac:spMkLst>
        </pc:spChg>
      </pc:sldChg>
      <pc:sldChg chg="modSp">
        <pc:chgData name="Caroline Prodger" userId="e4ef2e75-b60b-401b-8ebe-291bdcf405f4" providerId="ADAL" clId="{5BB7C894-2857-4A84-B425-1B0EA7801884}" dt="2021-09-06T10:13:59.639" v="14"/>
        <pc:sldMkLst>
          <pc:docMk/>
          <pc:sldMk cId="2173497150" sldId="359"/>
        </pc:sldMkLst>
        <pc:spChg chg="mod">
          <ac:chgData name="Caroline Prodger" userId="e4ef2e75-b60b-401b-8ebe-291bdcf405f4" providerId="ADAL" clId="{5BB7C894-2857-4A84-B425-1B0EA7801884}" dt="2021-09-06T10:13:59.639" v="14"/>
          <ac:spMkLst>
            <pc:docMk/>
            <pc:sldMk cId="2173497150" sldId="359"/>
            <ac:spMk id="2" creationId="{FF95DC3F-A449-485C-A753-E9DEC9CC4788}"/>
          </ac:spMkLst>
        </pc:spChg>
      </pc:sldChg>
      <pc:sldMasterChg chg="modSldLayout">
        <pc:chgData name="Caroline Prodger" userId="e4ef2e75-b60b-401b-8ebe-291bdcf405f4" providerId="ADAL" clId="{5BB7C894-2857-4A84-B425-1B0EA7801884}" dt="2021-09-06T10:13:27.171" v="13" actId="22"/>
        <pc:sldMasterMkLst>
          <pc:docMk/>
          <pc:sldMasterMk cId="0" sldId="2147483651"/>
        </pc:sldMasterMkLst>
        <pc:sldLayoutChg chg="addSp delSp mod">
          <pc:chgData name="Caroline Prodger" userId="e4ef2e75-b60b-401b-8ebe-291bdcf405f4" providerId="ADAL" clId="{5BB7C894-2857-4A84-B425-1B0EA7801884}" dt="2021-09-06T10:13:27.171" v="13" actId="22"/>
          <pc:sldLayoutMkLst>
            <pc:docMk/>
            <pc:sldMasterMk cId="809898231" sldId="2147483653"/>
            <pc:sldLayoutMk cId="0" sldId="2147483652"/>
          </pc:sldLayoutMkLst>
          <pc:spChg chg="add del">
            <ac:chgData name="Caroline Prodger" userId="e4ef2e75-b60b-401b-8ebe-291bdcf405f4" providerId="ADAL" clId="{5BB7C894-2857-4A84-B425-1B0EA7801884}" dt="2021-09-06T10:13:27.171" v="13" actId="22"/>
            <ac:spMkLst>
              <pc:docMk/>
              <pc:sldMasterMk cId="809898231" sldId="2147483653"/>
              <pc:sldLayoutMk cId="0" sldId="2147483652"/>
              <ac:spMk id="6" creationId="{B1C226A6-EB7A-45C4-B15E-3540CA20378D}"/>
            </ac:spMkLst>
          </pc:spChg>
        </pc:sldLayoutChg>
      </pc:sldMasterChg>
      <pc:sldMasterChg chg="modSp mod">
        <pc:chgData name="Caroline Prodger" userId="e4ef2e75-b60b-401b-8ebe-291bdcf405f4" providerId="ADAL" clId="{5BB7C894-2857-4A84-B425-1B0EA7801884}" dt="2021-09-06T10:30:38.181" v="16" actId="20577"/>
        <pc:sldMasterMkLst>
          <pc:docMk/>
          <pc:sldMasterMk cId="809898231" sldId="2147483653"/>
        </pc:sldMasterMkLst>
        <pc:spChg chg="mod">
          <ac:chgData name="Caroline Prodger" userId="e4ef2e75-b60b-401b-8ebe-291bdcf405f4" providerId="ADAL" clId="{5BB7C894-2857-4A84-B425-1B0EA7801884}" dt="2021-09-06T10:30:38.181" v="16" actId="20577"/>
          <ac:spMkLst>
            <pc:docMk/>
            <pc:sldMasterMk cId="809898231"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kier.co.uk/sustainability/the-kier-foundation/"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constructingexcellence.org.uk</a:t>
            </a:r>
            <a:r>
              <a:rPr lang="en-US" dirty="0"/>
              <a:t>/wp-content/uploads/2015/03/</a:t>
            </a:r>
            <a:r>
              <a:rPr lang="en-US" dirty="0" err="1"/>
              <a:t>social_responsibility.pdf</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858727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could ask learners to research charitable activities of major construction companies e.g. </a:t>
            </a:r>
            <a:r>
              <a:rPr lang="en-GB" dirty="0">
                <a:hlinkClick r:id="rId3"/>
              </a:rPr>
              <a:t>Kier | The Kier Foundation</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4023397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08194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80989823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501008"/>
            <a:ext cx="8153400" cy="2514600"/>
          </a:xfrm>
        </p:spPr>
        <p:txBody>
          <a:bodyPr anchor="t"/>
          <a:lstStyle/>
          <a:p>
            <a:r>
              <a:rPr lang="en-GB" dirty="0"/>
              <a:t>PowerPoint 4: Principles and examples of corporate social responsibility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11.4 Principles and examples of corporate social responsibility</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668CD-D6C6-4A07-A8C2-F6C26F95EF59}"/>
              </a:ext>
            </a:extLst>
          </p:cNvPr>
          <p:cNvSpPr>
            <a:spLocks noGrp="1"/>
          </p:cNvSpPr>
          <p:nvPr>
            <p:ph type="title"/>
          </p:nvPr>
        </p:nvSpPr>
        <p:spPr/>
        <p:txBody>
          <a:bodyPr/>
          <a:lstStyle/>
          <a:p>
            <a:r>
              <a:rPr lang="en-GB" dirty="0"/>
              <a:t>Principles of corporate social responsibility</a:t>
            </a:r>
          </a:p>
        </p:txBody>
      </p:sp>
      <p:sp>
        <p:nvSpPr>
          <p:cNvPr id="3" name="Content Placeholder 2">
            <a:extLst>
              <a:ext uri="{FF2B5EF4-FFF2-40B4-BE49-F238E27FC236}">
                <a16:creationId xmlns:a16="http://schemas.microsoft.com/office/drawing/2014/main" id="{0291902A-63F4-4753-919B-45C58E3E3C88}"/>
              </a:ext>
            </a:extLst>
          </p:cNvPr>
          <p:cNvSpPr>
            <a:spLocks noGrp="1"/>
          </p:cNvSpPr>
          <p:nvPr>
            <p:ph sz="quarter" idx="10"/>
          </p:nvPr>
        </p:nvSpPr>
        <p:spPr>
          <a:xfrm>
            <a:off x="457200" y="3043982"/>
            <a:ext cx="8229600" cy="3099918"/>
          </a:xfrm>
        </p:spPr>
        <p:txBody>
          <a:bodyPr/>
          <a:lstStyle/>
          <a:p>
            <a:pPr>
              <a:spcBef>
                <a:spcPts val="700"/>
              </a:spcBef>
              <a:spcAft>
                <a:spcPts val="700"/>
              </a:spcAft>
            </a:pPr>
            <a:r>
              <a:rPr lang="en-US" sz="1800" b="0" i="0" dirty="0">
                <a:solidFill>
                  <a:srgbClr val="111111"/>
                </a:solidFill>
                <a:effectLst/>
              </a:rPr>
              <a:t>Corporate social responsibility (CSR) is a way of doing business that helps a company be socially accountable </a:t>
            </a:r>
            <a:r>
              <a:rPr lang="mr-IN" sz="1800" b="0" i="0" dirty="0">
                <a:solidFill>
                  <a:srgbClr val="111111"/>
                </a:solidFill>
                <a:effectLst/>
              </a:rPr>
              <a:t>–</a:t>
            </a:r>
            <a:r>
              <a:rPr lang="en-US" sz="1800" b="0" i="0" dirty="0">
                <a:solidFill>
                  <a:srgbClr val="111111"/>
                </a:solidFill>
                <a:effectLst/>
              </a:rPr>
              <a:t> to itself, its stakeholders, and the public. </a:t>
            </a:r>
          </a:p>
          <a:p>
            <a:pPr>
              <a:spcBef>
                <a:spcPts val="700"/>
              </a:spcBef>
              <a:spcAft>
                <a:spcPts val="700"/>
              </a:spcAft>
            </a:pPr>
            <a:r>
              <a:rPr lang="en-US" sz="1800" b="0" i="0" dirty="0">
                <a:solidFill>
                  <a:srgbClr val="111111"/>
                </a:solidFill>
                <a:effectLst/>
              </a:rPr>
              <a:t>By practicing CSR, companies can be conscious of the kind of impact they are having on all aspects of society, including economic, legal, ethical and environmental. It can also involve companies participating in charitable activities such as sponsorship and donations.</a:t>
            </a:r>
          </a:p>
          <a:p>
            <a:pPr>
              <a:spcBef>
                <a:spcPts val="700"/>
              </a:spcBef>
              <a:spcAft>
                <a:spcPts val="700"/>
              </a:spcAft>
            </a:pPr>
            <a:r>
              <a:rPr lang="en-US" sz="1800" dirty="0">
                <a:solidFill>
                  <a:srgbClr val="111111"/>
                </a:solidFill>
              </a:rPr>
              <a:t>The core principle of CSR is that </a:t>
            </a:r>
            <a:r>
              <a:rPr lang="en-US" sz="1800" b="0" i="0" dirty="0">
                <a:solidFill>
                  <a:srgbClr val="111111"/>
                </a:solidFill>
                <a:effectLst/>
              </a:rPr>
              <a:t>a company operates in ways that </a:t>
            </a:r>
            <a:r>
              <a:rPr lang="en-US" sz="1800" b="1" i="0" dirty="0">
                <a:solidFill>
                  <a:srgbClr val="111111"/>
                </a:solidFill>
                <a:effectLst/>
              </a:rPr>
              <a:t>enhance</a:t>
            </a:r>
            <a:r>
              <a:rPr lang="en-US" sz="1800" b="0" i="0" dirty="0">
                <a:solidFill>
                  <a:srgbClr val="111111"/>
                </a:solidFill>
                <a:effectLst/>
              </a:rPr>
              <a:t> society and the environment, instead of </a:t>
            </a:r>
            <a:r>
              <a:rPr lang="en-US" sz="1800" b="1" i="0" dirty="0">
                <a:solidFill>
                  <a:srgbClr val="111111"/>
                </a:solidFill>
                <a:effectLst/>
              </a:rPr>
              <a:t>harming</a:t>
            </a:r>
            <a:r>
              <a:rPr lang="en-US" sz="1800" b="0" i="0" dirty="0">
                <a:solidFill>
                  <a:srgbClr val="111111"/>
                </a:solidFill>
                <a:effectLst/>
              </a:rPr>
              <a:t> them. </a:t>
            </a:r>
            <a:endParaRPr lang="en-GB" sz="1800" dirty="0"/>
          </a:p>
        </p:txBody>
      </p:sp>
      <p:pic>
        <p:nvPicPr>
          <p:cNvPr id="9" name="Picture 8" descr="Text&#10;&#10;Description automatically generated with medium confidence">
            <a:extLst>
              <a:ext uri="{FF2B5EF4-FFF2-40B4-BE49-F238E27FC236}">
                <a16:creationId xmlns:a16="http://schemas.microsoft.com/office/drawing/2014/main" id="{7E741E38-85E5-4B49-BC30-8361A23F8B3F}"/>
              </a:ext>
            </a:extLst>
          </p:cNvPr>
          <p:cNvPicPr>
            <a:picLocks noChangeAspect="1"/>
          </p:cNvPicPr>
          <p:nvPr/>
        </p:nvPicPr>
        <p:blipFill>
          <a:blip r:embed="rId2"/>
          <a:stretch>
            <a:fillRect/>
          </a:stretch>
        </p:blipFill>
        <p:spPr>
          <a:xfrm>
            <a:off x="1918360" y="1479735"/>
            <a:ext cx="5101912" cy="1564247"/>
          </a:xfrm>
          <a:prstGeom prst="rect">
            <a:avLst/>
          </a:prstGeom>
        </p:spPr>
      </p:pic>
    </p:spTree>
    <p:extLst>
      <p:ext uri="{BB962C8B-B14F-4D97-AF65-F5344CB8AC3E}">
        <p14:creationId xmlns:p14="http://schemas.microsoft.com/office/powerpoint/2010/main" val="8888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Social</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large corporate construction company has to develop social responsibilities because this can affect the relationship that the company has with the public.</a:t>
            </a:r>
          </a:p>
          <a:p>
            <a:pPr marL="108000"/>
            <a:endParaRPr lang="en-GB" sz="1800" dirty="0"/>
          </a:p>
          <a:p>
            <a:pPr marL="108000"/>
            <a:r>
              <a:rPr lang="en-GB" sz="1800" dirty="0"/>
              <a:t>These can include any of the following principles:</a:t>
            </a:r>
          </a:p>
          <a:p>
            <a:pPr marL="108000"/>
            <a:endParaRPr lang="en-GB" sz="1800" dirty="0"/>
          </a:p>
          <a:p>
            <a:pPr marL="393750" indent="-285750">
              <a:buClr>
                <a:srgbClr val="0077E3"/>
              </a:buClr>
              <a:buFont typeface="Arial" panose="020B0604020202020204" pitchFamily="34" charset="0"/>
              <a:buChar char="•"/>
            </a:pPr>
            <a:r>
              <a:rPr lang="en-GB" sz="1800" dirty="0"/>
              <a:t>Transparency </a:t>
            </a:r>
          </a:p>
          <a:p>
            <a:pPr marL="393750" indent="-285750">
              <a:buClr>
                <a:srgbClr val="0077E3"/>
              </a:buClr>
              <a:buFont typeface="Arial" panose="020B0604020202020204" pitchFamily="34" charset="0"/>
              <a:buChar char="•"/>
            </a:pPr>
            <a:r>
              <a:rPr lang="en-GB" sz="1800" dirty="0"/>
              <a:t>Fairness</a:t>
            </a:r>
          </a:p>
          <a:p>
            <a:pPr marL="393750" indent="-285750">
              <a:buClr>
                <a:srgbClr val="0077E3"/>
              </a:buClr>
              <a:buFont typeface="Arial" panose="020B0604020202020204" pitchFamily="34" charset="0"/>
              <a:buChar char="•"/>
            </a:pPr>
            <a:r>
              <a:rPr lang="en-GB" sz="1800" dirty="0"/>
              <a:t>Inclusiveness</a:t>
            </a:r>
          </a:p>
          <a:p>
            <a:pPr marL="393750" indent="-285750">
              <a:buClr>
                <a:srgbClr val="0077E3"/>
              </a:buClr>
              <a:buFont typeface="Arial" panose="020B0604020202020204" pitchFamily="34" charset="0"/>
              <a:buChar char="•"/>
            </a:pPr>
            <a:r>
              <a:rPr lang="en-GB" sz="1800" dirty="0"/>
              <a:t>Diversity</a:t>
            </a:r>
          </a:p>
          <a:p>
            <a:pPr marL="393750" indent="-285750">
              <a:buClr>
                <a:srgbClr val="0077E3"/>
              </a:buClr>
              <a:buFont typeface="Arial" panose="020B0604020202020204" pitchFamily="34" charset="0"/>
              <a:buChar char="•"/>
            </a:pPr>
            <a:r>
              <a:rPr lang="en-GB" sz="1800" dirty="0"/>
              <a:t>Responsiveness</a:t>
            </a:r>
          </a:p>
          <a:p>
            <a:pPr marL="393750" indent="-285750">
              <a:buClr>
                <a:srgbClr val="0077E3"/>
              </a:buClr>
              <a:buFont typeface="Arial" panose="020B0604020202020204" pitchFamily="34" charset="0"/>
              <a:buChar char="•"/>
            </a:pPr>
            <a:r>
              <a:rPr lang="en-GB" sz="1800" dirty="0"/>
              <a:t>Integrity</a:t>
            </a:r>
          </a:p>
          <a:p>
            <a:pPr marL="393750" indent="-285750">
              <a:buClr>
                <a:srgbClr val="0077E3"/>
              </a:buClr>
              <a:buFont typeface="Arial" panose="020B0604020202020204" pitchFamily="34" charset="0"/>
              <a:buChar char="•"/>
            </a:pPr>
            <a:r>
              <a:rPr lang="en-GB" sz="1800" dirty="0"/>
              <a:t>Accountability</a:t>
            </a:r>
          </a:p>
          <a:p>
            <a:pPr marL="108000"/>
            <a:endParaRPr lang="en-GB" sz="1800" dirty="0"/>
          </a:p>
          <a:p>
            <a:pPr marL="108000"/>
            <a:endParaRPr lang="en-GB" sz="1800" dirty="0"/>
          </a:p>
        </p:txBody>
      </p:sp>
      <p:sp>
        <p:nvSpPr>
          <p:cNvPr id="2" name="TextBox 1">
            <a:extLst>
              <a:ext uri="{FF2B5EF4-FFF2-40B4-BE49-F238E27FC236}">
                <a16:creationId xmlns:a16="http://schemas.microsoft.com/office/drawing/2014/main" id="{D80CC8F6-F727-48D3-948C-49CAAF0D8664}"/>
              </a:ext>
            </a:extLst>
          </p:cNvPr>
          <p:cNvSpPr txBox="1"/>
          <p:nvPr/>
        </p:nvSpPr>
        <p:spPr>
          <a:xfrm>
            <a:off x="3779912" y="3390770"/>
            <a:ext cx="4752528"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800" dirty="0"/>
              <a:t>Pause for thought</a:t>
            </a:r>
            <a:r>
              <a:rPr lang="en-GB" sz="1800"/>
              <a:t>: Pick </a:t>
            </a:r>
            <a:r>
              <a:rPr lang="en-GB" sz="1800" dirty="0"/>
              <a:t>one of these words.  What does it mean to you? Define it, and come up with ways in which a company could display this value.</a:t>
            </a:r>
          </a:p>
        </p:txBody>
      </p:sp>
    </p:spTree>
    <p:extLst>
      <p:ext uri="{BB962C8B-B14F-4D97-AF65-F5344CB8AC3E}">
        <p14:creationId xmlns:p14="http://schemas.microsoft.com/office/powerpoint/2010/main" val="61116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40D4C-C5BD-4388-8BA6-585F80428ADF}"/>
              </a:ext>
            </a:extLst>
          </p:cNvPr>
          <p:cNvSpPr>
            <a:spLocks noGrp="1"/>
          </p:cNvSpPr>
          <p:nvPr>
            <p:ph type="title"/>
          </p:nvPr>
        </p:nvSpPr>
        <p:spPr/>
        <p:txBody>
          <a:bodyPr/>
          <a:lstStyle/>
          <a:p>
            <a:r>
              <a:rPr lang="en-GB" dirty="0"/>
              <a:t>Economic</a:t>
            </a:r>
          </a:p>
        </p:txBody>
      </p:sp>
      <p:sp>
        <p:nvSpPr>
          <p:cNvPr id="3" name="Content Placeholder 2">
            <a:extLst>
              <a:ext uri="{FF2B5EF4-FFF2-40B4-BE49-F238E27FC236}">
                <a16:creationId xmlns:a16="http://schemas.microsoft.com/office/drawing/2014/main" id="{E7D12F0C-DE5B-47B2-892B-D1859FF705F3}"/>
              </a:ext>
            </a:extLst>
          </p:cNvPr>
          <p:cNvSpPr>
            <a:spLocks noGrp="1"/>
          </p:cNvSpPr>
          <p:nvPr>
            <p:ph sz="quarter" idx="10"/>
          </p:nvPr>
        </p:nvSpPr>
        <p:spPr/>
        <p:txBody>
          <a:bodyPr/>
          <a:lstStyle/>
          <a:p>
            <a:pPr marL="285750" indent="-285750">
              <a:buClr>
                <a:srgbClr val="0077E3"/>
              </a:buClr>
              <a:buFont typeface="Arial" charset="0"/>
              <a:buChar char="•"/>
            </a:pPr>
            <a:r>
              <a:rPr lang="en-GB" sz="1800" dirty="0"/>
              <a:t>A socially responsible company must first be accountable to itself and its shareholders by ensuring it is financially stable.</a:t>
            </a:r>
          </a:p>
          <a:p>
            <a:pPr marL="285750" lvl="1" indent="-285750">
              <a:spcBef>
                <a:spcPts val="1000"/>
              </a:spcBef>
              <a:spcAft>
                <a:spcPts val="1000"/>
              </a:spcAft>
              <a:buFont typeface="Arial" charset="0"/>
              <a:buChar char="•"/>
            </a:pPr>
            <a:r>
              <a:rPr lang="en-GB" sz="1800" dirty="0"/>
              <a:t>Globally, businesses can also act responsibly by supporting fair trade, or by ensuring the business purchases responsibly.</a:t>
            </a:r>
          </a:p>
          <a:p>
            <a:pPr marL="285750" indent="-285750">
              <a:buClr>
                <a:srgbClr val="0077E3"/>
              </a:buClr>
              <a:buFont typeface="Arial" charset="0"/>
              <a:buChar char="•"/>
            </a:pPr>
            <a:r>
              <a:rPr lang="en-GB" sz="1800" dirty="0"/>
              <a:t>Businesses have a role to play in the economic development of the local region, for example:</a:t>
            </a:r>
          </a:p>
          <a:p>
            <a:pPr marL="558800" lvl="1" indent="-342900">
              <a:buFont typeface="Courier New" panose="02070309020205020404" pitchFamily="49" charset="0"/>
              <a:buChar char="o"/>
            </a:pPr>
            <a:r>
              <a:rPr lang="en-GB" sz="1800" dirty="0"/>
              <a:t>supporting the local economy by employing local employees</a:t>
            </a:r>
          </a:p>
          <a:p>
            <a:pPr marL="558800" lvl="1" indent="-342900">
              <a:buFont typeface="Courier New" panose="02070309020205020404" pitchFamily="49" charset="0"/>
              <a:buChar char="o"/>
            </a:pPr>
            <a:r>
              <a:rPr lang="en-GB" sz="1800" dirty="0"/>
              <a:t>using local businesses as suppliers</a:t>
            </a:r>
          </a:p>
          <a:p>
            <a:pPr marL="558800" lvl="1" indent="-342900">
              <a:buFont typeface="Courier New" panose="02070309020205020404" pitchFamily="49" charset="0"/>
              <a:buChar char="o"/>
            </a:pPr>
            <a:r>
              <a:rPr lang="en-GB" sz="1800" dirty="0"/>
              <a:t>committing to investing in local areas, particularly those in need of regeneration.</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1785478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Economic </a:t>
            </a:r>
            <a:r>
              <a:rPr lang="mr-IN" dirty="0"/>
              <a:t>–</a:t>
            </a:r>
            <a:r>
              <a:rPr lang="en-GB" dirty="0"/>
              <a:t> employees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56500"/>
            <a:ext cx="41148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Economic responsibilities of a business to its employees might cover:</a:t>
            </a:r>
          </a:p>
          <a:p>
            <a:pPr marL="108000"/>
            <a:endParaRPr lang="en-GB" sz="1800" dirty="0"/>
          </a:p>
          <a:p>
            <a:pPr marL="393750" indent="-285750">
              <a:buClr>
                <a:srgbClr val="0077E3"/>
              </a:buClr>
              <a:buFont typeface="Arial" panose="020B0604020202020204" pitchFamily="34" charset="0"/>
              <a:buChar char="•"/>
            </a:pPr>
            <a:r>
              <a:rPr lang="en-GB" sz="1800" dirty="0"/>
              <a:t>fair pay</a:t>
            </a:r>
          </a:p>
          <a:p>
            <a:pPr marL="393750" indent="-285750">
              <a:buClr>
                <a:srgbClr val="0077E3"/>
              </a:buClr>
              <a:buFont typeface="Arial" panose="020B0604020202020204" pitchFamily="34" charset="0"/>
              <a:buChar char="•"/>
            </a:pPr>
            <a:r>
              <a:rPr lang="en-GB" sz="1800" dirty="0"/>
              <a:t>additional holidays for long service</a:t>
            </a:r>
          </a:p>
          <a:p>
            <a:pPr marL="393750" indent="-285750">
              <a:buClr>
                <a:srgbClr val="0077E3"/>
              </a:buClr>
              <a:buFont typeface="Arial" panose="020B0604020202020204" pitchFamily="34" charset="0"/>
              <a:buChar char="•"/>
            </a:pPr>
            <a:r>
              <a:rPr lang="en-GB" sz="1800" dirty="0"/>
              <a:t>loyalty bonuses</a:t>
            </a:r>
          </a:p>
          <a:p>
            <a:pPr marL="393750" indent="-285750">
              <a:buClr>
                <a:srgbClr val="0077E3"/>
              </a:buClr>
              <a:buFont typeface="Arial" panose="020B0604020202020204" pitchFamily="34" charset="0"/>
              <a:buChar char="•"/>
            </a:pPr>
            <a:r>
              <a:rPr lang="en-GB" sz="1800" dirty="0"/>
              <a:t>secondment placements</a:t>
            </a:r>
          </a:p>
          <a:p>
            <a:pPr marL="393750" indent="-285750">
              <a:buClr>
                <a:srgbClr val="0077E3"/>
              </a:buClr>
              <a:buFont typeface="Arial" panose="020B0604020202020204" pitchFamily="34" charset="0"/>
              <a:buChar char="•"/>
            </a:pPr>
            <a:r>
              <a:rPr lang="en-GB" sz="1800" dirty="0"/>
              <a:t>paid breaks in service</a:t>
            </a:r>
          </a:p>
          <a:p>
            <a:pPr marL="393750" indent="-285750">
              <a:buClr>
                <a:srgbClr val="0077E3"/>
              </a:buClr>
              <a:buFont typeface="Arial" panose="020B0604020202020204" pitchFamily="34" charset="0"/>
              <a:buChar char="•"/>
            </a:pPr>
            <a:r>
              <a:rPr lang="en-GB" sz="1800" dirty="0"/>
              <a:t>enhanced parental leave</a:t>
            </a:r>
          </a:p>
          <a:p>
            <a:pPr marL="393750" indent="-285750">
              <a:buClr>
                <a:srgbClr val="0077E3"/>
              </a:buClr>
              <a:buFont typeface="Arial" panose="020B0604020202020204" pitchFamily="34" charset="0"/>
              <a:buChar char="•"/>
            </a:pPr>
            <a:r>
              <a:rPr lang="en-GB" sz="1800" dirty="0"/>
              <a:t>defined progression and promotions</a:t>
            </a:r>
          </a:p>
          <a:p>
            <a:pPr marL="393750" indent="-285750">
              <a:buClr>
                <a:srgbClr val="0077E3"/>
              </a:buClr>
              <a:buFont typeface="Arial" panose="020B0604020202020204" pitchFamily="34" charset="0"/>
              <a:buChar char="•"/>
            </a:pPr>
            <a:r>
              <a:rPr lang="en-GB" sz="1800" dirty="0"/>
              <a:t>paying for training or course fees</a:t>
            </a:r>
          </a:p>
          <a:p>
            <a:pPr marL="393750" indent="-285750">
              <a:buClr>
                <a:srgbClr val="0077E3"/>
              </a:buClr>
              <a:buFont typeface="Arial" panose="020B0604020202020204" pitchFamily="34" charset="0"/>
              <a:buChar char="•"/>
            </a:pPr>
            <a:r>
              <a:rPr lang="en-GB" sz="1800" dirty="0"/>
              <a:t>loyalty schemes</a:t>
            </a:r>
          </a:p>
          <a:p>
            <a:pPr marL="393750" indent="-285750">
              <a:buClr>
                <a:srgbClr val="0077E3"/>
              </a:buClr>
              <a:buFont typeface="Arial" panose="020B0604020202020204" pitchFamily="34" charset="0"/>
              <a:buChar char="•"/>
            </a:pPr>
            <a:r>
              <a:rPr lang="en-GB" sz="1800" dirty="0"/>
              <a:t>corporate events.</a:t>
            </a:r>
          </a:p>
          <a:p>
            <a:pPr marL="108000"/>
            <a:endParaRPr lang="en-GB" sz="1800" dirty="0"/>
          </a:p>
        </p:txBody>
      </p:sp>
      <p:pic>
        <p:nvPicPr>
          <p:cNvPr id="4" name="Picture 3" descr="A group of people wearing helmets&#10;&#10;Description automatically generated with low confidence">
            <a:extLst>
              <a:ext uri="{FF2B5EF4-FFF2-40B4-BE49-F238E27FC236}">
                <a16:creationId xmlns:a16="http://schemas.microsoft.com/office/drawing/2014/main" id="{15FF45E2-FECE-4484-B02A-7A8718E36DE3}"/>
              </a:ext>
            </a:extLst>
          </p:cNvPr>
          <p:cNvPicPr>
            <a:picLocks noChangeAspect="1"/>
          </p:cNvPicPr>
          <p:nvPr/>
        </p:nvPicPr>
        <p:blipFill>
          <a:blip r:embed="rId2"/>
          <a:stretch>
            <a:fillRect/>
          </a:stretch>
        </p:blipFill>
        <p:spPr>
          <a:xfrm>
            <a:off x="4918300" y="2564904"/>
            <a:ext cx="3752241" cy="2495240"/>
          </a:xfrm>
          <a:prstGeom prst="rect">
            <a:avLst/>
          </a:prstGeom>
        </p:spPr>
      </p:pic>
    </p:spTree>
    <p:extLst>
      <p:ext uri="{BB962C8B-B14F-4D97-AF65-F5344CB8AC3E}">
        <p14:creationId xmlns:p14="http://schemas.microsoft.com/office/powerpoint/2010/main" val="822723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Environmental</a:t>
            </a:r>
            <a:br>
              <a:rPr lang="en-GB" dirty="0"/>
            </a:br>
            <a:endParaRPr lang="en-US" dirty="0"/>
          </a:p>
        </p:txBody>
      </p:sp>
      <p:sp>
        <p:nvSpPr>
          <p:cNvPr id="2050" name="Rectangle 14"/>
          <p:cNvSpPr>
            <a:spLocks noGrp="1" noChangeArrowheads="1"/>
          </p:cNvSpPr>
          <p:nvPr>
            <p:ph sz="quarter" idx="10"/>
          </p:nvPr>
        </p:nvSpPr>
        <p:spPr>
          <a:xfrm>
            <a:off x="457200" y="1371600"/>
            <a:ext cx="6059016"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95536" y="1552340"/>
            <a:ext cx="4824536" cy="143004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responsible company should have strong environmental policies  with the overarching aim of enhancing rather than harming the environment. These would cover aspects such as:</a:t>
            </a:r>
          </a:p>
          <a:p>
            <a:pPr marL="108000"/>
            <a:endParaRPr lang="en-GB" sz="1800" dirty="0"/>
          </a:p>
        </p:txBody>
      </p:sp>
      <p:sp>
        <p:nvSpPr>
          <p:cNvPr id="6" name="TextBox 5">
            <a:extLst>
              <a:ext uri="{FF2B5EF4-FFF2-40B4-BE49-F238E27FC236}">
                <a16:creationId xmlns:a16="http://schemas.microsoft.com/office/drawing/2014/main" id="{53AB6925-1769-4936-AD74-B2984ACE0BBF}"/>
              </a:ext>
            </a:extLst>
          </p:cNvPr>
          <p:cNvSpPr txBox="1"/>
          <p:nvPr/>
        </p:nvSpPr>
        <p:spPr>
          <a:xfrm>
            <a:off x="210962" y="2982380"/>
            <a:ext cx="8507288" cy="2585323"/>
          </a:xfrm>
          <a:prstGeom prst="rect">
            <a:avLst/>
          </a:prstGeom>
          <a:noFill/>
        </p:spPr>
        <p:txBody>
          <a:bodyPr wrap="square">
            <a:spAutoFit/>
          </a:bodyPr>
          <a:lstStyle/>
          <a:p>
            <a:pPr marL="565200" lvl="1" indent="-285750">
              <a:buClr>
                <a:srgbClr val="0077E3"/>
              </a:buClr>
              <a:buFont typeface="Arial" panose="020B0604020202020204" pitchFamily="34" charset="0"/>
              <a:buChar char="•"/>
            </a:pPr>
            <a:r>
              <a:rPr lang="en-GB" sz="1800" dirty="0"/>
              <a:t>a commitment to recycling </a:t>
            </a:r>
          </a:p>
          <a:p>
            <a:pPr marL="565200" lvl="1" indent="-285750">
              <a:buClr>
                <a:srgbClr val="0077E3"/>
              </a:buClr>
              <a:buFont typeface="Arial" panose="020B0604020202020204" pitchFamily="34" charset="0"/>
              <a:buChar char="•"/>
            </a:pPr>
            <a:r>
              <a:rPr lang="en-GB" sz="1800" dirty="0"/>
              <a:t>waste reduction or zero-waste policies</a:t>
            </a:r>
          </a:p>
          <a:p>
            <a:pPr marL="565200" lvl="1" indent="-285750">
              <a:buClr>
                <a:srgbClr val="0077E3"/>
              </a:buClr>
              <a:buFont typeface="Arial" panose="020B0604020202020204" pitchFamily="34" charset="0"/>
              <a:buChar char="•"/>
            </a:pPr>
            <a:r>
              <a:rPr lang="en-GB" sz="1800" dirty="0"/>
              <a:t>zero-carbon projects that reduce or eliminate carbon dioxide output</a:t>
            </a:r>
          </a:p>
          <a:p>
            <a:pPr marL="565200" lvl="1" indent="-285750">
              <a:buClr>
                <a:srgbClr val="0077E3"/>
              </a:buClr>
              <a:buFont typeface="Arial" panose="020B0604020202020204" pitchFamily="34" charset="0"/>
              <a:buChar char="•"/>
            </a:pPr>
            <a:r>
              <a:rPr lang="en-GB" sz="1800" dirty="0"/>
              <a:t>using eco friendly and sustainable materials, such as recycled plastic, sustainable timber, wool insulation or reclaimed materials</a:t>
            </a:r>
          </a:p>
          <a:p>
            <a:pPr marL="565200" lvl="1" indent="-285750">
              <a:buClr>
                <a:srgbClr val="0077E3"/>
              </a:buClr>
              <a:buFont typeface="Arial" panose="020B0604020202020204" pitchFamily="34" charset="0"/>
              <a:buChar char="•"/>
            </a:pPr>
            <a:r>
              <a:rPr lang="en-GB" sz="1800" dirty="0"/>
              <a:t>promoting use of electric vehicles and plant</a:t>
            </a:r>
          </a:p>
          <a:p>
            <a:pPr marL="565200" lvl="1" indent="-285750">
              <a:buClr>
                <a:srgbClr val="0077E3"/>
              </a:buClr>
              <a:buFont typeface="Arial" panose="020B0604020202020204" pitchFamily="34" charset="0"/>
              <a:buChar char="•"/>
            </a:pPr>
            <a:r>
              <a:rPr lang="en-GB" sz="1800" dirty="0"/>
              <a:t>purchasing locally to reduce the road or air miles materials have to travel</a:t>
            </a:r>
          </a:p>
          <a:p>
            <a:pPr marL="565200" lvl="1" indent="-285750">
              <a:buClr>
                <a:srgbClr val="0077E3"/>
              </a:buClr>
              <a:buFont typeface="Arial" panose="020B0604020202020204" pitchFamily="34" charset="0"/>
              <a:buChar char="•"/>
            </a:pPr>
            <a:r>
              <a:rPr lang="en-GB" sz="1800" dirty="0"/>
              <a:t>small scale changes such as promoting car sharing and removing plastic cups from cafeterias.</a:t>
            </a:r>
          </a:p>
        </p:txBody>
      </p:sp>
      <p:pic>
        <p:nvPicPr>
          <p:cNvPr id="5" name="Picture 4" descr="A picture containing power shovel, transport&#10;&#10;Description automatically generated">
            <a:extLst>
              <a:ext uri="{FF2B5EF4-FFF2-40B4-BE49-F238E27FC236}">
                <a16:creationId xmlns:a16="http://schemas.microsoft.com/office/drawing/2014/main" id="{41D61C60-231E-464B-B4EE-39B7D7CB96EF}"/>
              </a:ext>
            </a:extLst>
          </p:cNvPr>
          <p:cNvPicPr>
            <a:picLocks noChangeAspect="1"/>
          </p:cNvPicPr>
          <p:nvPr/>
        </p:nvPicPr>
        <p:blipFill>
          <a:blip r:embed="rId2"/>
          <a:stretch>
            <a:fillRect/>
          </a:stretch>
        </p:blipFill>
        <p:spPr>
          <a:xfrm>
            <a:off x="5402238" y="1120141"/>
            <a:ext cx="3058194" cy="2039815"/>
          </a:xfrm>
          <a:prstGeom prst="rect">
            <a:avLst/>
          </a:prstGeom>
        </p:spPr>
      </p:pic>
      <p:sp>
        <p:nvSpPr>
          <p:cNvPr id="7" name="TextBox 6">
            <a:extLst>
              <a:ext uri="{FF2B5EF4-FFF2-40B4-BE49-F238E27FC236}">
                <a16:creationId xmlns:a16="http://schemas.microsoft.com/office/drawing/2014/main" id="{A422B67A-2659-41DA-9450-DF42482ED24B}"/>
              </a:ext>
            </a:extLst>
          </p:cNvPr>
          <p:cNvSpPr txBox="1"/>
          <p:nvPr/>
        </p:nvSpPr>
        <p:spPr>
          <a:xfrm>
            <a:off x="6696600" y="3148695"/>
            <a:ext cx="1763832" cy="276999"/>
          </a:xfrm>
          <a:prstGeom prst="rect">
            <a:avLst/>
          </a:prstGeom>
          <a:noFill/>
        </p:spPr>
        <p:txBody>
          <a:bodyPr wrap="square" rtlCol="0">
            <a:spAutoFit/>
          </a:bodyPr>
          <a:lstStyle/>
          <a:p>
            <a:r>
              <a:rPr lang="en-GB" sz="1200" i="1" dirty="0"/>
              <a:t>Fully electric excavator</a:t>
            </a:r>
          </a:p>
        </p:txBody>
      </p:sp>
    </p:spTree>
    <p:extLst>
      <p:ext uri="{BB962C8B-B14F-4D97-AF65-F5344CB8AC3E}">
        <p14:creationId xmlns:p14="http://schemas.microsoft.com/office/powerpoint/2010/main" val="766694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Sustainability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95536" y="1552340"/>
            <a:ext cx="4680520" cy="418091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This primary objective ensures that our future energy use is sustained for the next generation. </a:t>
            </a:r>
          </a:p>
          <a:p>
            <a:pPr marL="108000"/>
            <a:endParaRPr lang="en-GB" sz="1800" dirty="0"/>
          </a:p>
          <a:p>
            <a:pPr marL="108000"/>
            <a:r>
              <a:rPr lang="en-GB" sz="1800" dirty="0"/>
              <a:t>This can be achieved by:</a:t>
            </a:r>
          </a:p>
          <a:p>
            <a:pPr marL="108000"/>
            <a:endParaRPr lang="en-GB" sz="1800" dirty="0"/>
          </a:p>
          <a:p>
            <a:pPr marL="393750" indent="-285750">
              <a:buClr>
                <a:srgbClr val="0077E3"/>
              </a:buClr>
              <a:buFont typeface="Arial" panose="020B0604020202020204" pitchFamily="34" charset="0"/>
              <a:buChar char="•"/>
            </a:pPr>
            <a:r>
              <a:rPr lang="en-GB" sz="1800" dirty="0"/>
              <a:t>promoting sustainability at every level</a:t>
            </a:r>
          </a:p>
          <a:p>
            <a:pPr marL="393750" indent="-285750">
              <a:buClr>
                <a:srgbClr val="0077E3"/>
              </a:buClr>
              <a:buFont typeface="Arial" panose="020B0604020202020204" pitchFamily="34" charset="0"/>
              <a:buChar char="•"/>
            </a:pPr>
            <a:r>
              <a:rPr lang="en-GB" sz="1800" dirty="0"/>
              <a:t>using materials that are renewable</a:t>
            </a:r>
          </a:p>
          <a:p>
            <a:pPr marL="393750" indent="-285750">
              <a:buClr>
                <a:srgbClr val="0077E3"/>
              </a:buClr>
              <a:buFont typeface="Arial" panose="020B0604020202020204" pitchFamily="34" charset="0"/>
              <a:buChar char="•"/>
            </a:pPr>
            <a:r>
              <a:rPr lang="en-GB" sz="1800" dirty="0"/>
              <a:t>employing life cycle costing</a:t>
            </a:r>
          </a:p>
          <a:p>
            <a:pPr marL="393750" indent="-285750">
              <a:buClr>
                <a:srgbClr val="0077E3"/>
              </a:buClr>
              <a:buFont typeface="Arial" panose="020B0604020202020204" pitchFamily="34" charset="0"/>
              <a:buChar char="•"/>
            </a:pPr>
            <a:r>
              <a:rPr lang="en-GB" sz="1800" dirty="0"/>
              <a:t>encouraging bike to work schemes</a:t>
            </a:r>
          </a:p>
          <a:p>
            <a:pPr marL="393750" indent="-285750">
              <a:buClr>
                <a:srgbClr val="0077E3"/>
              </a:buClr>
              <a:buFont typeface="Arial" panose="020B0604020202020204" pitchFamily="34" charset="0"/>
              <a:buChar char="•"/>
            </a:pPr>
            <a:r>
              <a:rPr lang="en-GB" sz="1800" dirty="0"/>
              <a:t>using electric company cars</a:t>
            </a:r>
          </a:p>
          <a:p>
            <a:pPr marL="393750" indent="-285750">
              <a:buClr>
                <a:srgbClr val="0077E3"/>
              </a:buClr>
              <a:buFont typeface="Arial" panose="020B0604020202020204" pitchFamily="34" charset="0"/>
              <a:buChar char="•"/>
            </a:pPr>
            <a:r>
              <a:rPr lang="en-GB" sz="1800" dirty="0"/>
              <a:t>measuring and bench-marking Key Performance Indicators (KPIs) so that sustainability becomes the responsibility of all employees.</a:t>
            </a:r>
          </a:p>
          <a:p>
            <a:pPr marL="393750" indent="-285750">
              <a:buFont typeface="Arial" panose="020B0604020202020204" pitchFamily="34" charset="0"/>
              <a:buChar char="•"/>
            </a:pPr>
            <a:endParaRPr lang="en-GB" sz="1800" dirty="0"/>
          </a:p>
        </p:txBody>
      </p:sp>
      <p:pic>
        <p:nvPicPr>
          <p:cNvPr id="4" name="Picture 3">
            <a:extLst>
              <a:ext uri="{FF2B5EF4-FFF2-40B4-BE49-F238E27FC236}">
                <a16:creationId xmlns:a16="http://schemas.microsoft.com/office/drawing/2014/main" id="{FBAFAE26-CCAE-4516-BC44-15B5C1098C96}"/>
              </a:ext>
            </a:extLst>
          </p:cNvPr>
          <p:cNvPicPr>
            <a:picLocks noChangeAspect="1"/>
          </p:cNvPicPr>
          <p:nvPr/>
        </p:nvPicPr>
        <p:blipFill>
          <a:blip r:embed="rId2"/>
          <a:stretch>
            <a:fillRect/>
          </a:stretch>
        </p:blipFill>
        <p:spPr>
          <a:xfrm>
            <a:off x="5004048" y="2073162"/>
            <a:ext cx="3797635" cy="2898134"/>
          </a:xfrm>
          <a:prstGeom prst="rect">
            <a:avLst/>
          </a:prstGeom>
        </p:spPr>
      </p:pic>
    </p:spTree>
    <p:extLst>
      <p:ext uri="{BB962C8B-B14F-4D97-AF65-F5344CB8AC3E}">
        <p14:creationId xmlns:p14="http://schemas.microsoft.com/office/powerpoint/2010/main" val="3717060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Design</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lang="en-GB"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00708" y="1556792"/>
            <a:ext cx="7987716" cy="38258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Sustainable design provides many different benefits such as:</a:t>
            </a:r>
          </a:p>
          <a:p>
            <a:pPr marL="108000"/>
            <a:endParaRPr lang="en-GB" sz="1800" dirty="0"/>
          </a:p>
          <a:p>
            <a:pPr marL="108000"/>
            <a:endParaRPr lang="en-GB" sz="1800" dirty="0"/>
          </a:p>
        </p:txBody>
      </p:sp>
      <p:sp>
        <p:nvSpPr>
          <p:cNvPr id="6" name="TextBox 5">
            <a:extLst>
              <a:ext uri="{FF2B5EF4-FFF2-40B4-BE49-F238E27FC236}">
                <a16:creationId xmlns:a16="http://schemas.microsoft.com/office/drawing/2014/main" id="{8F764E66-E178-44D1-8D9B-3C7DCFB3359B}"/>
              </a:ext>
            </a:extLst>
          </p:cNvPr>
          <p:cNvSpPr txBox="1"/>
          <p:nvPr/>
        </p:nvSpPr>
        <p:spPr>
          <a:xfrm>
            <a:off x="251520" y="5076661"/>
            <a:ext cx="8491772" cy="923330"/>
          </a:xfrm>
          <a:prstGeom prst="rect">
            <a:avLst/>
          </a:prstGeom>
          <a:noFill/>
        </p:spPr>
        <p:txBody>
          <a:bodyPr wrap="square">
            <a:spAutoFit/>
          </a:bodyPr>
          <a:lstStyle/>
          <a:p>
            <a:pPr marL="108000"/>
            <a:r>
              <a:rPr lang="en-GB" sz="1800" dirty="0"/>
              <a:t>Well designed projects also make business sense. Socially responsible design can be attractive to investors and promote the right positive, sustainable image for a corporation. </a:t>
            </a:r>
          </a:p>
        </p:txBody>
      </p:sp>
      <p:sp>
        <p:nvSpPr>
          <p:cNvPr id="8" name="TextBox 7">
            <a:extLst>
              <a:ext uri="{FF2B5EF4-FFF2-40B4-BE49-F238E27FC236}">
                <a16:creationId xmlns:a16="http://schemas.microsoft.com/office/drawing/2014/main" id="{3CE8534E-665D-4FCA-BACB-3981C1CB5EE3}"/>
              </a:ext>
            </a:extLst>
          </p:cNvPr>
          <p:cNvSpPr txBox="1"/>
          <p:nvPr/>
        </p:nvSpPr>
        <p:spPr>
          <a:xfrm>
            <a:off x="338020" y="2088168"/>
            <a:ext cx="5251996" cy="2862322"/>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providing community green spaces</a:t>
            </a:r>
          </a:p>
          <a:p>
            <a:pPr marL="393750" indent="-285750">
              <a:buClr>
                <a:srgbClr val="0077E3"/>
              </a:buClr>
              <a:buFont typeface="Arial" panose="020B0604020202020204" pitchFamily="34" charset="0"/>
              <a:buChar char="•"/>
            </a:pPr>
            <a:r>
              <a:rPr lang="en-GB" sz="1800" dirty="0"/>
              <a:t>incorporating transport hubs so cycles and buses can be accessed</a:t>
            </a:r>
          </a:p>
          <a:p>
            <a:pPr marL="393750" indent="-285750">
              <a:buClr>
                <a:srgbClr val="0077E3"/>
              </a:buClr>
              <a:buFont typeface="Arial" panose="020B0604020202020204" pitchFamily="34" charset="0"/>
              <a:buChar char="•"/>
            </a:pPr>
            <a:r>
              <a:rPr lang="en-GB" sz="1800" dirty="0"/>
              <a:t>orientation enabling natural daylight</a:t>
            </a:r>
          </a:p>
          <a:p>
            <a:pPr marL="393750" indent="-285750">
              <a:buClr>
                <a:srgbClr val="0077E3"/>
              </a:buClr>
              <a:buFont typeface="Arial" panose="020B0604020202020204" pitchFamily="34" charset="0"/>
              <a:buChar char="•"/>
            </a:pPr>
            <a:r>
              <a:rPr lang="en-GB" sz="1800" dirty="0"/>
              <a:t>rainwater harvesting technologies</a:t>
            </a:r>
          </a:p>
          <a:p>
            <a:pPr marL="393750" indent="-285750">
              <a:buClr>
                <a:srgbClr val="0077E3"/>
              </a:buClr>
              <a:buFont typeface="Arial" panose="020B0604020202020204" pitchFamily="34" charset="0"/>
              <a:buChar char="•"/>
            </a:pPr>
            <a:r>
              <a:rPr lang="en-GB" sz="1800" dirty="0"/>
              <a:t>highly insulated buildings reducing heat loss</a:t>
            </a:r>
          </a:p>
          <a:p>
            <a:pPr marL="393750" indent="-285750">
              <a:buClr>
                <a:srgbClr val="0077E3"/>
              </a:buClr>
              <a:buFont typeface="Arial" panose="020B0604020202020204" pitchFamily="34" charset="0"/>
              <a:buChar char="•"/>
            </a:pPr>
            <a:r>
              <a:rPr lang="en-GB" sz="1800" dirty="0"/>
              <a:t>sustainable materials inherent to the design</a:t>
            </a:r>
          </a:p>
          <a:p>
            <a:pPr marL="393750" indent="-285750">
              <a:buClr>
                <a:srgbClr val="0077E3"/>
              </a:buClr>
              <a:buFont typeface="Arial" panose="020B0604020202020204" pitchFamily="34" charset="0"/>
              <a:buChar char="•"/>
            </a:pPr>
            <a:r>
              <a:rPr lang="en-GB" sz="1800" dirty="0"/>
              <a:t>installing heat pumps, solar panels or other sustainable energy options</a:t>
            </a:r>
          </a:p>
          <a:p>
            <a:pPr marL="393750" indent="-285750">
              <a:buClr>
                <a:srgbClr val="0077E3"/>
              </a:buClr>
              <a:buFont typeface="Arial" panose="020B0604020202020204" pitchFamily="34" charset="0"/>
              <a:buChar char="•"/>
            </a:pPr>
            <a:r>
              <a:rPr lang="en-GB" sz="1800" dirty="0"/>
              <a:t>sustainable life-cycle designing for end of life.</a:t>
            </a:r>
          </a:p>
        </p:txBody>
      </p:sp>
      <p:pic>
        <p:nvPicPr>
          <p:cNvPr id="7" name="Picture 6" descr="A picture containing grass, tree, outdoor, green&#10;&#10;Description automatically generated">
            <a:extLst>
              <a:ext uri="{FF2B5EF4-FFF2-40B4-BE49-F238E27FC236}">
                <a16:creationId xmlns:a16="http://schemas.microsoft.com/office/drawing/2014/main" id="{86494266-FC28-45E6-8B74-44DD05612954}"/>
              </a:ext>
            </a:extLst>
          </p:cNvPr>
          <p:cNvPicPr>
            <a:picLocks noChangeAspect="1"/>
          </p:cNvPicPr>
          <p:nvPr/>
        </p:nvPicPr>
        <p:blipFill>
          <a:blip r:embed="rId2"/>
          <a:stretch>
            <a:fillRect/>
          </a:stretch>
        </p:blipFill>
        <p:spPr>
          <a:xfrm>
            <a:off x="5685098" y="2728973"/>
            <a:ext cx="3058194" cy="2039815"/>
          </a:xfrm>
          <a:prstGeom prst="rect">
            <a:avLst/>
          </a:prstGeom>
        </p:spPr>
      </p:pic>
    </p:spTree>
    <p:extLst>
      <p:ext uri="{BB962C8B-B14F-4D97-AF65-F5344CB8AC3E}">
        <p14:creationId xmlns:p14="http://schemas.microsoft.com/office/powerpoint/2010/main" val="4198220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5DC3F-A449-485C-A753-E9DEC9CC4788}"/>
              </a:ext>
            </a:extLst>
          </p:cNvPr>
          <p:cNvSpPr>
            <a:spLocks noGrp="1"/>
          </p:cNvSpPr>
          <p:nvPr>
            <p:ph type="title"/>
          </p:nvPr>
        </p:nvSpPr>
        <p:spPr/>
        <p:txBody>
          <a:bodyPr/>
          <a:lstStyle/>
          <a:p>
            <a:r>
              <a:rPr lang="en-GB" dirty="0"/>
              <a:t>Charity and philanthropy</a:t>
            </a:r>
          </a:p>
        </p:txBody>
      </p:sp>
      <p:sp>
        <p:nvSpPr>
          <p:cNvPr id="3" name="Content Placeholder 2">
            <a:extLst>
              <a:ext uri="{FF2B5EF4-FFF2-40B4-BE49-F238E27FC236}">
                <a16:creationId xmlns:a16="http://schemas.microsoft.com/office/drawing/2014/main" id="{D3F71AE1-DBF3-4162-A143-CC1D668871EC}"/>
              </a:ext>
            </a:extLst>
          </p:cNvPr>
          <p:cNvSpPr>
            <a:spLocks noGrp="1"/>
          </p:cNvSpPr>
          <p:nvPr>
            <p:ph sz="quarter" idx="10"/>
          </p:nvPr>
        </p:nvSpPr>
        <p:spPr>
          <a:xfrm>
            <a:off x="457200" y="1512000"/>
            <a:ext cx="8229600" cy="4437280"/>
          </a:xfrm>
        </p:spPr>
        <p:txBody>
          <a:bodyPr/>
          <a:lstStyle/>
          <a:p>
            <a:pPr>
              <a:lnSpc>
                <a:spcPct val="100000"/>
              </a:lnSpc>
            </a:pPr>
            <a:r>
              <a:rPr lang="en-GB" sz="1700" dirty="0"/>
              <a:t>Corporate social responsibility can also extend to charitable activities. Many larger organisations partner with national charities to support their activities but small to medium sized businesses might also choose to support national or local fundraising for schools, hospitals, or other charities. This could include:</a:t>
            </a:r>
          </a:p>
          <a:p>
            <a:pPr marL="285750" indent="-285750">
              <a:lnSpc>
                <a:spcPct val="100000"/>
              </a:lnSpc>
              <a:buClr>
                <a:srgbClr val="0077E3"/>
              </a:buClr>
              <a:buFont typeface="Arial" panose="020B0604020202020204" pitchFamily="34" charset="0"/>
              <a:buChar char="•"/>
            </a:pPr>
            <a:r>
              <a:rPr lang="en-GB" sz="1700" dirty="0"/>
              <a:t>sponsoring local fundraising events, campaigns, schools, sports teams, </a:t>
            </a:r>
            <a:r>
              <a:rPr lang="en-GB" sz="1700" dirty="0" err="1"/>
              <a:t>etc</a:t>
            </a:r>
            <a:endParaRPr lang="en-GB" sz="1700" dirty="0"/>
          </a:p>
          <a:p>
            <a:pPr marL="285750" indent="-285750">
              <a:lnSpc>
                <a:spcPct val="100000"/>
              </a:lnSpc>
              <a:buClr>
                <a:srgbClr val="0077E3"/>
              </a:buClr>
              <a:buFont typeface="Arial" panose="020B0604020202020204" pitchFamily="34" charset="0"/>
              <a:buChar char="•"/>
            </a:pPr>
            <a:r>
              <a:rPr lang="en-GB" sz="1700" dirty="0"/>
              <a:t>fundraising or donating a percentage of profits or specific product sales to charity</a:t>
            </a:r>
          </a:p>
          <a:p>
            <a:pPr marL="285750" indent="-285750">
              <a:lnSpc>
                <a:spcPct val="100000"/>
              </a:lnSpc>
              <a:buClr>
                <a:srgbClr val="0077E3"/>
              </a:buClr>
              <a:buFont typeface="Arial" panose="020B0604020202020204" pitchFamily="34" charset="0"/>
              <a:buChar char="•"/>
            </a:pPr>
            <a:r>
              <a:rPr lang="en-GB" sz="1700" dirty="0"/>
              <a:t>encouraging employee volunteering with paid volunteer days</a:t>
            </a:r>
          </a:p>
          <a:p>
            <a:pPr marL="285750" indent="-285750">
              <a:lnSpc>
                <a:spcPct val="100000"/>
              </a:lnSpc>
              <a:buClr>
                <a:srgbClr val="0077E3"/>
              </a:buClr>
              <a:buFont typeface="Arial" panose="020B0604020202020204" pitchFamily="34" charset="0"/>
              <a:buChar char="•"/>
            </a:pPr>
            <a:r>
              <a:rPr lang="en-GB" sz="1700" dirty="0"/>
              <a:t>gift matching employees’ own personal charitable donations</a:t>
            </a:r>
          </a:p>
          <a:p>
            <a:pPr marL="285750" indent="-285750">
              <a:lnSpc>
                <a:spcPct val="100000"/>
              </a:lnSpc>
              <a:buClr>
                <a:srgbClr val="0077E3"/>
              </a:buClr>
              <a:buFont typeface="Arial" panose="020B0604020202020204" pitchFamily="34" charset="0"/>
              <a:buChar char="•"/>
            </a:pPr>
            <a:r>
              <a:rPr lang="en-GB" sz="1700"/>
              <a:t>promoting </a:t>
            </a:r>
            <a:r>
              <a:rPr lang="en-GB" sz="1700" dirty="0"/>
              <a:t>charities on social media accounts and </a:t>
            </a:r>
            <a:r>
              <a:rPr lang="en-GB" sz="1700"/>
              <a:t>marketing activity</a:t>
            </a:r>
          </a:p>
          <a:p>
            <a:pPr marL="285750" indent="-285750">
              <a:lnSpc>
                <a:spcPct val="100000"/>
              </a:lnSpc>
              <a:buClr>
                <a:srgbClr val="0077E3"/>
              </a:buClr>
              <a:buFont typeface="Arial" panose="020B0604020202020204" pitchFamily="34" charset="0"/>
              <a:buChar char="•"/>
            </a:pPr>
            <a:r>
              <a:rPr lang="en-GB" sz="1700"/>
              <a:t>the </a:t>
            </a:r>
            <a:r>
              <a:rPr lang="en-GB" sz="1700" dirty="0"/>
              <a:t>setting up of independent charitable foundations by larger companies to administer their fundraising activities.</a:t>
            </a:r>
          </a:p>
          <a:p>
            <a:endParaRPr lang="en-GB" dirty="0"/>
          </a:p>
          <a:p>
            <a:endParaRPr lang="en-GB" dirty="0"/>
          </a:p>
        </p:txBody>
      </p:sp>
    </p:spTree>
    <p:extLst>
      <p:ext uri="{BB962C8B-B14F-4D97-AF65-F5344CB8AC3E}">
        <p14:creationId xmlns:p14="http://schemas.microsoft.com/office/powerpoint/2010/main" val="21734971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0FBCF99-3F43-48D4-9322-9F09D5B4A9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C9630AC-3042-425B-8125-5950DF9FDE60}">
  <ds:schemaRefs>
    <ds:schemaRef ds:uri="http://schemas.microsoft.com/sharepoint/v3/contenttype/forms"/>
  </ds:schemaRefs>
</ds:datastoreItem>
</file>

<file path=customXml/itemProps3.xml><?xml version="1.0" encoding="utf-8"?>
<ds:datastoreItem xmlns:ds="http://schemas.openxmlformats.org/officeDocument/2006/customXml" ds:itemID="{8DF20D07-568D-4F35-89FE-8AE205AE3D91}">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1590</TotalTime>
  <Words>777</Words>
  <Application>Microsoft Office PowerPoint</Application>
  <PresentationFormat>On-screen Show (4:3)</PresentationFormat>
  <Paragraphs>105</Paragraphs>
  <Slides>10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ＭＳ Ｐゴシック</vt:lpstr>
      <vt:lpstr>Arial</vt:lpstr>
      <vt:lpstr>Courier New</vt:lpstr>
      <vt:lpstr>Lucida Grande</vt:lpstr>
      <vt:lpstr>Times New Roman</vt:lpstr>
      <vt:lpstr>1_Default Design</vt:lpstr>
      <vt:lpstr>PowerPoint 4: Principles and examples of corporate social responsibility </vt:lpstr>
      <vt:lpstr>Principles of corporate social responsibility</vt:lpstr>
      <vt:lpstr>Social </vt:lpstr>
      <vt:lpstr>Economic</vt:lpstr>
      <vt:lpstr>Economic – employees </vt:lpstr>
      <vt:lpstr>Environmental </vt:lpstr>
      <vt:lpstr>Sustainability </vt:lpstr>
      <vt:lpstr>Design </vt:lpstr>
      <vt:lpstr>Charity and philanthropy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179</cp:revision>
  <dcterms:created xsi:type="dcterms:W3CDTF">2013-05-28T00:38:54Z</dcterms:created>
  <dcterms:modified xsi:type="dcterms:W3CDTF">2025-11-12T22:01:13Z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