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2"/>
  </p:notesMasterIdLst>
  <p:handoutMasterIdLst>
    <p:handoutMasterId r:id="rId13"/>
  </p:handoutMasterIdLst>
  <p:sldIdLst>
    <p:sldId id="256" r:id="rId2"/>
    <p:sldId id="328" r:id="rId3"/>
    <p:sldId id="389" r:id="rId4"/>
    <p:sldId id="390" r:id="rId5"/>
    <p:sldId id="395" r:id="rId6"/>
    <p:sldId id="391" r:id="rId7"/>
    <p:sldId id="392" r:id="rId8"/>
    <p:sldId id="393" r:id="rId9"/>
    <p:sldId id="394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7E722A-378D-4056-9260-DEE067D4B220}" v="24" dt="2021-06-10T11:00:02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569"/>
    <p:restoredTop sz="87224" autoAdjust="0"/>
  </p:normalViewPr>
  <p:slideViewPr>
    <p:cSldViewPr showGuides="1">
      <p:cViewPr varScale="1">
        <p:scale>
          <a:sx n="64" d="100"/>
          <a:sy n="64" d="100"/>
        </p:scale>
        <p:origin x="11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B27E722A-378D-4056-9260-DEE067D4B220}"/>
    <pc:docChg chg="undo custSel addSld delSld modSld">
      <pc:chgData name="Mike Jones" userId="9ad1ed2f9d6d7e5f" providerId="LiveId" clId="{B27E722A-378D-4056-9260-DEE067D4B220}" dt="2021-06-24T08:40:00.822" v="3782" actId="255"/>
      <pc:docMkLst>
        <pc:docMk/>
      </pc:docMkLst>
      <pc:sldChg chg="modSp mod">
        <pc:chgData name="Mike Jones" userId="9ad1ed2f9d6d7e5f" providerId="LiveId" clId="{B27E722A-378D-4056-9260-DEE067D4B220}" dt="2021-06-24T08:40:00.822" v="3782" actId="255"/>
        <pc:sldMkLst>
          <pc:docMk/>
          <pc:sldMk cId="0" sldId="256"/>
        </pc:sldMkLst>
        <pc:spChg chg="mod">
          <ac:chgData name="Mike Jones" userId="9ad1ed2f9d6d7e5f" providerId="LiveId" clId="{B27E722A-378D-4056-9260-DEE067D4B220}" dt="2021-06-24T08:40:00.822" v="3782" actId="255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Mike Jones" userId="9ad1ed2f9d6d7e5f" providerId="LiveId" clId="{B27E722A-378D-4056-9260-DEE067D4B220}" dt="2021-06-08T11:30:43.273" v="3534" actId="1076"/>
        <pc:sldMkLst>
          <pc:docMk/>
          <pc:sldMk cId="0" sldId="328"/>
        </pc:sldMkLst>
        <pc:spChg chg="del">
          <ac:chgData name="Mike Jones" userId="9ad1ed2f9d6d7e5f" providerId="LiveId" clId="{B27E722A-378D-4056-9260-DEE067D4B220}" dt="2021-06-08T08:37:59.195" v="61" actId="478"/>
          <ac:spMkLst>
            <pc:docMk/>
            <pc:sldMk cId="0" sldId="328"/>
            <ac:spMk id="10" creationId="{751686D3-AF66-4203-A7ED-E2D23D772159}"/>
          </ac:spMkLst>
        </pc:spChg>
        <pc:spChg chg="mod">
          <ac:chgData name="Mike Jones" userId="9ad1ed2f9d6d7e5f" providerId="LiveId" clId="{B27E722A-378D-4056-9260-DEE067D4B220}" dt="2021-06-08T08:45:17.823" v="219" actId="20577"/>
          <ac:spMkLst>
            <pc:docMk/>
            <pc:sldMk cId="0" sldId="328"/>
            <ac:spMk id="13" creationId="{CA1F7E64-8CC5-4760-B5E0-DBF6CBC0FE46}"/>
          </ac:spMkLst>
        </pc:spChg>
        <pc:spChg chg="mod">
          <ac:chgData name="Mike Jones" userId="9ad1ed2f9d6d7e5f" providerId="LiveId" clId="{B27E722A-378D-4056-9260-DEE067D4B220}" dt="2021-06-08T11:30:43.273" v="3534" actId="1076"/>
          <ac:spMkLst>
            <pc:docMk/>
            <pc:sldMk cId="0" sldId="328"/>
            <ac:spMk id="15" creationId="{B7F582A8-90C7-480D-AC1E-286DC76E3513}"/>
          </ac:spMkLst>
        </pc:spChg>
        <pc:spChg chg="mod">
          <ac:chgData name="Mike Jones" userId="9ad1ed2f9d6d7e5f" providerId="LiveId" clId="{B27E722A-378D-4056-9260-DEE067D4B220}" dt="2021-06-08T11:30:35.488" v="3531" actId="1076"/>
          <ac:spMkLst>
            <pc:docMk/>
            <pc:sldMk cId="0" sldId="328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08T08:39:34.635" v="132" actId="14100"/>
          <ac:spMkLst>
            <pc:docMk/>
            <pc:sldMk cId="0" sldId="328"/>
            <ac:spMk id="17" creationId="{AEAC1772-555D-4907-8AFD-296CE0C9BC3D}"/>
          </ac:spMkLst>
        </pc:spChg>
        <pc:spChg chg="mod">
          <ac:chgData name="Mike Jones" userId="9ad1ed2f9d6d7e5f" providerId="LiveId" clId="{B27E722A-378D-4056-9260-DEE067D4B220}" dt="2021-06-08T08:49:52.445" v="376" actId="20577"/>
          <ac:spMkLst>
            <pc:docMk/>
            <pc:sldMk cId="0" sldId="328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08:37:28.458" v="58" actId="20577"/>
          <ac:spMkLst>
            <pc:docMk/>
            <pc:sldMk cId="0" sldId="328"/>
            <ac:spMk id="3074" creationId="{00000000-0000-0000-0000-000000000000}"/>
          </ac:spMkLst>
        </pc:spChg>
        <pc:picChg chg="add mod">
          <ac:chgData name="Mike Jones" userId="9ad1ed2f9d6d7e5f" providerId="LiveId" clId="{B27E722A-378D-4056-9260-DEE067D4B220}" dt="2021-06-08T08:48:38.017" v="369" actId="1076"/>
          <ac:picMkLst>
            <pc:docMk/>
            <pc:sldMk cId="0" sldId="328"/>
            <ac:picMk id="3" creationId="{6D1E4609-2D25-449A-9BDB-5BF69E4720A0}"/>
          </ac:picMkLst>
        </pc:picChg>
        <pc:picChg chg="del">
          <ac:chgData name="Mike Jones" userId="9ad1ed2f9d6d7e5f" providerId="LiveId" clId="{B27E722A-378D-4056-9260-DEE067D4B220}" dt="2021-06-08T08:37:31.851" v="59" actId="478"/>
          <ac:picMkLst>
            <pc:docMk/>
            <pc:sldMk cId="0" sldId="328"/>
            <ac:picMk id="6" creationId="{591FCAA8-86E0-4CAA-83CF-743BD5C5B14C}"/>
          </ac:picMkLst>
        </pc:picChg>
      </pc:sldChg>
      <pc:sldChg chg="del">
        <pc:chgData name="Mike Jones" userId="9ad1ed2f9d6d7e5f" providerId="LiveId" clId="{B27E722A-378D-4056-9260-DEE067D4B220}" dt="2021-06-08T11:00:44.818" v="3107" actId="47"/>
        <pc:sldMkLst>
          <pc:docMk/>
          <pc:sldMk cId="2763576764" sldId="355"/>
        </pc:sldMkLst>
      </pc:sldChg>
      <pc:sldChg chg="del">
        <pc:chgData name="Mike Jones" userId="9ad1ed2f9d6d7e5f" providerId="LiveId" clId="{B27E722A-378D-4056-9260-DEE067D4B220}" dt="2021-06-08T11:00:43.956" v="3106" actId="47"/>
        <pc:sldMkLst>
          <pc:docMk/>
          <pc:sldMk cId="85340912" sldId="383"/>
        </pc:sldMkLst>
      </pc:sldChg>
      <pc:sldChg chg="del">
        <pc:chgData name="Mike Jones" userId="9ad1ed2f9d6d7e5f" providerId="LiveId" clId="{B27E722A-378D-4056-9260-DEE067D4B220}" dt="2021-06-08T11:00:42.585" v="3105" actId="47"/>
        <pc:sldMkLst>
          <pc:docMk/>
          <pc:sldMk cId="1289035479" sldId="384"/>
        </pc:sldMkLst>
      </pc:sldChg>
      <pc:sldChg chg="del">
        <pc:chgData name="Mike Jones" userId="9ad1ed2f9d6d7e5f" providerId="LiveId" clId="{B27E722A-378D-4056-9260-DEE067D4B220}" dt="2021-06-08T11:00:41.564" v="3104" actId="47"/>
        <pc:sldMkLst>
          <pc:docMk/>
          <pc:sldMk cId="1016558472" sldId="385"/>
        </pc:sldMkLst>
      </pc:sldChg>
      <pc:sldChg chg="del">
        <pc:chgData name="Mike Jones" userId="9ad1ed2f9d6d7e5f" providerId="LiveId" clId="{B27E722A-378D-4056-9260-DEE067D4B220}" dt="2021-06-08T11:00:38.914" v="3102" actId="47"/>
        <pc:sldMkLst>
          <pc:docMk/>
          <pc:sldMk cId="3780482419" sldId="386"/>
        </pc:sldMkLst>
      </pc:sldChg>
      <pc:sldChg chg="del">
        <pc:chgData name="Mike Jones" userId="9ad1ed2f9d6d7e5f" providerId="LiveId" clId="{B27E722A-378D-4056-9260-DEE067D4B220}" dt="2021-06-08T11:00:39.904" v="3103" actId="47"/>
        <pc:sldMkLst>
          <pc:docMk/>
          <pc:sldMk cId="504672185" sldId="387"/>
        </pc:sldMkLst>
      </pc:sldChg>
      <pc:sldChg chg="del">
        <pc:chgData name="Mike Jones" userId="9ad1ed2f9d6d7e5f" providerId="LiveId" clId="{B27E722A-378D-4056-9260-DEE067D4B220}" dt="2021-06-08T11:00:37.861" v="3101" actId="47"/>
        <pc:sldMkLst>
          <pc:docMk/>
          <pc:sldMk cId="2314225623" sldId="388"/>
        </pc:sldMkLst>
      </pc:sldChg>
      <pc:sldChg chg="addSp delSp modSp add mod">
        <pc:chgData name="Mike Jones" userId="9ad1ed2f9d6d7e5f" providerId="LiveId" clId="{B27E722A-378D-4056-9260-DEE067D4B220}" dt="2021-06-10T10:20:41.930" v="3557" actId="20577"/>
        <pc:sldMkLst>
          <pc:docMk/>
          <pc:sldMk cId="1382427200" sldId="389"/>
        </pc:sldMkLst>
        <pc:spChg chg="mod">
          <ac:chgData name="Mike Jones" userId="9ad1ed2f9d6d7e5f" providerId="LiveId" clId="{B27E722A-378D-4056-9260-DEE067D4B220}" dt="2021-06-08T08:57:23.188" v="895" actId="14100"/>
          <ac:spMkLst>
            <pc:docMk/>
            <pc:sldMk cId="1382427200" sldId="389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08T10:05:32.435" v="1358" actId="14100"/>
          <ac:spMkLst>
            <pc:docMk/>
            <pc:sldMk cId="1382427200" sldId="389"/>
            <ac:spMk id="14" creationId="{7600C4AD-9857-4F0A-9F53-063888A39859}"/>
          </ac:spMkLst>
        </pc:spChg>
        <pc:spChg chg="mod">
          <ac:chgData name="Mike Jones" userId="9ad1ed2f9d6d7e5f" providerId="LiveId" clId="{B27E722A-378D-4056-9260-DEE067D4B220}" dt="2021-06-08T08:57:28.209" v="896" actId="1076"/>
          <ac:spMkLst>
            <pc:docMk/>
            <pc:sldMk cId="1382427200" sldId="389"/>
            <ac:spMk id="15" creationId="{B7F582A8-90C7-480D-AC1E-286DC76E3513}"/>
          </ac:spMkLst>
        </pc:spChg>
        <pc:spChg chg="mod">
          <ac:chgData name="Mike Jones" userId="9ad1ed2f9d6d7e5f" providerId="LiveId" clId="{B27E722A-378D-4056-9260-DEE067D4B220}" dt="2021-06-08T09:42:14.118" v="897" actId="313"/>
          <ac:spMkLst>
            <pc:docMk/>
            <pc:sldMk cId="1382427200" sldId="389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10T10:20:41.930" v="3557" actId="20577"/>
          <ac:spMkLst>
            <pc:docMk/>
            <pc:sldMk cId="1382427200" sldId="389"/>
            <ac:spMk id="17" creationId="{AEAC1772-555D-4907-8AFD-296CE0C9BC3D}"/>
          </ac:spMkLst>
        </pc:spChg>
        <pc:spChg chg="del mod">
          <ac:chgData name="Mike Jones" userId="9ad1ed2f9d6d7e5f" providerId="LiveId" clId="{B27E722A-378D-4056-9260-DEE067D4B220}" dt="2021-06-08T10:01:22.021" v="1349" actId="21"/>
          <ac:spMkLst>
            <pc:docMk/>
            <pc:sldMk cId="1382427200" sldId="389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08:51:52.817" v="415" actId="20577"/>
          <ac:spMkLst>
            <pc:docMk/>
            <pc:sldMk cId="1382427200" sldId="389"/>
            <ac:spMk id="3074" creationId="{00000000-0000-0000-0000-000000000000}"/>
          </ac:spMkLst>
        </pc:spChg>
        <pc:picChg chg="del">
          <ac:chgData name="Mike Jones" userId="9ad1ed2f9d6d7e5f" providerId="LiveId" clId="{B27E722A-378D-4056-9260-DEE067D4B220}" dt="2021-06-08T08:50:22.462" v="378" actId="478"/>
          <ac:picMkLst>
            <pc:docMk/>
            <pc:sldMk cId="1382427200" sldId="389"/>
            <ac:picMk id="3" creationId="{6D1E4609-2D25-449A-9BDB-5BF69E4720A0}"/>
          </ac:picMkLst>
        </pc:picChg>
        <pc:picChg chg="add del mod">
          <ac:chgData name="Mike Jones" userId="9ad1ed2f9d6d7e5f" providerId="LiveId" clId="{B27E722A-378D-4056-9260-DEE067D4B220}" dt="2021-06-08T10:01:22.021" v="1349" actId="21"/>
          <ac:picMkLst>
            <pc:docMk/>
            <pc:sldMk cId="1382427200" sldId="389"/>
            <ac:picMk id="4" creationId="{7D3D2AB9-C0AB-4136-99B9-99CDB1C0FE11}"/>
          </ac:picMkLst>
        </pc:picChg>
        <pc:picChg chg="add mod">
          <ac:chgData name="Mike Jones" userId="9ad1ed2f9d6d7e5f" providerId="LiveId" clId="{B27E722A-378D-4056-9260-DEE067D4B220}" dt="2021-06-08T10:04:38.175" v="1354" actId="1076"/>
          <ac:picMkLst>
            <pc:docMk/>
            <pc:sldMk cId="1382427200" sldId="389"/>
            <ac:picMk id="6" creationId="{7D6B92BF-07B6-4493-A50E-CA08A4361882}"/>
          </ac:picMkLst>
        </pc:picChg>
      </pc:sldChg>
      <pc:sldChg chg="addSp delSp modSp add mod">
        <pc:chgData name="Mike Jones" userId="9ad1ed2f9d6d7e5f" providerId="LiveId" clId="{B27E722A-378D-4056-9260-DEE067D4B220}" dt="2021-06-10T11:04:28.028" v="3774" actId="1076"/>
        <pc:sldMkLst>
          <pc:docMk/>
          <pc:sldMk cId="2731232630" sldId="390"/>
        </pc:sldMkLst>
        <pc:spChg chg="add mod">
          <ac:chgData name="Mike Jones" userId="9ad1ed2f9d6d7e5f" providerId="LiveId" clId="{B27E722A-378D-4056-9260-DEE067D4B220}" dt="2021-06-10T11:04:18.558" v="3771" actId="1076"/>
          <ac:spMkLst>
            <pc:docMk/>
            <pc:sldMk cId="2731232630" sldId="390"/>
            <ac:spMk id="10" creationId="{10BE7940-BAC7-4736-9523-E0C54FD302FA}"/>
          </ac:spMkLst>
        </pc:spChg>
        <pc:spChg chg="add mod topLvl">
          <ac:chgData name="Mike Jones" userId="9ad1ed2f9d6d7e5f" providerId="LiveId" clId="{B27E722A-378D-4056-9260-DEE067D4B220}" dt="2021-06-10T11:04:28.028" v="3774" actId="1076"/>
          <ac:spMkLst>
            <pc:docMk/>
            <pc:sldMk cId="2731232630" sldId="390"/>
            <ac:spMk id="11" creationId="{3216D5AB-5F2C-4393-B9F8-8F74364C5F0D}"/>
          </ac:spMkLst>
        </pc:spChg>
        <pc:spChg chg="del mod">
          <ac:chgData name="Mike Jones" userId="9ad1ed2f9d6d7e5f" providerId="LiveId" clId="{B27E722A-378D-4056-9260-DEE067D4B220}" dt="2021-06-10T10:56:07.095" v="3605" actId="21"/>
          <ac:spMkLst>
            <pc:docMk/>
            <pc:sldMk cId="2731232630" sldId="390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10T11:04:06.719" v="3770" actId="14100"/>
          <ac:spMkLst>
            <pc:docMk/>
            <pc:sldMk cId="2731232630" sldId="390"/>
            <ac:spMk id="14" creationId="{737E7A6D-67A2-4968-B988-FCDEB469A620}"/>
          </ac:spMkLst>
        </pc:spChg>
        <pc:spChg chg="del mod">
          <ac:chgData name="Mike Jones" userId="9ad1ed2f9d6d7e5f" providerId="LiveId" clId="{B27E722A-378D-4056-9260-DEE067D4B220}" dt="2021-06-10T10:56:27.230" v="3609" actId="21"/>
          <ac:spMkLst>
            <pc:docMk/>
            <pc:sldMk cId="2731232630" sldId="390"/>
            <ac:spMk id="15" creationId="{B7F582A8-90C7-480D-AC1E-286DC76E3513}"/>
          </ac:spMkLst>
        </pc:spChg>
        <pc:spChg chg="del mod">
          <ac:chgData name="Mike Jones" userId="9ad1ed2f9d6d7e5f" providerId="LiveId" clId="{B27E722A-378D-4056-9260-DEE067D4B220}" dt="2021-06-10T10:57:32.428" v="3619" actId="21"/>
          <ac:spMkLst>
            <pc:docMk/>
            <pc:sldMk cId="2731232630" sldId="390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10T11:02:07.298" v="3753" actId="1076"/>
          <ac:spMkLst>
            <pc:docMk/>
            <pc:sldMk cId="2731232630" sldId="390"/>
            <ac:spMk id="17" creationId="{AEAC1772-555D-4907-8AFD-296CE0C9BC3D}"/>
          </ac:spMkLst>
        </pc:spChg>
        <pc:spChg chg="del mod">
          <ac:chgData name="Mike Jones" userId="9ad1ed2f9d6d7e5f" providerId="LiveId" clId="{B27E722A-378D-4056-9260-DEE067D4B220}" dt="2021-06-08T10:00:26.704" v="1341" actId="478"/>
          <ac:spMkLst>
            <pc:docMk/>
            <pc:sldMk cId="2731232630" sldId="390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10:07:05.332" v="1393" actId="20577"/>
          <ac:spMkLst>
            <pc:docMk/>
            <pc:sldMk cId="2731232630" sldId="390"/>
            <ac:spMk id="3074" creationId="{00000000-0000-0000-0000-000000000000}"/>
          </ac:spMkLst>
        </pc:spChg>
        <pc:grpChg chg="add del mod">
          <ac:chgData name="Mike Jones" userId="9ad1ed2f9d6d7e5f" providerId="LiveId" clId="{B27E722A-378D-4056-9260-DEE067D4B220}" dt="2021-06-10T10:59:10.973" v="3639" actId="165"/>
          <ac:grpSpMkLst>
            <pc:docMk/>
            <pc:sldMk cId="2731232630" sldId="390"/>
            <ac:grpSpMk id="2" creationId="{47CE979F-DBBE-4FBB-B30E-2F7F99151E84}"/>
          </ac:grpSpMkLst>
        </pc:grpChg>
        <pc:grpChg chg="add mod">
          <ac:chgData name="Mike Jones" userId="9ad1ed2f9d6d7e5f" providerId="LiveId" clId="{B27E722A-378D-4056-9260-DEE067D4B220}" dt="2021-06-10T11:04:21.880" v="3772" actId="1076"/>
          <ac:grpSpMkLst>
            <pc:docMk/>
            <pc:sldMk cId="2731232630" sldId="390"/>
            <ac:grpSpMk id="3" creationId="{C1AD0B81-1927-4A65-8510-6C88BEA93749}"/>
          </ac:grpSpMkLst>
        </pc:grpChg>
        <pc:picChg chg="del">
          <ac:chgData name="Mike Jones" userId="9ad1ed2f9d6d7e5f" providerId="LiveId" clId="{B27E722A-378D-4056-9260-DEE067D4B220}" dt="2021-06-08T09:42:42.129" v="899" actId="478"/>
          <ac:picMkLst>
            <pc:docMk/>
            <pc:sldMk cId="2731232630" sldId="390"/>
            <ac:picMk id="4" creationId="{7D3D2AB9-C0AB-4136-99B9-99CDB1C0FE11}"/>
          </ac:picMkLst>
        </pc:picChg>
        <pc:picChg chg="add mod topLvl">
          <ac:chgData name="Mike Jones" userId="9ad1ed2f9d6d7e5f" providerId="LiveId" clId="{B27E722A-378D-4056-9260-DEE067D4B220}" dt="2021-06-10T10:59:16.960" v="3640" actId="164"/>
          <ac:picMkLst>
            <pc:docMk/>
            <pc:sldMk cId="2731232630" sldId="390"/>
            <ac:picMk id="12" creationId="{A68334F9-45E3-49DE-9C97-3CC838E46D2A}"/>
          </ac:picMkLst>
        </pc:picChg>
      </pc:sldChg>
      <pc:sldChg chg="addSp delSp modSp add mod">
        <pc:chgData name="Mike Jones" userId="9ad1ed2f9d6d7e5f" providerId="LiveId" clId="{B27E722A-378D-4056-9260-DEE067D4B220}" dt="2021-06-08T10:22:21.527" v="1954" actId="20577"/>
        <pc:sldMkLst>
          <pc:docMk/>
          <pc:sldMk cId="144019466" sldId="391"/>
        </pc:sldMkLst>
        <pc:spChg chg="add mod">
          <ac:chgData name="Mike Jones" userId="9ad1ed2f9d6d7e5f" providerId="LiveId" clId="{B27E722A-378D-4056-9260-DEE067D4B220}" dt="2021-06-08T10:14:56.574" v="1621" actId="14100"/>
          <ac:spMkLst>
            <pc:docMk/>
            <pc:sldMk cId="144019466" sldId="391"/>
            <ac:spMk id="9" creationId="{6F5D7378-F736-45CB-B507-1E03E306D8F1}"/>
          </ac:spMkLst>
        </pc:spChg>
        <pc:spChg chg="del mod">
          <ac:chgData name="Mike Jones" userId="9ad1ed2f9d6d7e5f" providerId="LiveId" clId="{B27E722A-378D-4056-9260-DEE067D4B220}" dt="2021-06-08T10:14:57.668" v="1623"/>
          <ac:spMkLst>
            <pc:docMk/>
            <pc:sldMk cId="144019466" sldId="391"/>
            <ac:spMk id="10" creationId="{10BE7940-BAC7-4736-9523-E0C54FD302FA}"/>
          </ac:spMkLst>
        </pc:spChg>
        <pc:spChg chg="add mod">
          <ac:chgData name="Mike Jones" userId="9ad1ed2f9d6d7e5f" providerId="LiveId" clId="{B27E722A-378D-4056-9260-DEE067D4B220}" dt="2021-06-08T10:18:00.608" v="1776" actId="14100"/>
          <ac:spMkLst>
            <pc:docMk/>
            <pc:sldMk cId="144019466" sldId="391"/>
            <ac:spMk id="11" creationId="{1F1EF96B-F92D-4E18-A4FE-962D5BC6EE1E}"/>
          </ac:spMkLst>
        </pc:spChg>
        <pc:spChg chg="add mod">
          <ac:chgData name="Mike Jones" userId="9ad1ed2f9d6d7e5f" providerId="LiveId" clId="{B27E722A-378D-4056-9260-DEE067D4B220}" dt="2021-06-08T10:19:16.746" v="1808" actId="20577"/>
          <ac:spMkLst>
            <pc:docMk/>
            <pc:sldMk cId="144019466" sldId="391"/>
            <ac:spMk id="12" creationId="{DC36F1F4-4A9E-4A67-9D33-B048CAA5F0BF}"/>
          </ac:spMkLst>
        </pc:spChg>
        <pc:spChg chg="del mod">
          <ac:chgData name="Mike Jones" userId="9ad1ed2f9d6d7e5f" providerId="LiveId" clId="{B27E722A-378D-4056-9260-DEE067D4B220}" dt="2021-06-08T10:08:24.400" v="1546" actId="478"/>
          <ac:spMkLst>
            <pc:docMk/>
            <pc:sldMk cId="144019466" sldId="391"/>
            <ac:spMk id="13" creationId="{CA1F7E64-8CC5-4760-B5E0-DBF6CBC0FE46}"/>
          </ac:spMkLst>
        </pc:spChg>
        <pc:spChg chg="add mod">
          <ac:chgData name="Mike Jones" userId="9ad1ed2f9d6d7e5f" providerId="LiveId" clId="{B27E722A-378D-4056-9260-DEE067D4B220}" dt="2021-06-08T10:21:06.752" v="1878" actId="20577"/>
          <ac:spMkLst>
            <pc:docMk/>
            <pc:sldMk cId="144019466" sldId="391"/>
            <ac:spMk id="14" creationId="{2335B10B-9829-45AC-A292-95A4B108F5FA}"/>
          </ac:spMkLst>
        </pc:spChg>
        <pc:spChg chg="del mod">
          <ac:chgData name="Mike Jones" userId="9ad1ed2f9d6d7e5f" providerId="LiveId" clId="{B27E722A-378D-4056-9260-DEE067D4B220}" dt="2021-06-08T10:08:26.088" v="1547" actId="478"/>
          <ac:spMkLst>
            <pc:docMk/>
            <pc:sldMk cId="144019466" sldId="391"/>
            <ac:spMk id="15" creationId="{B7F582A8-90C7-480D-AC1E-286DC76E3513}"/>
          </ac:spMkLst>
        </pc:spChg>
        <pc:spChg chg="del">
          <ac:chgData name="Mike Jones" userId="9ad1ed2f9d6d7e5f" providerId="LiveId" clId="{B27E722A-378D-4056-9260-DEE067D4B220}" dt="2021-06-08T10:08:27.136" v="1548" actId="478"/>
          <ac:spMkLst>
            <pc:docMk/>
            <pc:sldMk cId="144019466" sldId="391"/>
            <ac:spMk id="16" creationId="{D71A88A2-CE63-455D-915E-BA0F8A43F322}"/>
          </ac:spMkLst>
        </pc:spChg>
        <pc:spChg chg="mod">
          <ac:chgData name="Mike Jones" userId="9ad1ed2f9d6d7e5f" providerId="LiveId" clId="{B27E722A-378D-4056-9260-DEE067D4B220}" dt="2021-06-08T10:08:19.205" v="1545" actId="20577"/>
          <ac:spMkLst>
            <pc:docMk/>
            <pc:sldMk cId="144019466" sldId="391"/>
            <ac:spMk id="17" creationId="{AEAC1772-555D-4907-8AFD-296CE0C9BC3D}"/>
          </ac:spMkLst>
        </pc:spChg>
        <pc:spChg chg="add mod">
          <ac:chgData name="Mike Jones" userId="9ad1ed2f9d6d7e5f" providerId="LiveId" clId="{B27E722A-378D-4056-9260-DEE067D4B220}" dt="2021-06-08T10:22:21.527" v="1954" actId="20577"/>
          <ac:spMkLst>
            <pc:docMk/>
            <pc:sldMk cId="144019466" sldId="391"/>
            <ac:spMk id="18" creationId="{95CE2737-6AC8-477C-B985-1CFFCDF9485A}"/>
          </ac:spMkLst>
        </pc:spChg>
        <pc:spChg chg="del">
          <ac:chgData name="Mike Jones" userId="9ad1ed2f9d6d7e5f" providerId="LiveId" clId="{B27E722A-378D-4056-9260-DEE067D4B220}" dt="2021-06-08T10:06:12.539" v="1359" actId="478"/>
          <ac:spMkLst>
            <pc:docMk/>
            <pc:sldMk cId="144019466" sldId="391"/>
            <ac:spMk id="19" creationId="{3FCF1609-5E75-4040-974C-ABAADF37F106}"/>
          </ac:spMkLst>
        </pc:spChg>
        <pc:spChg chg="mod">
          <ac:chgData name="Mike Jones" userId="9ad1ed2f9d6d7e5f" providerId="LiveId" clId="{B27E722A-378D-4056-9260-DEE067D4B220}" dt="2021-06-08T10:07:22.076" v="1422" actId="20577"/>
          <ac:spMkLst>
            <pc:docMk/>
            <pc:sldMk cId="144019466" sldId="391"/>
            <ac:spMk id="3074" creationId="{00000000-0000-0000-0000-000000000000}"/>
          </ac:spMkLst>
        </pc:spChg>
      </pc:sldChg>
      <pc:sldChg chg="addSp delSp modSp add mod">
        <pc:chgData name="Mike Jones" userId="9ad1ed2f9d6d7e5f" providerId="LiveId" clId="{B27E722A-378D-4056-9260-DEE067D4B220}" dt="2021-06-08T10:45:00.091" v="2545" actId="1076"/>
        <pc:sldMkLst>
          <pc:docMk/>
          <pc:sldMk cId="152607125" sldId="392"/>
        </pc:sldMkLst>
        <pc:spChg chg="mod">
          <ac:chgData name="Mike Jones" userId="9ad1ed2f9d6d7e5f" providerId="LiveId" clId="{B27E722A-378D-4056-9260-DEE067D4B220}" dt="2021-06-08T10:44:39.968" v="2539" actId="1076"/>
          <ac:spMkLst>
            <pc:docMk/>
            <pc:sldMk cId="152607125" sldId="392"/>
            <ac:spMk id="9" creationId="{6F5D7378-F736-45CB-B507-1E03E306D8F1}"/>
          </ac:spMkLst>
        </pc:spChg>
        <pc:spChg chg="add mod">
          <ac:chgData name="Mike Jones" userId="9ad1ed2f9d6d7e5f" providerId="LiveId" clId="{B27E722A-378D-4056-9260-DEE067D4B220}" dt="2021-06-08T10:44:28.750" v="2535" actId="1076"/>
          <ac:spMkLst>
            <pc:docMk/>
            <pc:sldMk cId="152607125" sldId="392"/>
            <ac:spMk id="10" creationId="{C8A3898F-29E6-4620-B805-3A8BCE077BB8}"/>
          </ac:spMkLst>
        </pc:spChg>
        <pc:spChg chg="mod">
          <ac:chgData name="Mike Jones" userId="9ad1ed2f9d6d7e5f" providerId="LiveId" clId="{B27E722A-378D-4056-9260-DEE067D4B220}" dt="2021-06-08T10:44:37.538" v="2538" actId="1076"/>
          <ac:spMkLst>
            <pc:docMk/>
            <pc:sldMk cId="152607125" sldId="392"/>
            <ac:spMk id="11" creationId="{1F1EF96B-F92D-4E18-A4FE-962D5BC6EE1E}"/>
          </ac:spMkLst>
        </pc:spChg>
        <pc:spChg chg="mod">
          <ac:chgData name="Mike Jones" userId="9ad1ed2f9d6d7e5f" providerId="LiveId" clId="{B27E722A-378D-4056-9260-DEE067D4B220}" dt="2021-06-08T10:44:34.647" v="2537" actId="1076"/>
          <ac:spMkLst>
            <pc:docMk/>
            <pc:sldMk cId="152607125" sldId="392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0:44:55.662" v="2542" actId="164"/>
          <ac:spMkLst>
            <pc:docMk/>
            <pc:sldMk cId="152607125" sldId="392"/>
            <ac:spMk id="13" creationId="{C01BB713-2932-476C-8C72-FF9FD8779356}"/>
          </ac:spMkLst>
        </pc:spChg>
        <pc:spChg chg="del">
          <ac:chgData name="Mike Jones" userId="9ad1ed2f9d6d7e5f" providerId="LiveId" clId="{B27E722A-378D-4056-9260-DEE067D4B220}" dt="2021-06-08T10:26:02.856" v="2150" actId="478"/>
          <ac:spMkLst>
            <pc:docMk/>
            <pc:sldMk cId="152607125" sldId="392"/>
            <ac:spMk id="14" creationId="{2335B10B-9829-45AC-A292-95A4B108F5FA}"/>
          </ac:spMkLst>
        </pc:spChg>
        <pc:spChg chg="mod">
          <ac:chgData name="Mike Jones" userId="9ad1ed2f9d6d7e5f" providerId="LiveId" clId="{B27E722A-378D-4056-9260-DEE067D4B220}" dt="2021-06-08T10:44:46.102" v="2541" actId="1076"/>
          <ac:spMkLst>
            <pc:docMk/>
            <pc:sldMk cId="152607125" sldId="392"/>
            <ac:spMk id="17" creationId="{AEAC1772-555D-4907-8AFD-296CE0C9BC3D}"/>
          </ac:spMkLst>
        </pc:spChg>
        <pc:spChg chg="mod">
          <ac:chgData name="Mike Jones" userId="9ad1ed2f9d6d7e5f" providerId="LiveId" clId="{B27E722A-378D-4056-9260-DEE067D4B220}" dt="2021-06-08T10:42:53.326" v="2521" actId="1076"/>
          <ac:spMkLst>
            <pc:docMk/>
            <pc:sldMk cId="152607125" sldId="392"/>
            <ac:spMk id="18" creationId="{95CE2737-6AC8-477C-B985-1CFFCDF9485A}"/>
          </ac:spMkLst>
        </pc:spChg>
        <pc:spChg chg="mod">
          <ac:chgData name="Mike Jones" userId="9ad1ed2f9d6d7e5f" providerId="LiveId" clId="{B27E722A-378D-4056-9260-DEE067D4B220}" dt="2021-06-08T10:23:06.003" v="1982" actId="20577"/>
          <ac:spMkLst>
            <pc:docMk/>
            <pc:sldMk cId="152607125" sldId="392"/>
            <ac:spMk id="3074" creationId="{00000000-0000-0000-0000-000000000000}"/>
          </ac:spMkLst>
        </pc:spChg>
        <pc:grpChg chg="add mod">
          <ac:chgData name="Mike Jones" userId="9ad1ed2f9d6d7e5f" providerId="LiveId" clId="{B27E722A-378D-4056-9260-DEE067D4B220}" dt="2021-06-08T10:45:00.091" v="2545" actId="1076"/>
          <ac:grpSpMkLst>
            <pc:docMk/>
            <pc:sldMk cId="152607125" sldId="392"/>
            <ac:grpSpMk id="4" creationId="{FCB3C303-53BF-44FD-A4F3-415AD969C84B}"/>
          </ac:grpSpMkLst>
        </pc:grpChg>
        <pc:picChg chg="add mod">
          <ac:chgData name="Mike Jones" userId="9ad1ed2f9d6d7e5f" providerId="LiveId" clId="{B27E722A-378D-4056-9260-DEE067D4B220}" dt="2021-06-08T10:44:55.662" v="2542" actId="164"/>
          <ac:picMkLst>
            <pc:docMk/>
            <pc:sldMk cId="152607125" sldId="392"/>
            <ac:picMk id="3" creationId="{7FB2F37E-DB5E-4FFC-B4DE-2FFA80B7E156}"/>
          </ac:picMkLst>
        </pc:picChg>
      </pc:sldChg>
      <pc:sldChg chg="addSp delSp modSp add mod">
        <pc:chgData name="Mike Jones" userId="9ad1ed2f9d6d7e5f" providerId="LiveId" clId="{B27E722A-378D-4056-9260-DEE067D4B220}" dt="2021-06-08T10:58:14.455" v="3100" actId="313"/>
        <pc:sldMkLst>
          <pc:docMk/>
          <pc:sldMk cId="3892558701" sldId="393"/>
        </pc:sldMkLst>
        <pc:spChg chg="del">
          <ac:chgData name="Mike Jones" userId="9ad1ed2f9d6d7e5f" providerId="LiveId" clId="{B27E722A-378D-4056-9260-DEE067D4B220}" dt="2021-06-08T10:47:00.137" v="2687" actId="478"/>
          <ac:spMkLst>
            <pc:docMk/>
            <pc:sldMk cId="3892558701" sldId="393"/>
            <ac:spMk id="9" creationId="{6F5D7378-F736-45CB-B507-1E03E306D8F1}"/>
          </ac:spMkLst>
        </pc:spChg>
        <pc:spChg chg="del">
          <ac:chgData name="Mike Jones" userId="9ad1ed2f9d6d7e5f" providerId="LiveId" clId="{B27E722A-378D-4056-9260-DEE067D4B220}" dt="2021-06-08T10:50:28.895" v="2853" actId="478"/>
          <ac:spMkLst>
            <pc:docMk/>
            <pc:sldMk cId="3892558701" sldId="393"/>
            <ac:spMk id="10" creationId="{C8A3898F-29E6-4620-B805-3A8BCE077BB8}"/>
          </ac:spMkLst>
        </pc:spChg>
        <pc:spChg chg="del">
          <ac:chgData name="Mike Jones" userId="9ad1ed2f9d6d7e5f" providerId="LiveId" clId="{B27E722A-378D-4056-9260-DEE067D4B220}" dt="2021-06-08T10:47:02.450" v="2688" actId="478"/>
          <ac:spMkLst>
            <pc:docMk/>
            <pc:sldMk cId="3892558701" sldId="393"/>
            <ac:spMk id="11" creationId="{1F1EF96B-F92D-4E18-A4FE-962D5BC6EE1E}"/>
          </ac:spMkLst>
        </pc:spChg>
        <pc:spChg chg="mod">
          <ac:chgData name="Mike Jones" userId="9ad1ed2f9d6d7e5f" providerId="LiveId" clId="{B27E722A-378D-4056-9260-DEE067D4B220}" dt="2021-06-08T10:52:17.733" v="2944" actId="20577"/>
          <ac:spMkLst>
            <pc:docMk/>
            <pc:sldMk cId="3892558701" sldId="393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0:50:08.106" v="2851" actId="20577"/>
          <ac:spMkLst>
            <pc:docMk/>
            <pc:sldMk cId="3892558701" sldId="393"/>
            <ac:spMk id="14" creationId="{6DC36448-4ED9-4A1E-8C7E-A323B6F6AD38}"/>
          </ac:spMkLst>
        </pc:spChg>
        <pc:spChg chg="add mod">
          <ac:chgData name="Mike Jones" userId="9ad1ed2f9d6d7e5f" providerId="LiveId" clId="{B27E722A-378D-4056-9260-DEE067D4B220}" dt="2021-06-08T10:50:56.042" v="2866" actId="14100"/>
          <ac:spMkLst>
            <pc:docMk/>
            <pc:sldMk cId="3892558701" sldId="393"/>
            <ac:spMk id="15" creationId="{DA420AA3-44ED-4E14-B2E0-B663A8170A17}"/>
          </ac:spMkLst>
        </pc:spChg>
        <pc:spChg chg="add mod">
          <ac:chgData name="Mike Jones" userId="9ad1ed2f9d6d7e5f" providerId="LiveId" clId="{B27E722A-378D-4056-9260-DEE067D4B220}" dt="2021-06-08T10:53:00.886" v="3011" actId="1076"/>
          <ac:spMkLst>
            <pc:docMk/>
            <pc:sldMk cId="3892558701" sldId="393"/>
            <ac:spMk id="16" creationId="{DDF47679-06DB-436A-B074-573053F724B9}"/>
          </ac:spMkLst>
        </pc:spChg>
        <pc:spChg chg="mod">
          <ac:chgData name="Mike Jones" userId="9ad1ed2f9d6d7e5f" providerId="LiveId" clId="{B27E722A-378D-4056-9260-DEE067D4B220}" dt="2021-06-08T10:46:49.689" v="2686" actId="14100"/>
          <ac:spMkLst>
            <pc:docMk/>
            <pc:sldMk cId="3892558701" sldId="393"/>
            <ac:spMk id="17" creationId="{AEAC1772-555D-4907-8AFD-296CE0C9BC3D}"/>
          </ac:spMkLst>
        </pc:spChg>
        <pc:spChg chg="del">
          <ac:chgData name="Mike Jones" userId="9ad1ed2f9d6d7e5f" providerId="LiveId" clId="{B27E722A-378D-4056-9260-DEE067D4B220}" dt="2021-06-08T10:50:26.718" v="2852" actId="478"/>
          <ac:spMkLst>
            <pc:docMk/>
            <pc:sldMk cId="3892558701" sldId="393"/>
            <ac:spMk id="18" creationId="{95CE2737-6AC8-477C-B985-1CFFCDF9485A}"/>
          </ac:spMkLst>
        </pc:spChg>
        <pc:spChg chg="add mod">
          <ac:chgData name="Mike Jones" userId="9ad1ed2f9d6d7e5f" providerId="LiveId" clId="{B27E722A-378D-4056-9260-DEE067D4B220}" dt="2021-06-08T10:58:14.455" v="3100" actId="313"/>
          <ac:spMkLst>
            <pc:docMk/>
            <pc:sldMk cId="3892558701" sldId="393"/>
            <ac:spMk id="19" creationId="{4E73F106-87ED-46C7-9B61-D487FDB094AE}"/>
          </ac:spMkLst>
        </pc:spChg>
        <pc:spChg chg="mod">
          <ac:chgData name="Mike Jones" userId="9ad1ed2f9d6d7e5f" providerId="LiveId" clId="{B27E722A-378D-4056-9260-DEE067D4B220}" dt="2021-06-08T10:45:45.546" v="2586" actId="20577"/>
          <ac:spMkLst>
            <pc:docMk/>
            <pc:sldMk cId="3892558701" sldId="393"/>
            <ac:spMk id="3074" creationId="{00000000-0000-0000-0000-000000000000}"/>
          </ac:spMkLst>
        </pc:spChg>
        <pc:grpChg chg="del">
          <ac:chgData name="Mike Jones" userId="9ad1ed2f9d6d7e5f" providerId="LiveId" clId="{B27E722A-378D-4056-9260-DEE067D4B220}" dt="2021-06-08T10:45:21.287" v="2547" actId="478"/>
          <ac:grpSpMkLst>
            <pc:docMk/>
            <pc:sldMk cId="3892558701" sldId="393"/>
            <ac:grpSpMk id="4" creationId="{FCB3C303-53BF-44FD-A4F3-415AD969C84B}"/>
          </ac:grpSpMkLst>
        </pc:grpChg>
      </pc:sldChg>
      <pc:sldChg chg="addSp delSp modSp add mod">
        <pc:chgData name="Mike Jones" userId="9ad1ed2f9d6d7e5f" providerId="LiveId" clId="{B27E722A-378D-4056-9260-DEE067D4B220}" dt="2021-06-08T11:33:44.333" v="3546"/>
        <pc:sldMkLst>
          <pc:docMk/>
          <pc:sldMk cId="723775208" sldId="394"/>
        </pc:sldMkLst>
        <pc:spChg chg="del">
          <ac:chgData name="Mike Jones" userId="9ad1ed2f9d6d7e5f" providerId="LiveId" clId="{B27E722A-378D-4056-9260-DEE067D4B220}" dt="2021-06-08T11:01:06.875" v="3112" actId="478"/>
          <ac:spMkLst>
            <pc:docMk/>
            <pc:sldMk cId="723775208" sldId="394"/>
            <ac:spMk id="12" creationId="{DC36F1F4-4A9E-4A67-9D33-B048CAA5F0BF}"/>
          </ac:spMkLst>
        </pc:spChg>
        <pc:spChg chg="add mod">
          <ac:chgData name="Mike Jones" userId="9ad1ed2f9d6d7e5f" providerId="LiveId" clId="{B27E722A-378D-4056-9260-DEE067D4B220}" dt="2021-06-08T11:33:44.333" v="3546"/>
          <ac:spMkLst>
            <pc:docMk/>
            <pc:sldMk cId="723775208" sldId="394"/>
            <ac:spMk id="13" creationId="{45CC2535-A22B-48E7-B91F-70B03ACF6570}"/>
          </ac:spMkLst>
        </pc:spChg>
        <pc:spChg chg="mod">
          <ac:chgData name="Mike Jones" userId="9ad1ed2f9d6d7e5f" providerId="LiveId" clId="{B27E722A-378D-4056-9260-DEE067D4B220}" dt="2021-06-08T11:07:58.057" v="3469" actId="20577"/>
          <ac:spMkLst>
            <pc:docMk/>
            <pc:sldMk cId="723775208" sldId="394"/>
            <ac:spMk id="14" creationId="{6DC36448-4ED9-4A1E-8C7E-A323B6F6AD38}"/>
          </ac:spMkLst>
        </pc:spChg>
        <pc:spChg chg="del">
          <ac:chgData name="Mike Jones" userId="9ad1ed2f9d6d7e5f" providerId="LiveId" clId="{B27E722A-378D-4056-9260-DEE067D4B220}" dt="2021-06-08T11:03:36.318" v="3234" actId="478"/>
          <ac:spMkLst>
            <pc:docMk/>
            <pc:sldMk cId="723775208" sldId="394"/>
            <ac:spMk id="15" creationId="{DA420AA3-44ED-4E14-B2E0-B663A8170A17}"/>
          </ac:spMkLst>
        </pc:spChg>
        <pc:spChg chg="del mod">
          <ac:chgData name="Mike Jones" userId="9ad1ed2f9d6d7e5f" providerId="LiveId" clId="{B27E722A-378D-4056-9260-DEE067D4B220}" dt="2021-06-08T11:01:03.965" v="3111" actId="478"/>
          <ac:spMkLst>
            <pc:docMk/>
            <pc:sldMk cId="723775208" sldId="394"/>
            <ac:spMk id="16" creationId="{DDF47679-06DB-436A-B074-573053F724B9}"/>
          </ac:spMkLst>
        </pc:spChg>
        <pc:spChg chg="mod">
          <ac:chgData name="Mike Jones" userId="9ad1ed2f9d6d7e5f" providerId="LiveId" clId="{B27E722A-378D-4056-9260-DEE067D4B220}" dt="2021-06-08T11:03:14.331" v="3233" actId="20577"/>
          <ac:spMkLst>
            <pc:docMk/>
            <pc:sldMk cId="723775208" sldId="394"/>
            <ac:spMk id="17" creationId="{AEAC1772-555D-4907-8AFD-296CE0C9BC3D}"/>
          </ac:spMkLst>
        </pc:spChg>
        <pc:spChg chg="del">
          <ac:chgData name="Mike Jones" userId="9ad1ed2f9d6d7e5f" providerId="LiveId" clId="{B27E722A-378D-4056-9260-DEE067D4B220}" dt="2021-06-08T11:01:01.428" v="3109" actId="478"/>
          <ac:spMkLst>
            <pc:docMk/>
            <pc:sldMk cId="723775208" sldId="394"/>
            <ac:spMk id="19" creationId="{4E73F106-87ED-46C7-9B61-D487FDB094AE}"/>
          </ac:spMkLst>
        </pc:spChg>
        <pc:spChg chg="mod">
          <ac:chgData name="Mike Jones" userId="9ad1ed2f9d6d7e5f" providerId="LiveId" clId="{B27E722A-378D-4056-9260-DEE067D4B220}" dt="2021-06-08T11:02:18.934" v="3124" actId="20577"/>
          <ac:spMkLst>
            <pc:docMk/>
            <pc:sldMk cId="723775208" sldId="394"/>
            <ac:spMk id="3074" creationId="{00000000-0000-0000-0000-000000000000}"/>
          </ac:spMkLst>
        </pc:spChg>
        <pc:picChg chg="add del mod">
          <ac:chgData name="Mike Jones" userId="9ad1ed2f9d6d7e5f" providerId="LiveId" clId="{B27E722A-378D-4056-9260-DEE067D4B220}" dt="2021-06-08T11:32:43.345" v="3539" actId="478"/>
          <ac:picMkLst>
            <pc:docMk/>
            <pc:sldMk cId="723775208" sldId="394"/>
            <ac:picMk id="3" creationId="{A3AD89B7-B87E-4662-824F-8C2F67E4F41E}"/>
          </ac:picMkLst>
        </pc:picChg>
        <pc:picChg chg="add mod">
          <ac:chgData name="Mike Jones" userId="9ad1ed2f9d6d7e5f" providerId="LiveId" clId="{B27E722A-378D-4056-9260-DEE067D4B220}" dt="2021-06-08T11:33:12.538" v="3543" actId="1076"/>
          <ac:picMkLst>
            <pc:docMk/>
            <pc:sldMk cId="723775208" sldId="394"/>
            <ac:picMk id="5" creationId="{4DC354D0-A81B-41B0-BCD5-5EC5397502C4}"/>
          </ac:picMkLst>
        </pc:picChg>
      </pc:sldChg>
      <pc:sldChg chg="addSp delSp modSp new mod">
        <pc:chgData name="Mike Jones" userId="9ad1ed2f9d6d7e5f" providerId="LiveId" clId="{B27E722A-378D-4056-9260-DEE067D4B220}" dt="2021-06-10T11:00:58.604" v="3743" actId="1076"/>
        <pc:sldMkLst>
          <pc:docMk/>
          <pc:sldMk cId="1168485174" sldId="395"/>
        </pc:sldMkLst>
        <pc:spChg chg="del">
          <ac:chgData name="Mike Jones" userId="9ad1ed2f9d6d7e5f" providerId="LiveId" clId="{B27E722A-378D-4056-9260-DEE067D4B220}" dt="2021-06-10T10:55:34.690" v="3591" actId="478"/>
          <ac:spMkLst>
            <pc:docMk/>
            <pc:sldMk cId="1168485174" sldId="395"/>
            <ac:spMk id="2" creationId="{5327263C-64C8-48D5-B2B5-4827C4F930AA}"/>
          </ac:spMkLst>
        </pc:spChg>
        <pc:spChg chg="del">
          <ac:chgData name="Mike Jones" userId="9ad1ed2f9d6d7e5f" providerId="LiveId" clId="{B27E722A-378D-4056-9260-DEE067D4B220}" dt="2021-06-10T10:55:30.988" v="3590" actId="478"/>
          <ac:spMkLst>
            <pc:docMk/>
            <pc:sldMk cId="1168485174" sldId="395"/>
            <ac:spMk id="3" creationId="{3CAF6B54-673F-4F02-B4FB-4A129D91D985}"/>
          </ac:spMkLst>
        </pc:spChg>
        <pc:spChg chg="add mod">
          <ac:chgData name="Mike Jones" userId="9ad1ed2f9d6d7e5f" providerId="LiveId" clId="{B27E722A-378D-4056-9260-DEE067D4B220}" dt="2021-06-10T10:55:55.076" v="3604" actId="20577"/>
          <ac:spMkLst>
            <pc:docMk/>
            <pc:sldMk cId="1168485174" sldId="395"/>
            <ac:spMk id="4" creationId="{E1A425AA-B6B9-4C7C-9B73-6E08385F1361}"/>
          </ac:spMkLst>
        </pc:spChg>
        <pc:spChg chg="add mod">
          <ac:chgData name="Mike Jones" userId="9ad1ed2f9d6d7e5f" providerId="LiveId" clId="{B27E722A-378D-4056-9260-DEE067D4B220}" dt="2021-06-10T11:00:58.604" v="3743" actId="1076"/>
          <ac:spMkLst>
            <pc:docMk/>
            <pc:sldMk cId="1168485174" sldId="395"/>
            <ac:spMk id="5" creationId="{D0A198A5-228D-4D3D-81A6-E1BF05534DE1}"/>
          </ac:spMkLst>
        </pc:spChg>
        <pc:spChg chg="add mod">
          <ac:chgData name="Mike Jones" userId="9ad1ed2f9d6d7e5f" providerId="LiveId" clId="{B27E722A-378D-4056-9260-DEE067D4B220}" dt="2021-06-10T11:00:45.095" v="3739" actId="1076"/>
          <ac:spMkLst>
            <pc:docMk/>
            <pc:sldMk cId="1168485174" sldId="395"/>
            <ac:spMk id="6" creationId="{B34F7DF3-CA67-4258-B717-8E1DF71BD975}"/>
          </ac:spMkLst>
        </pc:spChg>
        <pc:spChg chg="add mod">
          <ac:chgData name="Mike Jones" userId="9ad1ed2f9d6d7e5f" providerId="LiveId" clId="{B27E722A-378D-4056-9260-DEE067D4B220}" dt="2021-06-10T11:00:42.906" v="3738" actId="1076"/>
          <ac:spMkLst>
            <pc:docMk/>
            <pc:sldMk cId="1168485174" sldId="395"/>
            <ac:spMk id="7" creationId="{FCFD95DC-25F3-40B2-B62E-07617C6200C9}"/>
          </ac:spMkLst>
        </pc:spChg>
        <pc:spChg chg="add mod">
          <ac:chgData name="Mike Jones" userId="9ad1ed2f9d6d7e5f" providerId="LiveId" clId="{B27E722A-378D-4056-9260-DEE067D4B220}" dt="2021-06-10T11:00:55.483" v="3742" actId="20577"/>
          <ac:spMkLst>
            <pc:docMk/>
            <pc:sldMk cId="1168485174" sldId="395"/>
            <ac:spMk id="8" creationId="{508C2301-1443-4346-AFBF-A468584CA79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048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001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1" name="Picture 10" descr="City &amp; Guilds and EAL logo">
            <a:extLst>
              <a:ext uri="{FF2B5EF4-FFF2-40B4-BE49-F238E27FC236}">
                <a16:creationId xmlns:a16="http://schemas.microsoft.com/office/drawing/2014/main" id="{50CDA19B-F37A-47FB-9BC0-F29E38A65D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31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4.7 Building Information Modelling (BIM)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characteristics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8192" y="1528054"/>
            <a:ext cx="8136255" cy="154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Building Information Modelling is a method of planning and managing a construction project throughout the building’s lifecycle, from the design and planning stages through to demolition.</a:t>
            </a:r>
          </a:p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Its main characteristics are as follows.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3191209"/>
            <a:ext cx="4690864" cy="47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Extensive use of digitally processed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68192" y="3689491"/>
            <a:ext cx="4679872" cy="1035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Allows detailed analysis of design elements of a building, identifying potential problems before construction starts.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1" y="4813467"/>
            <a:ext cx="4690864" cy="67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Offers visualisation of structure and building layout using 3D digital modelling.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A7A43D-59B1-4CF9-AC11-78DFA69A7F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1559" y="2544651"/>
            <a:ext cx="2570007" cy="21408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Advantages and benefits of BIM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66378" y="1528054"/>
            <a:ext cx="8138070" cy="16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Building Information Modelling continues to develop as a method of working collaboratively on the design, construction and operation of buildings.</a:t>
            </a:r>
          </a:p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Some benefits are as follows.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A1F7E64-8CC5-4760-B5E0-DBF6CBC0FE46}"/>
              </a:ext>
            </a:extLst>
          </p:cNvPr>
          <p:cNvSpPr txBox="1">
            <a:spLocks/>
          </p:cNvSpPr>
          <p:nvPr/>
        </p:nvSpPr>
        <p:spPr bwMode="auto">
          <a:xfrm>
            <a:off x="457200" y="3120949"/>
            <a:ext cx="4843240" cy="74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Complex design ideas can be presented in a medium that is easier for all personnel to work with.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7F582A8-90C7-480D-AC1E-286DC76E3513}"/>
              </a:ext>
            </a:extLst>
          </p:cNvPr>
          <p:cNvSpPr txBox="1">
            <a:spLocks/>
          </p:cNvSpPr>
          <p:nvPr/>
        </p:nvSpPr>
        <p:spPr bwMode="auto">
          <a:xfrm>
            <a:off x="488254" y="3934880"/>
            <a:ext cx="4784728" cy="82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Team coordination and collaboration are supported at all stages of design and construction.</a:t>
            </a: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1A88A2-CE63-455D-915E-BA0F8A43F322}"/>
              </a:ext>
            </a:extLst>
          </p:cNvPr>
          <p:cNvSpPr txBox="1">
            <a:spLocks/>
          </p:cNvSpPr>
          <p:nvPr/>
        </p:nvSpPr>
        <p:spPr bwMode="auto">
          <a:xfrm>
            <a:off x="457200" y="4815004"/>
            <a:ext cx="484324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kern="0" dirty="0">
                <a:latin typeface="Arial" panose="020B0604020202020204" pitchFamily="34" charset="0"/>
                <a:ea typeface="ＭＳ Ｐゴシック" pitchFamily="-105" charset="-128"/>
                <a:cs typeface="ＭＳ Ｐゴシック" pitchFamily="-105" charset="-128"/>
              </a:rPr>
              <a:t>Allows future operational aspects of a building to be considered to enhance efficiency and economy throughout the building’s lifecycle.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97BDF-8E3C-4446-B02A-74A93BDFD8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4780" y="3181708"/>
            <a:ext cx="3358506" cy="195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2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terminology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57316"/>
            <a:ext cx="8138070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extensive range of terminology has evolved to describe the features and functions of BIM.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BE7940-BAC7-4736-9523-E0C54FD302FA}"/>
              </a:ext>
            </a:extLst>
          </p:cNvPr>
          <p:cNvSpPr txBox="1"/>
          <p:nvPr/>
        </p:nvSpPr>
        <p:spPr>
          <a:xfrm>
            <a:off x="323528" y="2117843"/>
            <a:ext cx="8352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kern="0" dirty="0"/>
              <a:t>Government promotion of the system has resulted in multiple levels of classification that apply the terminology to suit the designated BIM level.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7E7A6D-67A2-4968-B988-FCDEB469A620}"/>
              </a:ext>
            </a:extLst>
          </p:cNvPr>
          <p:cNvSpPr txBox="1"/>
          <p:nvPr/>
        </p:nvSpPr>
        <p:spPr>
          <a:xfrm>
            <a:off x="457200" y="5085184"/>
            <a:ext cx="82192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The UK government’s </a:t>
            </a:r>
            <a:r>
              <a:rPr lang="en-US" b="0" i="0" dirty="0">
                <a:effectLst/>
                <a:latin typeface="+mj-lt"/>
              </a:rPr>
              <a:t>2011 Construction Strategy </a:t>
            </a:r>
            <a:r>
              <a:rPr lang="en-US" b="0" i="0" dirty="0">
                <a:solidFill>
                  <a:srgbClr val="0B0C0C"/>
                </a:solidFill>
                <a:effectLst/>
                <a:latin typeface="+mj-lt"/>
              </a:rPr>
              <a:t>defined four levels of BIM to help clients and suppliers understand how BIM and digital technologies should be used on projects.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5557FE-445F-46F0-92AE-78CF021312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2865" y="2969706"/>
            <a:ext cx="2809878" cy="187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2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A425AA-B6B9-4C7C-9B73-6E08385F1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BIM terminology (continued)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0A198A5-228D-4D3D-81A6-E1BF05534DE1}"/>
              </a:ext>
            </a:extLst>
          </p:cNvPr>
          <p:cNvSpPr txBox="1">
            <a:spLocks/>
          </p:cNvSpPr>
          <p:nvPr/>
        </p:nvSpPr>
        <p:spPr bwMode="auto">
          <a:xfrm>
            <a:off x="457200" y="2248267"/>
            <a:ext cx="836327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Level 1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will use a mixture of 2D and 3D CAD drafting. They will use a common data environment for the electronic sharing of data. This will often be managed by the main contractor and may be shared among team members. 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34F7DF3-CA67-4258-B717-8E1DF71BD975}"/>
              </a:ext>
            </a:extLst>
          </p:cNvPr>
          <p:cNvSpPr txBox="1">
            <a:spLocks/>
          </p:cNvSpPr>
          <p:nvPr/>
        </p:nvSpPr>
        <p:spPr bwMode="auto">
          <a:xfrm>
            <a:off x="457200" y="3328387"/>
            <a:ext cx="83632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>
                <a:ea typeface="ＭＳ Ｐゴシック" pitchFamily="-105" charset="-128"/>
                <a:cs typeface="ＭＳ Ｐゴシック" pitchFamily="-105" charset="-128"/>
              </a:rPr>
              <a:t>Level 2</a:t>
            </a:r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will use intelligent, data-rich objects in a managed 3D BIM environment. All parties working on a project are able to combine their BIM and design data to collaborate and share information through the use of a common data environment (CDE). The CDE enables users to carry out checks against data validation strategies to make sure they are on target.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CFD95DC-25F3-40B2-B62E-07617C6200C9}"/>
              </a:ext>
            </a:extLst>
          </p:cNvPr>
          <p:cNvSpPr txBox="1">
            <a:spLocks/>
          </p:cNvSpPr>
          <p:nvPr/>
        </p:nvSpPr>
        <p:spPr bwMode="auto">
          <a:xfrm>
            <a:off x="457200" y="4991917"/>
            <a:ext cx="8075240" cy="97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b="1" kern="0" dirty="0">
                <a:ea typeface="ＭＳ Ｐゴシック" pitchFamily="-105" charset="-128"/>
                <a:cs typeface="ＭＳ Ｐゴシック" pitchFamily="-105" charset="-128"/>
              </a:rPr>
              <a:t>Level 3</a:t>
            </a:r>
            <a:r>
              <a:rPr lang="en-GB" sz="1600" kern="0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sz="1600" b="0" i="0" dirty="0">
                <a:solidFill>
                  <a:srgbClr val="0B0C0C"/>
                </a:solidFill>
                <a:effectLst/>
              </a:rPr>
              <a:t>Projects at this level are fully collaborative. They use a single, shared project view for data integration, which all parties can access and modify as allowed through process and security controls.</a:t>
            </a: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8C2301-1443-4346-AFBF-A468584CA791}"/>
              </a:ext>
            </a:extLst>
          </p:cNvPr>
          <p:cNvSpPr txBox="1"/>
          <p:nvPr/>
        </p:nvSpPr>
        <p:spPr>
          <a:xfrm>
            <a:off x="457200" y="1390588"/>
            <a:ext cx="8291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These are the level descriptions for Levels 1</a:t>
            </a:r>
            <a:r>
              <a:rPr lang="mr-IN" dirty="0"/>
              <a:t>–</a:t>
            </a:r>
            <a:r>
              <a:rPr lang="en-GB" dirty="0"/>
              <a:t>3 from the government guidance documents.</a:t>
            </a:r>
          </a:p>
        </p:txBody>
      </p:sp>
    </p:spTree>
    <p:extLst>
      <p:ext uri="{BB962C8B-B14F-4D97-AF65-F5344CB8AC3E}">
        <p14:creationId xmlns:p14="http://schemas.microsoft.com/office/powerpoint/2010/main" val="1168485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Common Data Environment (CDE)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487442"/>
            <a:ext cx="8138070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In this session we will look at three examples of BIM terminology beginning with the Common Data Environment.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200" y="2276872"/>
            <a:ext cx="548295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The CDE is a single source of information for a project.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780928"/>
            <a:ext cx="7427167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is used to collect, manage and distribute documentation digitally.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345613"/>
            <a:ext cx="821925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makes graphical and non-graphical data available for the whole team for ‘permitted purposes’.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335B10B-9829-45AC-A292-95A4B108F5FA}"/>
              </a:ext>
            </a:extLst>
          </p:cNvPr>
          <p:cNvSpPr txBox="1">
            <a:spLocks/>
          </p:cNvSpPr>
          <p:nvPr/>
        </p:nvSpPr>
        <p:spPr bwMode="auto">
          <a:xfrm>
            <a:off x="457200" y="4207272"/>
            <a:ext cx="6059016" cy="37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It allows collaboration and reduces duplication and mistakes.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5CE2737-6AC8-477C-B985-1CFFCDF9485A}"/>
              </a:ext>
            </a:extLst>
          </p:cNvPr>
          <p:cNvSpPr txBox="1">
            <a:spLocks/>
          </p:cNvSpPr>
          <p:nvPr/>
        </p:nvSpPr>
        <p:spPr bwMode="auto">
          <a:xfrm>
            <a:off x="457200" y="4794715"/>
            <a:ext cx="8143650" cy="59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An information manager may be appointed to ensure the data is kept secure.</a:t>
            </a:r>
          </a:p>
        </p:txBody>
      </p:sp>
    </p:spTree>
    <p:extLst>
      <p:ext uri="{BB962C8B-B14F-4D97-AF65-F5344CB8AC3E}">
        <p14:creationId xmlns:p14="http://schemas.microsoft.com/office/powerpoint/2010/main" val="144019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Plan </a:t>
            </a:r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of Works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(DPoW)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7571184" cy="34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is a central point of reference for specific information about: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F5D7378-F736-45CB-B507-1E03E306D8F1}"/>
              </a:ext>
            </a:extLst>
          </p:cNvPr>
          <p:cNvSpPr txBox="1">
            <a:spLocks/>
          </p:cNvSpPr>
          <p:nvPr/>
        </p:nvSpPr>
        <p:spPr bwMode="auto">
          <a:xfrm>
            <a:off x="457200" y="2153903"/>
            <a:ext cx="217058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what</a:t>
            </a:r>
            <a:r>
              <a:rPr lang="en-US" sz="1600" kern="0" dirty="0"/>
              <a:t> is required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1EF96B-F92D-4E18-A4FE-962D5BC6EE1E}"/>
              </a:ext>
            </a:extLst>
          </p:cNvPr>
          <p:cNvSpPr txBox="1">
            <a:spLocks/>
          </p:cNvSpPr>
          <p:nvPr/>
        </p:nvSpPr>
        <p:spPr bwMode="auto">
          <a:xfrm>
            <a:off x="457200" y="2618532"/>
            <a:ext cx="2170583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when</a:t>
            </a:r>
            <a:r>
              <a:rPr lang="en-US" sz="1600" kern="0" dirty="0"/>
              <a:t> it is required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083161"/>
            <a:ext cx="4402832" cy="3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b="1" kern="0" dirty="0"/>
              <a:t>who</a:t>
            </a:r>
            <a:r>
              <a:rPr lang="en-US" sz="1600" kern="0" dirty="0"/>
              <a:t> is expected to fulfil that requirement.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5CE2737-6AC8-477C-B985-1CFFCDF9485A}"/>
              </a:ext>
            </a:extLst>
          </p:cNvPr>
          <p:cNvSpPr txBox="1">
            <a:spLocks/>
          </p:cNvSpPr>
          <p:nvPr/>
        </p:nvSpPr>
        <p:spPr bwMode="auto">
          <a:xfrm>
            <a:off x="457200" y="5013050"/>
            <a:ext cx="8138070" cy="97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kern="0" dirty="0"/>
              <a:t>The DPoW gives a clear understanding of where contractors, sub-contractors and construction professionals ‘fit in’ to the work programme in collaboration with others.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A3898F-29E6-4620-B805-3A8BCE077BB8}"/>
              </a:ext>
            </a:extLst>
          </p:cNvPr>
          <p:cNvSpPr txBox="1">
            <a:spLocks/>
          </p:cNvSpPr>
          <p:nvPr/>
        </p:nvSpPr>
        <p:spPr bwMode="auto">
          <a:xfrm>
            <a:off x="457200" y="3937751"/>
            <a:ext cx="7931224" cy="99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This assists all members of the construction team to understand their obligations, supporting timely and effective decision making throughout the project.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2078244"/>
            <a:ext cx="2671328" cy="178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7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Employer’s Information Requirements (EIR)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7715200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EIR sets out information required by the employer during the construction phase of a project.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36F1F4-4A9E-4A67-9D33-B048CAA5F0BF}"/>
              </a:ext>
            </a:extLst>
          </p:cNvPr>
          <p:cNvSpPr txBox="1">
            <a:spLocks/>
          </p:cNvSpPr>
          <p:nvPr/>
        </p:nvSpPr>
        <p:spPr bwMode="auto">
          <a:xfrm>
            <a:off x="457200" y="3588134"/>
            <a:ext cx="7283152" cy="35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standardised methods for creating, naming and communicating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C36448-4ED9-4A1E-8C7E-A323B6F6AD38}"/>
              </a:ext>
            </a:extLst>
          </p:cNvPr>
          <p:cNvSpPr txBox="1">
            <a:spLocks/>
          </p:cNvSpPr>
          <p:nvPr/>
        </p:nvSpPr>
        <p:spPr bwMode="auto">
          <a:xfrm>
            <a:off x="457200" y="2366937"/>
            <a:ext cx="8003232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It can also extend into the handover and occupation phase to inform relevant employers managing the operation of the completed building.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A420AA3-44ED-4E14-B2E0-B663A8170A17}"/>
              </a:ext>
            </a:extLst>
          </p:cNvPr>
          <p:cNvSpPr txBox="1">
            <a:spLocks/>
          </p:cNvSpPr>
          <p:nvPr/>
        </p:nvSpPr>
        <p:spPr bwMode="auto">
          <a:xfrm>
            <a:off x="457200" y="3070247"/>
            <a:ext cx="1666528" cy="38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It can include: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DF47679-06DB-436A-B074-573053F724B9}"/>
              </a:ext>
            </a:extLst>
          </p:cNvPr>
          <p:cNvSpPr txBox="1">
            <a:spLocks/>
          </p:cNvSpPr>
          <p:nvPr/>
        </p:nvSpPr>
        <p:spPr bwMode="auto">
          <a:xfrm>
            <a:off x="457200" y="4079534"/>
            <a:ext cx="6131024" cy="38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role descriptions for those responsible for managing information.</a:t>
            </a:r>
            <a:endParaRPr lang="en-US" sz="1600" kern="0" dirty="0">
              <a:latin typeface="Arial" panose="020B0604020202020204" pitchFamily="34" charset="0"/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600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kern="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73F106-87ED-46C7-9B61-D487FDB094AE}"/>
              </a:ext>
            </a:extLst>
          </p:cNvPr>
          <p:cNvSpPr txBox="1">
            <a:spLocks/>
          </p:cNvSpPr>
          <p:nvPr/>
        </p:nvSpPr>
        <p:spPr bwMode="auto">
          <a:xfrm>
            <a:off x="457200" y="4653136"/>
            <a:ext cx="8075240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exact nature of the EIR will vary depending on the complexity and scale of the project.</a:t>
            </a:r>
          </a:p>
        </p:txBody>
      </p:sp>
    </p:spTree>
    <p:extLst>
      <p:ext uri="{BB962C8B-B14F-4D97-AF65-F5344CB8AC3E}">
        <p14:creationId xmlns:p14="http://schemas.microsoft.com/office/powerpoint/2010/main" val="389255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Using BIM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EAC1772-555D-4907-8AFD-296CE0C9BC3D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970"/>
            <a:ext cx="7715200" cy="6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While mainly used for major projects, BIM can be applied to smaller projects to good effect.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C36448-4ED9-4A1E-8C7E-A323B6F6AD38}"/>
              </a:ext>
            </a:extLst>
          </p:cNvPr>
          <p:cNvSpPr txBox="1">
            <a:spLocks/>
          </p:cNvSpPr>
          <p:nvPr/>
        </p:nvSpPr>
        <p:spPr bwMode="auto">
          <a:xfrm>
            <a:off x="457200" y="2472730"/>
            <a:ext cx="8229815" cy="124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As a system that uses shared information to create a digital representation of a building, BIM offers a reliable means for the construction team to make decisions on design, construction and operation of complex structures.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4005064"/>
            <a:ext cx="6264696" cy="221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752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739</Words>
  <Application>Microsoft Office PowerPoint</Application>
  <PresentationFormat>On-screen Show (4:3)</PresentationFormat>
  <Paragraphs>99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Lucida Grande</vt:lpstr>
      <vt:lpstr>Times New Roman</vt:lpstr>
      <vt:lpstr>1_Default Design</vt:lpstr>
      <vt:lpstr>PowerPoint 10: 4.7 Building Information Modelling (BIM)</vt:lpstr>
      <vt:lpstr>BIM characteristics</vt:lpstr>
      <vt:lpstr>Advantages and benefits of BIM</vt:lpstr>
      <vt:lpstr>BIM terminology</vt:lpstr>
      <vt:lpstr>BIM terminology (continued)</vt:lpstr>
      <vt:lpstr>Common Data Environment (CDE)</vt:lpstr>
      <vt:lpstr>Digital Plan of Works (DPoW)</vt:lpstr>
      <vt:lpstr>Employer’s Information Requirements (EIR)</vt:lpstr>
      <vt:lpstr>Using BIM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148</cp:revision>
  <dcterms:created xsi:type="dcterms:W3CDTF">2013-05-28T00:38:54Z</dcterms:created>
  <dcterms:modified xsi:type="dcterms:W3CDTF">2025-11-12T15:33:58Z</dcterms:modified>
</cp:coreProperties>
</file>