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3" r:id="rId1"/>
  </p:sldMasterIdLst>
  <p:notesMasterIdLst>
    <p:notesMasterId r:id="rId13"/>
  </p:notesMasterIdLst>
  <p:handoutMasterIdLst>
    <p:handoutMasterId r:id="rId14"/>
  </p:handoutMasterIdLst>
  <p:sldIdLst>
    <p:sldId id="256" r:id="rId2"/>
    <p:sldId id="328" r:id="rId3"/>
    <p:sldId id="355" r:id="rId4"/>
    <p:sldId id="371" r:id="rId5"/>
    <p:sldId id="370" r:id="rId6"/>
    <p:sldId id="375" r:id="rId7"/>
    <p:sldId id="372" r:id="rId8"/>
    <p:sldId id="374" r:id="rId9"/>
    <p:sldId id="373" r:id="rId10"/>
    <p:sldId id="376" r:id="rId11"/>
    <p:sldId id="267" r:id="rId12"/>
  </p:sldIdLst>
  <p:sldSz cx="9144000" cy="6858000" type="screen4x3"/>
  <p:notesSz cx="6858000" cy="9144000"/>
  <p:custDataLst>
    <p:tags r:id="rId15"/>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MasterView">
  <p:normalViewPr>
    <p:restoredLeft sz="19569"/>
    <p:restoredTop sz="87224" autoAdjust="0"/>
  </p:normalViewPr>
  <p:slideViewPr>
    <p:cSldViewPr showGuides="1">
      <p:cViewPr varScale="1">
        <p:scale>
          <a:sx n="64" d="100"/>
          <a:sy n="64" d="100"/>
        </p:scale>
        <p:origin x="1188" y="36"/>
      </p:cViewPr>
      <p:guideLst>
        <p:guide orient="horz" pos="2160"/>
        <p:guide pos="2880"/>
      </p:guideLst>
    </p:cSldViewPr>
  </p:slideViewPr>
  <p:outlineViewPr>
    <p:cViewPr>
      <p:scale>
        <a:sx n="33" d="100"/>
        <a:sy n="33" d="100"/>
      </p:scale>
      <p:origin x="0" y="-1864"/>
    </p:cViewPr>
  </p:outlineViewPr>
  <p:notesTextViewPr>
    <p:cViewPr>
      <p:scale>
        <a:sx n="3" d="2"/>
        <a:sy n="3" d="2"/>
      </p:scale>
      <p:origin x="0" y="0"/>
    </p:cViewPr>
  </p:notesTextViewPr>
  <p:sorterViewPr>
    <p:cViewPr>
      <p:scale>
        <a:sx n="66" d="100"/>
        <a:sy n="66" d="100"/>
      </p:scale>
      <p:origin x="0" y="0"/>
    </p:cViewPr>
  </p:sorterViewPr>
  <p:notesViewPr>
    <p:cSldViewPr showGuides="1">
      <p:cViewPr varScale="1">
        <p:scale>
          <a:sx n="57" d="100"/>
          <a:sy n="57" d="100"/>
        </p:scale>
        <p:origin x="-1170"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20" Type="http://schemas.microsoft.com/office/2016/11/relationships/changesInfo" Target="changesInfos/changesInfo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ags" Target="tags/tag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handoutMaster" Target="handoutMasters/handoutMaster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ike Jones" userId="9ad1ed2f9d6d7e5f" providerId="LiveId" clId="{DF924E96-D0A5-4408-82D5-990048AB7F9E}"/>
    <pc:docChg chg="modSld">
      <pc:chgData name="Mike Jones" userId="9ad1ed2f9d6d7e5f" providerId="LiveId" clId="{DF924E96-D0A5-4408-82D5-990048AB7F9E}" dt="2021-06-24T08:38:00.215" v="7" actId="255"/>
      <pc:docMkLst>
        <pc:docMk/>
      </pc:docMkLst>
      <pc:sldChg chg="modSp mod">
        <pc:chgData name="Mike Jones" userId="9ad1ed2f9d6d7e5f" providerId="LiveId" clId="{DF924E96-D0A5-4408-82D5-990048AB7F9E}" dt="2021-06-24T08:38:00.215" v="7" actId="255"/>
        <pc:sldMkLst>
          <pc:docMk/>
          <pc:sldMk cId="0" sldId="256"/>
        </pc:sldMkLst>
        <pc:spChg chg="mod">
          <ac:chgData name="Mike Jones" userId="9ad1ed2f9d6d7e5f" providerId="LiveId" clId="{DF924E96-D0A5-4408-82D5-990048AB7F9E}" dt="2021-06-24T08:38:00.215" v="7" actId="255"/>
          <ac:spMkLst>
            <pc:docMk/>
            <pc:sldMk cId="0" sldId="256"/>
            <ac:spMk id="2053" creationId="{00000000-0000-0000-0000-000000000000}"/>
          </ac:spMkLst>
        </pc:spChg>
      </pc:sldChg>
    </pc:docChg>
  </pc:docChgLst>
  <pc:docChgLst>
    <pc:chgData name="Mike Jones" userId="9ad1ed2f9d6d7e5f" providerId="LiveId" clId="{CEB8301C-26D8-4F64-9F18-32F7E6A6DC7F}"/>
    <pc:docChg chg="undo redo custSel addSld delSld modSld sldOrd">
      <pc:chgData name="Mike Jones" userId="9ad1ed2f9d6d7e5f" providerId="LiveId" clId="{CEB8301C-26D8-4F64-9F18-32F7E6A6DC7F}" dt="2021-06-09T14:09:49.644" v="5287" actId="6549"/>
      <pc:docMkLst>
        <pc:docMk/>
      </pc:docMkLst>
      <pc:sldChg chg="modSp mod">
        <pc:chgData name="Mike Jones" userId="9ad1ed2f9d6d7e5f" providerId="LiveId" clId="{CEB8301C-26D8-4F64-9F18-32F7E6A6DC7F}" dt="2021-06-04T07:34:27.669" v="54" actId="20577"/>
        <pc:sldMkLst>
          <pc:docMk/>
          <pc:sldMk cId="0" sldId="256"/>
        </pc:sldMkLst>
        <pc:spChg chg="mod">
          <ac:chgData name="Mike Jones" userId="9ad1ed2f9d6d7e5f" providerId="LiveId" clId="{CEB8301C-26D8-4F64-9F18-32F7E6A6DC7F}" dt="2021-06-04T07:34:27.669" v="54" actId="20577"/>
          <ac:spMkLst>
            <pc:docMk/>
            <pc:sldMk cId="0" sldId="256"/>
            <ac:spMk id="2053" creationId="{00000000-0000-0000-0000-000000000000}"/>
          </ac:spMkLst>
        </pc:spChg>
      </pc:sldChg>
      <pc:sldChg chg="addSp delSp modSp mod">
        <pc:chgData name="Mike Jones" userId="9ad1ed2f9d6d7e5f" providerId="LiveId" clId="{CEB8301C-26D8-4F64-9F18-32F7E6A6DC7F}" dt="2021-06-04T11:39:40.879" v="4407" actId="1076"/>
        <pc:sldMkLst>
          <pc:docMk/>
          <pc:sldMk cId="0" sldId="328"/>
        </pc:sldMkLst>
        <pc:spChg chg="add del mod">
          <ac:chgData name="Mike Jones" userId="9ad1ed2f9d6d7e5f" providerId="LiveId" clId="{CEB8301C-26D8-4F64-9F18-32F7E6A6DC7F}" dt="2021-06-04T07:45:00.943" v="154"/>
          <ac:spMkLst>
            <pc:docMk/>
            <pc:sldMk cId="0" sldId="328"/>
            <ac:spMk id="9" creationId="{E83076D4-5BFC-4494-AAE2-C7099EE1A8EE}"/>
          </ac:spMkLst>
        </pc:spChg>
        <pc:spChg chg="del">
          <ac:chgData name="Mike Jones" userId="9ad1ed2f9d6d7e5f" providerId="LiveId" clId="{CEB8301C-26D8-4F64-9F18-32F7E6A6DC7F}" dt="2021-06-04T07:43:27.450" v="68" actId="478"/>
          <ac:spMkLst>
            <pc:docMk/>
            <pc:sldMk cId="0" sldId="328"/>
            <ac:spMk id="10" creationId="{EA7136D7-5731-4768-8EA5-CBD6F9D2C299}"/>
          </ac:spMkLst>
        </pc:spChg>
        <pc:spChg chg="add mod">
          <ac:chgData name="Mike Jones" userId="9ad1ed2f9d6d7e5f" providerId="LiveId" clId="{CEB8301C-26D8-4F64-9F18-32F7E6A6DC7F}" dt="2021-06-04T11:37:51.356" v="4376" actId="1076"/>
          <ac:spMkLst>
            <pc:docMk/>
            <pc:sldMk cId="0" sldId="328"/>
            <ac:spMk id="11" creationId="{FF686B7E-57FF-4AF1-8F64-F4C92692493D}"/>
          </ac:spMkLst>
        </pc:spChg>
        <pc:spChg chg="del">
          <ac:chgData name="Mike Jones" userId="9ad1ed2f9d6d7e5f" providerId="LiveId" clId="{CEB8301C-26D8-4F64-9F18-32F7E6A6DC7F}" dt="2021-06-04T07:43:30.675" v="70" actId="478"/>
          <ac:spMkLst>
            <pc:docMk/>
            <pc:sldMk cId="0" sldId="328"/>
            <ac:spMk id="12" creationId="{3CFDC89F-5656-447A-BE3F-9BC89FEDA6E3}"/>
          </ac:spMkLst>
        </pc:spChg>
        <pc:spChg chg="add mod">
          <ac:chgData name="Mike Jones" userId="9ad1ed2f9d6d7e5f" providerId="LiveId" clId="{CEB8301C-26D8-4F64-9F18-32F7E6A6DC7F}" dt="2021-06-04T11:37:46.197" v="4375" actId="1076"/>
          <ac:spMkLst>
            <pc:docMk/>
            <pc:sldMk cId="0" sldId="328"/>
            <ac:spMk id="13" creationId="{C63058A7-8F4F-437B-A6CB-4894EB6F51C7}"/>
          </ac:spMkLst>
        </pc:spChg>
        <pc:spChg chg="add mod">
          <ac:chgData name="Mike Jones" userId="9ad1ed2f9d6d7e5f" providerId="LiveId" clId="{CEB8301C-26D8-4F64-9F18-32F7E6A6DC7F}" dt="2021-06-04T11:37:38.164" v="4372" actId="1076"/>
          <ac:spMkLst>
            <pc:docMk/>
            <pc:sldMk cId="0" sldId="328"/>
            <ac:spMk id="14" creationId="{A3537AD6-564C-4626-9347-99D0E495A2F5}"/>
          </ac:spMkLst>
        </pc:spChg>
        <pc:spChg chg="del mod">
          <ac:chgData name="Mike Jones" userId="9ad1ed2f9d6d7e5f" providerId="LiveId" clId="{CEB8301C-26D8-4F64-9F18-32F7E6A6DC7F}" dt="2021-06-04T07:43:25.429" v="67" actId="478"/>
          <ac:spMkLst>
            <pc:docMk/>
            <pc:sldMk cId="0" sldId="328"/>
            <ac:spMk id="15" creationId="{FEA6DD3D-055D-4C6F-BD41-BC26C103A084}"/>
          </ac:spMkLst>
        </pc:spChg>
        <pc:spChg chg="add mod">
          <ac:chgData name="Mike Jones" userId="9ad1ed2f9d6d7e5f" providerId="LiveId" clId="{CEB8301C-26D8-4F64-9F18-32F7E6A6DC7F}" dt="2021-06-04T11:39:33.860" v="4406" actId="14100"/>
          <ac:spMkLst>
            <pc:docMk/>
            <pc:sldMk cId="0" sldId="328"/>
            <ac:spMk id="16" creationId="{5270C5F2-1B53-4415-B352-DAEE31613698}"/>
          </ac:spMkLst>
        </pc:spChg>
        <pc:spChg chg="mod">
          <ac:chgData name="Mike Jones" userId="9ad1ed2f9d6d7e5f" providerId="LiveId" clId="{CEB8301C-26D8-4F64-9F18-32F7E6A6DC7F}" dt="2021-06-04T07:41:18.522" v="65" actId="20577"/>
          <ac:spMkLst>
            <pc:docMk/>
            <pc:sldMk cId="0" sldId="328"/>
            <ac:spMk id="3074" creationId="{00000000-0000-0000-0000-000000000000}"/>
          </ac:spMkLst>
        </pc:spChg>
        <pc:spChg chg="mod">
          <ac:chgData name="Mike Jones" userId="9ad1ed2f9d6d7e5f" providerId="LiveId" clId="{CEB8301C-26D8-4F64-9F18-32F7E6A6DC7F}" dt="2021-06-04T11:39:40.879" v="4407" actId="1076"/>
          <ac:spMkLst>
            <pc:docMk/>
            <pc:sldMk cId="0" sldId="328"/>
            <ac:spMk id="3075" creationId="{00000000-0000-0000-0000-000000000000}"/>
          </ac:spMkLst>
        </pc:spChg>
        <pc:picChg chg="del">
          <ac:chgData name="Mike Jones" userId="9ad1ed2f9d6d7e5f" providerId="LiveId" clId="{CEB8301C-26D8-4F64-9F18-32F7E6A6DC7F}" dt="2021-06-04T07:43:29.768" v="69" actId="478"/>
          <ac:picMkLst>
            <pc:docMk/>
            <pc:sldMk cId="0" sldId="328"/>
            <ac:picMk id="3" creationId="{D819DB86-07C8-4F22-B730-344DC53FD633}"/>
          </ac:picMkLst>
        </pc:picChg>
        <pc:picChg chg="add mod">
          <ac:chgData name="Mike Jones" userId="9ad1ed2f9d6d7e5f" providerId="LiveId" clId="{CEB8301C-26D8-4F64-9F18-32F7E6A6DC7F}" dt="2021-06-04T11:37:58.579" v="4378" actId="1076"/>
          <ac:picMkLst>
            <pc:docMk/>
            <pc:sldMk cId="0" sldId="328"/>
            <ac:picMk id="5" creationId="{F475FFD9-A5A8-4EE6-957B-1D7F327AF745}"/>
          </ac:picMkLst>
        </pc:picChg>
      </pc:sldChg>
      <pc:sldChg chg="addSp delSp modSp mod">
        <pc:chgData name="Mike Jones" userId="9ad1ed2f9d6d7e5f" providerId="LiveId" clId="{CEB8301C-26D8-4F64-9F18-32F7E6A6DC7F}" dt="2021-06-09T14:09:49.644" v="5287" actId="6549"/>
        <pc:sldMkLst>
          <pc:docMk/>
          <pc:sldMk cId="2763576764" sldId="355"/>
        </pc:sldMkLst>
        <pc:spChg chg="add del mod">
          <ac:chgData name="Mike Jones" userId="9ad1ed2f9d6d7e5f" providerId="LiveId" clId="{CEB8301C-26D8-4F64-9F18-32F7E6A6DC7F}" dt="2021-06-09T14:09:49.644" v="5287" actId="6549"/>
          <ac:spMkLst>
            <pc:docMk/>
            <pc:sldMk cId="2763576764" sldId="355"/>
            <ac:spMk id="9" creationId="{2C31240F-035A-4708-BBE6-5146919AA454}"/>
          </ac:spMkLst>
        </pc:spChg>
        <pc:spChg chg="mod">
          <ac:chgData name="Mike Jones" userId="9ad1ed2f9d6d7e5f" providerId="LiveId" clId="{CEB8301C-26D8-4F64-9F18-32F7E6A6DC7F}" dt="2021-06-04T08:05:41.438" v="823" actId="20577"/>
          <ac:spMkLst>
            <pc:docMk/>
            <pc:sldMk cId="2763576764" sldId="355"/>
            <ac:spMk id="10" creationId="{53B49F77-C6D5-4128-9AE4-E2E931AB44E0}"/>
          </ac:spMkLst>
        </pc:spChg>
        <pc:spChg chg="add del mod">
          <ac:chgData name="Mike Jones" userId="9ad1ed2f9d6d7e5f" providerId="LiveId" clId="{CEB8301C-26D8-4F64-9F18-32F7E6A6DC7F}" dt="2021-06-04T08:27:32.428" v="1100" actId="478"/>
          <ac:spMkLst>
            <pc:docMk/>
            <pc:sldMk cId="2763576764" sldId="355"/>
            <ac:spMk id="12" creationId="{5D449232-8CFE-4738-9E7C-30F841B203ED}"/>
          </ac:spMkLst>
        </pc:spChg>
        <pc:spChg chg="del">
          <ac:chgData name="Mike Jones" userId="9ad1ed2f9d6d7e5f" providerId="LiveId" clId="{CEB8301C-26D8-4F64-9F18-32F7E6A6DC7F}" dt="2021-06-04T08:10:32.847" v="824" actId="478"/>
          <ac:spMkLst>
            <pc:docMk/>
            <pc:sldMk cId="2763576764" sldId="355"/>
            <ac:spMk id="13" creationId="{8F33A49E-1699-403D-9C31-83DF766E304D}"/>
          </ac:spMkLst>
        </pc:spChg>
        <pc:spChg chg="del">
          <ac:chgData name="Mike Jones" userId="9ad1ed2f9d6d7e5f" providerId="LiveId" clId="{CEB8301C-26D8-4F64-9F18-32F7E6A6DC7F}" dt="2021-06-04T08:10:36.589" v="825" actId="478"/>
          <ac:spMkLst>
            <pc:docMk/>
            <pc:sldMk cId="2763576764" sldId="355"/>
            <ac:spMk id="14" creationId="{5C252671-57FB-4822-8626-CF71A466CA7B}"/>
          </ac:spMkLst>
        </pc:spChg>
        <pc:spChg chg="add del mod">
          <ac:chgData name="Mike Jones" userId="9ad1ed2f9d6d7e5f" providerId="LiveId" clId="{CEB8301C-26D8-4F64-9F18-32F7E6A6DC7F}" dt="2021-06-04T08:27:17.240" v="1097"/>
          <ac:spMkLst>
            <pc:docMk/>
            <pc:sldMk cId="2763576764" sldId="355"/>
            <ac:spMk id="15" creationId="{78E84B4F-3996-440B-AA50-6AE06E947097}"/>
          </ac:spMkLst>
        </pc:spChg>
        <pc:spChg chg="add mod">
          <ac:chgData name="Mike Jones" userId="9ad1ed2f9d6d7e5f" providerId="LiveId" clId="{CEB8301C-26D8-4F64-9F18-32F7E6A6DC7F}" dt="2021-06-04T11:46:27.445" v="4475" actId="14100"/>
          <ac:spMkLst>
            <pc:docMk/>
            <pc:sldMk cId="2763576764" sldId="355"/>
            <ac:spMk id="16" creationId="{F6A6F65A-2EE0-41BB-81FD-1AD72FAD91C3}"/>
          </ac:spMkLst>
        </pc:spChg>
        <pc:spChg chg="del">
          <ac:chgData name="Mike Jones" userId="9ad1ed2f9d6d7e5f" providerId="LiveId" clId="{CEB8301C-26D8-4F64-9F18-32F7E6A6DC7F}" dt="2021-06-04T08:10:38.893" v="826" actId="478"/>
          <ac:spMkLst>
            <pc:docMk/>
            <pc:sldMk cId="2763576764" sldId="355"/>
            <ac:spMk id="17" creationId="{723A38EC-EFB9-4D14-A5B7-4CCA86A1DAED}"/>
          </ac:spMkLst>
        </pc:spChg>
        <pc:spChg chg="mod">
          <ac:chgData name="Mike Jones" userId="9ad1ed2f9d6d7e5f" providerId="LiveId" clId="{CEB8301C-26D8-4F64-9F18-32F7E6A6DC7F}" dt="2021-06-04T08:15:50.986" v="862" actId="21"/>
          <ac:spMkLst>
            <pc:docMk/>
            <pc:sldMk cId="2763576764" sldId="355"/>
            <ac:spMk id="18" creationId="{ADAA81C0-3893-4CDF-8877-B9A0B60AE176}"/>
          </ac:spMkLst>
        </pc:spChg>
        <pc:spChg chg="add mod">
          <ac:chgData name="Mike Jones" userId="9ad1ed2f9d6d7e5f" providerId="LiveId" clId="{CEB8301C-26D8-4F64-9F18-32F7E6A6DC7F}" dt="2021-06-04T11:46:24.032" v="4474" actId="1076"/>
          <ac:spMkLst>
            <pc:docMk/>
            <pc:sldMk cId="2763576764" sldId="355"/>
            <ac:spMk id="19" creationId="{A7B60B6E-18E4-4761-AD98-F8BA52C6C5A1}"/>
          </ac:spMkLst>
        </pc:spChg>
        <pc:spChg chg="add mod">
          <ac:chgData name="Mike Jones" userId="9ad1ed2f9d6d7e5f" providerId="LiveId" clId="{CEB8301C-26D8-4F64-9F18-32F7E6A6DC7F}" dt="2021-06-04T11:46:45.085" v="4481" actId="1076"/>
          <ac:spMkLst>
            <pc:docMk/>
            <pc:sldMk cId="2763576764" sldId="355"/>
            <ac:spMk id="20" creationId="{DBBE5F94-1C05-4B6C-9EF4-69D1F8B86F16}"/>
          </ac:spMkLst>
        </pc:spChg>
        <pc:spChg chg="del">
          <ac:chgData name="Mike Jones" userId="9ad1ed2f9d6d7e5f" providerId="LiveId" clId="{CEB8301C-26D8-4F64-9F18-32F7E6A6DC7F}" dt="2021-06-04T08:20:04.769" v="923" actId="478"/>
          <ac:spMkLst>
            <pc:docMk/>
            <pc:sldMk cId="2763576764" sldId="355"/>
            <ac:spMk id="21" creationId="{99C834F3-DF73-4E5A-8733-F2C4CDCD8059}"/>
          </ac:spMkLst>
        </pc:spChg>
        <pc:spChg chg="add mod">
          <ac:chgData name="Mike Jones" userId="9ad1ed2f9d6d7e5f" providerId="LiveId" clId="{CEB8301C-26D8-4F64-9F18-32F7E6A6DC7F}" dt="2021-06-04T11:48:16.135" v="4493" actId="1076"/>
          <ac:spMkLst>
            <pc:docMk/>
            <pc:sldMk cId="2763576764" sldId="355"/>
            <ac:spMk id="22" creationId="{012F42C0-DDE1-4D79-BACF-D6F5694B5BA8}"/>
          </ac:spMkLst>
        </pc:spChg>
        <pc:spChg chg="add mod">
          <ac:chgData name="Mike Jones" userId="9ad1ed2f9d6d7e5f" providerId="LiveId" clId="{CEB8301C-26D8-4F64-9F18-32F7E6A6DC7F}" dt="2021-06-04T11:47:53.821" v="4492"/>
          <ac:spMkLst>
            <pc:docMk/>
            <pc:sldMk cId="2763576764" sldId="355"/>
            <ac:spMk id="23" creationId="{9BA6BEE1-9B05-4DE2-A6EA-494E7CD3F0EB}"/>
          </ac:spMkLst>
        </pc:spChg>
        <pc:picChg chg="add del">
          <ac:chgData name="Mike Jones" userId="9ad1ed2f9d6d7e5f" providerId="LiveId" clId="{CEB8301C-26D8-4F64-9F18-32F7E6A6DC7F}" dt="2021-06-04T08:16:06.161" v="864" actId="22"/>
          <ac:picMkLst>
            <pc:docMk/>
            <pc:sldMk cId="2763576764" sldId="355"/>
            <ac:picMk id="3" creationId="{85B0D2AB-7455-4292-BA45-243D13E7EF36}"/>
          </ac:picMkLst>
        </pc:picChg>
        <pc:picChg chg="add mod">
          <ac:chgData name="Mike Jones" userId="9ad1ed2f9d6d7e5f" providerId="LiveId" clId="{CEB8301C-26D8-4F64-9F18-32F7E6A6DC7F}" dt="2021-06-04T11:47:11.477" v="4488" actId="1076"/>
          <ac:picMkLst>
            <pc:docMk/>
            <pc:sldMk cId="2763576764" sldId="355"/>
            <ac:picMk id="5" creationId="{7FD887DD-B455-4AC4-AF8F-4B10A8B942C1}"/>
          </ac:picMkLst>
        </pc:picChg>
        <pc:picChg chg="del">
          <ac:chgData name="Mike Jones" userId="9ad1ed2f9d6d7e5f" providerId="LiveId" clId="{CEB8301C-26D8-4F64-9F18-32F7E6A6DC7F}" dt="2021-06-04T08:20:03.459" v="922" actId="478"/>
          <ac:picMkLst>
            <pc:docMk/>
            <pc:sldMk cId="2763576764" sldId="355"/>
            <ac:picMk id="6" creationId="{58F655BA-FAD9-4DB0-A70C-1E4E3A64C71C}"/>
          </ac:picMkLst>
        </pc:picChg>
      </pc:sldChg>
      <pc:sldChg chg="modSp del mod">
        <pc:chgData name="Mike Jones" userId="9ad1ed2f9d6d7e5f" providerId="LiveId" clId="{CEB8301C-26D8-4F64-9F18-32F7E6A6DC7F}" dt="2021-06-04T12:27:30.838" v="5212" actId="47"/>
        <pc:sldMkLst>
          <pc:docMk/>
          <pc:sldMk cId="17723104" sldId="360"/>
        </pc:sldMkLst>
        <pc:spChg chg="mod">
          <ac:chgData name="Mike Jones" userId="9ad1ed2f9d6d7e5f" providerId="LiveId" clId="{CEB8301C-26D8-4F64-9F18-32F7E6A6DC7F}" dt="2021-06-04T10:41:58.093" v="4321" actId="14100"/>
          <ac:spMkLst>
            <pc:docMk/>
            <pc:sldMk cId="17723104" sldId="360"/>
            <ac:spMk id="14" creationId="{615DB5C2-30CA-4EE0-8B34-F09FF7CDFB6B}"/>
          </ac:spMkLst>
        </pc:spChg>
      </pc:sldChg>
      <pc:sldChg chg="del">
        <pc:chgData name="Mike Jones" userId="9ad1ed2f9d6d7e5f" providerId="LiveId" clId="{CEB8301C-26D8-4F64-9F18-32F7E6A6DC7F}" dt="2021-06-04T12:27:28.117" v="5210" actId="47"/>
        <pc:sldMkLst>
          <pc:docMk/>
          <pc:sldMk cId="1555113022" sldId="367"/>
        </pc:sldMkLst>
      </pc:sldChg>
      <pc:sldChg chg="del">
        <pc:chgData name="Mike Jones" userId="9ad1ed2f9d6d7e5f" providerId="LiveId" clId="{CEB8301C-26D8-4F64-9F18-32F7E6A6DC7F}" dt="2021-06-04T12:27:29.767" v="5211" actId="47"/>
        <pc:sldMkLst>
          <pc:docMk/>
          <pc:sldMk cId="3930395431" sldId="368"/>
        </pc:sldMkLst>
      </pc:sldChg>
      <pc:sldChg chg="del">
        <pc:chgData name="Mike Jones" userId="9ad1ed2f9d6d7e5f" providerId="LiveId" clId="{CEB8301C-26D8-4F64-9F18-32F7E6A6DC7F}" dt="2021-06-04T12:27:32.141" v="5213" actId="47"/>
        <pc:sldMkLst>
          <pc:docMk/>
          <pc:sldMk cId="1597895495" sldId="369"/>
        </pc:sldMkLst>
      </pc:sldChg>
      <pc:sldChg chg="addSp delSp modSp add mod">
        <pc:chgData name="Mike Jones" userId="9ad1ed2f9d6d7e5f" providerId="LiveId" clId="{CEB8301C-26D8-4F64-9F18-32F7E6A6DC7F}" dt="2021-06-04T12:06:40.370" v="4608" actId="20577"/>
        <pc:sldMkLst>
          <pc:docMk/>
          <pc:sldMk cId="3475071098" sldId="370"/>
        </pc:sldMkLst>
        <pc:spChg chg="add mod">
          <ac:chgData name="Mike Jones" userId="9ad1ed2f9d6d7e5f" providerId="LiveId" clId="{CEB8301C-26D8-4F64-9F18-32F7E6A6DC7F}" dt="2021-06-04T10:37:40.037" v="4294" actId="20577"/>
          <ac:spMkLst>
            <pc:docMk/>
            <pc:sldMk cId="3475071098" sldId="370"/>
            <ac:spMk id="8" creationId="{C3113EDE-24A7-4E3D-AE42-2A819A988E69}"/>
          </ac:spMkLst>
        </pc:spChg>
        <pc:spChg chg="del">
          <ac:chgData name="Mike Jones" userId="9ad1ed2f9d6d7e5f" providerId="LiveId" clId="{CEB8301C-26D8-4F64-9F18-32F7E6A6DC7F}" dt="2021-06-04T08:27:38.512" v="1101" actId="478"/>
          <ac:spMkLst>
            <pc:docMk/>
            <pc:sldMk cId="3475071098" sldId="370"/>
            <ac:spMk id="9" creationId="{2C31240F-035A-4708-BBE6-5146919AA454}"/>
          </ac:spMkLst>
        </pc:spChg>
        <pc:spChg chg="mod">
          <ac:chgData name="Mike Jones" userId="9ad1ed2f9d6d7e5f" providerId="LiveId" clId="{CEB8301C-26D8-4F64-9F18-32F7E6A6DC7F}" dt="2021-06-04T08:26:35.744" v="1091" actId="20577"/>
          <ac:spMkLst>
            <pc:docMk/>
            <pc:sldMk cId="3475071098" sldId="370"/>
            <ac:spMk id="10" creationId="{53B49F77-C6D5-4128-9AE4-E2E931AB44E0}"/>
          </ac:spMkLst>
        </pc:spChg>
        <pc:spChg chg="mod">
          <ac:chgData name="Mike Jones" userId="9ad1ed2f9d6d7e5f" providerId="LiveId" clId="{CEB8301C-26D8-4F64-9F18-32F7E6A6DC7F}" dt="2021-06-04T12:06:40.370" v="4608" actId="20577"/>
          <ac:spMkLst>
            <pc:docMk/>
            <pc:sldMk cId="3475071098" sldId="370"/>
            <ac:spMk id="12" creationId="{5D449232-8CFE-4738-9E7C-30F841B203ED}"/>
          </ac:spMkLst>
        </pc:spChg>
        <pc:picChg chg="add mod">
          <ac:chgData name="Mike Jones" userId="9ad1ed2f9d6d7e5f" providerId="LiveId" clId="{CEB8301C-26D8-4F64-9F18-32F7E6A6DC7F}" dt="2021-06-04T10:36:48.096" v="4287" actId="1076"/>
          <ac:picMkLst>
            <pc:docMk/>
            <pc:sldMk cId="3475071098" sldId="370"/>
            <ac:picMk id="3" creationId="{8AD82591-CF42-4DD1-A1FD-2F169D2031C9}"/>
          </ac:picMkLst>
        </pc:picChg>
      </pc:sldChg>
      <pc:sldChg chg="addSp modSp add mod">
        <pc:chgData name="Mike Jones" userId="9ad1ed2f9d6d7e5f" providerId="LiveId" clId="{CEB8301C-26D8-4F64-9F18-32F7E6A6DC7F}" dt="2021-06-09T14:09:40.049" v="5285" actId="1076"/>
        <pc:sldMkLst>
          <pc:docMk/>
          <pc:sldMk cId="268756926" sldId="371"/>
        </pc:sldMkLst>
        <pc:spChg chg="add mod">
          <ac:chgData name="Mike Jones" userId="9ad1ed2f9d6d7e5f" providerId="LiveId" clId="{CEB8301C-26D8-4F64-9F18-32F7E6A6DC7F}" dt="2021-06-09T14:09:40.049" v="5285" actId="1076"/>
          <ac:spMkLst>
            <pc:docMk/>
            <pc:sldMk cId="268756926" sldId="371"/>
            <ac:spMk id="5" creationId="{76D29A69-9DAA-482B-8E0D-83DB889BBD82}"/>
          </ac:spMkLst>
        </pc:spChg>
        <pc:spChg chg="add mod">
          <ac:chgData name="Mike Jones" userId="9ad1ed2f9d6d7e5f" providerId="LiveId" clId="{CEB8301C-26D8-4F64-9F18-32F7E6A6DC7F}" dt="2021-06-04T11:53:06.362" v="4512" actId="1076"/>
          <ac:spMkLst>
            <pc:docMk/>
            <pc:sldMk cId="268756926" sldId="371"/>
            <ac:spMk id="6" creationId="{AA6D1608-15D7-4632-AC79-3FA14F762CC3}"/>
          </ac:spMkLst>
        </pc:spChg>
        <pc:spChg chg="mod">
          <ac:chgData name="Mike Jones" userId="9ad1ed2f9d6d7e5f" providerId="LiveId" clId="{CEB8301C-26D8-4F64-9F18-32F7E6A6DC7F}" dt="2021-06-04T11:52:45.542" v="4509" actId="1076"/>
          <ac:spMkLst>
            <pc:docMk/>
            <pc:sldMk cId="268756926" sldId="371"/>
            <ac:spMk id="9" creationId="{2C31240F-035A-4708-BBE6-5146919AA454}"/>
          </ac:spMkLst>
        </pc:spChg>
        <pc:spChg chg="mod">
          <ac:chgData name="Mike Jones" userId="9ad1ed2f9d6d7e5f" providerId="LiveId" clId="{CEB8301C-26D8-4F64-9F18-32F7E6A6DC7F}" dt="2021-06-04T09:51:04.733" v="3180" actId="20577"/>
          <ac:spMkLst>
            <pc:docMk/>
            <pc:sldMk cId="268756926" sldId="371"/>
            <ac:spMk id="10" creationId="{53B49F77-C6D5-4128-9AE4-E2E931AB44E0}"/>
          </ac:spMkLst>
        </pc:spChg>
        <pc:spChg chg="add mod">
          <ac:chgData name="Mike Jones" userId="9ad1ed2f9d6d7e5f" providerId="LiveId" clId="{CEB8301C-26D8-4F64-9F18-32F7E6A6DC7F}" dt="2021-06-04T11:54:14.621" v="4523" actId="14100"/>
          <ac:spMkLst>
            <pc:docMk/>
            <pc:sldMk cId="268756926" sldId="371"/>
            <ac:spMk id="11" creationId="{F878CD3D-60BD-4D9F-AC36-CD60BF8BE9D2}"/>
          </ac:spMkLst>
        </pc:spChg>
        <pc:picChg chg="add mod">
          <ac:chgData name="Mike Jones" userId="9ad1ed2f9d6d7e5f" providerId="LiveId" clId="{CEB8301C-26D8-4F64-9F18-32F7E6A6DC7F}" dt="2021-06-04T11:53:29.891" v="4517" actId="1076"/>
          <ac:picMkLst>
            <pc:docMk/>
            <pc:sldMk cId="268756926" sldId="371"/>
            <ac:picMk id="3" creationId="{B5C67F9F-3B33-41E7-BADA-E4BBC36D43B8}"/>
          </ac:picMkLst>
        </pc:picChg>
      </pc:sldChg>
      <pc:sldChg chg="addSp delSp modSp add mod">
        <pc:chgData name="Mike Jones" userId="9ad1ed2f9d6d7e5f" providerId="LiveId" clId="{CEB8301C-26D8-4F64-9F18-32F7E6A6DC7F}" dt="2021-06-04T12:34:50.354" v="5227" actId="20577"/>
        <pc:sldMkLst>
          <pc:docMk/>
          <pc:sldMk cId="383616385" sldId="372"/>
        </pc:sldMkLst>
        <pc:spChg chg="add mod">
          <ac:chgData name="Mike Jones" userId="9ad1ed2f9d6d7e5f" providerId="LiveId" clId="{CEB8301C-26D8-4F64-9F18-32F7E6A6DC7F}" dt="2021-06-04T12:34:50.354" v="5227" actId="20577"/>
          <ac:spMkLst>
            <pc:docMk/>
            <pc:sldMk cId="383616385" sldId="372"/>
            <ac:spMk id="5" creationId="{0E39A99A-1AD8-4451-BD4F-D4AC2FE0C372}"/>
          </ac:spMkLst>
        </pc:spChg>
        <pc:spChg chg="add mod">
          <ac:chgData name="Mike Jones" userId="9ad1ed2f9d6d7e5f" providerId="LiveId" clId="{CEB8301C-26D8-4F64-9F18-32F7E6A6DC7F}" dt="2021-06-04T10:43:17.202" v="4339" actId="1076"/>
          <ac:spMkLst>
            <pc:docMk/>
            <pc:sldMk cId="383616385" sldId="372"/>
            <ac:spMk id="6" creationId="{5C1E1FA1-A361-4139-8051-4E7548F5BA61}"/>
          </ac:spMkLst>
        </pc:spChg>
        <pc:spChg chg="add mod">
          <ac:chgData name="Mike Jones" userId="9ad1ed2f9d6d7e5f" providerId="LiveId" clId="{CEB8301C-26D8-4F64-9F18-32F7E6A6DC7F}" dt="2021-06-04T12:03:59.909" v="4593" actId="1076"/>
          <ac:spMkLst>
            <pc:docMk/>
            <pc:sldMk cId="383616385" sldId="372"/>
            <ac:spMk id="7" creationId="{38490FEF-3D06-443D-AC25-D47F1DC6A7C4}"/>
          </ac:spMkLst>
        </pc:spChg>
        <pc:spChg chg="add mod">
          <ac:chgData name="Mike Jones" userId="9ad1ed2f9d6d7e5f" providerId="LiveId" clId="{CEB8301C-26D8-4F64-9F18-32F7E6A6DC7F}" dt="2021-06-04T12:03:55.875" v="4592" actId="1076"/>
          <ac:spMkLst>
            <pc:docMk/>
            <pc:sldMk cId="383616385" sldId="372"/>
            <ac:spMk id="8" creationId="{00F88C29-9FDA-4BC6-B914-B29191E1A795}"/>
          </ac:spMkLst>
        </pc:spChg>
        <pc:spChg chg="add del mod">
          <ac:chgData name="Mike Jones" userId="9ad1ed2f9d6d7e5f" providerId="LiveId" clId="{CEB8301C-26D8-4F64-9F18-32F7E6A6DC7F}" dt="2021-06-04T10:45:16.562" v="4358" actId="478"/>
          <ac:spMkLst>
            <pc:docMk/>
            <pc:sldMk cId="383616385" sldId="372"/>
            <ac:spMk id="9" creationId="{15235ABD-B987-4F30-AD55-37A3E078AA53}"/>
          </ac:spMkLst>
        </pc:spChg>
        <pc:spChg chg="del mod">
          <ac:chgData name="Mike Jones" userId="9ad1ed2f9d6d7e5f" providerId="LiveId" clId="{CEB8301C-26D8-4F64-9F18-32F7E6A6DC7F}" dt="2021-06-04T10:44:53.060" v="4357" actId="478"/>
          <ac:spMkLst>
            <pc:docMk/>
            <pc:sldMk cId="383616385" sldId="372"/>
            <ac:spMk id="12" creationId="{5D449232-8CFE-4738-9E7C-30F841B203ED}"/>
          </ac:spMkLst>
        </pc:spChg>
        <pc:spChg chg="add mod">
          <ac:chgData name="Mike Jones" userId="9ad1ed2f9d6d7e5f" providerId="LiveId" clId="{CEB8301C-26D8-4F64-9F18-32F7E6A6DC7F}" dt="2021-06-04T12:04:53.981" v="4598"/>
          <ac:spMkLst>
            <pc:docMk/>
            <pc:sldMk cId="383616385" sldId="372"/>
            <ac:spMk id="13" creationId="{4843F2A8-5AF3-4031-A36A-51E22E4571A0}"/>
          </ac:spMkLst>
        </pc:spChg>
        <pc:spChg chg="del">
          <ac:chgData name="Mike Jones" userId="9ad1ed2f9d6d7e5f" providerId="LiveId" clId="{CEB8301C-26D8-4F64-9F18-32F7E6A6DC7F}" dt="2021-06-04T10:44:01.262" v="4347" actId="478"/>
          <ac:spMkLst>
            <pc:docMk/>
            <pc:sldMk cId="383616385" sldId="372"/>
            <ac:spMk id="18" creationId="{ADAA81C0-3893-4CDF-8877-B9A0B60AE176}"/>
          </ac:spMkLst>
        </pc:spChg>
        <pc:picChg chg="add mod">
          <ac:chgData name="Mike Jones" userId="9ad1ed2f9d6d7e5f" providerId="LiveId" clId="{CEB8301C-26D8-4F64-9F18-32F7E6A6DC7F}" dt="2021-06-04T12:03:45.391" v="4591" actId="1076"/>
          <ac:picMkLst>
            <pc:docMk/>
            <pc:sldMk cId="383616385" sldId="372"/>
            <ac:picMk id="3" creationId="{48447951-D671-4342-8714-8E3714E925A0}"/>
          </ac:picMkLst>
        </pc:picChg>
      </pc:sldChg>
      <pc:sldChg chg="addSp delSp modSp add mod ord">
        <pc:chgData name="Mike Jones" userId="9ad1ed2f9d6d7e5f" providerId="LiveId" clId="{CEB8301C-26D8-4F64-9F18-32F7E6A6DC7F}" dt="2021-06-04T12:38:00.095" v="5251" actId="1076"/>
        <pc:sldMkLst>
          <pc:docMk/>
          <pc:sldMk cId="1313539623" sldId="373"/>
        </pc:sldMkLst>
        <pc:spChg chg="add del mod">
          <ac:chgData name="Mike Jones" userId="9ad1ed2f9d6d7e5f" providerId="LiveId" clId="{CEB8301C-26D8-4F64-9F18-32F7E6A6DC7F}" dt="2021-06-04T12:37:05.145" v="5241" actId="21"/>
          <ac:spMkLst>
            <pc:docMk/>
            <pc:sldMk cId="1313539623" sldId="373"/>
            <ac:spMk id="5" creationId="{8A96E7A9-5506-40F7-BA19-501F26754BF7}"/>
          </ac:spMkLst>
        </pc:spChg>
        <pc:spChg chg="mod">
          <ac:chgData name="Mike Jones" userId="9ad1ed2f9d6d7e5f" providerId="LiveId" clId="{CEB8301C-26D8-4F64-9F18-32F7E6A6DC7F}" dt="2021-06-04T12:35:45.783" v="5240" actId="20577"/>
          <ac:spMkLst>
            <pc:docMk/>
            <pc:sldMk cId="1313539623" sldId="373"/>
            <ac:spMk id="10" creationId="{53B49F77-C6D5-4128-9AE4-E2E931AB44E0}"/>
          </ac:spMkLst>
        </pc:spChg>
        <pc:spChg chg="add mod">
          <ac:chgData name="Mike Jones" userId="9ad1ed2f9d6d7e5f" providerId="LiveId" clId="{CEB8301C-26D8-4F64-9F18-32F7E6A6DC7F}" dt="2021-06-04T12:17:19.295" v="4676"/>
          <ac:spMkLst>
            <pc:docMk/>
            <pc:sldMk cId="1313539623" sldId="373"/>
            <ac:spMk id="11" creationId="{C9ADADCB-5A68-41C7-86C6-C5516D6369BA}"/>
          </ac:spMkLst>
        </pc:spChg>
        <pc:spChg chg="mod">
          <ac:chgData name="Mike Jones" userId="9ad1ed2f9d6d7e5f" providerId="LiveId" clId="{CEB8301C-26D8-4F64-9F18-32F7E6A6DC7F}" dt="2021-06-04T12:38:00.095" v="5251" actId="1076"/>
          <ac:spMkLst>
            <pc:docMk/>
            <pc:sldMk cId="1313539623" sldId="373"/>
            <ac:spMk id="12" creationId="{5D449232-8CFE-4738-9E7C-30F841B203ED}"/>
          </ac:spMkLst>
        </pc:spChg>
        <pc:spChg chg="add mod">
          <ac:chgData name="Mike Jones" userId="9ad1ed2f9d6d7e5f" providerId="LiveId" clId="{CEB8301C-26D8-4F64-9F18-32F7E6A6DC7F}" dt="2021-06-04T12:37:47.325" v="5250" actId="1076"/>
          <ac:spMkLst>
            <pc:docMk/>
            <pc:sldMk cId="1313539623" sldId="373"/>
            <ac:spMk id="13" creationId="{151CC3EC-291A-403E-AF2D-261A3820E2E1}"/>
          </ac:spMkLst>
        </pc:spChg>
        <pc:spChg chg="del">
          <ac:chgData name="Mike Jones" userId="9ad1ed2f9d6d7e5f" providerId="LiveId" clId="{CEB8301C-26D8-4F64-9F18-32F7E6A6DC7F}" dt="2021-06-04T12:14:23.043" v="4648" actId="478"/>
          <ac:spMkLst>
            <pc:docMk/>
            <pc:sldMk cId="1313539623" sldId="373"/>
            <ac:spMk id="18" creationId="{ADAA81C0-3893-4CDF-8877-B9A0B60AE176}"/>
          </ac:spMkLst>
        </pc:spChg>
        <pc:picChg chg="add del mod">
          <ac:chgData name="Mike Jones" userId="9ad1ed2f9d6d7e5f" providerId="LiveId" clId="{CEB8301C-26D8-4F64-9F18-32F7E6A6DC7F}" dt="2021-06-04T12:16:08.867" v="4669" actId="478"/>
          <ac:picMkLst>
            <pc:docMk/>
            <pc:sldMk cId="1313539623" sldId="373"/>
            <ac:picMk id="3" creationId="{69B6FCA2-7640-4129-9FBC-670121EBD6F0}"/>
          </ac:picMkLst>
        </pc:picChg>
        <pc:picChg chg="add mod">
          <ac:chgData name="Mike Jones" userId="9ad1ed2f9d6d7e5f" providerId="LiveId" clId="{CEB8301C-26D8-4F64-9F18-32F7E6A6DC7F}" dt="2021-06-04T12:16:47.046" v="4673" actId="1076"/>
          <ac:picMkLst>
            <pc:docMk/>
            <pc:sldMk cId="1313539623" sldId="373"/>
            <ac:picMk id="6" creationId="{55084A3D-2828-46B4-B443-744ED9974F78}"/>
          </ac:picMkLst>
        </pc:picChg>
      </pc:sldChg>
      <pc:sldChg chg="addSp delSp modSp add mod">
        <pc:chgData name="Mike Jones" userId="9ad1ed2f9d6d7e5f" providerId="LiveId" clId="{CEB8301C-26D8-4F64-9F18-32F7E6A6DC7F}" dt="2021-06-04T12:37:37.990" v="5248" actId="1076"/>
        <pc:sldMkLst>
          <pc:docMk/>
          <pc:sldMk cId="2470785415" sldId="374"/>
        </pc:sldMkLst>
        <pc:spChg chg="add mod">
          <ac:chgData name="Mike Jones" userId="9ad1ed2f9d6d7e5f" providerId="LiveId" clId="{CEB8301C-26D8-4F64-9F18-32F7E6A6DC7F}" dt="2021-06-04T12:09:37.528" v="4632" actId="14100"/>
          <ac:spMkLst>
            <pc:docMk/>
            <pc:sldMk cId="2470785415" sldId="374"/>
            <ac:spMk id="5" creationId="{63D7286D-AC77-44A6-B5E1-90EAE2A558A4}"/>
          </ac:spMkLst>
        </pc:spChg>
        <pc:spChg chg="add mod">
          <ac:chgData name="Mike Jones" userId="9ad1ed2f9d6d7e5f" providerId="LiveId" clId="{CEB8301C-26D8-4F64-9F18-32F7E6A6DC7F}" dt="2021-06-04T12:37:13.547" v="5244" actId="20577"/>
          <ac:spMkLst>
            <pc:docMk/>
            <pc:sldMk cId="2470785415" sldId="374"/>
            <ac:spMk id="6" creationId="{D3DC26DC-07CE-4D2B-8FD6-6523638419AB}"/>
          </ac:spMkLst>
        </pc:spChg>
        <pc:spChg chg="add mod">
          <ac:chgData name="Mike Jones" userId="9ad1ed2f9d6d7e5f" providerId="LiveId" clId="{CEB8301C-26D8-4F64-9F18-32F7E6A6DC7F}" dt="2021-06-04T12:13:52.296" v="4644" actId="1076"/>
          <ac:spMkLst>
            <pc:docMk/>
            <pc:sldMk cId="2470785415" sldId="374"/>
            <ac:spMk id="7" creationId="{3A5F5735-1BBD-49B7-B054-C6FEB3EA46CA}"/>
          </ac:spMkLst>
        </pc:spChg>
        <pc:spChg chg="add del mod">
          <ac:chgData name="Mike Jones" userId="9ad1ed2f9d6d7e5f" providerId="LiveId" clId="{CEB8301C-26D8-4F64-9F18-32F7E6A6DC7F}" dt="2021-06-04T12:37:31.583" v="5247" actId="21"/>
          <ac:spMkLst>
            <pc:docMk/>
            <pc:sldMk cId="2470785415" sldId="374"/>
            <ac:spMk id="8" creationId="{DE3719DB-9CD8-45D9-B250-F7584C40AAAA}"/>
          </ac:spMkLst>
        </pc:spChg>
        <pc:spChg chg="add mod">
          <ac:chgData name="Mike Jones" userId="9ad1ed2f9d6d7e5f" providerId="LiveId" clId="{CEB8301C-26D8-4F64-9F18-32F7E6A6DC7F}" dt="2021-06-04T12:37:37.990" v="5248" actId="1076"/>
          <ac:spMkLst>
            <pc:docMk/>
            <pc:sldMk cId="2470785415" sldId="374"/>
            <ac:spMk id="9" creationId="{A51E3170-D1A0-46BB-9D74-13849D9CE139}"/>
          </ac:spMkLst>
        </pc:spChg>
        <pc:spChg chg="mod">
          <ac:chgData name="Mike Jones" userId="9ad1ed2f9d6d7e5f" providerId="LiveId" clId="{CEB8301C-26D8-4F64-9F18-32F7E6A6DC7F}" dt="2021-06-04T12:35:36.957" v="5228" actId="6549"/>
          <ac:spMkLst>
            <pc:docMk/>
            <pc:sldMk cId="2470785415" sldId="374"/>
            <ac:spMk id="10" creationId="{53B49F77-C6D5-4128-9AE4-E2E931AB44E0}"/>
          </ac:spMkLst>
        </pc:spChg>
        <pc:spChg chg="del mod">
          <ac:chgData name="Mike Jones" userId="9ad1ed2f9d6d7e5f" providerId="LiveId" clId="{CEB8301C-26D8-4F64-9F18-32F7E6A6DC7F}" dt="2021-06-04T12:09:28.708" v="4630" actId="478"/>
          <ac:spMkLst>
            <pc:docMk/>
            <pc:sldMk cId="2470785415" sldId="374"/>
            <ac:spMk id="12" creationId="{5D449232-8CFE-4738-9E7C-30F841B203ED}"/>
          </ac:spMkLst>
        </pc:spChg>
      </pc:sldChg>
      <pc:sldChg chg="addSp modSp add mod">
        <pc:chgData name="Mike Jones" userId="9ad1ed2f9d6d7e5f" providerId="LiveId" clId="{CEB8301C-26D8-4F64-9F18-32F7E6A6DC7F}" dt="2021-06-04T12:06:21.120" v="4603" actId="1076"/>
        <pc:sldMkLst>
          <pc:docMk/>
          <pc:sldMk cId="497286611" sldId="375"/>
        </pc:sldMkLst>
        <pc:spChg chg="add mod">
          <ac:chgData name="Mike Jones" userId="9ad1ed2f9d6d7e5f" providerId="LiveId" clId="{CEB8301C-26D8-4F64-9F18-32F7E6A6DC7F}" dt="2021-06-04T12:06:16.934" v="4602" actId="1076"/>
          <ac:spMkLst>
            <pc:docMk/>
            <pc:sldMk cId="497286611" sldId="375"/>
            <ac:spMk id="5" creationId="{ACCC4573-1577-41F9-AD0B-D9FBCC815DE6}"/>
          </ac:spMkLst>
        </pc:spChg>
        <pc:spChg chg="add mod">
          <ac:chgData name="Mike Jones" userId="9ad1ed2f9d6d7e5f" providerId="LiveId" clId="{CEB8301C-26D8-4F64-9F18-32F7E6A6DC7F}" dt="2021-06-04T12:06:14.618" v="4601" actId="1076"/>
          <ac:spMkLst>
            <pc:docMk/>
            <pc:sldMk cId="497286611" sldId="375"/>
            <ac:spMk id="6" creationId="{0ADE39D7-2440-440A-B452-37DDEA005B4B}"/>
          </ac:spMkLst>
        </pc:spChg>
        <pc:spChg chg="add mod">
          <ac:chgData name="Mike Jones" userId="9ad1ed2f9d6d7e5f" providerId="LiveId" clId="{CEB8301C-26D8-4F64-9F18-32F7E6A6DC7F}" dt="2021-06-04T12:06:10.432" v="4599" actId="1076"/>
          <ac:spMkLst>
            <pc:docMk/>
            <pc:sldMk cId="497286611" sldId="375"/>
            <ac:spMk id="7" creationId="{42C919AA-795E-4692-A178-2A001E6F1E48}"/>
          </ac:spMkLst>
        </pc:spChg>
        <pc:spChg chg="add mod">
          <ac:chgData name="Mike Jones" userId="9ad1ed2f9d6d7e5f" providerId="LiveId" clId="{CEB8301C-26D8-4F64-9F18-32F7E6A6DC7F}" dt="2021-06-04T12:06:12.525" v="4600" actId="1076"/>
          <ac:spMkLst>
            <pc:docMk/>
            <pc:sldMk cId="497286611" sldId="375"/>
            <ac:spMk id="8" creationId="{7C357B07-2DE4-4CB5-A83B-1195252AEB3E}"/>
          </ac:spMkLst>
        </pc:spChg>
        <pc:spChg chg="mod">
          <ac:chgData name="Mike Jones" userId="9ad1ed2f9d6d7e5f" providerId="LiveId" clId="{CEB8301C-26D8-4F64-9F18-32F7E6A6DC7F}" dt="2021-06-04T12:06:21.120" v="4603" actId="1076"/>
          <ac:spMkLst>
            <pc:docMk/>
            <pc:sldMk cId="497286611" sldId="375"/>
            <ac:spMk id="12" creationId="{5D449232-8CFE-4738-9E7C-30F841B203ED}"/>
          </ac:spMkLst>
        </pc:spChg>
      </pc:sldChg>
      <pc:sldChg chg="addSp delSp modSp add mod">
        <pc:chgData name="Mike Jones" userId="9ad1ed2f9d6d7e5f" providerId="LiveId" clId="{CEB8301C-26D8-4F64-9F18-32F7E6A6DC7F}" dt="2021-06-04T12:28:46.583" v="5222"/>
        <pc:sldMkLst>
          <pc:docMk/>
          <pc:sldMk cId="2197369944" sldId="376"/>
        </pc:sldMkLst>
        <pc:spChg chg="mod">
          <ac:chgData name="Mike Jones" userId="9ad1ed2f9d6d7e5f" providerId="LiveId" clId="{CEB8301C-26D8-4F64-9F18-32F7E6A6DC7F}" dt="2021-06-04T12:26:35.187" v="5180" actId="1076"/>
          <ac:spMkLst>
            <pc:docMk/>
            <pc:sldMk cId="2197369944" sldId="376"/>
            <ac:spMk id="5" creationId="{8A96E7A9-5506-40F7-BA19-501F26754BF7}"/>
          </ac:spMkLst>
        </pc:spChg>
        <pc:spChg chg="add mod">
          <ac:chgData name="Mike Jones" userId="9ad1ed2f9d6d7e5f" providerId="LiveId" clId="{CEB8301C-26D8-4F64-9F18-32F7E6A6DC7F}" dt="2021-06-04T12:27:23.687" v="5209" actId="20577"/>
          <ac:spMkLst>
            <pc:docMk/>
            <pc:sldMk cId="2197369944" sldId="376"/>
            <ac:spMk id="7" creationId="{D63767F2-9EE1-418F-938F-66F2347CF99B}"/>
          </ac:spMkLst>
        </pc:spChg>
        <pc:spChg chg="mod">
          <ac:chgData name="Mike Jones" userId="9ad1ed2f9d6d7e5f" providerId="LiveId" clId="{CEB8301C-26D8-4F64-9F18-32F7E6A6DC7F}" dt="2021-06-04T12:18:29.491" v="4701" actId="20577"/>
          <ac:spMkLst>
            <pc:docMk/>
            <pc:sldMk cId="2197369944" sldId="376"/>
            <ac:spMk id="10" creationId="{53B49F77-C6D5-4128-9AE4-E2E931AB44E0}"/>
          </ac:spMkLst>
        </pc:spChg>
        <pc:spChg chg="del mod">
          <ac:chgData name="Mike Jones" userId="9ad1ed2f9d6d7e5f" providerId="LiveId" clId="{CEB8301C-26D8-4F64-9F18-32F7E6A6DC7F}" dt="2021-06-04T12:18:06.840" v="4680" actId="478"/>
          <ac:spMkLst>
            <pc:docMk/>
            <pc:sldMk cId="2197369944" sldId="376"/>
            <ac:spMk id="11" creationId="{C9ADADCB-5A68-41C7-86C6-C5516D6369BA}"/>
          </ac:spMkLst>
        </pc:spChg>
        <pc:spChg chg="del mod">
          <ac:chgData name="Mike Jones" userId="9ad1ed2f9d6d7e5f" providerId="LiveId" clId="{CEB8301C-26D8-4F64-9F18-32F7E6A6DC7F}" dt="2021-06-04T12:26:29.611" v="5179" actId="478"/>
          <ac:spMkLst>
            <pc:docMk/>
            <pc:sldMk cId="2197369944" sldId="376"/>
            <ac:spMk id="12" creationId="{5D449232-8CFE-4738-9E7C-30F841B203ED}"/>
          </ac:spMkLst>
        </pc:spChg>
        <pc:spChg chg="add mod">
          <ac:chgData name="Mike Jones" userId="9ad1ed2f9d6d7e5f" providerId="LiveId" clId="{CEB8301C-26D8-4F64-9F18-32F7E6A6DC7F}" dt="2021-06-04T12:28:46.583" v="5222"/>
          <ac:spMkLst>
            <pc:docMk/>
            <pc:sldMk cId="2197369944" sldId="376"/>
            <ac:spMk id="13" creationId="{D1922244-6693-46E7-B0AD-CAB40F5E85D4}"/>
          </ac:spMkLst>
        </pc:spChg>
        <pc:picChg chg="add mod">
          <ac:chgData name="Mike Jones" userId="9ad1ed2f9d6d7e5f" providerId="LiveId" clId="{CEB8301C-26D8-4F64-9F18-32F7E6A6DC7F}" dt="2021-06-04T12:28:09.798" v="5219" actId="1076"/>
          <ac:picMkLst>
            <pc:docMk/>
            <pc:sldMk cId="2197369944" sldId="376"/>
            <ac:picMk id="3" creationId="{4570F9F3-CD90-4135-99D5-FEB3836B6EA6}"/>
          </ac:picMkLst>
        </pc:picChg>
        <pc:picChg chg="del">
          <ac:chgData name="Mike Jones" userId="9ad1ed2f9d6d7e5f" providerId="LiveId" clId="{CEB8301C-26D8-4F64-9F18-32F7E6A6DC7F}" dt="2021-06-04T12:18:04.394" v="4678" actId="478"/>
          <ac:picMkLst>
            <pc:docMk/>
            <pc:sldMk cId="2197369944" sldId="376"/>
            <ac:picMk id="6" creationId="{55084A3D-2828-46B4-B443-744ED9974F78}"/>
          </ac:picMkLst>
        </pc:picChg>
      </pc:sldChg>
      <pc:sldChg chg="modSp add del mod">
        <pc:chgData name="Mike Jones" userId="9ad1ed2f9d6d7e5f" providerId="LiveId" clId="{CEB8301C-26D8-4F64-9F18-32F7E6A6DC7F}" dt="2021-06-04T10:45:44.488" v="4359" actId="2696"/>
        <pc:sldMkLst>
          <pc:docMk/>
          <pc:sldMk cId="2703484896" sldId="376"/>
        </pc:sldMkLst>
        <pc:spChg chg="mod">
          <ac:chgData name="Mike Jones" userId="9ad1ed2f9d6d7e5f" providerId="LiveId" clId="{CEB8301C-26D8-4F64-9F18-32F7E6A6DC7F}" dt="2021-06-04T10:40:19.681" v="4304" actId="21"/>
          <ac:spMkLst>
            <pc:docMk/>
            <pc:sldMk cId="2703484896" sldId="376"/>
            <ac:spMk id="12" creationId="{5D449232-8CFE-4738-9E7C-30F841B203ED}"/>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11/12/2025</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dirty="0"/>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dirty="0"/>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dirty="0"/>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128093426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2.jpg"/><Relationship Id="rId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11</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pic>
        <p:nvPicPr>
          <p:cNvPr id="13" name="Picture 12" descr="City &amp; Guilds and EAL logo">
            <a:extLst>
              <a:ext uri="{FF2B5EF4-FFF2-40B4-BE49-F238E27FC236}">
                <a16:creationId xmlns:a16="http://schemas.microsoft.com/office/drawing/2014/main" id="{54C8F537-6DBE-534E-B9F5-B8C14A123E71}"/>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7030801" y="5866089"/>
            <a:ext cx="1655999" cy="501635"/>
          </a:xfrm>
          <a:prstGeom prst="rect">
            <a:avLst/>
          </a:prstGeom>
        </p:spPr>
      </p:pic>
      <p:sp>
        <p:nvSpPr>
          <p:cNvPr id="1029" name="Rectangle 14"/>
          <p:cNvSpPr>
            <a:spLocks noChangeArrowheads="1"/>
          </p:cNvSpPr>
          <p:nvPr userDrawn="1"/>
        </p:nvSpPr>
        <p:spPr bwMode="auto">
          <a:xfrm>
            <a:off x="453107" y="169161"/>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 in</a:t>
            </a:r>
            <a:br>
              <a:rPr lang="en-GB" sz="1400" baseline="0" dirty="0">
                <a:solidFill>
                  <a:schemeClr val="tx1"/>
                </a:solidFill>
              </a:rPr>
            </a:br>
            <a:r>
              <a:rPr lang="en-GB" sz="1400" b="1" baseline="0" dirty="0">
                <a:solidFill>
                  <a:schemeClr val="tx1"/>
                </a:solidFill>
              </a:rPr>
              <a:t>Construction: Onsite Construction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300 Onsite Construction Core</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2720B609-2DD7-4A98-91ED-8CF0E901FD61}"/>
              </a:ext>
            </a:extLst>
          </p:cNvPr>
          <p:cNvPicPr>
            <a:picLocks noChangeAspect="1"/>
          </p:cNvPicPr>
          <p:nvPr userDrawn="1"/>
        </p:nvPicPr>
        <p:blipFill>
          <a:blip r:embed="rId5"/>
          <a:stretch>
            <a:fillRect/>
          </a:stretch>
        </p:blipFill>
        <p:spPr>
          <a:xfrm>
            <a:off x="6738576" y="292425"/>
            <a:ext cx="1962150" cy="409575"/>
          </a:xfrm>
          <a:prstGeom prst="rect">
            <a:avLst/>
          </a:prstGeom>
        </p:spPr>
      </p:pic>
      <p:sp>
        <p:nvSpPr>
          <p:cNvPr id="4" name="Rectangle 1">
            <a:extLst>
              <a:ext uri="{FF2B5EF4-FFF2-40B4-BE49-F238E27FC236}">
                <a16:creationId xmlns:a16="http://schemas.microsoft.com/office/drawing/2014/main" id="{D3545B78-27EA-4132-95F7-BCBD10AA11C8}"/>
              </a:ext>
            </a:extLst>
          </p:cNvPr>
          <p:cNvSpPr>
            <a:spLocks noChangeArrowheads="1"/>
          </p:cNvSpPr>
          <p:nvPr userDrawn="1"/>
        </p:nvSpPr>
        <p:spPr bwMode="auto">
          <a:xfrm>
            <a:off x="395536" y="6450159"/>
            <a:ext cx="8892480"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en-US" sz="900" b="0" i="0" u="none" strike="noStrike" cap="none" normalizeH="0" baseline="0">
                <a:ln>
                  <a:noFill/>
                </a:ln>
                <a:solidFill>
                  <a:schemeClr val="tx1"/>
                </a:solidFill>
                <a:effectLst/>
                <a:latin typeface="+mn-lt"/>
                <a:ea typeface="Calibri" panose="020F0502020204030204" pitchFamily="34" charset="0"/>
                <a:cs typeface="Times New Roman" panose="02020603050405020304" pitchFamily="18" charset="0"/>
              </a:rPr>
              <a:t>© City &amp; Guilds Limited. </a:t>
            </a:r>
            <a:r>
              <a:rPr kumimoji="0" lang="en-GB" altLang="en-US" sz="900" b="0" i="0" u="none" strike="noStrike" cap="none" normalizeH="0" baseline="0" dirty="0">
                <a:ln>
                  <a:noFill/>
                </a:ln>
                <a:solidFill>
                  <a:schemeClr val="tx1"/>
                </a:solidFill>
                <a:effectLst/>
                <a:latin typeface="+mn-lt"/>
                <a:ea typeface="Calibri" panose="020F0502020204030204" pitchFamily="34" charset="0"/>
                <a:cs typeface="Times New Roman" panose="02020603050405020304" pitchFamily="18" charset="0"/>
              </a:rPr>
              <a:t>All rights reserved.</a:t>
            </a:r>
            <a:endParaRPr kumimoji="0" lang="en-GB" altLang="en-US" sz="900" b="0" i="0" u="none" strike="noStrike" cap="none" normalizeH="0" baseline="0" dirty="0">
              <a:ln>
                <a:noFill/>
              </a:ln>
              <a:solidFill>
                <a:schemeClr val="tx1"/>
              </a:solidFill>
              <a:effectLst/>
              <a:latin typeface="+mn-lt"/>
            </a:endParaRPr>
          </a:p>
        </p:txBody>
      </p:sp>
    </p:spTree>
    <p:extLst>
      <p:ext uri="{BB962C8B-B14F-4D97-AF65-F5344CB8AC3E}">
        <p14:creationId xmlns:p14="http://schemas.microsoft.com/office/powerpoint/2010/main" val="1618248284"/>
      </p:ext>
    </p:extLst>
  </p:cSld>
  <p:clrMap bg1="lt1" tx1="dk1" bg2="lt2" tx2="dk2" accent1="accent1" accent2="accent2" accent3="accent3" accent4="accent4" accent5="accent5" accent6="accent6" hlink="hlink" folHlink="folHlink"/>
  <p:sldLayoutIdLst>
    <p:sldLayoutId id="2147483654" r:id="rId1"/>
    <p:sldLayoutId id="2147483652" r:id="rId2"/>
  </p:sldLayoutIdLst>
  <p:hf hdr="0" ft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3" name="Rectangle 15"/>
          <p:cNvSpPr>
            <a:spLocks noGrp="1" noChangeArrowheads="1"/>
          </p:cNvSpPr>
          <p:nvPr>
            <p:ph type="title"/>
          </p:nvPr>
        </p:nvSpPr>
        <p:spPr>
          <a:xfrm>
            <a:off x="457200" y="2944800"/>
            <a:ext cx="8153400" cy="2514600"/>
          </a:xfrm>
        </p:spPr>
        <p:txBody>
          <a:bodyPr anchor="t"/>
          <a:lstStyle/>
          <a:p>
            <a:pPr eaLnBrk="1" hangingPunct="1"/>
            <a:r>
              <a:rPr lang="en-GB" dirty="0">
                <a:ea typeface="ＭＳ Ｐゴシック" pitchFamily="-105" charset="-128"/>
                <a:cs typeface="ＭＳ Ｐゴシック" pitchFamily="-105" charset="-128"/>
              </a:rPr>
              <a:t>PowerPoint 6: 4.4 Procurement of projects within the construction sector</a:t>
            </a:r>
          </a:p>
        </p:txBody>
      </p:sp>
      <p:sp>
        <p:nvSpPr>
          <p:cNvPr id="2054" name="TextBox 9"/>
          <p:cNvSpPr txBox="1">
            <a:spLocks noChangeArrowheads="1"/>
          </p:cNvSpPr>
          <p:nvPr/>
        </p:nvSpPr>
        <p:spPr bwMode="auto">
          <a:xfrm>
            <a:off x="457200" y="2209800"/>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dirty="0"/>
              <a:t>4: </a:t>
            </a:r>
            <a:r>
              <a:rPr lang="en-US" sz="2400" b="1" dirty="0"/>
              <a:t>Construction and the built environment industry</a:t>
            </a:r>
            <a:endParaRPr lang="en-GB" sz="2400" b="1"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53B49F77-C6D5-4128-9AE4-E2E931AB44E0}"/>
              </a:ext>
            </a:extLst>
          </p:cNvPr>
          <p:cNvSpPr txBox="1">
            <a:spLocks/>
          </p:cNvSpPr>
          <p:nvPr/>
        </p:nvSpPr>
        <p:spPr bwMode="auto">
          <a:xfrm>
            <a:off x="457200" y="1024873"/>
            <a:ext cx="8229600"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a:lstStyle>
          <a:p>
            <a:r>
              <a:rPr lang="en-US" kern="0" dirty="0">
                <a:ea typeface="ＭＳ Ｐゴシック" pitchFamily="-105" charset="-128"/>
                <a:cs typeface="ＭＳ Ｐゴシック" pitchFamily="-105" charset="-128"/>
              </a:rPr>
              <a:t>Managing the contract</a:t>
            </a:r>
          </a:p>
        </p:txBody>
      </p:sp>
      <p:sp>
        <p:nvSpPr>
          <p:cNvPr id="5" name="Content Placeholder 2">
            <a:extLst>
              <a:ext uri="{FF2B5EF4-FFF2-40B4-BE49-F238E27FC236}">
                <a16:creationId xmlns:a16="http://schemas.microsoft.com/office/drawing/2014/main" id="{8A96E7A9-5506-40F7-BA19-501F26754BF7}"/>
              </a:ext>
            </a:extLst>
          </p:cNvPr>
          <p:cNvSpPr txBox="1">
            <a:spLocks/>
          </p:cNvSpPr>
          <p:nvPr/>
        </p:nvSpPr>
        <p:spPr bwMode="auto">
          <a:xfrm>
            <a:off x="455017" y="1556792"/>
            <a:ext cx="8230219" cy="936104"/>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marL="0" lvl="1" indent="0">
              <a:buNone/>
            </a:pPr>
            <a:r>
              <a:rPr lang="en-GB" kern="0" dirty="0">
                <a:latin typeface="Arial" panose="020B0604020202020204" pitchFamily="34" charset="0"/>
                <a:ea typeface="ＭＳ Ｐゴシック" pitchFamily="-105" charset="-128"/>
                <a:cs typeface="ＭＳ Ｐゴシック" pitchFamily="-105" charset="-128"/>
              </a:rPr>
              <a:t>Throughout the project, from the procurement stage through to completion and handover, the contractor must manage cash flow and spending to ensure financial security for its workers and staff. </a:t>
            </a:r>
          </a:p>
        </p:txBody>
      </p:sp>
      <p:sp>
        <p:nvSpPr>
          <p:cNvPr id="7" name="Content Placeholder 2">
            <a:extLst>
              <a:ext uri="{FF2B5EF4-FFF2-40B4-BE49-F238E27FC236}">
                <a16:creationId xmlns:a16="http://schemas.microsoft.com/office/drawing/2014/main" id="{D63767F2-9EE1-418F-938F-66F2347CF99B}"/>
              </a:ext>
            </a:extLst>
          </p:cNvPr>
          <p:cNvSpPr txBox="1">
            <a:spLocks/>
          </p:cNvSpPr>
          <p:nvPr/>
        </p:nvSpPr>
        <p:spPr bwMode="auto">
          <a:xfrm>
            <a:off x="455017" y="2651380"/>
            <a:ext cx="8230219" cy="936104"/>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marL="0" lvl="1" indent="0">
              <a:buNone/>
            </a:pPr>
            <a:r>
              <a:rPr lang="en-GB" kern="0" dirty="0">
                <a:latin typeface="Arial" panose="020B0604020202020204" pitchFamily="34" charset="0"/>
                <a:ea typeface="ＭＳ Ｐゴシック" pitchFamily="-105" charset="-128"/>
                <a:cs typeface="ＭＳ Ｐゴシック" pitchFamily="-105" charset="-128"/>
              </a:rPr>
              <a:t>The supply chain of suppliers, contractors and sub-contractors rely on the main contractor to competently manage payment periods and deadlines for their own business success and profitability. </a:t>
            </a:r>
          </a:p>
        </p:txBody>
      </p:sp>
      <p:pic>
        <p:nvPicPr>
          <p:cNvPr id="6" name="Picture 5">
            <a:extLst>
              <a:ext uri="{FF2B5EF4-FFF2-40B4-BE49-F238E27FC236}">
                <a16:creationId xmlns:a16="http://schemas.microsoft.com/office/drawing/2014/main" id="{0DFD1A66-0709-4DFB-BE11-65BAEE774343}"/>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a:xfrm>
            <a:off x="2411760" y="3747289"/>
            <a:ext cx="3960440" cy="2637652"/>
          </a:xfrm>
          <a:prstGeom prst="rect">
            <a:avLst/>
          </a:prstGeom>
        </p:spPr>
      </p:pic>
    </p:spTree>
    <p:extLst>
      <p:ext uri="{BB962C8B-B14F-4D97-AF65-F5344CB8AC3E}">
        <p14:creationId xmlns:p14="http://schemas.microsoft.com/office/powerpoint/2010/main" val="219736994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sz="quarter" idx="10"/>
          </p:nvPr>
        </p:nvSpPr>
        <p:spPr>
          <a:xfrm>
            <a:off x="457200" y="1512000"/>
            <a:ext cx="8229600" cy="4248000"/>
          </a:xfrm>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US" dirty="0">
                <a:ea typeface="ＭＳ Ｐゴシック" pitchFamily="-105" charset="-128"/>
                <a:cs typeface="ＭＳ Ｐゴシック" pitchFamily="-105" charset="-128"/>
              </a:rPr>
              <a:t>Defining procurement</a:t>
            </a:r>
          </a:p>
        </p:txBody>
      </p:sp>
      <p:sp>
        <p:nvSpPr>
          <p:cNvPr id="3075" name="Content Placeholder 2"/>
          <p:cNvSpPr>
            <a:spLocks noGrp="1"/>
          </p:cNvSpPr>
          <p:nvPr>
            <p:ph sz="quarter" idx="10"/>
          </p:nvPr>
        </p:nvSpPr>
        <p:spPr>
          <a:xfrm>
            <a:off x="457200" y="1502502"/>
            <a:ext cx="3826768" cy="1277137"/>
          </a:xfrm>
        </p:spPr>
        <p:txBody>
          <a:bodyPr/>
          <a:lstStyle/>
          <a:p>
            <a:pPr marL="0" indent="0"/>
            <a:r>
              <a:rPr lang="en-US" dirty="0"/>
              <a:t>Procurement is the process through which goods or services for a construction project are sourced and purchased. </a:t>
            </a:r>
            <a:endParaRPr lang="en-GB" dirty="0">
              <a:ea typeface="ＭＳ Ｐゴシック" pitchFamily="-105" charset="-128"/>
              <a:cs typeface="ＭＳ Ｐゴシック" pitchFamily="-105" charset="-128"/>
            </a:endParaRPr>
          </a:p>
        </p:txBody>
      </p:sp>
      <p:sp>
        <p:nvSpPr>
          <p:cNvPr id="11" name="Content Placeholder 2">
            <a:extLst>
              <a:ext uri="{FF2B5EF4-FFF2-40B4-BE49-F238E27FC236}">
                <a16:creationId xmlns:a16="http://schemas.microsoft.com/office/drawing/2014/main" id="{FF686B7E-57FF-4AF1-8F64-F4C92692493D}"/>
              </a:ext>
            </a:extLst>
          </p:cNvPr>
          <p:cNvSpPr txBox="1">
            <a:spLocks/>
          </p:cNvSpPr>
          <p:nvPr/>
        </p:nvSpPr>
        <p:spPr bwMode="auto">
          <a:xfrm>
            <a:off x="457200" y="3054488"/>
            <a:ext cx="8229600" cy="70504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r>
              <a:rPr lang="en-US" dirty="0"/>
              <a:t>The process of procurement can be referred to as a ‘route’. There are many different routes or paths that can be followed to </a:t>
            </a:r>
            <a:r>
              <a:rPr lang="en-GB" dirty="0"/>
              <a:t>finalise</a:t>
            </a:r>
            <a:r>
              <a:rPr lang="en-US" dirty="0"/>
              <a:t> a contract.</a:t>
            </a:r>
            <a:endParaRPr lang="en-GB" dirty="0"/>
          </a:p>
        </p:txBody>
      </p:sp>
      <p:sp>
        <p:nvSpPr>
          <p:cNvPr id="13" name="Content Placeholder 2">
            <a:extLst>
              <a:ext uri="{FF2B5EF4-FFF2-40B4-BE49-F238E27FC236}">
                <a16:creationId xmlns:a16="http://schemas.microsoft.com/office/drawing/2014/main" id="{C63058A7-8F4F-437B-A6CB-4894EB6F51C7}"/>
              </a:ext>
            </a:extLst>
          </p:cNvPr>
          <p:cNvSpPr txBox="1">
            <a:spLocks/>
          </p:cNvSpPr>
          <p:nvPr/>
        </p:nvSpPr>
        <p:spPr bwMode="auto">
          <a:xfrm>
            <a:off x="445482" y="3819104"/>
            <a:ext cx="8229513" cy="126608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r>
              <a:rPr lang="en-GB" dirty="0"/>
              <a:t>The procurement route followed can be influenced by the scale and type of project</a:t>
            </a:r>
            <a:r>
              <a:rPr lang="en-US" dirty="0"/>
              <a:t>. This can be categorised as domestic, commercial or industrial and this categorisation will determine how the needs and demands of the client are matched to the procurement route.</a:t>
            </a:r>
            <a:endParaRPr lang="en-GB" dirty="0"/>
          </a:p>
        </p:txBody>
      </p:sp>
      <p:sp>
        <p:nvSpPr>
          <p:cNvPr id="14" name="Content Placeholder 2">
            <a:extLst>
              <a:ext uri="{FF2B5EF4-FFF2-40B4-BE49-F238E27FC236}">
                <a16:creationId xmlns:a16="http://schemas.microsoft.com/office/drawing/2014/main" id="{A3537AD6-564C-4626-9347-99D0E495A2F5}"/>
              </a:ext>
            </a:extLst>
          </p:cNvPr>
          <p:cNvSpPr txBox="1">
            <a:spLocks/>
          </p:cNvSpPr>
          <p:nvPr/>
        </p:nvSpPr>
        <p:spPr bwMode="auto">
          <a:xfrm>
            <a:off x="438397" y="5204321"/>
            <a:ext cx="8248403" cy="70504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r>
              <a:rPr lang="en-GB" dirty="0"/>
              <a:t>In this session we will consider the common factors and stages in the procurement process and</a:t>
            </a:r>
            <a:r>
              <a:rPr lang="en-US" dirty="0"/>
              <a:t> identify the different routes that can be taken. </a:t>
            </a:r>
            <a:endParaRPr lang="en-GB" dirty="0"/>
          </a:p>
        </p:txBody>
      </p:sp>
      <p:pic>
        <p:nvPicPr>
          <p:cNvPr id="2" name="Picture 1"/>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932040" y="1080247"/>
            <a:ext cx="3074491" cy="1855104"/>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53B49F77-C6D5-4128-9AE4-E2E931AB44E0}"/>
              </a:ext>
            </a:extLst>
          </p:cNvPr>
          <p:cNvSpPr txBox="1">
            <a:spLocks/>
          </p:cNvSpPr>
          <p:nvPr/>
        </p:nvSpPr>
        <p:spPr bwMode="auto">
          <a:xfrm>
            <a:off x="457200" y="1024873"/>
            <a:ext cx="8229600"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a:lstStyle>
          <a:p>
            <a:r>
              <a:rPr lang="en-US" kern="0" dirty="0">
                <a:ea typeface="ＭＳ Ｐゴシック" pitchFamily="-105" charset="-128"/>
                <a:cs typeface="ＭＳ Ｐゴシック" pitchFamily="-105" charset="-128"/>
              </a:rPr>
              <a:t>Common factors in procurement</a:t>
            </a:r>
          </a:p>
        </p:txBody>
      </p:sp>
      <p:sp>
        <p:nvSpPr>
          <p:cNvPr id="18" name="Content Placeholder 2">
            <a:extLst>
              <a:ext uri="{FF2B5EF4-FFF2-40B4-BE49-F238E27FC236}">
                <a16:creationId xmlns:a16="http://schemas.microsoft.com/office/drawing/2014/main" id="{ADAA81C0-3893-4CDF-8877-B9A0B60AE176}"/>
              </a:ext>
            </a:extLst>
          </p:cNvPr>
          <p:cNvSpPr txBox="1">
            <a:spLocks/>
          </p:cNvSpPr>
          <p:nvPr/>
        </p:nvSpPr>
        <p:spPr bwMode="auto">
          <a:xfrm>
            <a:off x="457199" y="1514996"/>
            <a:ext cx="8215461" cy="2254819"/>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marL="0" lvl="1" indent="0">
              <a:buNone/>
            </a:pPr>
            <a:endParaRPr lang="en-US" kern="0" dirty="0">
              <a:ea typeface="ＭＳ Ｐゴシック" pitchFamily="-105" charset="-128"/>
              <a:cs typeface="ＭＳ Ｐゴシック" pitchFamily="-105" charset="-128"/>
            </a:endParaRPr>
          </a:p>
        </p:txBody>
      </p:sp>
      <p:sp>
        <p:nvSpPr>
          <p:cNvPr id="9" name="Content Placeholder 2">
            <a:extLst>
              <a:ext uri="{FF2B5EF4-FFF2-40B4-BE49-F238E27FC236}">
                <a16:creationId xmlns:a16="http://schemas.microsoft.com/office/drawing/2014/main" id="{2C31240F-035A-4708-BBE6-5146919AA454}"/>
              </a:ext>
            </a:extLst>
          </p:cNvPr>
          <p:cNvSpPr txBox="1">
            <a:spLocks/>
          </p:cNvSpPr>
          <p:nvPr/>
        </p:nvSpPr>
        <p:spPr bwMode="auto">
          <a:xfrm>
            <a:off x="448440" y="4876448"/>
            <a:ext cx="8581301" cy="1296144"/>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marL="0" lvl="1" indent="0">
              <a:buNone/>
            </a:pPr>
            <a:r>
              <a:rPr lang="en-US" kern="0" dirty="0">
                <a:ea typeface="ＭＳ Ｐゴシック" pitchFamily="-105" charset="-128"/>
                <a:cs typeface="ＭＳ Ｐゴシック" pitchFamily="-105" charset="-128"/>
              </a:rPr>
              <a:t>The client may not award the contract based solely on the lowest costed tender submitted. An important consideration that will influence the decision on awarding a contract is the reputation of the contractor in terms of successful delivery of previous projects.</a:t>
            </a:r>
          </a:p>
          <a:p>
            <a:pPr marL="0" lvl="1" indent="0">
              <a:buNone/>
            </a:pPr>
            <a:endParaRPr lang="en-US" sz="1600" kern="0" dirty="0">
              <a:ea typeface="ＭＳ Ｐゴシック" pitchFamily="-105" charset="-128"/>
              <a:cs typeface="ＭＳ Ｐゴシック" pitchFamily="-105" charset="-128"/>
            </a:endParaRPr>
          </a:p>
          <a:p>
            <a:pPr marL="0" lvl="1" indent="0">
              <a:buNone/>
            </a:pPr>
            <a:endParaRPr lang="en-US" sz="1600" kern="0" dirty="0">
              <a:ea typeface="ＭＳ Ｐゴシック" pitchFamily="-105" charset="-128"/>
              <a:cs typeface="ＭＳ Ｐゴシック" pitchFamily="-105" charset="-128"/>
            </a:endParaRPr>
          </a:p>
          <a:p>
            <a:pPr marL="0" lvl="1" indent="0">
              <a:buNone/>
            </a:pPr>
            <a:endParaRPr lang="en-US" b="1" kern="0" dirty="0">
              <a:ea typeface="ＭＳ Ｐゴシック" pitchFamily="-105" charset="-128"/>
              <a:cs typeface="ＭＳ Ｐゴシック" pitchFamily="-105" charset="-128"/>
            </a:endParaRPr>
          </a:p>
        </p:txBody>
      </p:sp>
      <p:sp>
        <p:nvSpPr>
          <p:cNvPr id="16" name="Content Placeholder 2">
            <a:extLst>
              <a:ext uri="{FF2B5EF4-FFF2-40B4-BE49-F238E27FC236}">
                <a16:creationId xmlns:a16="http://schemas.microsoft.com/office/drawing/2014/main" id="{F6A6F65A-2EE0-41BB-81FD-1AD72FAD91C3}"/>
              </a:ext>
            </a:extLst>
          </p:cNvPr>
          <p:cNvSpPr txBox="1">
            <a:spLocks/>
          </p:cNvSpPr>
          <p:nvPr/>
        </p:nvSpPr>
        <p:spPr bwMode="auto">
          <a:xfrm>
            <a:off x="457197" y="1526426"/>
            <a:ext cx="8581301"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marL="0" lvl="1" indent="0">
              <a:buNone/>
            </a:pPr>
            <a:r>
              <a:rPr lang="en-US" b="1" kern="0" dirty="0">
                <a:ea typeface="ＭＳ Ｐゴシック" pitchFamily="-105" charset="-128"/>
                <a:cs typeface="ＭＳ Ｐゴシック" pitchFamily="-105" charset="-128"/>
              </a:rPr>
              <a:t>Tendering and bidding</a:t>
            </a:r>
          </a:p>
          <a:p>
            <a:pPr marL="0" lvl="1" indent="0">
              <a:buNone/>
            </a:pPr>
            <a:endParaRPr lang="en-US" sz="1600" kern="0" dirty="0">
              <a:ea typeface="ＭＳ Ｐゴシック" pitchFamily="-105" charset="-128"/>
              <a:cs typeface="ＭＳ Ｐゴシック" pitchFamily="-105" charset="-128"/>
            </a:endParaRPr>
          </a:p>
          <a:p>
            <a:pPr marL="0" lvl="1" indent="0">
              <a:buNone/>
            </a:pPr>
            <a:endParaRPr lang="en-US" sz="1600" kern="0" dirty="0">
              <a:ea typeface="ＭＳ Ｐゴシック" pitchFamily="-105" charset="-128"/>
              <a:cs typeface="ＭＳ Ｐゴシック" pitchFamily="-105" charset="-128"/>
            </a:endParaRPr>
          </a:p>
          <a:p>
            <a:pPr marL="0" lvl="1" indent="0">
              <a:buNone/>
            </a:pPr>
            <a:endParaRPr lang="en-US" sz="1600" kern="0" dirty="0">
              <a:ea typeface="ＭＳ Ｐゴシック" pitchFamily="-105" charset="-128"/>
              <a:cs typeface="ＭＳ Ｐゴシック" pitchFamily="-105" charset="-128"/>
            </a:endParaRPr>
          </a:p>
          <a:p>
            <a:pPr marL="0" lvl="1" indent="0">
              <a:buNone/>
            </a:pPr>
            <a:endParaRPr lang="en-US" b="1" kern="0" dirty="0">
              <a:ea typeface="ＭＳ Ｐゴシック" pitchFamily="-105" charset="-128"/>
              <a:cs typeface="ＭＳ Ｐゴシック" pitchFamily="-105" charset="-128"/>
            </a:endParaRPr>
          </a:p>
          <a:p>
            <a:pPr marL="0" lvl="1" indent="0">
              <a:buNone/>
            </a:pPr>
            <a:endParaRPr lang="en-US" kern="0" dirty="0">
              <a:ea typeface="ＭＳ Ｐゴシック" pitchFamily="-105" charset="-128"/>
              <a:cs typeface="ＭＳ Ｐゴシック" pitchFamily="-105" charset="-128"/>
            </a:endParaRPr>
          </a:p>
        </p:txBody>
      </p:sp>
      <p:sp>
        <p:nvSpPr>
          <p:cNvPr id="19" name="Content Placeholder 2">
            <a:extLst>
              <a:ext uri="{FF2B5EF4-FFF2-40B4-BE49-F238E27FC236}">
                <a16:creationId xmlns:a16="http://schemas.microsoft.com/office/drawing/2014/main" id="{A7B60B6E-18E4-4761-AD98-F8BA52C6C5A1}"/>
              </a:ext>
            </a:extLst>
          </p:cNvPr>
          <p:cNvSpPr txBox="1">
            <a:spLocks/>
          </p:cNvSpPr>
          <p:nvPr/>
        </p:nvSpPr>
        <p:spPr bwMode="auto">
          <a:xfrm>
            <a:off x="457196" y="1931994"/>
            <a:ext cx="8581301" cy="64807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marL="0" lvl="1" indent="0">
              <a:buNone/>
            </a:pPr>
            <a:r>
              <a:rPr lang="en-US" kern="0" dirty="0">
                <a:ea typeface="ＭＳ Ｐゴシック" pitchFamily="-105" charset="-128"/>
                <a:cs typeface="ＭＳ Ｐゴシック" pitchFamily="-105" charset="-128"/>
              </a:rPr>
              <a:t>For a larger project, it may be that several contractors will compete or ‘bid’ to secure the contract. </a:t>
            </a:r>
          </a:p>
          <a:p>
            <a:pPr marL="0" lvl="1" indent="0">
              <a:buNone/>
            </a:pPr>
            <a:endParaRPr lang="en-US" sz="1600" kern="0" dirty="0">
              <a:ea typeface="ＭＳ Ｐゴシック" pitchFamily="-105" charset="-128"/>
              <a:cs typeface="ＭＳ Ｐゴシック" pitchFamily="-105" charset="-128"/>
            </a:endParaRPr>
          </a:p>
          <a:p>
            <a:pPr marL="0" lvl="1" indent="0">
              <a:buNone/>
            </a:pPr>
            <a:endParaRPr lang="en-US" sz="1600" kern="0" dirty="0">
              <a:ea typeface="ＭＳ Ｐゴシック" pitchFamily="-105" charset="-128"/>
              <a:cs typeface="ＭＳ Ｐゴシック" pitchFamily="-105" charset="-128"/>
            </a:endParaRPr>
          </a:p>
        </p:txBody>
      </p:sp>
      <p:sp>
        <p:nvSpPr>
          <p:cNvPr id="20" name="Content Placeholder 2">
            <a:extLst>
              <a:ext uri="{FF2B5EF4-FFF2-40B4-BE49-F238E27FC236}">
                <a16:creationId xmlns:a16="http://schemas.microsoft.com/office/drawing/2014/main" id="{DBBE5F94-1C05-4B6C-9EF4-69D1F8B86F16}"/>
              </a:ext>
            </a:extLst>
          </p:cNvPr>
          <p:cNvSpPr txBox="1">
            <a:spLocks/>
          </p:cNvSpPr>
          <p:nvPr/>
        </p:nvSpPr>
        <p:spPr bwMode="auto">
          <a:xfrm>
            <a:off x="448441" y="4103787"/>
            <a:ext cx="8238359" cy="64807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marL="0" lvl="1" indent="0">
              <a:buNone/>
            </a:pPr>
            <a:r>
              <a:rPr lang="en-US" kern="0" dirty="0">
                <a:ea typeface="ＭＳ Ｐゴシック" pitchFamily="-105" charset="-128"/>
                <a:cs typeface="ＭＳ Ｐゴシック" pitchFamily="-105" charset="-128"/>
              </a:rPr>
              <a:t>This process is referred to as a ‘tender’. The client then decides which contractor they wish to use.</a:t>
            </a:r>
          </a:p>
          <a:p>
            <a:pPr marL="0" lvl="1" indent="0">
              <a:buNone/>
            </a:pPr>
            <a:endParaRPr lang="en-US" sz="1600" kern="0" dirty="0">
              <a:ea typeface="ＭＳ Ｐゴシック" pitchFamily="-105" charset="-128"/>
              <a:cs typeface="ＭＳ Ｐゴシック" pitchFamily="-105" charset="-128"/>
            </a:endParaRPr>
          </a:p>
          <a:p>
            <a:pPr marL="0" lvl="1" indent="0">
              <a:buNone/>
            </a:pPr>
            <a:endParaRPr lang="en-US" sz="1600" kern="0" dirty="0">
              <a:ea typeface="ＭＳ Ｐゴシック" pitchFamily="-105" charset="-128"/>
              <a:cs typeface="ＭＳ Ｐゴシック" pitchFamily="-105" charset="-128"/>
            </a:endParaRPr>
          </a:p>
        </p:txBody>
      </p:sp>
      <p:sp>
        <p:nvSpPr>
          <p:cNvPr id="22" name="Content Placeholder 2">
            <a:extLst>
              <a:ext uri="{FF2B5EF4-FFF2-40B4-BE49-F238E27FC236}">
                <a16:creationId xmlns:a16="http://schemas.microsoft.com/office/drawing/2014/main" id="{012F42C0-DDE1-4D79-BACF-D6F5694B5BA8}"/>
              </a:ext>
            </a:extLst>
          </p:cNvPr>
          <p:cNvSpPr txBox="1">
            <a:spLocks/>
          </p:cNvSpPr>
          <p:nvPr/>
        </p:nvSpPr>
        <p:spPr bwMode="auto">
          <a:xfrm>
            <a:off x="457196" y="2698373"/>
            <a:ext cx="4930446" cy="134828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marL="0" lvl="1" indent="0">
              <a:buNone/>
            </a:pPr>
            <a:r>
              <a:rPr lang="en-US" kern="0" dirty="0">
                <a:ea typeface="ＭＳ Ｐゴシック" pitchFamily="-105" charset="-128"/>
                <a:cs typeface="ＭＳ Ｐゴシック" pitchFamily="-105" charset="-128"/>
              </a:rPr>
              <a:t>Each contractor makes calculations of resource requirements for a project and the timescales over which the work will </a:t>
            </a:r>
            <a:r>
              <a:rPr lang="en-US" kern="0">
                <a:ea typeface="ＭＳ Ｐゴシック" pitchFamily="-105" charset="-128"/>
                <a:cs typeface="ＭＳ Ｐゴシック" pitchFamily="-105" charset="-128"/>
              </a:rPr>
              <a:t>be completed</a:t>
            </a:r>
            <a:r>
              <a:rPr lang="en-US" kern="0" dirty="0">
                <a:ea typeface="ＭＳ Ｐゴシック" pitchFamily="-105" charset="-128"/>
                <a:cs typeface="ＭＳ Ｐゴシック" pitchFamily="-105" charset="-128"/>
              </a:rPr>
              <a:t>.</a:t>
            </a:r>
          </a:p>
          <a:p>
            <a:pPr marL="0" lvl="1" indent="0">
              <a:buNone/>
            </a:pPr>
            <a:endParaRPr lang="en-US" sz="1600" kern="0" dirty="0">
              <a:ea typeface="ＭＳ Ｐゴシック" pitchFamily="-105" charset="-128"/>
              <a:cs typeface="ＭＳ Ｐゴシック" pitchFamily="-105" charset="-128"/>
            </a:endParaRPr>
          </a:p>
          <a:p>
            <a:pPr marL="0" lvl="1" indent="0">
              <a:buNone/>
            </a:pPr>
            <a:endParaRPr lang="en-US" sz="1600" kern="0" dirty="0">
              <a:ea typeface="ＭＳ Ｐゴシック" pitchFamily="-105" charset="-128"/>
              <a:cs typeface="ＭＳ Ｐゴシック" pitchFamily="-105" charset="-128"/>
            </a:endParaRPr>
          </a:p>
        </p:txBody>
      </p:sp>
      <p:pic>
        <p:nvPicPr>
          <p:cNvPr id="2" name="Picture 1"/>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580112" y="2339673"/>
            <a:ext cx="2618089" cy="1745393"/>
          </a:xfrm>
          <a:prstGeom prst="rect">
            <a:avLst/>
          </a:prstGeom>
        </p:spPr>
      </p:pic>
    </p:spTree>
    <p:extLst>
      <p:ext uri="{BB962C8B-B14F-4D97-AF65-F5344CB8AC3E}">
        <p14:creationId xmlns:p14="http://schemas.microsoft.com/office/powerpoint/2010/main" val="276357676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53B49F77-C6D5-4128-9AE4-E2E931AB44E0}"/>
              </a:ext>
            </a:extLst>
          </p:cNvPr>
          <p:cNvSpPr txBox="1">
            <a:spLocks/>
          </p:cNvSpPr>
          <p:nvPr/>
        </p:nvSpPr>
        <p:spPr bwMode="auto">
          <a:xfrm>
            <a:off x="457200" y="1024873"/>
            <a:ext cx="8229600"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a:lstStyle>
          <a:p>
            <a:r>
              <a:rPr lang="en-US" kern="0" dirty="0">
                <a:ea typeface="ＭＳ Ｐゴシック" pitchFamily="-105" charset="-128"/>
                <a:cs typeface="ＭＳ Ｐゴシック" pitchFamily="-105" charset="-128"/>
              </a:rPr>
              <a:t>Common factors in procurement (continued)</a:t>
            </a:r>
          </a:p>
        </p:txBody>
      </p:sp>
      <p:sp>
        <p:nvSpPr>
          <p:cNvPr id="18" name="Content Placeholder 2">
            <a:extLst>
              <a:ext uri="{FF2B5EF4-FFF2-40B4-BE49-F238E27FC236}">
                <a16:creationId xmlns:a16="http://schemas.microsoft.com/office/drawing/2014/main" id="{ADAA81C0-3893-4CDF-8877-B9A0B60AE176}"/>
              </a:ext>
            </a:extLst>
          </p:cNvPr>
          <p:cNvSpPr txBox="1">
            <a:spLocks/>
          </p:cNvSpPr>
          <p:nvPr/>
        </p:nvSpPr>
        <p:spPr bwMode="auto">
          <a:xfrm>
            <a:off x="457199" y="1514996"/>
            <a:ext cx="8215461" cy="2254819"/>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marL="0" lvl="1" indent="0">
              <a:buNone/>
            </a:pPr>
            <a:endParaRPr lang="en-US" kern="0" dirty="0">
              <a:ea typeface="ＭＳ Ｐゴシック" pitchFamily="-105" charset="-128"/>
              <a:cs typeface="ＭＳ Ｐゴシック" pitchFamily="-105" charset="-128"/>
            </a:endParaRPr>
          </a:p>
        </p:txBody>
      </p:sp>
      <p:sp>
        <p:nvSpPr>
          <p:cNvPr id="9" name="Content Placeholder 2">
            <a:extLst>
              <a:ext uri="{FF2B5EF4-FFF2-40B4-BE49-F238E27FC236}">
                <a16:creationId xmlns:a16="http://schemas.microsoft.com/office/drawing/2014/main" id="{2C31240F-035A-4708-BBE6-5146919AA454}"/>
              </a:ext>
            </a:extLst>
          </p:cNvPr>
          <p:cNvSpPr txBox="1">
            <a:spLocks/>
          </p:cNvSpPr>
          <p:nvPr/>
        </p:nvSpPr>
        <p:spPr bwMode="auto">
          <a:xfrm>
            <a:off x="457199" y="1616044"/>
            <a:ext cx="8435281" cy="1013116"/>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marL="0" lvl="1" indent="0">
              <a:buNone/>
            </a:pPr>
            <a:r>
              <a:rPr lang="en-US" kern="0" dirty="0">
                <a:ea typeface="ＭＳ Ｐゴシック" pitchFamily="-105" charset="-128"/>
                <a:cs typeface="ＭＳ Ｐゴシック" pitchFamily="-105" charset="-128"/>
              </a:rPr>
              <a:t>Tenders can be described as ‘</a:t>
            </a:r>
            <a:r>
              <a:rPr lang="en-US" b="1" kern="0" dirty="0">
                <a:ea typeface="ＭＳ Ｐゴシック" pitchFamily="-105" charset="-128"/>
                <a:cs typeface="ＭＳ Ｐゴシック" pitchFamily="-105" charset="-128"/>
              </a:rPr>
              <a:t>open</a:t>
            </a:r>
            <a:r>
              <a:rPr lang="en-US" kern="0" dirty="0">
                <a:ea typeface="ＭＳ Ｐゴシック" pitchFamily="-105" charset="-128"/>
                <a:cs typeface="ＭＳ Ｐゴシック" pitchFamily="-105" charset="-128"/>
              </a:rPr>
              <a:t>’ or ‘</a:t>
            </a:r>
            <a:r>
              <a:rPr lang="en-US" b="1" kern="0" dirty="0">
                <a:ea typeface="ＭＳ Ｐゴシック" pitchFamily="-105" charset="-128"/>
                <a:cs typeface="ＭＳ Ｐゴシック" pitchFamily="-105" charset="-128"/>
              </a:rPr>
              <a:t>closed</a:t>
            </a:r>
            <a:r>
              <a:rPr lang="en-US" kern="0" dirty="0">
                <a:ea typeface="ＭＳ Ｐゴシック" pitchFamily="-105" charset="-128"/>
                <a:cs typeface="ＭＳ Ｐゴシック" pitchFamily="-105" charset="-128"/>
              </a:rPr>
              <a:t>’. </a:t>
            </a:r>
          </a:p>
          <a:p>
            <a:pPr marL="0" lvl="1" indent="0">
              <a:buNone/>
            </a:pPr>
            <a:r>
              <a:rPr lang="en-US" kern="0" dirty="0">
                <a:ea typeface="ＭＳ Ｐゴシック" pitchFamily="-105" charset="-128"/>
                <a:cs typeface="ＭＳ Ｐゴシック" pitchFamily="-105" charset="-128"/>
              </a:rPr>
              <a:t>An </a:t>
            </a:r>
            <a:r>
              <a:rPr lang="en-US" b="1" kern="0" dirty="0">
                <a:ea typeface="ＭＳ Ｐゴシック" pitchFamily="-105" charset="-128"/>
                <a:cs typeface="ＭＳ Ｐゴシック" pitchFamily="-105" charset="-128"/>
              </a:rPr>
              <a:t>open tender </a:t>
            </a:r>
            <a:r>
              <a:rPr lang="en-US" kern="0" dirty="0">
                <a:ea typeface="ＭＳ Ｐゴシック" pitchFamily="-105" charset="-128"/>
                <a:cs typeface="ＭＳ Ｐゴシック" pitchFamily="-105" charset="-128"/>
              </a:rPr>
              <a:t>(sometimes called a competitive or public tender) will allow all qualified bidders to submit an entry. </a:t>
            </a:r>
          </a:p>
          <a:p>
            <a:pPr marL="0" lvl="1" indent="0">
              <a:buNone/>
            </a:pPr>
            <a:endParaRPr lang="en-US" sz="1600" kern="0" dirty="0">
              <a:ea typeface="ＭＳ Ｐゴシック" pitchFamily="-105" charset="-128"/>
              <a:cs typeface="ＭＳ Ｐゴシック" pitchFamily="-105" charset="-128"/>
            </a:endParaRPr>
          </a:p>
          <a:p>
            <a:pPr marL="0" lvl="1" indent="0">
              <a:buNone/>
            </a:pPr>
            <a:endParaRPr lang="en-US" sz="1600" kern="0" dirty="0">
              <a:ea typeface="ＭＳ Ｐゴシック" pitchFamily="-105" charset="-128"/>
              <a:cs typeface="ＭＳ Ｐゴシック" pitchFamily="-105" charset="-128"/>
            </a:endParaRPr>
          </a:p>
          <a:p>
            <a:pPr marL="0" lvl="1" indent="0">
              <a:buNone/>
            </a:pPr>
            <a:endParaRPr lang="en-US" sz="1600" kern="0" dirty="0">
              <a:ea typeface="ＭＳ Ｐゴシック" pitchFamily="-105" charset="-128"/>
              <a:cs typeface="ＭＳ Ｐゴシック" pitchFamily="-105" charset="-128"/>
            </a:endParaRPr>
          </a:p>
          <a:p>
            <a:pPr marL="0" lvl="1" indent="0">
              <a:buNone/>
            </a:pPr>
            <a:endParaRPr lang="en-US" b="1" kern="0" dirty="0">
              <a:ea typeface="ＭＳ Ｐゴシック" pitchFamily="-105" charset="-128"/>
              <a:cs typeface="ＭＳ Ｐゴシック" pitchFamily="-105" charset="-128"/>
            </a:endParaRPr>
          </a:p>
          <a:p>
            <a:pPr marL="0" lvl="1" indent="0">
              <a:buNone/>
            </a:pPr>
            <a:endParaRPr lang="en-US" kern="0" dirty="0">
              <a:ea typeface="ＭＳ Ｐゴシック" pitchFamily="-105" charset="-128"/>
              <a:cs typeface="ＭＳ Ｐゴシック" pitchFamily="-105" charset="-128"/>
            </a:endParaRPr>
          </a:p>
        </p:txBody>
      </p:sp>
      <p:sp>
        <p:nvSpPr>
          <p:cNvPr id="5" name="Content Placeholder 2">
            <a:extLst>
              <a:ext uri="{FF2B5EF4-FFF2-40B4-BE49-F238E27FC236}">
                <a16:creationId xmlns:a16="http://schemas.microsoft.com/office/drawing/2014/main" id="{76D29A69-9DAA-482B-8E0D-83DB889BBD82}"/>
              </a:ext>
            </a:extLst>
          </p:cNvPr>
          <p:cNvSpPr txBox="1">
            <a:spLocks/>
          </p:cNvSpPr>
          <p:nvPr/>
        </p:nvSpPr>
        <p:spPr bwMode="auto">
          <a:xfrm>
            <a:off x="475013" y="4863976"/>
            <a:ext cx="8345459" cy="969151"/>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marL="0" lvl="1" indent="0">
              <a:buNone/>
            </a:pPr>
            <a:r>
              <a:rPr lang="en-US" kern="0" dirty="0">
                <a:ea typeface="ＭＳ Ｐゴシック" pitchFamily="-105" charset="-128"/>
                <a:cs typeface="ＭＳ Ｐゴシック" pitchFamily="-105" charset="-128"/>
              </a:rPr>
              <a:t>A </a:t>
            </a:r>
            <a:r>
              <a:rPr lang="en-US" b="1" kern="0" dirty="0">
                <a:ea typeface="ＭＳ Ｐゴシック" pitchFamily="-105" charset="-128"/>
                <a:cs typeface="ＭＳ Ｐゴシック" pitchFamily="-105" charset="-128"/>
              </a:rPr>
              <a:t>closed tender </a:t>
            </a:r>
            <a:r>
              <a:rPr lang="en-US" kern="0" dirty="0">
                <a:ea typeface="ＭＳ Ｐゴシック" pitchFamily="-105" charset="-128"/>
                <a:cs typeface="ＭＳ Ｐゴシック" pitchFamily="-105" charset="-128"/>
              </a:rPr>
              <a:t>is where only invited contractors can submit a bid for consideration by the client. This means that only contractors who the client views as having a good reputation will be able to submit a tender.</a:t>
            </a:r>
          </a:p>
          <a:p>
            <a:pPr marL="0" lvl="1" indent="0">
              <a:buNone/>
            </a:pPr>
            <a:endParaRPr lang="en-US" sz="1600" kern="0" dirty="0">
              <a:ea typeface="ＭＳ Ｐゴシック" pitchFamily="-105" charset="-128"/>
              <a:cs typeface="ＭＳ Ｐゴシック" pitchFamily="-105" charset="-128"/>
            </a:endParaRPr>
          </a:p>
          <a:p>
            <a:pPr marL="0" lvl="1" indent="0">
              <a:buNone/>
            </a:pPr>
            <a:endParaRPr lang="en-US" sz="1600" kern="0" dirty="0">
              <a:ea typeface="ＭＳ Ｐゴシック" pitchFamily="-105" charset="-128"/>
              <a:cs typeface="ＭＳ Ｐゴシック" pitchFamily="-105" charset="-128"/>
            </a:endParaRPr>
          </a:p>
          <a:p>
            <a:pPr marL="0" lvl="1" indent="0">
              <a:buNone/>
            </a:pPr>
            <a:endParaRPr lang="en-US" sz="1600" kern="0" dirty="0">
              <a:ea typeface="ＭＳ Ｐゴシック" pitchFamily="-105" charset="-128"/>
              <a:cs typeface="ＭＳ Ｐゴシック" pitchFamily="-105" charset="-128"/>
            </a:endParaRPr>
          </a:p>
          <a:p>
            <a:pPr marL="0" lvl="1" indent="0">
              <a:buNone/>
            </a:pPr>
            <a:endParaRPr lang="en-US" b="1" kern="0" dirty="0">
              <a:ea typeface="ＭＳ Ｐゴシック" pitchFamily="-105" charset="-128"/>
              <a:cs typeface="ＭＳ Ｐゴシック" pitchFamily="-105" charset="-128"/>
            </a:endParaRPr>
          </a:p>
          <a:p>
            <a:pPr marL="0" lvl="1" indent="0">
              <a:buNone/>
            </a:pPr>
            <a:endParaRPr lang="en-US" kern="0" dirty="0">
              <a:ea typeface="ＭＳ Ｐゴシック" pitchFamily="-105" charset="-128"/>
              <a:cs typeface="ＭＳ Ｐゴシック" pitchFamily="-105" charset="-128"/>
            </a:endParaRPr>
          </a:p>
        </p:txBody>
      </p:sp>
      <p:sp>
        <p:nvSpPr>
          <p:cNvPr id="6" name="Content Placeholder 2">
            <a:extLst>
              <a:ext uri="{FF2B5EF4-FFF2-40B4-BE49-F238E27FC236}">
                <a16:creationId xmlns:a16="http://schemas.microsoft.com/office/drawing/2014/main" id="{AA6D1608-15D7-4632-AC79-3FA14F762CC3}"/>
              </a:ext>
            </a:extLst>
          </p:cNvPr>
          <p:cNvSpPr txBox="1">
            <a:spLocks/>
          </p:cNvSpPr>
          <p:nvPr/>
        </p:nvSpPr>
        <p:spPr bwMode="auto">
          <a:xfrm>
            <a:off x="471340" y="2860727"/>
            <a:ext cx="4601043" cy="177168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marL="0" lvl="1" indent="0">
              <a:buNone/>
            </a:pPr>
            <a:r>
              <a:rPr lang="en-US" kern="0" dirty="0">
                <a:ea typeface="ＭＳ Ｐゴシック" pitchFamily="-105" charset="-128"/>
                <a:cs typeface="ＭＳ Ｐゴシック" pitchFamily="-105" charset="-128"/>
              </a:rPr>
              <a:t>The sealed bids are opened in public and the client chooses on the basis of price and quality. This means contractors are focused on offering a bid that is as attractive as possible to the client.</a:t>
            </a:r>
          </a:p>
          <a:p>
            <a:pPr marL="0" lvl="1" indent="0">
              <a:buNone/>
            </a:pPr>
            <a:endParaRPr lang="en-US" sz="1600" kern="0" dirty="0">
              <a:ea typeface="ＭＳ Ｐゴシック" pitchFamily="-105" charset="-128"/>
              <a:cs typeface="ＭＳ Ｐゴシック" pitchFamily="-105" charset="-128"/>
            </a:endParaRPr>
          </a:p>
          <a:p>
            <a:pPr marL="0" lvl="1" indent="0">
              <a:buNone/>
            </a:pPr>
            <a:endParaRPr lang="en-US" sz="1600" kern="0" dirty="0">
              <a:ea typeface="ＭＳ Ｐゴシック" pitchFamily="-105" charset="-128"/>
              <a:cs typeface="ＭＳ Ｐゴシック" pitchFamily="-105" charset="-128"/>
            </a:endParaRPr>
          </a:p>
          <a:p>
            <a:pPr marL="0" lvl="1" indent="0">
              <a:buNone/>
            </a:pPr>
            <a:endParaRPr lang="en-US" sz="1600" kern="0" dirty="0">
              <a:ea typeface="ＭＳ Ｐゴシック" pitchFamily="-105" charset="-128"/>
              <a:cs typeface="ＭＳ Ｐゴシック" pitchFamily="-105" charset="-128"/>
            </a:endParaRPr>
          </a:p>
          <a:p>
            <a:pPr marL="0" lvl="1" indent="0">
              <a:buNone/>
            </a:pPr>
            <a:endParaRPr lang="en-US" b="1" kern="0" dirty="0">
              <a:ea typeface="ＭＳ Ｐゴシック" pitchFamily="-105" charset="-128"/>
              <a:cs typeface="ＭＳ Ｐゴシック" pitchFamily="-105" charset="-128"/>
            </a:endParaRPr>
          </a:p>
          <a:p>
            <a:pPr marL="0" lvl="1" indent="0">
              <a:buNone/>
            </a:pPr>
            <a:endParaRPr lang="en-US" kern="0" dirty="0">
              <a:ea typeface="ＭＳ Ｐゴシック" pitchFamily="-105" charset="-128"/>
              <a:cs typeface="ＭＳ Ｐゴシック" pitchFamily="-105" charset="-128"/>
            </a:endParaRPr>
          </a:p>
        </p:txBody>
      </p:sp>
      <p:pic>
        <p:nvPicPr>
          <p:cNvPr id="2" name="Picture 1"/>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292080" y="2744657"/>
            <a:ext cx="3005460" cy="2003822"/>
          </a:xfrm>
          <a:prstGeom prst="rect">
            <a:avLst/>
          </a:prstGeom>
        </p:spPr>
      </p:pic>
    </p:spTree>
    <p:extLst>
      <p:ext uri="{BB962C8B-B14F-4D97-AF65-F5344CB8AC3E}">
        <p14:creationId xmlns:p14="http://schemas.microsoft.com/office/powerpoint/2010/main" val="26875692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53B49F77-C6D5-4128-9AE4-E2E931AB44E0}"/>
              </a:ext>
            </a:extLst>
          </p:cNvPr>
          <p:cNvSpPr txBox="1">
            <a:spLocks/>
          </p:cNvSpPr>
          <p:nvPr/>
        </p:nvSpPr>
        <p:spPr bwMode="auto">
          <a:xfrm>
            <a:off x="457200" y="1024873"/>
            <a:ext cx="8229600"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a:lstStyle>
          <a:p>
            <a:r>
              <a:rPr lang="en-US" kern="0" dirty="0">
                <a:ea typeface="ＭＳ Ｐゴシック" pitchFamily="-105" charset="-128"/>
                <a:cs typeface="ＭＳ Ｐゴシック" pitchFamily="-105" charset="-128"/>
              </a:rPr>
              <a:t>Common factors in procurement (continued)</a:t>
            </a:r>
          </a:p>
        </p:txBody>
      </p:sp>
      <p:sp>
        <p:nvSpPr>
          <p:cNvPr id="18" name="Content Placeholder 2">
            <a:extLst>
              <a:ext uri="{FF2B5EF4-FFF2-40B4-BE49-F238E27FC236}">
                <a16:creationId xmlns:a16="http://schemas.microsoft.com/office/drawing/2014/main" id="{ADAA81C0-3893-4CDF-8877-B9A0B60AE176}"/>
              </a:ext>
            </a:extLst>
          </p:cNvPr>
          <p:cNvSpPr txBox="1">
            <a:spLocks/>
          </p:cNvSpPr>
          <p:nvPr/>
        </p:nvSpPr>
        <p:spPr bwMode="auto">
          <a:xfrm>
            <a:off x="457199" y="1514996"/>
            <a:ext cx="8215461" cy="2254819"/>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marL="0" lvl="1" indent="0">
              <a:buNone/>
            </a:pPr>
            <a:endParaRPr lang="en-US" kern="0" dirty="0">
              <a:ea typeface="ＭＳ Ｐゴシック" pitchFamily="-105" charset="-128"/>
              <a:cs typeface="ＭＳ Ｐゴシック" pitchFamily="-105" charset="-128"/>
            </a:endParaRPr>
          </a:p>
        </p:txBody>
      </p:sp>
      <p:sp>
        <p:nvSpPr>
          <p:cNvPr id="12" name="Content Placeholder 2">
            <a:extLst>
              <a:ext uri="{FF2B5EF4-FFF2-40B4-BE49-F238E27FC236}">
                <a16:creationId xmlns:a16="http://schemas.microsoft.com/office/drawing/2014/main" id="{5D449232-8CFE-4738-9E7C-30F841B203ED}"/>
              </a:ext>
            </a:extLst>
          </p:cNvPr>
          <p:cNvSpPr txBox="1">
            <a:spLocks/>
          </p:cNvSpPr>
          <p:nvPr/>
        </p:nvSpPr>
        <p:spPr bwMode="auto">
          <a:xfrm>
            <a:off x="457199" y="1532659"/>
            <a:ext cx="8363273" cy="2508577"/>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marL="0" lvl="1" indent="0">
              <a:buNone/>
            </a:pPr>
            <a:r>
              <a:rPr lang="en-US" b="1" kern="0" dirty="0">
                <a:ea typeface="ＭＳ Ｐゴシック" pitchFamily="-105" charset="-128"/>
                <a:cs typeface="ＭＳ Ｐゴシック" pitchFamily="-105" charset="-128"/>
              </a:rPr>
              <a:t> Elements of the tender </a:t>
            </a:r>
          </a:p>
          <a:p>
            <a:pPr lvl="1"/>
            <a:r>
              <a:rPr lang="en-US" sz="1600" b="1" kern="0" dirty="0">
                <a:ea typeface="ＭＳ Ｐゴシック" pitchFamily="-105" charset="-128"/>
                <a:cs typeface="ＭＳ Ｐゴシック" pitchFamily="-105" charset="-128"/>
              </a:rPr>
              <a:t>Pre-tender planning. </a:t>
            </a:r>
            <a:r>
              <a:rPr lang="en-US" sz="1600" kern="0" dirty="0">
                <a:ea typeface="ＭＳ Ｐゴシック" pitchFamily="-105" charset="-128"/>
                <a:cs typeface="ＭＳ Ｐゴシック" pitchFamily="-105" charset="-128"/>
              </a:rPr>
              <a:t>The part of the process before the tender is prepared. </a:t>
            </a:r>
            <a:r>
              <a:rPr lang="en-GB" sz="1600" dirty="0">
                <a:effectLst/>
                <a:latin typeface="Arial" panose="020B0604020202020204" pitchFamily="34" charset="0"/>
                <a:ea typeface="Calibri" panose="020F0502020204030204" pitchFamily="34" charset="0"/>
              </a:rPr>
              <a:t>Does the contractor have the resources and personnel to take on the project ? Can they complete the build within the timescale?</a:t>
            </a:r>
          </a:p>
          <a:p>
            <a:pPr lvl="1"/>
            <a:r>
              <a:rPr lang="en-GB" sz="1600" b="1" kern="0" dirty="0">
                <a:latin typeface="Arial" panose="020B0604020202020204" pitchFamily="34" charset="0"/>
                <a:ea typeface="ＭＳ Ｐゴシック" pitchFamily="-105" charset="-128"/>
                <a:cs typeface="ＭＳ Ｐゴシック" pitchFamily="-105" charset="-128"/>
              </a:rPr>
              <a:t>Pre-contract planning. </a:t>
            </a:r>
            <a:r>
              <a:rPr lang="en-GB" sz="1600" kern="0" dirty="0">
                <a:latin typeface="Arial" panose="020B0604020202020204" pitchFamily="34" charset="0"/>
                <a:ea typeface="ＭＳ Ｐゴシック" pitchFamily="-105" charset="-128"/>
                <a:cs typeface="ＭＳ Ｐゴシック" pitchFamily="-105" charset="-128"/>
              </a:rPr>
              <a:t>Before the contract is written. The contractor may have up to six weeks to plan things such as the site layout, laying on of temporary services and preparation of the work programme.</a:t>
            </a:r>
          </a:p>
          <a:p>
            <a:pPr marL="0" lvl="1" indent="0">
              <a:buNone/>
            </a:pPr>
            <a:endParaRPr lang="en-GB" sz="1600" kern="0" dirty="0">
              <a:latin typeface="Arial" panose="020B0604020202020204" pitchFamily="34" charset="0"/>
              <a:ea typeface="ＭＳ Ｐゴシック" pitchFamily="-105" charset="-128"/>
              <a:cs typeface="ＭＳ Ｐゴシック" pitchFamily="-105" charset="-128"/>
            </a:endParaRPr>
          </a:p>
          <a:p>
            <a:pPr lvl="1"/>
            <a:endParaRPr lang="en-US" sz="1600" kern="0" dirty="0">
              <a:ea typeface="ＭＳ Ｐゴシック" pitchFamily="-105" charset="-128"/>
              <a:cs typeface="ＭＳ Ｐゴシック" pitchFamily="-105" charset="-128"/>
            </a:endParaRPr>
          </a:p>
          <a:p>
            <a:pPr marL="0" lvl="1" indent="0">
              <a:buNone/>
            </a:pPr>
            <a:r>
              <a:rPr lang="en-US" kern="0" dirty="0">
                <a:ea typeface="ＭＳ Ｐゴシック" pitchFamily="-105" charset="-128"/>
                <a:cs typeface="ＭＳ Ｐゴシック" pitchFamily="-105" charset="-128"/>
              </a:rPr>
              <a:t> </a:t>
            </a:r>
          </a:p>
        </p:txBody>
      </p:sp>
      <p:pic>
        <p:nvPicPr>
          <p:cNvPr id="7" name="Picture 6">
            <a:extLst>
              <a:ext uri="{FF2B5EF4-FFF2-40B4-BE49-F238E27FC236}">
                <a16:creationId xmlns:a16="http://schemas.microsoft.com/office/drawing/2014/main" id="{ACA1083F-E446-4BD2-94D0-965342D0D30A}"/>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a:xfrm>
            <a:off x="2888741" y="4080463"/>
            <a:ext cx="3366517" cy="2245467"/>
          </a:xfrm>
          <a:prstGeom prst="rect">
            <a:avLst/>
          </a:prstGeom>
        </p:spPr>
      </p:pic>
    </p:spTree>
    <p:extLst>
      <p:ext uri="{BB962C8B-B14F-4D97-AF65-F5344CB8AC3E}">
        <p14:creationId xmlns:p14="http://schemas.microsoft.com/office/powerpoint/2010/main" val="347507109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53B49F77-C6D5-4128-9AE4-E2E931AB44E0}"/>
              </a:ext>
            </a:extLst>
          </p:cNvPr>
          <p:cNvSpPr txBox="1">
            <a:spLocks/>
          </p:cNvSpPr>
          <p:nvPr/>
        </p:nvSpPr>
        <p:spPr bwMode="auto">
          <a:xfrm>
            <a:off x="457200" y="1024873"/>
            <a:ext cx="8229600"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a:lstStyle>
          <a:p>
            <a:r>
              <a:rPr lang="en-US" kern="0" dirty="0">
                <a:ea typeface="ＭＳ Ｐゴシック" pitchFamily="-105" charset="-128"/>
                <a:cs typeface="ＭＳ Ｐゴシック" pitchFamily="-105" charset="-128"/>
              </a:rPr>
              <a:t>Common factors in procurement (continued)</a:t>
            </a:r>
          </a:p>
        </p:txBody>
      </p:sp>
      <p:sp>
        <p:nvSpPr>
          <p:cNvPr id="18" name="Content Placeholder 2">
            <a:extLst>
              <a:ext uri="{FF2B5EF4-FFF2-40B4-BE49-F238E27FC236}">
                <a16:creationId xmlns:a16="http://schemas.microsoft.com/office/drawing/2014/main" id="{ADAA81C0-3893-4CDF-8877-B9A0B60AE176}"/>
              </a:ext>
            </a:extLst>
          </p:cNvPr>
          <p:cNvSpPr txBox="1">
            <a:spLocks/>
          </p:cNvSpPr>
          <p:nvPr/>
        </p:nvSpPr>
        <p:spPr bwMode="auto">
          <a:xfrm>
            <a:off x="457199" y="1514996"/>
            <a:ext cx="8215461" cy="2254819"/>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marL="0" lvl="1" indent="0">
              <a:buNone/>
            </a:pPr>
            <a:endParaRPr lang="en-US" kern="0" dirty="0">
              <a:ea typeface="ＭＳ Ｐゴシック" pitchFamily="-105" charset="-128"/>
              <a:cs typeface="ＭＳ Ｐゴシック" pitchFamily="-105" charset="-128"/>
            </a:endParaRPr>
          </a:p>
        </p:txBody>
      </p:sp>
      <p:sp>
        <p:nvSpPr>
          <p:cNvPr id="12" name="Content Placeholder 2">
            <a:extLst>
              <a:ext uri="{FF2B5EF4-FFF2-40B4-BE49-F238E27FC236}">
                <a16:creationId xmlns:a16="http://schemas.microsoft.com/office/drawing/2014/main" id="{5D449232-8CFE-4738-9E7C-30F841B203ED}"/>
              </a:ext>
            </a:extLst>
          </p:cNvPr>
          <p:cNvSpPr txBox="1">
            <a:spLocks/>
          </p:cNvSpPr>
          <p:nvPr/>
        </p:nvSpPr>
        <p:spPr bwMode="auto">
          <a:xfrm>
            <a:off x="471340" y="1463879"/>
            <a:ext cx="4244676" cy="293347"/>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marL="0" lvl="1" indent="0">
              <a:buNone/>
            </a:pPr>
            <a:r>
              <a:rPr lang="en-US" b="1" kern="0" dirty="0">
                <a:ea typeface="ＭＳ Ｐゴシック" pitchFamily="-105" charset="-128"/>
                <a:cs typeface="ＭＳ Ｐゴシック" pitchFamily="-105" charset="-128"/>
              </a:rPr>
              <a:t>Elements of the tender (continued)  </a:t>
            </a:r>
          </a:p>
          <a:p>
            <a:pPr marL="0" lvl="1" indent="0">
              <a:buNone/>
            </a:pPr>
            <a:endParaRPr lang="en-GB" sz="1600" kern="0" dirty="0">
              <a:latin typeface="Arial" panose="020B0604020202020204" pitchFamily="34" charset="0"/>
              <a:ea typeface="ＭＳ Ｐゴシック" pitchFamily="-105" charset="-128"/>
              <a:cs typeface="ＭＳ Ｐゴシック" pitchFamily="-105" charset="-128"/>
            </a:endParaRPr>
          </a:p>
        </p:txBody>
      </p:sp>
      <p:sp>
        <p:nvSpPr>
          <p:cNvPr id="5" name="Content Placeholder 2">
            <a:extLst>
              <a:ext uri="{FF2B5EF4-FFF2-40B4-BE49-F238E27FC236}">
                <a16:creationId xmlns:a16="http://schemas.microsoft.com/office/drawing/2014/main" id="{ACCC4573-1577-41F9-AD0B-D9FBCC815DE6}"/>
              </a:ext>
            </a:extLst>
          </p:cNvPr>
          <p:cNvSpPr txBox="1">
            <a:spLocks/>
          </p:cNvSpPr>
          <p:nvPr/>
        </p:nvSpPr>
        <p:spPr bwMode="auto">
          <a:xfrm>
            <a:off x="471341" y="1982725"/>
            <a:ext cx="8133108" cy="65570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lvl="1"/>
            <a:r>
              <a:rPr lang="en-GB" sz="1600" b="1" kern="0" dirty="0">
                <a:latin typeface="Arial" panose="020B0604020202020204" pitchFamily="34" charset="0"/>
                <a:ea typeface="ＭＳ Ｐゴシック" pitchFamily="-105" charset="-128"/>
                <a:cs typeface="ＭＳ Ｐゴシック" pitchFamily="-105" charset="-128"/>
              </a:rPr>
              <a:t>Estimate. </a:t>
            </a:r>
            <a:r>
              <a:rPr lang="en-GB" sz="1600" kern="0" dirty="0">
                <a:latin typeface="Arial" panose="020B0604020202020204" pitchFamily="34" charset="0"/>
                <a:ea typeface="ＭＳ Ｐゴシック" pitchFamily="-105" charset="-128"/>
                <a:cs typeface="ＭＳ Ｐゴシック" pitchFamily="-105" charset="-128"/>
              </a:rPr>
              <a:t>Essentially a best guess of how much a specific project will cost or how long it will take to complete. The job could cost more or less than the estimated cost.</a:t>
            </a:r>
          </a:p>
          <a:p>
            <a:pPr marL="0" lvl="1" indent="0">
              <a:buNone/>
            </a:pPr>
            <a:endParaRPr lang="en-US" sz="1600" kern="0" dirty="0">
              <a:ea typeface="ＭＳ Ｐゴシック" pitchFamily="-105" charset="-128"/>
              <a:cs typeface="ＭＳ Ｐゴシック" pitchFamily="-105" charset="-128"/>
            </a:endParaRPr>
          </a:p>
          <a:p>
            <a:pPr marL="0" lvl="1" indent="0">
              <a:buNone/>
            </a:pPr>
            <a:endParaRPr lang="en-US" sz="1600" kern="0" dirty="0">
              <a:ea typeface="ＭＳ Ｐゴシック" pitchFamily="-105" charset="-128"/>
              <a:cs typeface="ＭＳ Ｐゴシック" pitchFamily="-105" charset="-128"/>
            </a:endParaRPr>
          </a:p>
          <a:p>
            <a:pPr marL="0" lvl="1" indent="0">
              <a:buNone/>
            </a:pPr>
            <a:endParaRPr lang="en-US" sz="1600" kern="0" dirty="0">
              <a:ea typeface="ＭＳ Ｐゴシック" pitchFamily="-105" charset="-128"/>
              <a:cs typeface="ＭＳ Ｐゴシック" pitchFamily="-105" charset="-128"/>
            </a:endParaRPr>
          </a:p>
          <a:p>
            <a:pPr marL="0" lvl="1" indent="0">
              <a:buNone/>
            </a:pPr>
            <a:endParaRPr lang="en-US" b="1" kern="0" dirty="0">
              <a:ea typeface="ＭＳ Ｐゴシック" pitchFamily="-105" charset="-128"/>
              <a:cs typeface="ＭＳ Ｐゴシック" pitchFamily="-105" charset="-128"/>
            </a:endParaRPr>
          </a:p>
          <a:p>
            <a:pPr marL="0" lvl="1" indent="0">
              <a:buNone/>
            </a:pPr>
            <a:endParaRPr lang="en-US" kern="0" dirty="0">
              <a:ea typeface="ＭＳ Ｐゴシック" pitchFamily="-105" charset="-128"/>
              <a:cs typeface="ＭＳ Ｐゴシック" pitchFamily="-105" charset="-128"/>
            </a:endParaRPr>
          </a:p>
        </p:txBody>
      </p:sp>
      <p:sp>
        <p:nvSpPr>
          <p:cNvPr id="6" name="Content Placeholder 2">
            <a:extLst>
              <a:ext uri="{FF2B5EF4-FFF2-40B4-BE49-F238E27FC236}">
                <a16:creationId xmlns:a16="http://schemas.microsoft.com/office/drawing/2014/main" id="{0ADE39D7-2440-440A-B452-37DDEA005B4B}"/>
              </a:ext>
            </a:extLst>
          </p:cNvPr>
          <p:cNvSpPr txBox="1">
            <a:spLocks/>
          </p:cNvSpPr>
          <p:nvPr/>
        </p:nvSpPr>
        <p:spPr bwMode="auto">
          <a:xfrm>
            <a:off x="470983" y="2863926"/>
            <a:ext cx="8201677" cy="69409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lvl="1"/>
            <a:r>
              <a:rPr lang="en-GB" sz="1600" b="1" kern="0" dirty="0">
                <a:latin typeface="Arial" panose="020B0604020202020204" pitchFamily="34" charset="0"/>
                <a:ea typeface="ＭＳ Ｐゴシック" pitchFamily="-105" charset="-128"/>
                <a:cs typeface="ＭＳ Ｐゴシック" pitchFamily="-105" charset="-128"/>
              </a:rPr>
              <a:t>Quote. </a:t>
            </a:r>
            <a:r>
              <a:rPr lang="en-GB" sz="1600" kern="0" dirty="0">
                <a:latin typeface="Arial" panose="020B0604020202020204" pitchFamily="34" charset="0"/>
                <a:ea typeface="ＭＳ Ｐゴシック" pitchFamily="-105" charset="-128"/>
                <a:cs typeface="ＭＳ Ｐゴシック" pitchFamily="-105" charset="-128"/>
              </a:rPr>
              <a:t>A promise to complete the work at an agreed price setting out the specific work that will be done.</a:t>
            </a:r>
          </a:p>
          <a:p>
            <a:pPr marL="0" lvl="1" indent="0">
              <a:buNone/>
            </a:pPr>
            <a:endParaRPr lang="en-US" sz="1600" kern="0" dirty="0">
              <a:ea typeface="ＭＳ Ｐゴシック" pitchFamily="-105" charset="-128"/>
              <a:cs typeface="ＭＳ Ｐゴシック" pitchFamily="-105" charset="-128"/>
            </a:endParaRPr>
          </a:p>
          <a:p>
            <a:pPr marL="0" lvl="1" indent="0">
              <a:buNone/>
            </a:pPr>
            <a:endParaRPr lang="en-US" sz="1600" kern="0" dirty="0">
              <a:ea typeface="ＭＳ Ｐゴシック" pitchFamily="-105" charset="-128"/>
              <a:cs typeface="ＭＳ Ｐゴシック" pitchFamily="-105" charset="-128"/>
            </a:endParaRPr>
          </a:p>
          <a:p>
            <a:pPr marL="0" lvl="1" indent="0">
              <a:buNone/>
            </a:pPr>
            <a:endParaRPr lang="en-US" sz="1600" kern="0" dirty="0">
              <a:ea typeface="ＭＳ Ｐゴシック" pitchFamily="-105" charset="-128"/>
              <a:cs typeface="ＭＳ Ｐゴシック" pitchFamily="-105" charset="-128"/>
            </a:endParaRPr>
          </a:p>
          <a:p>
            <a:pPr marL="0" lvl="1" indent="0">
              <a:buNone/>
            </a:pPr>
            <a:endParaRPr lang="en-US" b="1" kern="0" dirty="0">
              <a:ea typeface="ＭＳ Ｐゴシック" pitchFamily="-105" charset="-128"/>
              <a:cs typeface="ＭＳ Ｐゴシック" pitchFamily="-105" charset="-128"/>
            </a:endParaRPr>
          </a:p>
          <a:p>
            <a:pPr marL="0" lvl="1" indent="0">
              <a:buNone/>
            </a:pPr>
            <a:endParaRPr lang="en-US" kern="0" dirty="0">
              <a:ea typeface="ＭＳ Ｐゴシック" pitchFamily="-105" charset="-128"/>
              <a:cs typeface="ＭＳ Ｐゴシック" pitchFamily="-105" charset="-128"/>
            </a:endParaRPr>
          </a:p>
        </p:txBody>
      </p:sp>
      <p:sp>
        <p:nvSpPr>
          <p:cNvPr id="7" name="Content Placeholder 2">
            <a:extLst>
              <a:ext uri="{FF2B5EF4-FFF2-40B4-BE49-F238E27FC236}">
                <a16:creationId xmlns:a16="http://schemas.microsoft.com/office/drawing/2014/main" id="{42C919AA-795E-4692-A178-2A001E6F1E48}"/>
              </a:ext>
            </a:extLst>
          </p:cNvPr>
          <p:cNvSpPr txBox="1">
            <a:spLocks/>
          </p:cNvSpPr>
          <p:nvPr/>
        </p:nvSpPr>
        <p:spPr bwMode="auto">
          <a:xfrm>
            <a:off x="489218" y="4725144"/>
            <a:ext cx="8133109" cy="4961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lvl="1"/>
            <a:r>
              <a:rPr lang="en-GB" sz="1600" b="1" kern="0" dirty="0">
                <a:latin typeface="Arial" panose="020B0604020202020204" pitchFamily="34" charset="0"/>
                <a:ea typeface="ＭＳ Ｐゴシック" pitchFamily="-105" charset="-128"/>
                <a:cs typeface="ＭＳ Ｐゴシック" pitchFamily="-105" charset="-128"/>
              </a:rPr>
              <a:t>Provisional sum. </a:t>
            </a:r>
            <a:r>
              <a:rPr lang="en-GB" sz="1600" kern="0" dirty="0">
                <a:latin typeface="Arial" panose="020B0604020202020204" pitchFamily="34" charset="0"/>
                <a:ea typeface="ＭＳ Ｐゴシック" pitchFamily="-105" charset="-128"/>
                <a:cs typeface="ＭＳ Ｐゴシック" pitchFamily="-105" charset="-128"/>
              </a:rPr>
              <a:t>Work for which there is no accurate quote or estimate.</a:t>
            </a:r>
          </a:p>
          <a:p>
            <a:pPr marL="0" lvl="1" indent="0">
              <a:buNone/>
            </a:pPr>
            <a:endParaRPr lang="en-US" sz="1600" kern="0" dirty="0">
              <a:ea typeface="ＭＳ Ｐゴシック" pitchFamily="-105" charset="-128"/>
              <a:cs typeface="ＭＳ Ｐゴシック" pitchFamily="-105" charset="-128"/>
            </a:endParaRPr>
          </a:p>
          <a:p>
            <a:pPr marL="0" lvl="1" indent="0">
              <a:buNone/>
            </a:pPr>
            <a:endParaRPr lang="en-US" sz="1600" kern="0" dirty="0">
              <a:ea typeface="ＭＳ Ｐゴシック" pitchFamily="-105" charset="-128"/>
              <a:cs typeface="ＭＳ Ｐゴシック" pitchFamily="-105" charset="-128"/>
            </a:endParaRPr>
          </a:p>
          <a:p>
            <a:pPr marL="0" lvl="1" indent="0">
              <a:buNone/>
            </a:pPr>
            <a:endParaRPr lang="en-US" b="1" kern="0" dirty="0">
              <a:ea typeface="ＭＳ Ｐゴシック" pitchFamily="-105" charset="-128"/>
              <a:cs typeface="ＭＳ Ｐゴシック" pitchFamily="-105" charset="-128"/>
            </a:endParaRPr>
          </a:p>
          <a:p>
            <a:pPr marL="0" lvl="1" indent="0">
              <a:buNone/>
            </a:pPr>
            <a:endParaRPr lang="en-US" kern="0" dirty="0">
              <a:ea typeface="ＭＳ Ｐゴシック" pitchFamily="-105" charset="-128"/>
              <a:cs typeface="ＭＳ Ｐゴシック" pitchFamily="-105" charset="-128"/>
            </a:endParaRPr>
          </a:p>
        </p:txBody>
      </p:sp>
      <p:sp>
        <p:nvSpPr>
          <p:cNvPr id="8" name="Content Placeholder 2">
            <a:extLst>
              <a:ext uri="{FF2B5EF4-FFF2-40B4-BE49-F238E27FC236}">
                <a16:creationId xmlns:a16="http://schemas.microsoft.com/office/drawing/2014/main" id="{7C357B07-2DE4-4CB5-A83B-1195252AEB3E}"/>
              </a:ext>
            </a:extLst>
          </p:cNvPr>
          <p:cNvSpPr txBox="1">
            <a:spLocks/>
          </p:cNvSpPr>
          <p:nvPr/>
        </p:nvSpPr>
        <p:spPr bwMode="auto">
          <a:xfrm>
            <a:off x="470983" y="3782042"/>
            <a:ext cx="8184730" cy="775786"/>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lvl="1"/>
            <a:r>
              <a:rPr lang="en-US" sz="1600" b="1" kern="0" dirty="0">
                <a:ea typeface="ＭＳ Ｐゴシック" pitchFamily="-105" charset="-128"/>
                <a:cs typeface="ＭＳ Ｐゴシック" pitchFamily="-105" charset="-128"/>
              </a:rPr>
              <a:t>Preliminaries. </a:t>
            </a:r>
            <a:r>
              <a:rPr lang="en-GB" sz="1600" kern="0" dirty="0">
                <a:ea typeface="ＭＳ Ｐゴシック" pitchFamily="-105" charset="-128"/>
                <a:cs typeface="ＭＳ Ｐゴシック" pitchFamily="-105" charset="-128"/>
              </a:rPr>
              <a:t>Costs that are incurred before the actual construction of a building begins such as management and supervision costs and setting-up costs.</a:t>
            </a:r>
            <a:endParaRPr lang="en-GB" sz="1600" dirty="0">
              <a:effectLst/>
              <a:latin typeface="Arial" panose="020B0604020202020204" pitchFamily="34" charset="0"/>
              <a:ea typeface="Calibri" panose="020F0502020204030204" pitchFamily="34" charset="0"/>
            </a:endParaRPr>
          </a:p>
          <a:p>
            <a:pPr marL="0" lvl="1" indent="0">
              <a:buNone/>
            </a:pPr>
            <a:endParaRPr lang="en-US" kern="0" dirty="0">
              <a:ea typeface="ＭＳ Ｐゴシック" pitchFamily="-105" charset="-128"/>
              <a:cs typeface="ＭＳ Ｐゴシック" pitchFamily="-105" charset="-128"/>
            </a:endParaRPr>
          </a:p>
        </p:txBody>
      </p:sp>
    </p:spTree>
    <p:extLst>
      <p:ext uri="{BB962C8B-B14F-4D97-AF65-F5344CB8AC3E}">
        <p14:creationId xmlns:p14="http://schemas.microsoft.com/office/powerpoint/2010/main" val="49728661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53B49F77-C6D5-4128-9AE4-E2E931AB44E0}"/>
              </a:ext>
            </a:extLst>
          </p:cNvPr>
          <p:cNvSpPr txBox="1">
            <a:spLocks/>
          </p:cNvSpPr>
          <p:nvPr/>
        </p:nvSpPr>
        <p:spPr bwMode="auto">
          <a:xfrm>
            <a:off x="457200" y="1024873"/>
            <a:ext cx="8229600"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a:lstStyle>
          <a:p>
            <a:r>
              <a:rPr lang="en-US" kern="0" dirty="0">
                <a:ea typeface="ＭＳ Ｐゴシック" pitchFamily="-105" charset="-128"/>
                <a:cs typeface="ＭＳ Ｐゴシック" pitchFamily="-105" charset="-128"/>
              </a:rPr>
              <a:t>Common factors in procurement (continued)</a:t>
            </a:r>
          </a:p>
        </p:txBody>
      </p:sp>
      <p:sp>
        <p:nvSpPr>
          <p:cNvPr id="5" name="Content Placeholder 2">
            <a:extLst>
              <a:ext uri="{FF2B5EF4-FFF2-40B4-BE49-F238E27FC236}">
                <a16:creationId xmlns:a16="http://schemas.microsoft.com/office/drawing/2014/main" id="{0E39A99A-1AD8-4451-BD4F-D4AC2FE0C372}"/>
              </a:ext>
            </a:extLst>
          </p:cNvPr>
          <p:cNvSpPr txBox="1">
            <a:spLocks/>
          </p:cNvSpPr>
          <p:nvPr/>
        </p:nvSpPr>
        <p:spPr bwMode="auto">
          <a:xfrm>
            <a:off x="448024" y="1995615"/>
            <a:ext cx="8300440" cy="776769"/>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lvl="1"/>
            <a:r>
              <a:rPr lang="en-GB" sz="1600" b="1" kern="0" dirty="0">
                <a:latin typeface="Arial" panose="020B0604020202020204" pitchFamily="34" charset="0"/>
                <a:ea typeface="ＭＳ Ｐゴシック" pitchFamily="-105" charset="-128"/>
                <a:cs typeface="ＭＳ Ｐゴシック" pitchFamily="-105" charset="-128"/>
              </a:rPr>
              <a:t>Prime cost. </a:t>
            </a:r>
            <a:r>
              <a:rPr lang="en-GB" sz="1600" kern="0" dirty="0">
                <a:latin typeface="Arial" panose="020B0604020202020204" pitchFamily="34" charset="0"/>
                <a:ea typeface="ＭＳ Ｐゴシック" pitchFamily="-105" charset="-128"/>
                <a:cs typeface="ＭＳ Ｐゴシック" pitchFamily="-105" charset="-128"/>
              </a:rPr>
              <a:t>Amounts to cover work undertaken by separate contractors such as laying on services to site such as electricity or water.</a:t>
            </a:r>
          </a:p>
        </p:txBody>
      </p:sp>
      <p:sp>
        <p:nvSpPr>
          <p:cNvPr id="6" name="Content Placeholder 2">
            <a:extLst>
              <a:ext uri="{FF2B5EF4-FFF2-40B4-BE49-F238E27FC236}">
                <a16:creationId xmlns:a16="http://schemas.microsoft.com/office/drawing/2014/main" id="{5C1E1FA1-A361-4139-8051-4E7548F5BA61}"/>
              </a:ext>
            </a:extLst>
          </p:cNvPr>
          <p:cNvSpPr txBox="1">
            <a:spLocks/>
          </p:cNvSpPr>
          <p:nvPr/>
        </p:nvSpPr>
        <p:spPr bwMode="auto">
          <a:xfrm>
            <a:off x="471340" y="1512710"/>
            <a:ext cx="4244676" cy="382589"/>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marL="0" lvl="1" indent="0">
              <a:buNone/>
            </a:pPr>
            <a:r>
              <a:rPr lang="en-US" b="1" kern="0" dirty="0">
                <a:ea typeface="ＭＳ Ｐゴシック" pitchFamily="-105" charset="-128"/>
                <a:cs typeface="ＭＳ Ｐゴシック" pitchFamily="-105" charset="-128"/>
              </a:rPr>
              <a:t>Elements of the tender (continued)  </a:t>
            </a:r>
          </a:p>
        </p:txBody>
      </p:sp>
      <p:sp>
        <p:nvSpPr>
          <p:cNvPr id="7" name="Content Placeholder 2">
            <a:extLst>
              <a:ext uri="{FF2B5EF4-FFF2-40B4-BE49-F238E27FC236}">
                <a16:creationId xmlns:a16="http://schemas.microsoft.com/office/drawing/2014/main" id="{38490FEF-3D06-443D-AC25-D47F1DC6A7C4}"/>
              </a:ext>
            </a:extLst>
          </p:cNvPr>
          <p:cNvSpPr txBox="1">
            <a:spLocks/>
          </p:cNvSpPr>
          <p:nvPr/>
        </p:nvSpPr>
        <p:spPr bwMode="auto">
          <a:xfrm>
            <a:off x="448024" y="2743511"/>
            <a:ext cx="8238776" cy="776769"/>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lvl="1"/>
            <a:r>
              <a:rPr lang="en-GB" sz="1600" b="1" kern="0" dirty="0">
                <a:latin typeface="Arial" panose="020B0604020202020204" pitchFamily="34" charset="0"/>
                <a:ea typeface="ＭＳ Ｐゴシック" pitchFamily="-105" charset="-128"/>
                <a:cs typeface="ＭＳ Ｐゴシック" pitchFamily="-105" charset="-128"/>
              </a:rPr>
              <a:t>Overheads. </a:t>
            </a:r>
            <a:r>
              <a:rPr lang="en-GB" sz="1600" kern="0" dirty="0">
                <a:latin typeface="Arial" panose="020B0604020202020204" pitchFamily="34" charset="0"/>
                <a:ea typeface="ＭＳ Ｐゴシック" pitchFamily="-105" charset="-128"/>
                <a:cs typeface="ＭＳ Ｐゴシック" pitchFamily="-105" charset="-128"/>
              </a:rPr>
              <a:t>Costings to cover on-going items such as insurance costs, plant and equipment depreciation.</a:t>
            </a:r>
          </a:p>
        </p:txBody>
      </p:sp>
      <p:sp>
        <p:nvSpPr>
          <p:cNvPr id="8" name="Content Placeholder 2">
            <a:extLst>
              <a:ext uri="{FF2B5EF4-FFF2-40B4-BE49-F238E27FC236}">
                <a16:creationId xmlns:a16="http://schemas.microsoft.com/office/drawing/2014/main" id="{00F88C29-9FDA-4BC6-B914-B29191E1A795}"/>
              </a:ext>
            </a:extLst>
          </p:cNvPr>
          <p:cNvSpPr txBox="1">
            <a:spLocks/>
          </p:cNvSpPr>
          <p:nvPr/>
        </p:nvSpPr>
        <p:spPr bwMode="auto">
          <a:xfrm>
            <a:off x="448024" y="3520280"/>
            <a:ext cx="8238776" cy="776769"/>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lvl="1"/>
            <a:r>
              <a:rPr lang="en-GB" sz="1600" b="1" kern="0" dirty="0">
                <a:latin typeface="Arial" panose="020B0604020202020204" pitchFamily="34" charset="0"/>
                <a:ea typeface="ＭＳ Ｐゴシック" pitchFamily="-105" charset="-128"/>
                <a:cs typeface="ＭＳ Ｐゴシック" pitchFamily="-105" charset="-128"/>
              </a:rPr>
              <a:t>Contingencies</a:t>
            </a:r>
            <a:r>
              <a:rPr lang="en-GB" sz="1600" kern="0" dirty="0">
                <a:latin typeface="Arial" panose="020B0604020202020204" pitchFamily="34" charset="0"/>
                <a:ea typeface="ＭＳ Ｐゴシック" pitchFamily="-105" charset="-128"/>
                <a:cs typeface="ＭＳ Ｐゴシック" pitchFamily="-105" charset="-128"/>
              </a:rPr>
              <a:t>. A percentage added to cover unforeseen costs that may arise throughout the duration of the contract.</a:t>
            </a:r>
          </a:p>
        </p:txBody>
      </p:sp>
      <p:pic>
        <p:nvPicPr>
          <p:cNvPr id="9" name="Picture 8">
            <a:extLst>
              <a:ext uri="{FF2B5EF4-FFF2-40B4-BE49-F238E27FC236}">
                <a16:creationId xmlns:a16="http://schemas.microsoft.com/office/drawing/2014/main" id="{3C169D5F-FFFC-47D0-8B9E-55EDBBC4B785}"/>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a:xfrm>
            <a:off x="2917064" y="4221088"/>
            <a:ext cx="3223888" cy="2150333"/>
          </a:xfrm>
          <a:prstGeom prst="rect">
            <a:avLst/>
          </a:prstGeom>
        </p:spPr>
      </p:pic>
    </p:spTree>
    <p:extLst>
      <p:ext uri="{BB962C8B-B14F-4D97-AF65-F5344CB8AC3E}">
        <p14:creationId xmlns:p14="http://schemas.microsoft.com/office/powerpoint/2010/main" val="38361638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53B49F77-C6D5-4128-9AE4-E2E931AB44E0}"/>
              </a:ext>
            </a:extLst>
          </p:cNvPr>
          <p:cNvSpPr txBox="1">
            <a:spLocks/>
          </p:cNvSpPr>
          <p:nvPr/>
        </p:nvSpPr>
        <p:spPr bwMode="auto">
          <a:xfrm>
            <a:off x="457200" y="1024873"/>
            <a:ext cx="8229600"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a:lstStyle>
          <a:p>
            <a:r>
              <a:rPr lang="en-US" kern="0" dirty="0">
                <a:ea typeface="ＭＳ Ｐゴシック" pitchFamily="-105" charset="-128"/>
                <a:cs typeface="ＭＳ Ｐゴシック" pitchFamily="-105" charset="-128"/>
              </a:rPr>
              <a:t>Types of procurement routes</a:t>
            </a:r>
          </a:p>
        </p:txBody>
      </p:sp>
      <p:sp>
        <p:nvSpPr>
          <p:cNvPr id="18" name="Content Placeholder 2">
            <a:extLst>
              <a:ext uri="{FF2B5EF4-FFF2-40B4-BE49-F238E27FC236}">
                <a16:creationId xmlns:a16="http://schemas.microsoft.com/office/drawing/2014/main" id="{ADAA81C0-3893-4CDF-8877-B9A0B60AE176}"/>
              </a:ext>
            </a:extLst>
          </p:cNvPr>
          <p:cNvSpPr txBox="1">
            <a:spLocks/>
          </p:cNvSpPr>
          <p:nvPr/>
        </p:nvSpPr>
        <p:spPr bwMode="auto">
          <a:xfrm>
            <a:off x="457198" y="1528159"/>
            <a:ext cx="8215461" cy="2254819"/>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marL="0" lvl="1" indent="0">
              <a:buNone/>
            </a:pPr>
            <a:endParaRPr lang="en-US" kern="0" dirty="0">
              <a:ea typeface="ＭＳ Ｐゴシック" pitchFamily="-105" charset="-128"/>
              <a:cs typeface="ＭＳ Ｐゴシック" pitchFamily="-105" charset="-128"/>
            </a:endParaRPr>
          </a:p>
        </p:txBody>
      </p:sp>
      <p:sp>
        <p:nvSpPr>
          <p:cNvPr id="5" name="Content Placeholder 2">
            <a:extLst>
              <a:ext uri="{FF2B5EF4-FFF2-40B4-BE49-F238E27FC236}">
                <a16:creationId xmlns:a16="http://schemas.microsoft.com/office/drawing/2014/main" id="{63D7286D-AC77-44A6-B5E1-90EAE2A558A4}"/>
              </a:ext>
            </a:extLst>
          </p:cNvPr>
          <p:cNvSpPr txBox="1">
            <a:spLocks/>
          </p:cNvSpPr>
          <p:nvPr/>
        </p:nvSpPr>
        <p:spPr bwMode="auto">
          <a:xfrm>
            <a:off x="450128" y="1675479"/>
            <a:ext cx="8215461" cy="697033"/>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lvl="1"/>
            <a:r>
              <a:rPr lang="en-US" sz="1600" b="1" kern="0" dirty="0">
                <a:ea typeface="ＭＳ Ｐゴシック" pitchFamily="-105" charset="-128"/>
                <a:cs typeface="ＭＳ Ｐゴシック" pitchFamily="-105" charset="-128"/>
              </a:rPr>
              <a:t>Contractor led</a:t>
            </a:r>
            <a:r>
              <a:rPr lang="en-US" sz="1600" kern="0" dirty="0">
                <a:ea typeface="ＭＳ Ｐゴシック" pitchFamily="-105" charset="-128"/>
                <a:cs typeface="ＭＳ Ｐゴシック" pitchFamily="-105" charset="-128"/>
              </a:rPr>
              <a:t>. </a:t>
            </a:r>
            <a:r>
              <a:rPr lang="en-GB" sz="1600" kern="0" dirty="0">
                <a:ea typeface="ＭＳ Ｐゴシック" pitchFamily="-105" charset="-128"/>
                <a:cs typeface="ＭＳ Ｐゴシック" pitchFamily="-105" charset="-128"/>
              </a:rPr>
              <a:t>The contractor provides a team to develop the concept from the client brief as part of the procurement process.</a:t>
            </a:r>
            <a:endParaRPr lang="en-GB" sz="1600" dirty="0">
              <a:effectLst/>
              <a:latin typeface="Arial" panose="020B0604020202020204" pitchFamily="34" charset="0"/>
              <a:ea typeface="Calibri" panose="020F0502020204030204" pitchFamily="34" charset="0"/>
            </a:endParaRPr>
          </a:p>
        </p:txBody>
      </p:sp>
      <p:sp>
        <p:nvSpPr>
          <p:cNvPr id="6" name="Content Placeholder 2">
            <a:extLst>
              <a:ext uri="{FF2B5EF4-FFF2-40B4-BE49-F238E27FC236}">
                <a16:creationId xmlns:a16="http://schemas.microsoft.com/office/drawing/2014/main" id="{D3DC26DC-07CE-4D2B-8FD6-6523638419AB}"/>
              </a:ext>
            </a:extLst>
          </p:cNvPr>
          <p:cNvSpPr txBox="1">
            <a:spLocks/>
          </p:cNvSpPr>
          <p:nvPr/>
        </p:nvSpPr>
        <p:spPr bwMode="auto">
          <a:xfrm>
            <a:off x="443058" y="3466778"/>
            <a:ext cx="8229601" cy="930174"/>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lvl="1"/>
            <a:r>
              <a:rPr lang="en-GB" sz="1600" b="1" kern="0" dirty="0">
                <a:latin typeface="Arial" panose="020B0604020202020204" pitchFamily="34" charset="0"/>
                <a:ea typeface="ＭＳ Ｐゴシック" pitchFamily="-105" charset="-128"/>
                <a:cs typeface="ＭＳ Ｐゴシック" pitchFamily="-105" charset="-128"/>
              </a:rPr>
              <a:t>Fast track. </a:t>
            </a:r>
            <a:r>
              <a:rPr lang="en-GB" sz="1600" kern="0" dirty="0">
                <a:latin typeface="Arial" panose="020B0604020202020204" pitchFamily="34" charset="0"/>
                <a:ea typeface="ＭＳ Ｐゴシック" pitchFamily="-105" charset="-128"/>
                <a:cs typeface="ＭＳ Ｐゴシック" pitchFamily="-105" charset="-128"/>
              </a:rPr>
              <a:t>Used mainly for construction management contracts. This type of procurement route overlaps the design and construction phase of the project to reduce the overall duration.</a:t>
            </a:r>
          </a:p>
        </p:txBody>
      </p:sp>
      <p:sp>
        <p:nvSpPr>
          <p:cNvPr id="7" name="Content Placeholder 2">
            <a:extLst>
              <a:ext uri="{FF2B5EF4-FFF2-40B4-BE49-F238E27FC236}">
                <a16:creationId xmlns:a16="http://schemas.microsoft.com/office/drawing/2014/main" id="{3A5F5735-1BBD-49B7-B054-C6FEB3EA46CA}"/>
              </a:ext>
            </a:extLst>
          </p:cNvPr>
          <p:cNvSpPr txBox="1">
            <a:spLocks/>
          </p:cNvSpPr>
          <p:nvPr/>
        </p:nvSpPr>
        <p:spPr bwMode="auto">
          <a:xfrm>
            <a:off x="450129" y="2459320"/>
            <a:ext cx="8074630" cy="930174"/>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lvl="1"/>
            <a:r>
              <a:rPr lang="en-GB" sz="1600" b="1" kern="0" dirty="0">
                <a:latin typeface="Arial" panose="020B0604020202020204" pitchFamily="34" charset="0"/>
                <a:ea typeface="ＭＳ Ｐゴシック" pitchFamily="-105" charset="-128"/>
                <a:cs typeface="ＭＳ Ｐゴシック" pitchFamily="-105" charset="-128"/>
              </a:rPr>
              <a:t>Design and build. </a:t>
            </a:r>
            <a:r>
              <a:rPr lang="en-GB" sz="1600" kern="0" dirty="0">
                <a:latin typeface="Arial" panose="020B0604020202020204" pitchFamily="34" charset="0"/>
                <a:ea typeface="ＭＳ Ｐゴシック" pitchFamily="-105" charset="-128"/>
                <a:cs typeface="ＭＳ Ｐゴシック" pitchFamily="-105" charset="-128"/>
              </a:rPr>
              <a:t>The contractor is appointed to both design and build the project. This has the benefit of offering a single point of responsible contact for the client to deal with.</a:t>
            </a:r>
          </a:p>
        </p:txBody>
      </p:sp>
      <p:sp>
        <p:nvSpPr>
          <p:cNvPr id="9" name="Content Placeholder 2">
            <a:extLst>
              <a:ext uri="{FF2B5EF4-FFF2-40B4-BE49-F238E27FC236}">
                <a16:creationId xmlns:a16="http://schemas.microsoft.com/office/drawing/2014/main" id="{A51E3170-D1A0-46BB-9D74-13849D9CE139}"/>
              </a:ext>
            </a:extLst>
          </p:cNvPr>
          <p:cNvSpPr txBox="1">
            <a:spLocks/>
          </p:cNvSpPr>
          <p:nvPr/>
        </p:nvSpPr>
        <p:spPr bwMode="auto">
          <a:xfrm>
            <a:off x="443058" y="4509120"/>
            <a:ext cx="8074630" cy="100745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lvl="1"/>
            <a:r>
              <a:rPr lang="en-GB" sz="1600" b="1" kern="0" dirty="0">
                <a:latin typeface="Arial" panose="020B0604020202020204" pitchFamily="34" charset="0"/>
                <a:ea typeface="ＭＳ Ｐゴシック" pitchFamily="-105" charset="-128"/>
                <a:cs typeface="ＭＳ Ｐゴシック" pitchFamily="-105" charset="-128"/>
              </a:rPr>
              <a:t>Single stage. </a:t>
            </a:r>
            <a:r>
              <a:rPr lang="en-GB" sz="1600" kern="0" dirty="0">
                <a:latin typeface="Arial" panose="020B0604020202020204" pitchFamily="34" charset="0"/>
                <a:ea typeface="ＭＳ Ｐゴシック" pitchFamily="-105" charset="-128"/>
                <a:cs typeface="ＭＳ Ｐゴシック" pitchFamily="-105" charset="-128"/>
              </a:rPr>
              <a:t>Can be applied to suppliers as well as to the construction part of the contract. All the required information is available to calculate a realistic price at the tendering stage allowing a complete contract to be awarded.</a:t>
            </a:r>
          </a:p>
        </p:txBody>
      </p:sp>
    </p:spTree>
    <p:extLst>
      <p:ext uri="{BB962C8B-B14F-4D97-AF65-F5344CB8AC3E}">
        <p14:creationId xmlns:p14="http://schemas.microsoft.com/office/powerpoint/2010/main" val="247078541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53B49F77-C6D5-4128-9AE4-E2E931AB44E0}"/>
              </a:ext>
            </a:extLst>
          </p:cNvPr>
          <p:cNvSpPr txBox="1">
            <a:spLocks/>
          </p:cNvSpPr>
          <p:nvPr/>
        </p:nvSpPr>
        <p:spPr bwMode="auto">
          <a:xfrm>
            <a:off x="457200" y="1024873"/>
            <a:ext cx="8229600"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a:lstStyle>
          <a:p>
            <a:r>
              <a:rPr lang="en-US" kern="0" dirty="0">
                <a:ea typeface="ＭＳ Ｐゴシック" pitchFamily="-105" charset="-128"/>
                <a:cs typeface="ＭＳ Ｐゴシック" pitchFamily="-105" charset="-128"/>
              </a:rPr>
              <a:t>Types of procurement routes (continued)</a:t>
            </a:r>
          </a:p>
        </p:txBody>
      </p:sp>
      <p:sp>
        <p:nvSpPr>
          <p:cNvPr id="12" name="Content Placeholder 2">
            <a:extLst>
              <a:ext uri="{FF2B5EF4-FFF2-40B4-BE49-F238E27FC236}">
                <a16:creationId xmlns:a16="http://schemas.microsoft.com/office/drawing/2014/main" id="{5D449232-8CFE-4738-9E7C-30F841B203ED}"/>
              </a:ext>
            </a:extLst>
          </p:cNvPr>
          <p:cNvSpPr txBox="1">
            <a:spLocks/>
          </p:cNvSpPr>
          <p:nvPr/>
        </p:nvSpPr>
        <p:spPr bwMode="auto">
          <a:xfrm>
            <a:off x="456581" y="2838482"/>
            <a:ext cx="8230219" cy="10081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lvl="1"/>
            <a:r>
              <a:rPr lang="en-GB" sz="1600" b="1" kern="0" dirty="0">
                <a:latin typeface="Arial" panose="020B0604020202020204" pitchFamily="34" charset="0"/>
                <a:ea typeface="ＭＳ Ｐゴシック" pitchFamily="-105" charset="-128"/>
                <a:cs typeface="ＭＳ Ｐゴシック" pitchFamily="-105" charset="-128"/>
              </a:rPr>
              <a:t>Two stage. </a:t>
            </a:r>
            <a:r>
              <a:rPr lang="en-US" sz="1600" kern="0" dirty="0">
                <a:latin typeface="Arial" panose="020B0604020202020204" pitchFamily="34" charset="0"/>
                <a:ea typeface="ＭＳ Ｐゴシック" pitchFamily="-105" charset="-128"/>
                <a:cs typeface="ＭＳ Ｐゴシック" pitchFamily="-105" charset="-128"/>
              </a:rPr>
              <a:t>A contractor is appointed before all information is available (first stage) so that work can commence and later, when all information is available (second stage), a fixed price for the rest of the work is agreed.</a:t>
            </a:r>
            <a:endParaRPr lang="en-US" sz="1600" kern="0" dirty="0">
              <a:ea typeface="ＭＳ Ｐゴシック" pitchFamily="-105" charset="-128"/>
              <a:cs typeface="ＭＳ Ｐゴシック" pitchFamily="-105" charset="-128"/>
            </a:endParaRPr>
          </a:p>
          <a:p>
            <a:pPr marL="0" lvl="1" indent="0">
              <a:buNone/>
            </a:pPr>
            <a:r>
              <a:rPr lang="en-US" kern="0" dirty="0">
                <a:ea typeface="ＭＳ Ｐゴシック" pitchFamily="-105" charset="-128"/>
                <a:cs typeface="ＭＳ Ｐゴシック" pitchFamily="-105" charset="-128"/>
              </a:rPr>
              <a:t> </a:t>
            </a:r>
          </a:p>
        </p:txBody>
      </p:sp>
      <p:sp>
        <p:nvSpPr>
          <p:cNvPr id="13" name="Content Placeholder 2">
            <a:extLst>
              <a:ext uri="{FF2B5EF4-FFF2-40B4-BE49-F238E27FC236}">
                <a16:creationId xmlns:a16="http://schemas.microsoft.com/office/drawing/2014/main" id="{151CC3EC-291A-403E-AF2D-261A3820E2E1}"/>
              </a:ext>
            </a:extLst>
          </p:cNvPr>
          <p:cNvSpPr txBox="1">
            <a:spLocks/>
          </p:cNvSpPr>
          <p:nvPr/>
        </p:nvSpPr>
        <p:spPr bwMode="auto">
          <a:xfrm>
            <a:off x="456581" y="1701115"/>
            <a:ext cx="8230219" cy="930174"/>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lvl="1"/>
            <a:r>
              <a:rPr lang="en-GB" sz="1600" b="1" kern="0" dirty="0">
                <a:latin typeface="Arial" panose="020B0604020202020204" pitchFamily="34" charset="0"/>
                <a:ea typeface="ＭＳ Ｐゴシック" pitchFamily="-105" charset="-128"/>
                <a:cs typeface="ＭＳ Ｐゴシック" pitchFamily="-105" charset="-128"/>
              </a:rPr>
              <a:t>Lump sum. </a:t>
            </a:r>
            <a:r>
              <a:rPr lang="en-GB" sz="1600" kern="0" dirty="0">
                <a:latin typeface="Arial" panose="020B0604020202020204" pitchFamily="34" charset="0"/>
                <a:ea typeface="ＭＳ Ｐゴシック" pitchFamily="-105" charset="-128"/>
                <a:cs typeface="ＭＳ Ｐゴシック" pitchFamily="-105" charset="-128"/>
              </a:rPr>
              <a:t>A ‘lump sum’ price for all the agreed work is finalised before any work commences. This is the more traditional approach to project procurement and is often linked to single stage tendering.</a:t>
            </a:r>
          </a:p>
        </p:txBody>
      </p:sp>
      <p:pic>
        <p:nvPicPr>
          <p:cNvPr id="2" name="Picture 1"/>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2843808" y="4005064"/>
            <a:ext cx="3291463" cy="2180060"/>
          </a:xfrm>
          <a:prstGeom prst="rect">
            <a:avLst/>
          </a:prstGeom>
        </p:spPr>
      </p:pic>
    </p:spTree>
    <p:extLst>
      <p:ext uri="{BB962C8B-B14F-4D97-AF65-F5344CB8AC3E}">
        <p14:creationId xmlns:p14="http://schemas.microsoft.com/office/powerpoint/2010/main" val="1313539623"/>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1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6</TotalTime>
  <Words>935</Words>
  <Application>Microsoft Office PowerPoint</Application>
  <PresentationFormat>On-screen Show (4:3)</PresentationFormat>
  <Paragraphs>71</Paragraphs>
  <Slides>11</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11</vt:i4>
      </vt:variant>
    </vt:vector>
  </HeadingPairs>
  <TitlesOfParts>
    <vt:vector size="16" baseType="lpstr">
      <vt:lpstr>ＭＳ Ｐゴシック</vt:lpstr>
      <vt:lpstr>Arial</vt:lpstr>
      <vt:lpstr>Lucida Grande</vt:lpstr>
      <vt:lpstr>Times New Roman</vt:lpstr>
      <vt:lpstr>1_Default Design</vt:lpstr>
      <vt:lpstr>PowerPoint 6: 4.4 Procurement of projects within the construction sector</vt:lpstr>
      <vt:lpstr>Defining procurement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Suzanne Thurston</cp:lastModifiedBy>
  <cp:revision>146</cp:revision>
  <dcterms:created xsi:type="dcterms:W3CDTF">2013-05-28T00:38:54Z</dcterms:created>
  <dcterms:modified xsi:type="dcterms:W3CDTF">2025-11-12T15:32:22Z</dcterms:modified>
</cp:coreProperties>
</file>