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3"/>
  </p:notesMasterIdLst>
  <p:handoutMasterIdLst>
    <p:handoutMasterId r:id="rId14"/>
  </p:handoutMasterIdLst>
  <p:sldIdLst>
    <p:sldId id="256" r:id="rId2"/>
    <p:sldId id="328" r:id="rId3"/>
    <p:sldId id="355" r:id="rId4"/>
    <p:sldId id="360" r:id="rId5"/>
    <p:sldId id="361" r:id="rId6"/>
    <p:sldId id="362" r:id="rId7"/>
    <p:sldId id="363" r:id="rId8"/>
    <p:sldId id="364" r:id="rId9"/>
    <p:sldId id="365" r:id="rId10"/>
    <p:sldId id="366"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0C10B5-D931-4A21-998A-47A4574065B7}" v="25" dt="2021-06-02T15:51:18.9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9B0C10B5-D931-4A21-998A-47A4574065B7}"/>
    <pc:docChg chg="undo custSel addSld delSld modSld modMainMaster">
      <pc:chgData name="Mike Jones" userId="9ad1ed2f9d6d7e5f" providerId="LiveId" clId="{9B0C10B5-D931-4A21-998A-47A4574065B7}" dt="2021-06-24T08:37:32.559" v="4790" actId="20577"/>
      <pc:docMkLst>
        <pc:docMk/>
      </pc:docMkLst>
      <pc:sldChg chg="modSp mod">
        <pc:chgData name="Mike Jones" userId="9ad1ed2f9d6d7e5f" providerId="LiveId" clId="{9B0C10B5-D931-4A21-998A-47A4574065B7}" dt="2021-06-24T08:37:32.559" v="4790" actId="20577"/>
        <pc:sldMkLst>
          <pc:docMk/>
          <pc:sldMk cId="0" sldId="256"/>
        </pc:sldMkLst>
        <pc:spChg chg="mod">
          <ac:chgData name="Mike Jones" userId="9ad1ed2f9d6d7e5f" providerId="LiveId" clId="{9B0C10B5-D931-4A21-998A-47A4574065B7}" dt="2021-06-24T08:37:32.559" v="4790" actId="20577"/>
          <ac:spMkLst>
            <pc:docMk/>
            <pc:sldMk cId="0" sldId="256"/>
            <ac:spMk id="2053" creationId="{00000000-0000-0000-0000-000000000000}"/>
          </ac:spMkLst>
        </pc:spChg>
      </pc:sldChg>
      <pc:sldChg chg="addSp delSp modSp mod">
        <pc:chgData name="Mike Jones" userId="9ad1ed2f9d6d7e5f" providerId="LiveId" clId="{9B0C10B5-D931-4A21-998A-47A4574065B7}" dt="2021-06-02T13:51:11.826" v="683" actId="20577"/>
        <pc:sldMkLst>
          <pc:docMk/>
          <pc:sldMk cId="0" sldId="328"/>
        </pc:sldMkLst>
        <pc:spChg chg="del mod">
          <ac:chgData name="Mike Jones" userId="9ad1ed2f9d6d7e5f" providerId="LiveId" clId="{9B0C10B5-D931-4A21-998A-47A4574065B7}" dt="2021-06-02T13:48:28.247" v="586" actId="478"/>
          <ac:spMkLst>
            <pc:docMk/>
            <pc:sldMk cId="0" sldId="328"/>
            <ac:spMk id="9" creationId="{946BFE28-3910-472E-A18B-46EBDF4EBD00}"/>
          </ac:spMkLst>
        </pc:spChg>
        <pc:spChg chg="mod">
          <ac:chgData name="Mike Jones" userId="9ad1ed2f9d6d7e5f" providerId="LiveId" clId="{9B0C10B5-D931-4A21-998A-47A4574065B7}" dt="2021-06-02T13:49:09.055" v="591" actId="313"/>
          <ac:spMkLst>
            <pc:docMk/>
            <pc:sldMk cId="0" sldId="328"/>
            <ac:spMk id="10" creationId="{EA7136D7-5731-4768-8EA5-CBD6F9D2C299}"/>
          </ac:spMkLst>
        </pc:spChg>
        <pc:spChg chg="add mod">
          <ac:chgData name="Mike Jones" userId="9ad1ed2f9d6d7e5f" providerId="LiveId" clId="{9B0C10B5-D931-4A21-998A-47A4574065B7}" dt="2021-06-02T13:51:11.826" v="683" actId="20577"/>
          <ac:spMkLst>
            <pc:docMk/>
            <pc:sldMk cId="0" sldId="328"/>
            <ac:spMk id="12" creationId="{3CFDC89F-5656-447A-BE3F-9BC89FEDA6E3}"/>
          </ac:spMkLst>
        </pc:spChg>
        <pc:spChg chg="mod">
          <ac:chgData name="Mike Jones" userId="9ad1ed2f9d6d7e5f" providerId="LiveId" clId="{9B0C10B5-D931-4A21-998A-47A4574065B7}" dt="2021-06-02T13:49:55.994" v="666" actId="6549"/>
          <ac:spMkLst>
            <pc:docMk/>
            <pc:sldMk cId="0" sldId="328"/>
            <ac:spMk id="15" creationId="{FEA6DD3D-055D-4C6F-BD41-BC26C103A084}"/>
          </ac:spMkLst>
        </pc:spChg>
        <pc:spChg chg="mod">
          <ac:chgData name="Mike Jones" userId="9ad1ed2f9d6d7e5f" providerId="LiveId" clId="{9B0C10B5-D931-4A21-998A-47A4574065B7}" dt="2021-06-02T13:36:34.751" v="58" actId="20577"/>
          <ac:spMkLst>
            <pc:docMk/>
            <pc:sldMk cId="0" sldId="328"/>
            <ac:spMk id="3074" creationId="{00000000-0000-0000-0000-000000000000}"/>
          </ac:spMkLst>
        </pc:spChg>
        <pc:spChg chg="mod">
          <ac:chgData name="Mike Jones" userId="9ad1ed2f9d6d7e5f" providerId="LiveId" clId="{9B0C10B5-D931-4A21-998A-47A4574065B7}" dt="2021-06-02T13:50:11.741" v="677" actId="14100"/>
          <ac:spMkLst>
            <pc:docMk/>
            <pc:sldMk cId="0" sldId="328"/>
            <ac:spMk id="3075" creationId="{00000000-0000-0000-0000-000000000000}"/>
          </ac:spMkLst>
        </pc:spChg>
        <pc:grpChg chg="del">
          <ac:chgData name="Mike Jones" userId="9ad1ed2f9d6d7e5f" providerId="LiveId" clId="{9B0C10B5-D931-4A21-998A-47A4574065B7}" dt="2021-06-02T13:39:08.035" v="59" actId="478"/>
          <ac:grpSpMkLst>
            <pc:docMk/>
            <pc:sldMk cId="0" sldId="328"/>
            <ac:grpSpMk id="5" creationId="{6710792B-5FCF-4426-BA52-32F093C1CB89}"/>
          </ac:grpSpMkLst>
        </pc:grpChg>
        <pc:picChg chg="add mod">
          <ac:chgData name="Mike Jones" userId="9ad1ed2f9d6d7e5f" providerId="LiveId" clId="{9B0C10B5-D931-4A21-998A-47A4574065B7}" dt="2021-06-02T13:49:59.917" v="667" actId="1076"/>
          <ac:picMkLst>
            <pc:docMk/>
            <pc:sldMk cId="0" sldId="328"/>
            <ac:picMk id="4" creationId="{EBF900FA-D7FC-44D2-80D8-00D72FF98220}"/>
          </ac:picMkLst>
        </pc:picChg>
      </pc:sldChg>
      <pc:sldChg chg="addSp delSp modSp mod">
        <pc:chgData name="Mike Jones" userId="9ad1ed2f9d6d7e5f" providerId="LiveId" clId="{9B0C10B5-D931-4A21-998A-47A4574065B7}" dt="2021-06-09T10:54:09.618" v="4775" actId="1076"/>
        <pc:sldMkLst>
          <pc:docMk/>
          <pc:sldMk cId="2763576764" sldId="355"/>
        </pc:sldMkLst>
        <pc:spChg chg="add del mod">
          <ac:chgData name="Mike Jones" userId="9ad1ed2f9d6d7e5f" providerId="LiveId" clId="{9B0C10B5-D931-4A21-998A-47A4574065B7}" dt="2021-06-02T13:52:09.773" v="686" actId="478"/>
          <ac:spMkLst>
            <pc:docMk/>
            <pc:sldMk cId="2763576764" sldId="355"/>
            <ac:spMk id="3" creationId="{F97A24BD-1674-4E05-B63B-57CF9FF00333}"/>
          </ac:spMkLst>
        </pc:spChg>
        <pc:spChg chg="add mod">
          <ac:chgData name="Mike Jones" userId="9ad1ed2f9d6d7e5f" providerId="LiveId" clId="{9B0C10B5-D931-4A21-998A-47A4574065B7}" dt="2021-06-02T13:52:43.962" v="701" actId="20577"/>
          <ac:spMkLst>
            <pc:docMk/>
            <pc:sldMk cId="2763576764" sldId="355"/>
            <ac:spMk id="10" creationId="{53B49F77-C6D5-4128-9AE4-E2E931AB44E0}"/>
          </ac:spMkLst>
        </pc:spChg>
        <pc:spChg chg="del">
          <ac:chgData name="Mike Jones" userId="9ad1ed2f9d6d7e5f" providerId="LiveId" clId="{9B0C10B5-D931-4A21-998A-47A4574065B7}" dt="2021-06-02T13:52:49.910" v="702" actId="478"/>
          <ac:spMkLst>
            <pc:docMk/>
            <pc:sldMk cId="2763576764" sldId="355"/>
            <ac:spMk id="11" creationId="{2BF329C8-9032-4F42-A233-BC4F6A51ED62}"/>
          </ac:spMkLst>
        </pc:spChg>
        <pc:spChg chg="mod">
          <ac:chgData name="Mike Jones" userId="9ad1ed2f9d6d7e5f" providerId="LiveId" clId="{9B0C10B5-D931-4A21-998A-47A4574065B7}" dt="2021-06-09T10:53:56.708" v="4773" actId="1076"/>
          <ac:spMkLst>
            <pc:docMk/>
            <pc:sldMk cId="2763576764" sldId="355"/>
            <ac:spMk id="12" creationId="{4052C14F-46B4-4BB7-BE46-A757B437528A}"/>
          </ac:spMkLst>
        </pc:spChg>
        <pc:spChg chg="add mod">
          <ac:chgData name="Mike Jones" userId="9ad1ed2f9d6d7e5f" providerId="LiveId" clId="{9B0C10B5-D931-4A21-998A-47A4574065B7}" dt="2021-06-02T14:06:56.929" v="1220" actId="1076"/>
          <ac:spMkLst>
            <pc:docMk/>
            <pc:sldMk cId="2763576764" sldId="355"/>
            <ac:spMk id="15" creationId="{21D28A5F-203F-4BD5-803B-2C9703F858D1}"/>
          </ac:spMkLst>
        </pc:spChg>
        <pc:spChg chg="mod">
          <ac:chgData name="Mike Jones" userId="9ad1ed2f9d6d7e5f" providerId="LiveId" clId="{9B0C10B5-D931-4A21-998A-47A4574065B7}" dt="2021-06-09T10:54:02.438" v="4774" actId="1076"/>
          <ac:spMkLst>
            <pc:docMk/>
            <pc:sldMk cId="2763576764" sldId="355"/>
            <ac:spMk id="16" creationId="{D55F8A85-3027-45F6-90A7-302C0842D687}"/>
          </ac:spMkLst>
        </pc:spChg>
        <pc:spChg chg="del">
          <ac:chgData name="Mike Jones" userId="9ad1ed2f9d6d7e5f" providerId="LiveId" clId="{9B0C10B5-D931-4A21-998A-47A4574065B7}" dt="2021-06-02T13:53:32.954" v="726" actId="478"/>
          <ac:spMkLst>
            <pc:docMk/>
            <pc:sldMk cId="2763576764" sldId="355"/>
            <ac:spMk id="17" creationId="{9E193FE8-0A8F-4F45-B7B2-C924F569E188}"/>
          </ac:spMkLst>
        </pc:spChg>
        <pc:spChg chg="del mod">
          <ac:chgData name="Mike Jones" userId="9ad1ed2f9d6d7e5f" providerId="LiveId" clId="{9B0C10B5-D931-4A21-998A-47A4574065B7}" dt="2021-06-02T14:02:28.794" v="979" actId="478"/>
          <ac:spMkLst>
            <pc:docMk/>
            <pc:sldMk cId="2763576764" sldId="355"/>
            <ac:spMk id="18" creationId="{3A9B39BB-FF56-4A2F-9C50-4B98F41A0172}"/>
          </ac:spMkLst>
        </pc:spChg>
        <pc:spChg chg="add mod">
          <ac:chgData name="Mike Jones" userId="9ad1ed2f9d6d7e5f" providerId="LiveId" clId="{9B0C10B5-D931-4A21-998A-47A4574065B7}" dt="2021-06-02T14:07:02.303" v="1221" actId="14100"/>
          <ac:spMkLst>
            <pc:docMk/>
            <pc:sldMk cId="2763576764" sldId="355"/>
            <ac:spMk id="19" creationId="{18F88C50-9237-4E30-A4EB-61A1B815A172}"/>
          </ac:spMkLst>
        </pc:spChg>
        <pc:spChg chg="add mod">
          <ac:chgData name="Mike Jones" userId="9ad1ed2f9d6d7e5f" providerId="LiveId" clId="{9B0C10B5-D931-4A21-998A-47A4574065B7}" dt="2021-06-09T10:54:09.618" v="4775" actId="1076"/>
          <ac:spMkLst>
            <pc:docMk/>
            <pc:sldMk cId="2763576764" sldId="355"/>
            <ac:spMk id="20" creationId="{AED7600F-4DC5-4985-A6FD-EF0C26A5A036}"/>
          </ac:spMkLst>
        </pc:spChg>
        <pc:spChg chg="del">
          <ac:chgData name="Mike Jones" userId="9ad1ed2f9d6d7e5f" providerId="LiveId" clId="{9B0C10B5-D931-4A21-998A-47A4574065B7}" dt="2021-06-02T13:52:00.427" v="685" actId="478"/>
          <ac:spMkLst>
            <pc:docMk/>
            <pc:sldMk cId="2763576764" sldId="355"/>
            <ac:spMk id="3074" creationId="{00000000-0000-0000-0000-000000000000}"/>
          </ac:spMkLst>
        </pc:spChg>
        <pc:spChg chg="mod">
          <ac:chgData name="Mike Jones" userId="9ad1ed2f9d6d7e5f" providerId="LiveId" clId="{9B0C10B5-D931-4A21-998A-47A4574065B7}" dt="2021-06-02T13:53:10.616" v="721" actId="20577"/>
          <ac:spMkLst>
            <pc:docMk/>
            <pc:sldMk cId="2763576764" sldId="355"/>
            <ac:spMk id="3075" creationId="{00000000-0000-0000-0000-000000000000}"/>
          </ac:spMkLst>
        </pc:spChg>
        <pc:picChg chg="add mod">
          <ac:chgData name="Mike Jones" userId="9ad1ed2f9d6d7e5f" providerId="LiveId" clId="{9B0C10B5-D931-4A21-998A-47A4574065B7}" dt="2021-06-02T14:06:53.172" v="1219" actId="1076"/>
          <ac:picMkLst>
            <pc:docMk/>
            <pc:sldMk cId="2763576764" sldId="355"/>
            <ac:picMk id="5" creationId="{F9BDDF11-D5A5-4017-860E-94A6E0D1ADA2}"/>
          </ac:picMkLst>
        </pc:picChg>
        <pc:picChg chg="del">
          <ac:chgData name="Mike Jones" userId="9ad1ed2f9d6d7e5f" providerId="LiveId" clId="{9B0C10B5-D931-4A21-998A-47A4574065B7}" dt="2021-06-02T13:53:31.189" v="725" actId="478"/>
          <ac:picMkLst>
            <pc:docMk/>
            <pc:sldMk cId="2763576764" sldId="355"/>
            <ac:picMk id="13" creationId="{9AFB1014-5AE3-425D-B349-9FDA6A6F44DB}"/>
          </ac:picMkLst>
        </pc:picChg>
      </pc:sldChg>
      <pc:sldChg chg="del">
        <pc:chgData name="Mike Jones" userId="9ad1ed2f9d6d7e5f" providerId="LiveId" clId="{9B0C10B5-D931-4A21-998A-47A4574065B7}" dt="2021-06-02T15:50:45.983" v="4283" actId="47"/>
        <pc:sldMkLst>
          <pc:docMk/>
          <pc:sldMk cId="45402383" sldId="356"/>
        </pc:sldMkLst>
      </pc:sldChg>
      <pc:sldChg chg="del">
        <pc:chgData name="Mike Jones" userId="9ad1ed2f9d6d7e5f" providerId="LiveId" clId="{9B0C10B5-D931-4A21-998A-47A4574065B7}" dt="2021-06-02T15:50:44.095" v="4282" actId="47"/>
        <pc:sldMkLst>
          <pc:docMk/>
          <pc:sldMk cId="2406594478" sldId="357"/>
        </pc:sldMkLst>
      </pc:sldChg>
      <pc:sldChg chg="del">
        <pc:chgData name="Mike Jones" userId="9ad1ed2f9d6d7e5f" providerId="LiveId" clId="{9B0C10B5-D931-4A21-998A-47A4574065B7}" dt="2021-06-02T15:38:56.526" v="3614" actId="47"/>
        <pc:sldMkLst>
          <pc:docMk/>
          <pc:sldMk cId="2504245591" sldId="358"/>
        </pc:sldMkLst>
      </pc:sldChg>
      <pc:sldChg chg="del">
        <pc:chgData name="Mike Jones" userId="9ad1ed2f9d6d7e5f" providerId="LiveId" clId="{9B0C10B5-D931-4A21-998A-47A4574065B7}" dt="2021-06-02T15:38:55.545" v="3613" actId="47"/>
        <pc:sldMkLst>
          <pc:docMk/>
          <pc:sldMk cId="1261038999" sldId="359"/>
        </pc:sldMkLst>
      </pc:sldChg>
      <pc:sldChg chg="addSp delSp modSp add mod">
        <pc:chgData name="Mike Jones" userId="9ad1ed2f9d6d7e5f" providerId="LiveId" clId="{9B0C10B5-D931-4A21-998A-47A4574065B7}" dt="2021-06-02T16:07:35.985" v="4771" actId="1076"/>
        <pc:sldMkLst>
          <pc:docMk/>
          <pc:sldMk cId="17723104" sldId="360"/>
        </pc:sldMkLst>
        <pc:spChg chg="add mod">
          <ac:chgData name="Mike Jones" userId="9ad1ed2f9d6d7e5f" providerId="LiveId" clId="{9B0C10B5-D931-4A21-998A-47A4574065B7}" dt="2021-06-02T16:02:21.256" v="4645" actId="20577"/>
          <ac:spMkLst>
            <pc:docMk/>
            <pc:sldMk cId="17723104" sldId="360"/>
            <ac:spMk id="11" creationId="{1B2CF061-D031-4192-85C0-60109E0D4AD6}"/>
          </ac:spMkLst>
        </pc:spChg>
        <pc:spChg chg="del">
          <ac:chgData name="Mike Jones" userId="9ad1ed2f9d6d7e5f" providerId="LiveId" clId="{9B0C10B5-D931-4A21-998A-47A4574065B7}" dt="2021-06-02T14:12:40.122" v="1270" actId="478"/>
          <ac:spMkLst>
            <pc:docMk/>
            <pc:sldMk cId="17723104" sldId="360"/>
            <ac:spMk id="12" creationId="{4052C14F-46B4-4BB7-BE46-A757B437528A}"/>
          </ac:spMkLst>
        </pc:spChg>
        <pc:spChg chg="add mod">
          <ac:chgData name="Mike Jones" userId="9ad1ed2f9d6d7e5f" providerId="LiveId" clId="{9B0C10B5-D931-4A21-998A-47A4574065B7}" dt="2021-06-02T16:07:13.653" v="4770" actId="20577"/>
          <ac:spMkLst>
            <pc:docMk/>
            <pc:sldMk cId="17723104" sldId="360"/>
            <ac:spMk id="13" creationId="{3560BB01-D52D-403D-B8FC-917F102DE9F4}"/>
          </ac:spMkLst>
        </pc:spChg>
        <pc:spChg chg="add del mod">
          <ac:chgData name="Mike Jones" userId="9ad1ed2f9d6d7e5f" providerId="LiveId" clId="{9B0C10B5-D931-4A21-998A-47A4574065B7}" dt="2021-06-02T14:32:10.198" v="1791" actId="478"/>
          <ac:spMkLst>
            <pc:docMk/>
            <pc:sldMk cId="17723104" sldId="360"/>
            <ac:spMk id="14" creationId="{ABBAB33B-75D2-4015-92B5-1DA2C1568682}"/>
          </ac:spMkLst>
        </pc:spChg>
        <pc:spChg chg="del">
          <ac:chgData name="Mike Jones" userId="9ad1ed2f9d6d7e5f" providerId="LiveId" clId="{9B0C10B5-D931-4A21-998A-47A4574065B7}" dt="2021-06-02T14:07:36.792" v="1225" actId="478"/>
          <ac:spMkLst>
            <pc:docMk/>
            <pc:sldMk cId="17723104" sldId="360"/>
            <ac:spMk id="15" creationId="{21D28A5F-203F-4BD5-803B-2C9703F858D1}"/>
          </ac:spMkLst>
        </pc:spChg>
        <pc:spChg chg="del">
          <ac:chgData name="Mike Jones" userId="9ad1ed2f9d6d7e5f" providerId="LiveId" clId="{9B0C10B5-D931-4A21-998A-47A4574065B7}" dt="2021-06-02T14:12:41.927" v="1271" actId="478"/>
          <ac:spMkLst>
            <pc:docMk/>
            <pc:sldMk cId="17723104" sldId="360"/>
            <ac:spMk id="16" creationId="{D55F8A85-3027-45F6-90A7-302C0842D687}"/>
          </ac:spMkLst>
        </pc:spChg>
        <pc:spChg chg="add mod">
          <ac:chgData name="Mike Jones" userId="9ad1ed2f9d6d7e5f" providerId="LiveId" clId="{9B0C10B5-D931-4A21-998A-47A4574065B7}" dt="2021-06-02T16:07:02.415" v="4769" actId="1076"/>
          <ac:spMkLst>
            <pc:docMk/>
            <pc:sldMk cId="17723104" sldId="360"/>
            <ac:spMk id="17" creationId="{B90ACFDE-DA1C-47B4-BD2D-0B9C6B11FC63}"/>
          </ac:spMkLst>
        </pc:spChg>
        <pc:spChg chg="add mod">
          <ac:chgData name="Mike Jones" userId="9ad1ed2f9d6d7e5f" providerId="LiveId" clId="{9B0C10B5-D931-4A21-998A-47A4574065B7}" dt="2021-06-02T16:07:35.985" v="4771" actId="1076"/>
          <ac:spMkLst>
            <pc:docMk/>
            <pc:sldMk cId="17723104" sldId="360"/>
            <ac:spMk id="18" creationId="{4670A0D9-7C60-40A0-85E4-B979B20E37DE}"/>
          </ac:spMkLst>
        </pc:spChg>
        <pc:spChg chg="del mod">
          <ac:chgData name="Mike Jones" userId="9ad1ed2f9d6d7e5f" providerId="LiveId" clId="{9B0C10B5-D931-4A21-998A-47A4574065B7}" dt="2021-06-02T14:19:03.447" v="1576" actId="478"/>
          <ac:spMkLst>
            <pc:docMk/>
            <pc:sldMk cId="17723104" sldId="360"/>
            <ac:spMk id="19" creationId="{18F88C50-9237-4E30-A4EB-61A1B815A172}"/>
          </ac:spMkLst>
        </pc:spChg>
        <pc:spChg chg="del">
          <ac:chgData name="Mike Jones" userId="9ad1ed2f9d6d7e5f" providerId="LiveId" clId="{9B0C10B5-D931-4A21-998A-47A4574065B7}" dt="2021-06-02T14:18:59.540" v="1574" actId="478"/>
          <ac:spMkLst>
            <pc:docMk/>
            <pc:sldMk cId="17723104" sldId="360"/>
            <ac:spMk id="20" creationId="{AED7600F-4DC5-4985-A6FD-EF0C26A5A036}"/>
          </ac:spMkLst>
        </pc:spChg>
        <pc:spChg chg="mod">
          <ac:chgData name="Mike Jones" userId="9ad1ed2f9d6d7e5f" providerId="LiveId" clId="{9B0C10B5-D931-4A21-998A-47A4574065B7}" dt="2021-06-02T14:11:13.027" v="1269" actId="14100"/>
          <ac:spMkLst>
            <pc:docMk/>
            <pc:sldMk cId="17723104" sldId="360"/>
            <ac:spMk id="3075" creationId="{00000000-0000-0000-0000-000000000000}"/>
          </ac:spMkLst>
        </pc:spChg>
        <pc:picChg chg="del">
          <ac:chgData name="Mike Jones" userId="9ad1ed2f9d6d7e5f" providerId="LiveId" clId="{9B0C10B5-D931-4A21-998A-47A4574065B7}" dt="2021-06-02T14:07:34.502" v="1224" actId="478"/>
          <ac:picMkLst>
            <pc:docMk/>
            <pc:sldMk cId="17723104" sldId="360"/>
            <ac:picMk id="5" creationId="{F9BDDF11-D5A5-4017-860E-94A6E0D1ADA2}"/>
          </ac:picMkLst>
        </pc:picChg>
      </pc:sldChg>
      <pc:sldChg chg="addSp delSp modSp add mod">
        <pc:chgData name="Mike Jones" userId="9ad1ed2f9d6d7e5f" providerId="LiveId" clId="{9B0C10B5-D931-4A21-998A-47A4574065B7}" dt="2021-06-02T16:04:44.246" v="4681" actId="1076"/>
        <pc:sldMkLst>
          <pc:docMk/>
          <pc:sldMk cId="3328211612" sldId="361"/>
        </pc:sldMkLst>
        <pc:spChg chg="add mod">
          <ac:chgData name="Mike Jones" userId="9ad1ed2f9d6d7e5f" providerId="LiveId" clId="{9B0C10B5-D931-4A21-998A-47A4574065B7}" dt="2021-06-02T16:04:36.324" v="4679" actId="1076"/>
          <ac:spMkLst>
            <pc:docMk/>
            <pc:sldMk cId="3328211612" sldId="361"/>
            <ac:spMk id="9" creationId="{627F67E6-B810-4006-B07A-E1F4D155CEF0}"/>
          </ac:spMkLst>
        </pc:spChg>
        <pc:spChg chg="mod">
          <ac:chgData name="Mike Jones" userId="9ad1ed2f9d6d7e5f" providerId="LiveId" clId="{9B0C10B5-D931-4A21-998A-47A4574065B7}" dt="2021-06-02T16:04:29.282" v="4678" actId="20577"/>
          <ac:spMkLst>
            <pc:docMk/>
            <pc:sldMk cId="3328211612" sldId="361"/>
            <ac:spMk id="11" creationId="{1B2CF061-D031-4192-85C0-60109E0D4AD6}"/>
          </ac:spMkLst>
        </pc:spChg>
        <pc:spChg chg="mod">
          <ac:chgData name="Mike Jones" userId="9ad1ed2f9d6d7e5f" providerId="LiveId" clId="{9B0C10B5-D931-4A21-998A-47A4574065B7}" dt="2021-06-02T16:04:44.246" v="4681" actId="1076"/>
          <ac:spMkLst>
            <pc:docMk/>
            <pc:sldMk cId="3328211612" sldId="361"/>
            <ac:spMk id="13" creationId="{3560BB01-D52D-403D-B8FC-917F102DE9F4}"/>
          </ac:spMkLst>
        </pc:spChg>
        <pc:spChg chg="mod">
          <ac:chgData name="Mike Jones" userId="9ad1ed2f9d6d7e5f" providerId="LiveId" clId="{9B0C10B5-D931-4A21-998A-47A4574065B7}" dt="2021-06-02T16:04:40.084" v="4680" actId="1076"/>
          <ac:spMkLst>
            <pc:docMk/>
            <pc:sldMk cId="3328211612" sldId="361"/>
            <ac:spMk id="17" creationId="{B90ACFDE-DA1C-47B4-BD2D-0B9C6B11FC63}"/>
          </ac:spMkLst>
        </pc:spChg>
        <pc:spChg chg="del">
          <ac:chgData name="Mike Jones" userId="9ad1ed2f9d6d7e5f" providerId="LiveId" clId="{9B0C10B5-D931-4A21-998A-47A4574065B7}" dt="2021-06-02T14:37:24.483" v="2018" actId="478"/>
          <ac:spMkLst>
            <pc:docMk/>
            <pc:sldMk cId="3328211612" sldId="361"/>
            <ac:spMk id="18" creationId="{4670A0D9-7C60-40A0-85E4-B979B20E37DE}"/>
          </ac:spMkLst>
        </pc:spChg>
        <pc:spChg chg="mod">
          <ac:chgData name="Mike Jones" userId="9ad1ed2f9d6d7e5f" providerId="LiveId" clId="{9B0C10B5-D931-4A21-998A-47A4574065B7}" dt="2021-06-02T14:32:52.601" v="1808" actId="20577"/>
          <ac:spMkLst>
            <pc:docMk/>
            <pc:sldMk cId="3328211612" sldId="361"/>
            <ac:spMk id="3075" creationId="{00000000-0000-0000-0000-000000000000}"/>
          </ac:spMkLst>
        </pc:spChg>
      </pc:sldChg>
      <pc:sldChg chg="addSp delSp modSp add mod">
        <pc:chgData name="Mike Jones" userId="9ad1ed2f9d6d7e5f" providerId="LiveId" clId="{9B0C10B5-D931-4A21-998A-47A4574065B7}" dt="2021-06-02T16:01:37.457" v="4627" actId="20577"/>
        <pc:sldMkLst>
          <pc:docMk/>
          <pc:sldMk cId="3153936319" sldId="362"/>
        </pc:sldMkLst>
        <pc:spChg chg="add mod">
          <ac:chgData name="Mike Jones" userId="9ad1ed2f9d6d7e5f" providerId="LiveId" clId="{9B0C10B5-D931-4A21-998A-47A4574065B7}" dt="2021-06-02T16:01:37.457" v="4627" actId="20577"/>
          <ac:spMkLst>
            <pc:docMk/>
            <pc:sldMk cId="3153936319" sldId="362"/>
            <ac:spMk id="8" creationId="{F5DCA85C-0931-401B-960D-89A239DD527D}"/>
          </ac:spMkLst>
        </pc:spChg>
        <pc:spChg chg="del">
          <ac:chgData name="Mike Jones" userId="9ad1ed2f9d6d7e5f" providerId="LiveId" clId="{9B0C10B5-D931-4A21-998A-47A4574065B7}" dt="2021-06-02T14:40:13.320" v="2057" actId="478"/>
          <ac:spMkLst>
            <pc:docMk/>
            <pc:sldMk cId="3153936319" sldId="362"/>
            <ac:spMk id="9" creationId="{627F67E6-B810-4006-B07A-E1F4D155CEF0}"/>
          </ac:spMkLst>
        </pc:spChg>
        <pc:spChg chg="mod">
          <ac:chgData name="Mike Jones" userId="9ad1ed2f9d6d7e5f" providerId="LiveId" clId="{9B0C10B5-D931-4A21-998A-47A4574065B7}" dt="2021-06-02T14:41:51.055" v="2211" actId="20577"/>
          <ac:spMkLst>
            <pc:docMk/>
            <pc:sldMk cId="3153936319" sldId="362"/>
            <ac:spMk id="11" creationId="{1B2CF061-D031-4192-85C0-60109E0D4AD6}"/>
          </ac:spMkLst>
        </pc:spChg>
        <pc:spChg chg="add mod">
          <ac:chgData name="Mike Jones" userId="9ad1ed2f9d6d7e5f" providerId="LiveId" clId="{9B0C10B5-D931-4A21-998A-47A4574065B7}" dt="2021-06-02T14:48:11.423" v="2530" actId="1076"/>
          <ac:spMkLst>
            <pc:docMk/>
            <pc:sldMk cId="3153936319" sldId="362"/>
            <ac:spMk id="12" creationId="{C7B06645-55A2-4155-AD94-E78FCD7355E3}"/>
          </ac:spMkLst>
        </pc:spChg>
        <pc:spChg chg="del">
          <ac:chgData name="Mike Jones" userId="9ad1ed2f9d6d7e5f" providerId="LiveId" clId="{9B0C10B5-D931-4A21-998A-47A4574065B7}" dt="2021-06-02T14:40:10.690" v="2055" actId="478"/>
          <ac:spMkLst>
            <pc:docMk/>
            <pc:sldMk cId="3153936319" sldId="362"/>
            <ac:spMk id="13" creationId="{3560BB01-D52D-403D-B8FC-917F102DE9F4}"/>
          </ac:spMkLst>
        </pc:spChg>
        <pc:spChg chg="add mod">
          <ac:chgData name="Mike Jones" userId="9ad1ed2f9d6d7e5f" providerId="LiveId" clId="{9B0C10B5-D931-4A21-998A-47A4574065B7}" dt="2021-06-02T14:59:08.666" v="2992" actId="20577"/>
          <ac:spMkLst>
            <pc:docMk/>
            <pc:sldMk cId="3153936319" sldId="362"/>
            <ac:spMk id="14" creationId="{81563FAF-11B2-47B6-BE17-8BDC7E4EDFAD}"/>
          </ac:spMkLst>
        </pc:spChg>
        <pc:spChg chg="del">
          <ac:chgData name="Mike Jones" userId="9ad1ed2f9d6d7e5f" providerId="LiveId" clId="{9B0C10B5-D931-4A21-998A-47A4574065B7}" dt="2021-06-02T14:40:12.372" v="2056" actId="478"/>
          <ac:spMkLst>
            <pc:docMk/>
            <pc:sldMk cId="3153936319" sldId="362"/>
            <ac:spMk id="17" creationId="{B90ACFDE-DA1C-47B4-BD2D-0B9C6B11FC63}"/>
          </ac:spMkLst>
        </pc:spChg>
        <pc:spChg chg="mod">
          <ac:chgData name="Mike Jones" userId="9ad1ed2f9d6d7e5f" providerId="LiveId" clId="{9B0C10B5-D931-4A21-998A-47A4574065B7}" dt="2021-06-02T14:40:22.705" v="2081" actId="20577"/>
          <ac:spMkLst>
            <pc:docMk/>
            <pc:sldMk cId="3153936319" sldId="362"/>
            <ac:spMk id="3075" creationId="{00000000-0000-0000-0000-000000000000}"/>
          </ac:spMkLst>
        </pc:spChg>
        <pc:picChg chg="add mod">
          <ac:chgData name="Mike Jones" userId="9ad1ed2f9d6d7e5f" providerId="LiveId" clId="{9B0C10B5-D931-4A21-998A-47A4574065B7}" dt="2021-06-02T14:48:13.827" v="2531" actId="1076"/>
          <ac:picMkLst>
            <pc:docMk/>
            <pc:sldMk cId="3153936319" sldId="362"/>
            <ac:picMk id="3" creationId="{023CAED7-608E-402C-A488-9C539659A5EC}"/>
          </ac:picMkLst>
        </pc:picChg>
      </pc:sldChg>
      <pc:sldChg chg="addSp delSp modSp add mod">
        <pc:chgData name="Mike Jones" userId="9ad1ed2f9d6d7e5f" providerId="LiveId" clId="{9B0C10B5-D931-4A21-998A-47A4574065B7}" dt="2021-06-02T14:58:06.867" v="2987" actId="20577"/>
        <pc:sldMkLst>
          <pc:docMk/>
          <pc:sldMk cId="914332928" sldId="363"/>
        </pc:sldMkLst>
        <pc:spChg chg="del">
          <ac:chgData name="Mike Jones" userId="9ad1ed2f9d6d7e5f" providerId="LiveId" clId="{9B0C10B5-D931-4A21-998A-47A4574065B7}" dt="2021-06-02T14:49:01.114" v="2535" actId="478"/>
          <ac:spMkLst>
            <pc:docMk/>
            <pc:sldMk cId="914332928" sldId="363"/>
            <ac:spMk id="8" creationId="{F5DCA85C-0931-401B-960D-89A239DD527D}"/>
          </ac:spMkLst>
        </pc:spChg>
        <pc:spChg chg="add mod">
          <ac:chgData name="Mike Jones" userId="9ad1ed2f9d6d7e5f" providerId="LiveId" clId="{9B0C10B5-D931-4A21-998A-47A4574065B7}" dt="2021-06-02T14:52:56.783" v="2704" actId="20577"/>
          <ac:spMkLst>
            <pc:docMk/>
            <pc:sldMk cId="914332928" sldId="363"/>
            <ac:spMk id="9" creationId="{E1688AFD-0265-4766-B16A-D743ABAE065A}"/>
          </ac:spMkLst>
        </pc:spChg>
        <pc:spChg chg="mod">
          <ac:chgData name="Mike Jones" userId="9ad1ed2f9d6d7e5f" providerId="LiveId" clId="{9B0C10B5-D931-4A21-998A-47A4574065B7}" dt="2021-06-02T14:52:24.561" v="2697" actId="1076"/>
          <ac:spMkLst>
            <pc:docMk/>
            <pc:sldMk cId="914332928" sldId="363"/>
            <ac:spMk id="11" creationId="{1B2CF061-D031-4192-85C0-60109E0D4AD6}"/>
          </ac:spMkLst>
        </pc:spChg>
        <pc:spChg chg="del">
          <ac:chgData name="Mike Jones" userId="9ad1ed2f9d6d7e5f" providerId="LiveId" clId="{9B0C10B5-D931-4A21-998A-47A4574065B7}" dt="2021-06-02T14:48:58.672" v="2534" actId="478"/>
          <ac:spMkLst>
            <pc:docMk/>
            <pc:sldMk cId="914332928" sldId="363"/>
            <ac:spMk id="12" creationId="{C7B06645-55A2-4155-AD94-E78FCD7355E3}"/>
          </ac:spMkLst>
        </pc:spChg>
        <pc:spChg chg="add mod">
          <ac:chgData name="Mike Jones" userId="9ad1ed2f9d6d7e5f" providerId="LiveId" clId="{9B0C10B5-D931-4A21-998A-47A4574065B7}" dt="2021-06-02T14:56:10.811" v="2977" actId="14100"/>
          <ac:spMkLst>
            <pc:docMk/>
            <pc:sldMk cId="914332928" sldId="363"/>
            <ac:spMk id="13" creationId="{8D892015-3D07-440C-BA57-01D5F72BCDC2}"/>
          </ac:spMkLst>
        </pc:spChg>
        <pc:spChg chg="add mod">
          <ac:chgData name="Mike Jones" userId="9ad1ed2f9d6d7e5f" providerId="LiveId" clId="{9B0C10B5-D931-4A21-998A-47A4574065B7}" dt="2021-06-02T14:56:06.003" v="2975" actId="1076"/>
          <ac:spMkLst>
            <pc:docMk/>
            <pc:sldMk cId="914332928" sldId="363"/>
            <ac:spMk id="14" creationId="{3008EBDC-3CA2-484F-8CC4-5706DDDDBFCF}"/>
          </ac:spMkLst>
        </pc:spChg>
        <pc:spChg chg="add mod">
          <ac:chgData name="Mike Jones" userId="9ad1ed2f9d6d7e5f" providerId="LiveId" clId="{9B0C10B5-D931-4A21-998A-47A4574065B7}" dt="2021-06-02T14:58:06.867" v="2987" actId="20577"/>
          <ac:spMkLst>
            <pc:docMk/>
            <pc:sldMk cId="914332928" sldId="363"/>
            <ac:spMk id="15" creationId="{BF443F07-217A-4662-8645-ECF6BE970BD4}"/>
          </ac:spMkLst>
        </pc:spChg>
        <pc:spChg chg="mod">
          <ac:chgData name="Mike Jones" userId="9ad1ed2f9d6d7e5f" providerId="LiveId" clId="{9B0C10B5-D931-4A21-998A-47A4574065B7}" dt="2021-06-02T14:49:15.608" v="2563" actId="20577"/>
          <ac:spMkLst>
            <pc:docMk/>
            <pc:sldMk cId="914332928" sldId="363"/>
            <ac:spMk id="3075" creationId="{00000000-0000-0000-0000-000000000000}"/>
          </ac:spMkLst>
        </pc:spChg>
        <pc:picChg chg="del">
          <ac:chgData name="Mike Jones" userId="9ad1ed2f9d6d7e5f" providerId="LiveId" clId="{9B0C10B5-D931-4A21-998A-47A4574065B7}" dt="2021-06-02T14:48:55.765" v="2533" actId="478"/>
          <ac:picMkLst>
            <pc:docMk/>
            <pc:sldMk cId="914332928" sldId="363"/>
            <ac:picMk id="3" creationId="{023CAED7-608E-402C-A488-9C539659A5EC}"/>
          </ac:picMkLst>
        </pc:picChg>
        <pc:picChg chg="add mod">
          <ac:chgData name="Mike Jones" userId="9ad1ed2f9d6d7e5f" providerId="LiveId" clId="{9B0C10B5-D931-4A21-998A-47A4574065B7}" dt="2021-06-02T14:57:31.400" v="2982" actId="1076"/>
          <ac:picMkLst>
            <pc:docMk/>
            <pc:sldMk cId="914332928" sldId="363"/>
            <ac:picMk id="5" creationId="{24F790E0-D381-4881-B1DA-D859304CCBBE}"/>
          </ac:picMkLst>
        </pc:picChg>
      </pc:sldChg>
      <pc:sldChg chg="addSp delSp modSp add mod">
        <pc:chgData name="Mike Jones" userId="9ad1ed2f9d6d7e5f" providerId="LiveId" clId="{9B0C10B5-D931-4A21-998A-47A4574065B7}" dt="2021-06-09T11:21:20.415" v="4781" actId="14100"/>
        <pc:sldMkLst>
          <pc:docMk/>
          <pc:sldMk cId="3104566217" sldId="364"/>
        </pc:sldMkLst>
        <pc:spChg chg="mod">
          <ac:chgData name="Mike Jones" userId="9ad1ed2f9d6d7e5f" providerId="LiveId" clId="{9B0C10B5-D931-4A21-998A-47A4574065B7}" dt="2021-06-09T11:21:13.571" v="4779" actId="14100"/>
          <ac:spMkLst>
            <pc:docMk/>
            <pc:sldMk cId="3104566217" sldId="364"/>
            <ac:spMk id="9" creationId="{E1688AFD-0265-4766-B16A-D743ABAE065A}"/>
          </ac:spMkLst>
        </pc:spChg>
        <pc:spChg chg="mod">
          <ac:chgData name="Mike Jones" userId="9ad1ed2f9d6d7e5f" providerId="LiveId" clId="{9B0C10B5-D931-4A21-998A-47A4574065B7}" dt="2021-06-02T15:35:20.873" v="3597" actId="1076"/>
          <ac:spMkLst>
            <pc:docMk/>
            <pc:sldMk cId="3104566217" sldId="364"/>
            <ac:spMk id="11" creationId="{1B2CF061-D031-4192-85C0-60109E0D4AD6}"/>
          </ac:spMkLst>
        </pc:spChg>
        <pc:spChg chg="add mod">
          <ac:chgData name="Mike Jones" userId="9ad1ed2f9d6d7e5f" providerId="LiveId" clId="{9B0C10B5-D931-4A21-998A-47A4574065B7}" dt="2021-06-02T15:37:05.416" v="3610" actId="1076"/>
          <ac:spMkLst>
            <pc:docMk/>
            <pc:sldMk cId="3104566217" sldId="364"/>
            <ac:spMk id="12" creationId="{3BF5366E-BBE2-4719-B00F-1786265D0F30}"/>
          </ac:spMkLst>
        </pc:spChg>
        <pc:spChg chg="mod">
          <ac:chgData name="Mike Jones" userId="9ad1ed2f9d6d7e5f" providerId="LiveId" clId="{9B0C10B5-D931-4A21-998A-47A4574065B7}" dt="2021-06-02T15:32:56.039" v="3554" actId="14100"/>
          <ac:spMkLst>
            <pc:docMk/>
            <pc:sldMk cId="3104566217" sldId="364"/>
            <ac:spMk id="13" creationId="{8D892015-3D07-440C-BA57-01D5F72BCDC2}"/>
          </ac:spMkLst>
        </pc:spChg>
        <pc:spChg chg="mod">
          <ac:chgData name="Mike Jones" userId="9ad1ed2f9d6d7e5f" providerId="LiveId" clId="{9B0C10B5-D931-4A21-998A-47A4574065B7}" dt="2021-06-02T15:37:07.667" v="3611" actId="1076"/>
          <ac:spMkLst>
            <pc:docMk/>
            <pc:sldMk cId="3104566217" sldId="364"/>
            <ac:spMk id="14" creationId="{3008EBDC-3CA2-484F-8CC4-5706DDDDBFCF}"/>
          </ac:spMkLst>
        </pc:spChg>
        <pc:spChg chg="del">
          <ac:chgData name="Mike Jones" userId="9ad1ed2f9d6d7e5f" providerId="LiveId" clId="{9B0C10B5-D931-4A21-998A-47A4574065B7}" dt="2021-06-02T14:59:32.153" v="2995" actId="478"/>
          <ac:spMkLst>
            <pc:docMk/>
            <pc:sldMk cId="3104566217" sldId="364"/>
            <ac:spMk id="15" creationId="{BF443F07-217A-4662-8645-ECF6BE970BD4}"/>
          </ac:spMkLst>
        </pc:spChg>
        <pc:spChg chg="add mod">
          <ac:chgData name="Mike Jones" userId="9ad1ed2f9d6d7e5f" providerId="LiveId" clId="{9B0C10B5-D931-4A21-998A-47A4574065B7}" dt="2021-06-09T11:21:20.415" v="4781" actId="14100"/>
          <ac:spMkLst>
            <pc:docMk/>
            <pc:sldMk cId="3104566217" sldId="364"/>
            <ac:spMk id="16" creationId="{5F1D1D10-BD88-4574-9D65-9F652A502F1D}"/>
          </ac:spMkLst>
        </pc:spChg>
        <pc:spChg chg="add mod">
          <ac:chgData name="Mike Jones" userId="9ad1ed2f9d6d7e5f" providerId="LiveId" clId="{9B0C10B5-D931-4A21-998A-47A4574065B7}" dt="2021-06-02T15:35:44.373" v="3601" actId="1076"/>
          <ac:spMkLst>
            <pc:docMk/>
            <pc:sldMk cId="3104566217" sldId="364"/>
            <ac:spMk id="17" creationId="{DCBFBB02-8057-492F-82D9-773F4BE2370B}"/>
          </ac:spMkLst>
        </pc:spChg>
        <pc:spChg chg="add mod">
          <ac:chgData name="Mike Jones" userId="9ad1ed2f9d6d7e5f" providerId="LiveId" clId="{9B0C10B5-D931-4A21-998A-47A4574065B7}" dt="2021-06-02T15:35:46.860" v="3602" actId="1076"/>
          <ac:spMkLst>
            <pc:docMk/>
            <pc:sldMk cId="3104566217" sldId="364"/>
            <ac:spMk id="18" creationId="{DE2421E7-1736-4930-9598-13DFA3AFCBFC}"/>
          </ac:spMkLst>
        </pc:spChg>
        <pc:spChg chg="add mod">
          <ac:chgData name="Mike Jones" userId="9ad1ed2f9d6d7e5f" providerId="LiveId" clId="{9B0C10B5-D931-4A21-998A-47A4574065B7}" dt="2021-06-02T15:36:57.094" v="3609" actId="1076"/>
          <ac:spMkLst>
            <pc:docMk/>
            <pc:sldMk cId="3104566217" sldId="364"/>
            <ac:spMk id="19" creationId="{63A4DD4A-89CC-4579-B50E-D1B529479228}"/>
          </ac:spMkLst>
        </pc:spChg>
        <pc:spChg chg="mod">
          <ac:chgData name="Mike Jones" userId="9ad1ed2f9d6d7e5f" providerId="LiveId" clId="{9B0C10B5-D931-4A21-998A-47A4574065B7}" dt="2021-06-02T15:28:56.784" v="3369" actId="1076"/>
          <ac:spMkLst>
            <pc:docMk/>
            <pc:sldMk cId="3104566217" sldId="364"/>
            <ac:spMk id="3075" creationId="{00000000-0000-0000-0000-000000000000}"/>
          </ac:spMkLst>
        </pc:spChg>
        <pc:picChg chg="add mod">
          <ac:chgData name="Mike Jones" userId="9ad1ed2f9d6d7e5f" providerId="LiveId" clId="{9B0C10B5-D931-4A21-998A-47A4574065B7}" dt="2021-06-02T15:36:54.276" v="3608" actId="1076"/>
          <ac:picMkLst>
            <pc:docMk/>
            <pc:sldMk cId="3104566217" sldId="364"/>
            <ac:picMk id="3" creationId="{C5DDAA9D-BFF5-4123-9EA3-053EC3EE02DB}"/>
          </ac:picMkLst>
        </pc:picChg>
        <pc:picChg chg="del">
          <ac:chgData name="Mike Jones" userId="9ad1ed2f9d6d7e5f" providerId="LiveId" clId="{9B0C10B5-D931-4A21-998A-47A4574065B7}" dt="2021-06-02T14:59:30.217" v="2994" actId="478"/>
          <ac:picMkLst>
            <pc:docMk/>
            <pc:sldMk cId="3104566217" sldId="364"/>
            <ac:picMk id="5" creationId="{24F790E0-D381-4881-B1DA-D859304CCBBE}"/>
          </ac:picMkLst>
        </pc:picChg>
      </pc:sldChg>
      <pc:sldChg chg="addSp delSp modSp add mod">
        <pc:chgData name="Mike Jones" userId="9ad1ed2f9d6d7e5f" providerId="LiveId" clId="{9B0C10B5-D931-4A21-998A-47A4574065B7}" dt="2021-06-02T15:50:11.667" v="4280" actId="1076"/>
        <pc:sldMkLst>
          <pc:docMk/>
          <pc:sldMk cId="1282853316" sldId="365"/>
        </pc:sldMkLst>
        <pc:spChg chg="del">
          <ac:chgData name="Mike Jones" userId="9ad1ed2f9d6d7e5f" providerId="LiveId" clId="{9B0C10B5-D931-4A21-998A-47A4574065B7}" dt="2021-06-02T15:39:49.762" v="3661" actId="478"/>
          <ac:spMkLst>
            <pc:docMk/>
            <pc:sldMk cId="1282853316" sldId="365"/>
            <ac:spMk id="9" creationId="{E1688AFD-0265-4766-B16A-D743ABAE065A}"/>
          </ac:spMkLst>
        </pc:spChg>
        <pc:spChg chg="mod">
          <ac:chgData name="Mike Jones" userId="9ad1ed2f9d6d7e5f" providerId="LiveId" clId="{9B0C10B5-D931-4A21-998A-47A4574065B7}" dt="2021-06-02T15:49:59.859" v="4277" actId="1076"/>
          <ac:spMkLst>
            <pc:docMk/>
            <pc:sldMk cId="1282853316" sldId="365"/>
            <ac:spMk id="11" creationId="{1B2CF061-D031-4192-85C0-60109E0D4AD6}"/>
          </ac:spMkLst>
        </pc:spChg>
        <pc:spChg chg="del">
          <ac:chgData name="Mike Jones" userId="9ad1ed2f9d6d7e5f" providerId="LiveId" clId="{9B0C10B5-D931-4A21-998A-47A4574065B7}" dt="2021-06-02T15:39:45.970" v="3659" actId="478"/>
          <ac:spMkLst>
            <pc:docMk/>
            <pc:sldMk cId="1282853316" sldId="365"/>
            <ac:spMk id="12" creationId="{3BF5366E-BBE2-4719-B00F-1786265D0F30}"/>
          </ac:spMkLst>
        </pc:spChg>
        <pc:spChg chg="mod">
          <ac:chgData name="Mike Jones" userId="9ad1ed2f9d6d7e5f" providerId="LiveId" clId="{9B0C10B5-D931-4A21-998A-47A4574065B7}" dt="2021-06-02T15:50:11.667" v="4280" actId="1076"/>
          <ac:spMkLst>
            <pc:docMk/>
            <pc:sldMk cId="1282853316" sldId="365"/>
            <ac:spMk id="13" creationId="{8D892015-3D07-440C-BA57-01D5F72BCDC2}"/>
          </ac:spMkLst>
        </pc:spChg>
        <pc:spChg chg="del">
          <ac:chgData name="Mike Jones" userId="9ad1ed2f9d6d7e5f" providerId="LiveId" clId="{9B0C10B5-D931-4A21-998A-47A4574065B7}" dt="2021-06-02T15:39:47.558" v="3660" actId="478"/>
          <ac:spMkLst>
            <pc:docMk/>
            <pc:sldMk cId="1282853316" sldId="365"/>
            <ac:spMk id="14" creationId="{3008EBDC-3CA2-484F-8CC4-5706DDDDBFCF}"/>
          </ac:spMkLst>
        </pc:spChg>
        <pc:spChg chg="add mod">
          <ac:chgData name="Mike Jones" userId="9ad1ed2f9d6d7e5f" providerId="LiveId" clId="{9B0C10B5-D931-4A21-998A-47A4574065B7}" dt="2021-06-02T15:50:02.968" v="4278" actId="1076"/>
          <ac:spMkLst>
            <pc:docMk/>
            <pc:sldMk cId="1282853316" sldId="365"/>
            <ac:spMk id="15" creationId="{E9650F6D-A8C7-403E-92F5-141BB4125399}"/>
          </ac:spMkLst>
        </pc:spChg>
        <pc:spChg chg="del">
          <ac:chgData name="Mike Jones" userId="9ad1ed2f9d6d7e5f" providerId="LiveId" clId="{9B0C10B5-D931-4A21-998A-47A4574065B7}" dt="2021-06-02T15:39:39.659" v="3655" actId="478"/>
          <ac:spMkLst>
            <pc:docMk/>
            <pc:sldMk cId="1282853316" sldId="365"/>
            <ac:spMk id="16" creationId="{5F1D1D10-BD88-4574-9D65-9F652A502F1D}"/>
          </ac:spMkLst>
        </pc:spChg>
        <pc:spChg chg="del mod">
          <ac:chgData name="Mike Jones" userId="9ad1ed2f9d6d7e5f" providerId="LiveId" clId="{9B0C10B5-D931-4A21-998A-47A4574065B7}" dt="2021-06-02T15:39:42.410" v="3657" actId="478"/>
          <ac:spMkLst>
            <pc:docMk/>
            <pc:sldMk cId="1282853316" sldId="365"/>
            <ac:spMk id="17" creationId="{DCBFBB02-8057-492F-82D9-773F4BE2370B}"/>
          </ac:spMkLst>
        </pc:spChg>
        <pc:spChg chg="del">
          <ac:chgData name="Mike Jones" userId="9ad1ed2f9d6d7e5f" providerId="LiveId" clId="{9B0C10B5-D931-4A21-998A-47A4574065B7}" dt="2021-06-02T15:39:43.796" v="3658" actId="478"/>
          <ac:spMkLst>
            <pc:docMk/>
            <pc:sldMk cId="1282853316" sldId="365"/>
            <ac:spMk id="18" creationId="{DE2421E7-1736-4930-9598-13DFA3AFCBFC}"/>
          </ac:spMkLst>
        </pc:spChg>
        <pc:spChg chg="del">
          <ac:chgData name="Mike Jones" userId="9ad1ed2f9d6d7e5f" providerId="LiveId" clId="{9B0C10B5-D931-4A21-998A-47A4574065B7}" dt="2021-06-02T15:39:03.975" v="3616" actId="478"/>
          <ac:spMkLst>
            <pc:docMk/>
            <pc:sldMk cId="1282853316" sldId="365"/>
            <ac:spMk id="19" creationId="{63A4DD4A-89CC-4579-B50E-D1B529479228}"/>
          </ac:spMkLst>
        </pc:spChg>
        <pc:spChg chg="add mod">
          <ac:chgData name="Mike Jones" userId="9ad1ed2f9d6d7e5f" providerId="LiveId" clId="{9B0C10B5-D931-4A21-998A-47A4574065B7}" dt="2021-06-02T15:50:05.722" v="4279" actId="1076"/>
          <ac:spMkLst>
            <pc:docMk/>
            <pc:sldMk cId="1282853316" sldId="365"/>
            <ac:spMk id="20" creationId="{E2A9D206-FBBF-4A83-BAAB-62E3BB3483FD}"/>
          </ac:spMkLst>
        </pc:spChg>
        <pc:spChg chg="mod">
          <ac:chgData name="Mike Jones" userId="9ad1ed2f9d6d7e5f" providerId="LiveId" clId="{9B0C10B5-D931-4A21-998A-47A4574065B7}" dt="2021-06-02T15:39:34.685" v="3654" actId="20577"/>
          <ac:spMkLst>
            <pc:docMk/>
            <pc:sldMk cId="1282853316" sldId="365"/>
            <ac:spMk id="3075" creationId="{00000000-0000-0000-0000-000000000000}"/>
          </ac:spMkLst>
        </pc:spChg>
        <pc:picChg chg="del">
          <ac:chgData name="Mike Jones" userId="9ad1ed2f9d6d7e5f" providerId="LiveId" clId="{9B0C10B5-D931-4A21-998A-47A4574065B7}" dt="2021-06-02T15:39:02.073" v="3615" actId="478"/>
          <ac:picMkLst>
            <pc:docMk/>
            <pc:sldMk cId="1282853316" sldId="365"/>
            <ac:picMk id="3" creationId="{C5DDAA9D-BFF5-4123-9EA3-053EC3EE02DB}"/>
          </ac:picMkLst>
        </pc:picChg>
      </pc:sldChg>
      <pc:sldChg chg="addSp delSp modSp add mod">
        <pc:chgData name="Mike Jones" userId="9ad1ed2f9d6d7e5f" providerId="LiveId" clId="{9B0C10B5-D931-4A21-998A-47A4574065B7}" dt="2021-06-02T16:09:00.496" v="4772" actId="20577"/>
        <pc:sldMkLst>
          <pc:docMk/>
          <pc:sldMk cId="662094666" sldId="366"/>
        </pc:sldMkLst>
        <pc:spChg chg="add del mod">
          <ac:chgData name="Mike Jones" userId="9ad1ed2f9d6d7e5f" providerId="LiveId" clId="{9B0C10B5-D931-4A21-998A-47A4574065B7}" dt="2021-06-02T15:50:58.035" v="4285" actId="478"/>
          <ac:spMkLst>
            <pc:docMk/>
            <pc:sldMk cId="662094666" sldId="366"/>
            <ac:spMk id="3" creationId="{AAC40017-451F-40BD-8963-92D072DD6471}"/>
          </ac:spMkLst>
        </pc:spChg>
        <pc:spChg chg="add mod">
          <ac:chgData name="Mike Jones" userId="9ad1ed2f9d6d7e5f" providerId="LiveId" clId="{9B0C10B5-D931-4A21-998A-47A4574065B7}" dt="2021-06-02T16:09:00.496" v="4772" actId="20577"/>
          <ac:spMkLst>
            <pc:docMk/>
            <pc:sldMk cId="662094666" sldId="366"/>
            <ac:spMk id="4" creationId="{0FC39792-9075-400E-B832-A12107D56F89}"/>
          </ac:spMkLst>
        </pc:spChg>
        <pc:spChg chg="del mod">
          <ac:chgData name="Mike Jones" userId="9ad1ed2f9d6d7e5f" providerId="LiveId" clId="{9B0C10B5-D931-4A21-998A-47A4574065B7}" dt="2021-06-02T15:51:00.746" v="4287" actId="478"/>
          <ac:spMkLst>
            <pc:docMk/>
            <pc:sldMk cId="662094666" sldId="366"/>
            <ac:spMk id="11" creationId="{1B2CF061-D031-4192-85C0-60109E0D4AD6}"/>
          </ac:spMkLst>
        </pc:spChg>
        <pc:spChg chg="mod">
          <ac:chgData name="Mike Jones" userId="9ad1ed2f9d6d7e5f" providerId="LiveId" clId="{9B0C10B5-D931-4A21-998A-47A4574065B7}" dt="2021-06-02T15:54:41.263" v="4611" actId="1076"/>
          <ac:spMkLst>
            <pc:docMk/>
            <pc:sldMk cId="662094666" sldId="366"/>
            <ac:spMk id="13" creationId="{8D892015-3D07-440C-BA57-01D5F72BCDC2}"/>
          </ac:spMkLst>
        </pc:spChg>
        <pc:spChg chg="del">
          <ac:chgData name="Mike Jones" userId="9ad1ed2f9d6d7e5f" providerId="LiveId" clId="{9B0C10B5-D931-4A21-998A-47A4574065B7}" dt="2021-06-02T15:51:02.546" v="4288" actId="478"/>
          <ac:spMkLst>
            <pc:docMk/>
            <pc:sldMk cId="662094666" sldId="366"/>
            <ac:spMk id="15" creationId="{E9650F6D-A8C7-403E-92F5-141BB4125399}"/>
          </ac:spMkLst>
        </pc:spChg>
        <pc:spChg chg="del">
          <ac:chgData name="Mike Jones" userId="9ad1ed2f9d6d7e5f" providerId="LiveId" clId="{9B0C10B5-D931-4A21-998A-47A4574065B7}" dt="2021-06-02T15:51:04.618" v="4289" actId="478"/>
          <ac:spMkLst>
            <pc:docMk/>
            <pc:sldMk cId="662094666" sldId="366"/>
            <ac:spMk id="20" creationId="{E2A9D206-FBBF-4A83-BAAB-62E3BB3483FD}"/>
          </ac:spMkLst>
        </pc:spChg>
        <pc:spChg chg="del">
          <ac:chgData name="Mike Jones" userId="9ad1ed2f9d6d7e5f" providerId="LiveId" clId="{9B0C10B5-D931-4A21-998A-47A4574065B7}" dt="2021-06-02T15:50:54.472" v="4284" actId="478"/>
          <ac:spMkLst>
            <pc:docMk/>
            <pc:sldMk cId="662094666" sldId="366"/>
            <ac:spMk id="3075" creationId="{00000000-0000-0000-0000-000000000000}"/>
          </ac:spMkLst>
        </pc:spChg>
      </pc:sldChg>
      <pc:sldMasterChg chg="modSp mod">
        <pc:chgData name="Mike Jones" userId="9ad1ed2f9d6d7e5f" providerId="LiveId" clId="{9B0C10B5-D931-4A21-998A-47A4574065B7}" dt="2021-06-02T15:55:02.756" v="4614" actId="20577"/>
        <pc:sldMasterMkLst>
          <pc:docMk/>
          <pc:sldMasterMk cId="0" sldId="2147483651"/>
        </pc:sldMasterMkLst>
        <pc:spChg chg="mod">
          <ac:chgData name="Mike Jones" userId="9ad1ed2f9d6d7e5f" providerId="LiveId" clId="{9B0C10B5-D931-4A21-998A-47A4574065B7}" dt="2021-06-02T15:55:02.756" v="4614"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59920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61640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26861292"/>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4: 4.2 How the construction industry serves the economy (2)</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552947" y="1024872"/>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552947" y="3428998"/>
            <a:ext cx="8163594" cy="17880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sz="1600" kern="0" dirty="0">
                <a:ea typeface="ＭＳ Ｐゴシック" pitchFamily="-105" charset="-128"/>
                <a:cs typeface="ＭＳ Ｐゴシック" pitchFamily="-105" charset="-128"/>
              </a:rPr>
              <a:t>1. What type of project is it?</a:t>
            </a:r>
          </a:p>
          <a:p>
            <a:pPr marL="0" lvl="1" indent="0">
              <a:buNone/>
            </a:pPr>
            <a:r>
              <a:rPr lang="en-US" sz="1600" kern="0" dirty="0">
                <a:ea typeface="ＭＳ Ｐゴシック" pitchFamily="-105" charset="-128"/>
                <a:cs typeface="ＭＳ Ｐゴシック" pitchFamily="-105" charset="-128"/>
              </a:rPr>
              <a:t>2. How would you describe its size and commercial value?</a:t>
            </a:r>
          </a:p>
          <a:p>
            <a:pPr marL="0" lvl="1" indent="0">
              <a:buNone/>
            </a:pPr>
            <a:r>
              <a:rPr lang="en-US" sz="1600" kern="0" dirty="0">
                <a:ea typeface="ＭＳ Ｐゴシック" pitchFamily="-105" charset="-128"/>
                <a:cs typeface="ＭＳ Ｐゴシック" pitchFamily="-105" charset="-128"/>
              </a:rPr>
              <a:t>3. What is its impact on the local community?</a:t>
            </a:r>
          </a:p>
          <a:p>
            <a:pPr marL="0" lvl="1" indent="0">
              <a:buNone/>
            </a:pPr>
            <a:r>
              <a:rPr lang="en-US" sz="1600" kern="0" dirty="0">
                <a:ea typeface="ＭＳ Ｐゴシック" pitchFamily="-105" charset="-128"/>
                <a:cs typeface="ＭＳ Ｐゴシック" pitchFamily="-105" charset="-128"/>
              </a:rPr>
              <a:t>4. What is its contribution to the national economy?</a:t>
            </a:r>
          </a:p>
          <a:p>
            <a:pPr marL="0" lvl="1" indent="0">
              <a:buNone/>
            </a:pPr>
            <a:endParaRPr lang="en-US" kern="0" dirty="0">
              <a:ea typeface="ＭＳ Ｐゴシック" pitchFamily="-105" charset="-128"/>
              <a:cs typeface="ＭＳ Ｐゴシック" pitchFamily="-105" charset="-128"/>
            </a:endParaRPr>
          </a:p>
        </p:txBody>
      </p:sp>
      <p:sp>
        <p:nvSpPr>
          <p:cNvPr id="4" name="TextBox 3">
            <a:extLst>
              <a:ext uri="{FF2B5EF4-FFF2-40B4-BE49-F238E27FC236}">
                <a16:creationId xmlns:a16="http://schemas.microsoft.com/office/drawing/2014/main" id="{0FC39792-9075-400E-B832-A12107D56F89}"/>
              </a:ext>
            </a:extLst>
          </p:cNvPr>
          <p:cNvSpPr txBox="1"/>
          <p:nvPr/>
        </p:nvSpPr>
        <p:spPr>
          <a:xfrm>
            <a:off x="552947" y="2064286"/>
            <a:ext cx="8229599" cy="707886"/>
          </a:xfrm>
          <a:prstGeom prst="rect">
            <a:avLst/>
          </a:prstGeom>
          <a:noFill/>
        </p:spPr>
        <p:txBody>
          <a:bodyPr wrap="square" rtlCol="0">
            <a:spAutoFit/>
          </a:bodyPr>
          <a:lstStyle/>
          <a:p>
            <a:r>
              <a:rPr lang="en-GB" dirty="0"/>
              <a:t>Think about construction projects that are on-going in your area. When you have identified a project, consider the following questions.</a:t>
            </a:r>
          </a:p>
        </p:txBody>
      </p:sp>
    </p:spTree>
    <p:extLst>
      <p:ext uri="{BB962C8B-B14F-4D97-AF65-F5344CB8AC3E}">
        <p14:creationId xmlns:p14="http://schemas.microsoft.com/office/powerpoint/2010/main" val="662094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Factors that impact growth of the construction industry</a:t>
            </a:r>
          </a:p>
        </p:txBody>
      </p:sp>
      <p:sp>
        <p:nvSpPr>
          <p:cNvPr id="3075" name="Content Placeholder 2"/>
          <p:cNvSpPr>
            <a:spLocks noGrp="1"/>
          </p:cNvSpPr>
          <p:nvPr>
            <p:ph sz="quarter" idx="10"/>
          </p:nvPr>
        </p:nvSpPr>
        <p:spPr>
          <a:xfrm>
            <a:off x="457200" y="1530703"/>
            <a:ext cx="8075240" cy="983137"/>
          </a:xfrm>
        </p:spPr>
        <p:txBody>
          <a:bodyPr/>
          <a:lstStyle/>
          <a:p>
            <a:pPr marL="0" indent="0"/>
            <a:r>
              <a:rPr lang="en-GB" dirty="0">
                <a:ea typeface="ＭＳ Ｐゴシック" pitchFamily="-105" charset="-128"/>
                <a:cs typeface="ＭＳ Ｐゴシック" pitchFamily="-105" charset="-128"/>
              </a:rPr>
              <a:t>The uncertain nature of the world we live in means that the business environment in which the construction industry operates can be subject to change.</a:t>
            </a:r>
          </a:p>
        </p:txBody>
      </p:sp>
      <p:sp>
        <p:nvSpPr>
          <p:cNvPr id="10" name="Content Placeholder 2">
            <a:extLst>
              <a:ext uri="{FF2B5EF4-FFF2-40B4-BE49-F238E27FC236}">
                <a16:creationId xmlns:a16="http://schemas.microsoft.com/office/drawing/2014/main" id="{EA7136D7-5731-4768-8EA5-CBD6F9D2C299}"/>
              </a:ext>
            </a:extLst>
          </p:cNvPr>
          <p:cNvSpPr txBox="1">
            <a:spLocks/>
          </p:cNvSpPr>
          <p:nvPr/>
        </p:nvSpPr>
        <p:spPr bwMode="auto">
          <a:xfrm>
            <a:off x="486526" y="2712428"/>
            <a:ext cx="4906888" cy="1580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Like any other commercial </a:t>
            </a:r>
            <a:r>
              <a:rPr lang="en-GB" kern="0" dirty="0">
                <a:ea typeface="ＭＳ Ｐゴシック" pitchFamily="-105" charset="-128"/>
                <a:cs typeface="ＭＳ Ｐゴシック" pitchFamily="-105" charset="-128"/>
              </a:rPr>
              <a:t>operation, to be successful, the construction industry needs to be adaptable and flexible</a:t>
            </a:r>
            <a:r>
              <a:rPr lang="en-US" kern="0" dirty="0">
                <a:ea typeface="ＭＳ Ｐゴシック" pitchFamily="-105" charset="-128"/>
                <a:cs typeface="ＭＳ Ｐゴシック" pitchFamily="-105" charset="-128"/>
              </a:rPr>
              <a:t>, to respond effectively to influences that can affect its growth.</a:t>
            </a:r>
          </a:p>
        </p:txBody>
      </p:sp>
      <p:sp>
        <p:nvSpPr>
          <p:cNvPr id="15" name="Content Placeholder 2">
            <a:extLst>
              <a:ext uri="{FF2B5EF4-FFF2-40B4-BE49-F238E27FC236}">
                <a16:creationId xmlns:a16="http://schemas.microsoft.com/office/drawing/2014/main" id="{FEA6DD3D-055D-4C6F-BD41-BC26C103A084}"/>
              </a:ext>
            </a:extLst>
          </p:cNvPr>
          <p:cNvSpPr txBox="1">
            <a:spLocks/>
          </p:cNvSpPr>
          <p:nvPr/>
        </p:nvSpPr>
        <p:spPr bwMode="auto">
          <a:xfrm>
            <a:off x="507597" y="4491684"/>
            <a:ext cx="4906888" cy="13535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ea typeface="ＭＳ Ｐゴシック" pitchFamily="-105" charset="-128"/>
                <a:cs typeface="ＭＳ Ｐゴシック" pitchFamily="-105" charset="-128"/>
              </a:rPr>
              <a:t>In this session we will look at some of the factors that the construction industry must take into account to maintain growth when planning ahead. </a:t>
            </a:r>
          </a:p>
        </p:txBody>
      </p:sp>
      <p:pic>
        <p:nvPicPr>
          <p:cNvPr id="8" name="Picture 7">
            <a:extLst>
              <a:ext uri="{FF2B5EF4-FFF2-40B4-BE49-F238E27FC236}">
                <a16:creationId xmlns:a16="http://schemas.microsoft.com/office/drawing/2014/main" id="{1838416F-5E75-42DE-B0D7-9E5C42CABD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084168" y="2348880"/>
            <a:ext cx="2141467" cy="32105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3682752" cy="382588"/>
          </a:xfrm>
        </p:spPr>
        <p:txBody>
          <a:bodyPr/>
          <a:lstStyle/>
          <a:p>
            <a:r>
              <a:rPr lang="en-GB" b="1" dirty="0">
                <a:ea typeface="ＭＳ Ｐゴシック" pitchFamily="-105" charset="-128"/>
                <a:cs typeface="ＭＳ Ｐゴシック" pitchFamily="-105" charset="-128"/>
              </a:rPr>
              <a:t>Political change</a:t>
            </a:r>
          </a:p>
        </p:txBody>
      </p:sp>
      <p:sp>
        <p:nvSpPr>
          <p:cNvPr id="12" name="Content Placeholder 2">
            <a:extLst>
              <a:ext uri="{FF2B5EF4-FFF2-40B4-BE49-F238E27FC236}">
                <a16:creationId xmlns:a16="http://schemas.microsoft.com/office/drawing/2014/main" id="{4052C14F-46B4-4BB7-BE46-A757B437528A}"/>
              </a:ext>
            </a:extLst>
          </p:cNvPr>
          <p:cNvSpPr txBox="1">
            <a:spLocks/>
          </p:cNvSpPr>
          <p:nvPr/>
        </p:nvSpPr>
        <p:spPr bwMode="auto">
          <a:xfrm>
            <a:off x="455196" y="2290295"/>
            <a:ext cx="8231603" cy="94118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term of a government is determined by the electorate, and political change can occur periodically.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6" name="Content Placeholder 2">
            <a:extLst>
              <a:ext uri="{FF2B5EF4-FFF2-40B4-BE49-F238E27FC236}">
                <a16:creationId xmlns:a16="http://schemas.microsoft.com/office/drawing/2014/main" id="{D55F8A85-3027-45F6-90A7-302C0842D687}"/>
              </a:ext>
            </a:extLst>
          </p:cNvPr>
          <p:cNvSpPr txBox="1">
            <a:spLocks/>
          </p:cNvSpPr>
          <p:nvPr/>
        </p:nvSpPr>
        <p:spPr bwMode="auto">
          <a:xfrm>
            <a:off x="455197" y="3013100"/>
            <a:ext cx="4731380" cy="10135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government may commission a long-term construction project over a timescale that may exceed its term in office.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9" name="Content Placeholder 2">
            <a:extLst>
              <a:ext uri="{FF2B5EF4-FFF2-40B4-BE49-F238E27FC236}">
                <a16:creationId xmlns:a16="http://schemas.microsoft.com/office/drawing/2014/main" id="{18F88C50-9237-4E30-A4EB-61A1B815A172}"/>
              </a:ext>
            </a:extLst>
          </p:cNvPr>
          <p:cNvSpPr txBox="1">
            <a:spLocks/>
          </p:cNvSpPr>
          <p:nvPr/>
        </p:nvSpPr>
        <p:spPr bwMode="auto">
          <a:xfrm>
            <a:off x="455197" y="4026607"/>
            <a:ext cx="4731380" cy="6325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change in government may bring a shift in policy and spending priorities. </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sp>
        <p:nvSpPr>
          <p:cNvPr id="20" name="Content Placeholder 2">
            <a:extLst>
              <a:ext uri="{FF2B5EF4-FFF2-40B4-BE49-F238E27FC236}">
                <a16:creationId xmlns:a16="http://schemas.microsoft.com/office/drawing/2014/main" id="{AED7600F-4DC5-4985-A6FD-EF0C26A5A036}"/>
              </a:ext>
            </a:extLst>
          </p:cNvPr>
          <p:cNvSpPr txBox="1">
            <a:spLocks/>
          </p:cNvSpPr>
          <p:nvPr/>
        </p:nvSpPr>
        <p:spPr bwMode="auto">
          <a:xfrm>
            <a:off x="455197" y="4784333"/>
            <a:ext cx="4731380" cy="136815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Current and future construction projects may be cancelled or curtailed, leading to a major adjustment in the appointed contractor’s forward  planning.</a:t>
            </a:r>
          </a:p>
          <a:p>
            <a:pPr marL="0" lvl="1" indent="0">
              <a:buNone/>
            </a:pPr>
            <a:endParaRPr lang="en-GB" sz="1600" kern="0" dirty="0">
              <a:latin typeface="Arial" panose="020B0604020202020204" pitchFamily="34" charset="0"/>
              <a:cs typeface="Times New Roman" panose="02020603050405020304" pitchFamily="18" charset="0"/>
            </a:endParaRPr>
          </a:p>
          <a:p>
            <a:pPr lvl="1"/>
            <a:endParaRPr lang="en-US" sz="1600" kern="0" dirty="0"/>
          </a:p>
          <a:p>
            <a:endParaRPr lang="en-US" kern="0" dirty="0"/>
          </a:p>
        </p:txBody>
      </p:sp>
      <p:pic>
        <p:nvPicPr>
          <p:cNvPr id="9" name="Picture 8">
            <a:extLst>
              <a:ext uri="{FF2B5EF4-FFF2-40B4-BE49-F238E27FC236}">
                <a16:creationId xmlns:a16="http://schemas.microsoft.com/office/drawing/2014/main" id="{94412BA6-43CE-4D25-B40F-D5242CFB396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309101" y="3140968"/>
            <a:ext cx="3308709" cy="219698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Developments in technology – new materials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365276"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technologically produced materials are emerging. These require a new understanding and way of working to integrate them into existing work practices. Some examples are as follows.</a:t>
            </a:r>
          </a:p>
        </p:txBody>
      </p:sp>
      <p:sp>
        <p:nvSpPr>
          <p:cNvPr id="13" name="Content Placeholder 2">
            <a:extLst>
              <a:ext uri="{FF2B5EF4-FFF2-40B4-BE49-F238E27FC236}">
                <a16:creationId xmlns:a16="http://schemas.microsoft.com/office/drawing/2014/main" id="{3560BB01-D52D-403D-B8FC-917F102DE9F4}"/>
              </a:ext>
            </a:extLst>
          </p:cNvPr>
          <p:cNvSpPr txBox="1">
            <a:spLocks/>
          </p:cNvSpPr>
          <p:nvPr/>
        </p:nvSpPr>
        <p:spPr bwMode="auto">
          <a:xfrm>
            <a:off x="428385" y="3315788"/>
            <a:ext cx="8581301" cy="10265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Graphene</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A one-atom-thick layer of carbon atoms. This is the thinnest material known to man and is incredibly strong. it is also an excellent conductor of heat and electricity. A current use for this material is as a surface coating to protect steel components. </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28385" y="4337526"/>
            <a:ext cx="8365276" cy="6984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Liquid roofing</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These are innovative materials for roof coverings, for both pitched and flat roof applications. They are applied cold, and cure to form a seamless waterproof membrane.</a:t>
            </a:r>
          </a:p>
        </p:txBody>
      </p:sp>
      <p:sp>
        <p:nvSpPr>
          <p:cNvPr id="18" name="Content Placeholder 2">
            <a:extLst>
              <a:ext uri="{FF2B5EF4-FFF2-40B4-BE49-F238E27FC236}">
                <a16:creationId xmlns:a16="http://schemas.microsoft.com/office/drawing/2014/main" id="{4670A0D9-7C60-40A0-85E4-B979B20E37DE}"/>
              </a:ext>
            </a:extLst>
          </p:cNvPr>
          <p:cNvSpPr txBox="1">
            <a:spLocks/>
          </p:cNvSpPr>
          <p:nvPr/>
        </p:nvSpPr>
        <p:spPr bwMode="auto">
          <a:xfrm>
            <a:off x="428384" y="5364056"/>
            <a:ext cx="8581301" cy="4682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In your own time – research ‘emerging construction materials’.</a:t>
            </a:r>
          </a:p>
        </p:txBody>
      </p:sp>
    </p:spTree>
    <p:extLst>
      <p:ext uri="{BB962C8B-B14F-4D97-AF65-F5344CB8AC3E}">
        <p14:creationId xmlns:p14="http://schemas.microsoft.com/office/powerpoint/2010/main" val="17723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Developments in technology – new methods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231604" cy="10985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methods of construction design are emerging which require a different approach to planning and organising the construction workforce. Some examples are as follows.</a:t>
            </a:r>
          </a:p>
          <a:p>
            <a:pPr marL="0" lvl="1" indent="0">
              <a:buNone/>
            </a:pPr>
            <a:endParaRPr lang="en-US" kern="0" dirty="0">
              <a:ea typeface="ＭＳ Ｐゴシック" pitchFamily="-105" charset="-128"/>
              <a:cs typeface="ＭＳ Ｐゴシック" pitchFamily="-105" charset="-128"/>
            </a:endParaRPr>
          </a:p>
        </p:txBody>
      </p:sp>
      <p:sp>
        <p:nvSpPr>
          <p:cNvPr id="13" name="Content Placeholder 2">
            <a:extLst>
              <a:ext uri="{FF2B5EF4-FFF2-40B4-BE49-F238E27FC236}">
                <a16:creationId xmlns:a16="http://schemas.microsoft.com/office/drawing/2014/main" id="{3560BB01-D52D-403D-B8FC-917F102DE9F4}"/>
              </a:ext>
            </a:extLst>
          </p:cNvPr>
          <p:cNvSpPr txBox="1">
            <a:spLocks/>
          </p:cNvSpPr>
          <p:nvPr/>
        </p:nvSpPr>
        <p:spPr bwMode="auto">
          <a:xfrm>
            <a:off x="450933" y="3371861"/>
            <a:ext cx="8231604" cy="8987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Volumetric/modular construction</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A method of joining large factory finished modules, usually in the form of rooms such as living rooms and bedrooms to make an almost complete building.  </a:t>
            </a:r>
          </a:p>
          <a:p>
            <a:pPr marL="0" lvl="1" indent="0">
              <a:buNone/>
            </a:pPr>
            <a:endParaRPr lang="en-US" kern="0" dirty="0">
              <a:ea typeface="ＭＳ Ｐゴシック" pitchFamily="-105" charset="-128"/>
              <a:cs typeface="ＭＳ Ｐゴシック" pitchFamily="-105" charset="-128"/>
            </a:endParaRPr>
          </a:p>
        </p:txBody>
      </p:sp>
      <p:sp>
        <p:nvSpPr>
          <p:cNvPr id="17" name="Content Placeholder 2">
            <a:extLst>
              <a:ext uri="{FF2B5EF4-FFF2-40B4-BE49-F238E27FC236}">
                <a16:creationId xmlns:a16="http://schemas.microsoft.com/office/drawing/2014/main" id="{B90ACFDE-DA1C-47B4-BD2D-0B9C6B11FC63}"/>
              </a:ext>
            </a:extLst>
          </p:cNvPr>
          <p:cNvSpPr txBox="1">
            <a:spLocks/>
          </p:cNvSpPr>
          <p:nvPr/>
        </p:nvSpPr>
        <p:spPr bwMode="auto">
          <a:xfrm>
            <a:off x="450933" y="4421529"/>
            <a:ext cx="8235868" cy="13979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Immersive technology</a:t>
            </a:r>
            <a:r>
              <a:rPr lang="en-GB" sz="1600" b="1" kern="0" dirty="0">
                <a:ea typeface="ＭＳ Ｐゴシック" pitchFamily="-105" charset="-128"/>
                <a:cs typeface="ＭＳ Ｐゴシック" pitchFamily="-105" charset="-128"/>
              </a:rPr>
              <a:t>. </a:t>
            </a:r>
            <a:r>
              <a:rPr lang="en-US" sz="1600" kern="0" dirty="0">
                <a:ea typeface="ＭＳ Ｐゴシック" pitchFamily="-105" charset="-128"/>
                <a:cs typeface="ＭＳ Ｐゴシック" pitchFamily="-105" charset="-128"/>
              </a:rPr>
              <a:t>This is being used to create computer generated designs of buildings or structures. </a:t>
            </a:r>
            <a:r>
              <a:rPr lang="en-US" sz="1600" dirty="0"/>
              <a:t>The virtual models created allow an audience not just to view the project externally in three dimensions, but to feel as if they can enter and move freely within it, looking in any direction and seeing any content.</a:t>
            </a:r>
          </a:p>
          <a:p>
            <a:pPr lvl="1"/>
            <a:endParaRPr lang="en-US" sz="1600" kern="0" dirty="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328211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Skilled labour resources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5196" y="2258454"/>
            <a:ext cx="8231604"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skilled workforce takes a considerable time period to train. To achieve the required level of competence may take many years.</a:t>
            </a: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F5DCA85C-0931-401B-960D-89A239DD527D}"/>
              </a:ext>
            </a:extLst>
          </p:cNvPr>
          <p:cNvSpPr txBox="1">
            <a:spLocks/>
          </p:cNvSpPr>
          <p:nvPr/>
        </p:nvSpPr>
        <p:spPr bwMode="auto">
          <a:xfrm>
            <a:off x="483663" y="2944504"/>
            <a:ext cx="820226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New materials and new work practices require new skills to be taught enabling a construction company to remain competitive.</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C7B06645-55A2-4155-AD94-E78FCD7355E3}"/>
              </a:ext>
            </a:extLst>
          </p:cNvPr>
          <p:cNvSpPr txBox="1">
            <a:spLocks/>
          </p:cNvSpPr>
          <p:nvPr/>
        </p:nvSpPr>
        <p:spPr bwMode="auto">
          <a:xfrm>
            <a:off x="483663" y="3706069"/>
            <a:ext cx="820226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Think of the consequences of a shortage of skilled </a:t>
            </a:r>
            <a:r>
              <a:rPr lang="en-GB" kern="0" dirty="0">
                <a:ea typeface="ＭＳ Ｐゴシック" pitchFamily="-105" charset="-128"/>
                <a:cs typeface="ＭＳ Ｐゴシック" pitchFamily="-105" charset="-128"/>
              </a:rPr>
              <a:t>labour</a:t>
            </a:r>
            <a:r>
              <a:rPr lang="en-US" kern="0" dirty="0">
                <a:ea typeface="ＭＳ Ｐゴシック" pitchFamily="-105" charset="-128"/>
                <a:cs typeface="ＭＳ Ｐゴシック" pitchFamily="-105" charset="-128"/>
              </a:rPr>
              <a:t> on a company’s ability to grow and perform well in a changing world.</a:t>
            </a:r>
          </a:p>
          <a:p>
            <a:pPr marL="0" lvl="1" indent="0">
              <a:buNone/>
            </a:pPr>
            <a:endParaRPr lang="en-US" kern="0" dirty="0">
              <a:ea typeface="ＭＳ Ｐゴシック" pitchFamily="-105" charset="-128"/>
              <a:cs typeface="ＭＳ Ｐゴシック" pitchFamily="-105" charset="-128"/>
            </a:endParaRPr>
          </a:p>
        </p:txBody>
      </p:sp>
      <p:pic>
        <p:nvPicPr>
          <p:cNvPr id="9" name="Picture 8">
            <a:extLst>
              <a:ext uri="{FF2B5EF4-FFF2-40B4-BE49-F238E27FC236}">
                <a16:creationId xmlns:a16="http://schemas.microsoft.com/office/drawing/2014/main" id="{2F28ED04-11D0-4317-9F30-4FE107D2918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216641" y="4467634"/>
            <a:ext cx="2736304" cy="1811433"/>
          </a:xfrm>
          <a:prstGeom prst="rect">
            <a:avLst/>
          </a:prstGeom>
        </p:spPr>
      </p:pic>
    </p:spTree>
    <p:extLst>
      <p:ext uri="{BB962C8B-B14F-4D97-AF65-F5344CB8AC3E}">
        <p14:creationId xmlns:p14="http://schemas.microsoft.com/office/powerpoint/2010/main" val="3153936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81633"/>
            <a:ext cx="6491064" cy="382588"/>
          </a:xfrm>
        </p:spPr>
        <p:txBody>
          <a:bodyPr/>
          <a:lstStyle/>
          <a:p>
            <a:r>
              <a:rPr lang="en-GB" b="1" dirty="0">
                <a:ea typeface="ＭＳ Ｐゴシック" pitchFamily="-105" charset="-128"/>
                <a:cs typeface="ＭＳ Ｐゴシック" pitchFamily="-105" charset="-128"/>
              </a:rPr>
              <a:t>Environmental considerations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277119"/>
            <a:ext cx="8365276"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Changes to legislation to protect the environment can affect construction design choices, leading to additional costs. </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3015617"/>
            <a:ext cx="8136904" cy="707886"/>
          </a:xfrm>
          <a:prstGeom prst="rect">
            <a:avLst/>
          </a:prstGeom>
          <a:noFill/>
        </p:spPr>
        <p:txBody>
          <a:bodyPr wrap="square">
            <a:spAutoFit/>
          </a:bodyPr>
          <a:lstStyle/>
          <a:p>
            <a:r>
              <a:rPr kumimoji="0" lang="en-US" sz="20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Flexibility is needed to accommodate changes in the law which require adjustments to work practices and control measures.</a:t>
            </a:r>
            <a:endParaRPr lang="en-GB" dirty="0"/>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57201" y="3843648"/>
            <a:ext cx="4186807" cy="12415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Hazardous materials may need to be replaced with environmentally friendly alternatives, which may be more expensive or difficult to source.</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3008EBDC-3CA2-484F-8CC4-5706DDDDBFCF}"/>
              </a:ext>
            </a:extLst>
          </p:cNvPr>
          <p:cNvSpPr txBox="1">
            <a:spLocks/>
          </p:cNvSpPr>
          <p:nvPr/>
        </p:nvSpPr>
        <p:spPr bwMode="auto">
          <a:xfrm>
            <a:off x="395536" y="5205329"/>
            <a:ext cx="4392488" cy="9535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Stricter management of waste may be necessary. Workers may need to be trained for greater awareness.</a:t>
            </a:r>
          </a:p>
          <a:p>
            <a:pPr marL="0" lvl="1" indent="0">
              <a:buNone/>
            </a:pPr>
            <a:endParaRPr lang="en-US" kern="0" dirty="0">
              <a:ea typeface="ＭＳ Ｐゴシック" pitchFamily="-105" charset="-128"/>
              <a:cs typeface="ＭＳ Ｐゴシック" pitchFamily="-105" charset="-128"/>
            </a:endParaRPr>
          </a:p>
        </p:txBody>
      </p:sp>
      <p:pic>
        <p:nvPicPr>
          <p:cNvPr id="12" name="Picture 11">
            <a:extLst>
              <a:ext uri="{FF2B5EF4-FFF2-40B4-BE49-F238E27FC236}">
                <a16:creationId xmlns:a16="http://schemas.microsoft.com/office/drawing/2014/main" id="{F97D6E0E-D362-4659-A25D-7EC4A50C515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039003" y="3819221"/>
            <a:ext cx="2896606" cy="1932036"/>
          </a:xfrm>
          <a:prstGeom prst="rect">
            <a:avLst/>
          </a:prstGeom>
        </p:spPr>
      </p:pic>
    </p:spTree>
    <p:extLst>
      <p:ext uri="{BB962C8B-B14F-4D97-AF65-F5344CB8AC3E}">
        <p14:creationId xmlns:p14="http://schemas.microsoft.com/office/powerpoint/2010/main" val="914332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04153"/>
            <a:ext cx="6491064" cy="382588"/>
          </a:xfrm>
        </p:spPr>
        <p:txBody>
          <a:bodyPr/>
          <a:lstStyle/>
          <a:p>
            <a:r>
              <a:rPr lang="en-GB" b="1" dirty="0">
                <a:ea typeface="ＭＳ Ｐゴシック" pitchFamily="-105" charset="-128"/>
                <a:cs typeface="ＭＳ Ｐゴシック" pitchFamily="-105" charset="-128"/>
              </a:rPr>
              <a:t>Impact of national infrastructure projects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147187"/>
            <a:ext cx="8229600" cy="7384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Major infrastructure projects have potentially positive and negative effects which can be managed with careful planning.</a:t>
            </a:r>
          </a:p>
        </p:txBody>
      </p:sp>
      <p:sp>
        <p:nvSpPr>
          <p:cNvPr id="9" name="TextBox 8">
            <a:extLst>
              <a:ext uri="{FF2B5EF4-FFF2-40B4-BE49-F238E27FC236}">
                <a16:creationId xmlns:a16="http://schemas.microsoft.com/office/drawing/2014/main" id="{E1688AFD-0265-4766-B16A-D743ABAE065A}"/>
              </a:ext>
            </a:extLst>
          </p:cNvPr>
          <p:cNvSpPr txBox="1"/>
          <p:nvPr/>
        </p:nvSpPr>
        <p:spPr>
          <a:xfrm>
            <a:off x="395536" y="2890165"/>
            <a:ext cx="2704747" cy="338554"/>
          </a:xfrm>
          <a:prstGeom prst="rect">
            <a:avLst/>
          </a:prstGeom>
          <a:noFill/>
        </p:spPr>
        <p:txBody>
          <a:bodyPr wrap="square">
            <a:spAutoFit/>
          </a:bodyPr>
          <a:lstStyle/>
          <a:p>
            <a:r>
              <a:rPr kumimoji="0" lang="en-US" sz="16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Positive </a:t>
            </a:r>
            <a:r>
              <a:rPr kumimoji="0" lang="en-US" sz="16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effects can be:</a:t>
            </a:r>
            <a:endParaRPr lang="en-GB" sz="1600" dirty="0"/>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98937" y="3328759"/>
            <a:ext cx="4145071" cy="364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creation of employment opportunities over a wide area</a:t>
            </a:r>
          </a:p>
          <a:p>
            <a:pPr marL="0" lvl="1" indent="0">
              <a:buNone/>
            </a:pPr>
            <a:endParaRPr lang="en-US" kern="0"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3008EBDC-3CA2-484F-8CC4-5706DDDDBFCF}"/>
              </a:ext>
            </a:extLst>
          </p:cNvPr>
          <p:cNvSpPr txBox="1">
            <a:spLocks/>
          </p:cNvSpPr>
          <p:nvPr/>
        </p:nvSpPr>
        <p:spPr bwMode="auto">
          <a:xfrm>
            <a:off x="498937" y="3964992"/>
            <a:ext cx="3989403" cy="3081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increased sub-contract and SME contractual opportunities</a:t>
            </a:r>
          </a:p>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3BF5366E-BBE2-4719-B00F-1786265D0F30}"/>
              </a:ext>
            </a:extLst>
          </p:cNvPr>
          <p:cNvSpPr txBox="1">
            <a:spLocks/>
          </p:cNvSpPr>
          <p:nvPr/>
        </p:nvSpPr>
        <p:spPr bwMode="auto">
          <a:xfrm>
            <a:off x="498937" y="4668779"/>
            <a:ext cx="3274539" cy="3486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creation of wider collaborative arrangements.</a:t>
            </a:r>
          </a:p>
          <a:p>
            <a:pPr marL="0" lvl="1" indent="0">
              <a:buNone/>
            </a:pPr>
            <a:endParaRPr lang="en-US" kern="0" dirty="0">
              <a:ea typeface="ＭＳ Ｐゴシック" pitchFamily="-105" charset="-128"/>
              <a:cs typeface="ＭＳ Ｐゴシック" pitchFamily="-105" charset="-128"/>
            </a:endParaRPr>
          </a:p>
        </p:txBody>
      </p:sp>
      <p:sp>
        <p:nvSpPr>
          <p:cNvPr id="16" name="TextBox 15">
            <a:extLst>
              <a:ext uri="{FF2B5EF4-FFF2-40B4-BE49-F238E27FC236}">
                <a16:creationId xmlns:a16="http://schemas.microsoft.com/office/drawing/2014/main" id="{5F1D1D10-BD88-4574-9D65-9F652A502F1D}"/>
              </a:ext>
            </a:extLst>
          </p:cNvPr>
          <p:cNvSpPr txBox="1"/>
          <p:nvPr/>
        </p:nvSpPr>
        <p:spPr>
          <a:xfrm>
            <a:off x="5429949" y="2890636"/>
            <a:ext cx="2557286" cy="338554"/>
          </a:xfrm>
          <a:prstGeom prst="rect">
            <a:avLst/>
          </a:prstGeom>
          <a:noFill/>
        </p:spPr>
        <p:txBody>
          <a:bodyPr wrap="square">
            <a:spAutoFit/>
          </a:bodyPr>
          <a:lstStyle/>
          <a:p>
            <a:r>
              <a:rPr kumimoji="0" lang="en-US" sz="16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Negative</a:t>
            </a:r>
            <a:r>
              <a:rPr kumimoji="0" lang="en-US" sz="1600" b="0"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ＭＳ Ｐゴシック" pitchFamily="-105" charset="-128"/>
              </a:rPr>
              <a:t> effects can be:</a:t>
            </a:r>
            <a:endParaRPr lang="en-GB" sz="1600" dirty="0"/>
          </a:p>
        </p:txBody>
      </p:sp>
      <p:sp>
        <p:nvSpPr>
          <p:cNvPr id="17" name="Content Placeholder 2">
            <a:extLst>
              <a:ext uri="{FF2B5EF4-FFF2-40B4-BE49-F238E27FC236}">
                <a16:creationId xmlns:a16="http://schemas.microsoft.com/office/drawing/2014/main" id="{DCBFBB02-8057-492F-82D9-773F4BE2370B}"/>
              </a:ext>
            </a:extLst>
          </p:cNvPr>
          <p:cNvSpPr txBox="1">
            <a:spLocks/>
          </p:cNvSpPr>
          <p:nvPr/>
        </p:nvSpPr>
        <p:spPr bwMode="auto">
          <a:xfrm>
            <a:off x="5543600" y="3194623"/>
            <a:ext cx="3143200" cy="5995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workforce migration leading to potential local </a:t>
            </a:r>
            <a:r>
              <a:rPr lang="en-US" sz="1600" kern="0" dirty="0" err="1">
                <a:ea typeface="ＭＳ Ｐゴシック" pitchFamily="-105" charset="-128"/>
                <a:cs typeface="ＭＳ Ｐゴシック" pitchFamily="-105" charset="-128"/>
              </a:rPr>
              <a:t>labour</a:t>
            </a:r>
            <a:r>
              <a:rPr lang="en-US" sz="1600" kern="0" dirty="0">
                <a:ea typeface="ＭＳ Ｐゴシック" pitchFamily="-105" charset="-128"/>
                <a:cs typeface="ＭＳ Ｐゴシック" pitchFamily="-105" charset="-128"/>
              </a:rPr>
              <a:t> shortages</a:t>
            </a:r>
          </a:p>
          <a:p>
            <a:pPr marL="0" lvl="1" indent="0">
              <a:buNone/>
            </a:pP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DE2421E7-1736-4930-9598-13DFA3AFCBFC}"/>
              </a:ext>
            </a:extLst>
          </p:cNvPr>
          <p:cNvSpPr txBox="1">
            <a:spLocks/>
          </p:cNvSpPr>
          <p:nvPr/>
        </p:nvSpPr>
        <p:spPr bwMode="auto">
          <a:xfrm>
            <a:off x="5533623" y="3808121"/>
            <a:ext cx="3153178" cy="5801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kern="0" dirty="0">
                <a:ea typeface="ＭＳ Ｐゴシック" pitchFamily="-105" charset="-128"/>
                <a:cs typeface="ＭＳ Ｐゴシック" pitchFamily="-105" charset="-128"/>
              </a:rPr>
              <a:t>community disruption leading to negative reputational responses.</a:t>
            </a: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98195" y="4519325"/>
            <a:ext cx="2484110" cy="1862003"/>
          </a:xfrm>
          <a:prstGeom prst="rect">
            <a:avLst/>
          </a:prstGeom>
        </p:spPr>
      </p:pic>
    </p:spTree>
    <p:extLst>
      <p:ext uri="{BB962C8B-B14F-4D97-AF65-F5344CB8AC3E}">
        <p14:creationId xmlns:p14="http://schemas.microsoft.com/office/powerpoint/2010/main" val="3104566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sz="quarter" idx="10"/>
          </p:nvPr>
        </p:nvSpPr>
        <p:spPr>
          <a:xfrm>
            <a:off x="457200" y="1804153"/>
            <a:ext cx="6491064" cy="382588"/>
          </a:xfrm>
        </p:spPr>
        <p:txBody>
          <a:bodyPr/>
          <a:lstStyle/>
          <a:p>
            <a:r>
              <a:rPr lang="en-GB" b="1" dirty="0">
                <a:ea typeface="ＭＳ Ｐゴシック" pitchFamily="-105" charset="-128"/>
                <a:cs typeface="ＭＳ Ｐゴシック" pitchFamily="-105" charset="-128"/>
              </a:rPr>
              <a:t>Market intelligence and industry needs</a:t>
            </a:r>
          </a:p>
        </p:txBody>
      </p:sp>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Factors that impact growth of the construction industry (continued)</a:t>
            </a:r>
          </a:p>
        </p:txBody>
      </p:sp>
      <p:sp>
        <p:nvSpPr>
          <p:cNvPr id="11" name="Content Placeholder 2">
            <a:extLst>
              <a:ext uri="{FF2B5EF4-FFF2-40B4-BE49-F238E27FC236}">
                <a16:creationId xmlns:a16="http://schemas.microsoft.com/office/drawing/2014/main" id="{1B2CF061-D031-4192-85C0-60109E0D4AD6}"/>
              </a:ext>
            </a:extLst>
          </p:cNvPr>
          <p:cNvSpPr txBox="1">
            <a:spLocks/>
          </p:cNvSpPr>
          <p:nvPr/>
        </p:nvSpPr>
        <p:spPr bwMode="auto">
          <a:xfrm>
            <a:off x="457200" y="2169061"/>
            <a:ext cx="8365276" cy="6025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Strategic planning to achieve growth of a construction company must consider the relevant competition in its operational sector.</a:t>
            </a:r>
          </a:p>
        </p:txBody>
      </p:sp>
      <p:sp>
        <p:nvSpPr>
          <p:cNvPr id="13" name="Content Placeholder 2">
            <a:extLst>
              <a:ext uri="{FF2B5EF4-FFF2-40B4-BE49-F238E27FC236}">
                <a16:creationId xmlns:a16="http://schemas.microsoft.com/office/drawing/2014/main" id="{8D892015-3D07-440C-BA57-01D5F72BCDC2}"/>
              </a:ext>
            </a:extLst>
          </p:cNvPr>
          <p:cNvSpPr txBox="1">
            <a:spLocks/>
          </p:cNvSpPr>
          <p:nvPr/>
        </p:nvSpPr>
        <p:spPr bwMode="auto">
          <a:xfrm>
            <a:off x="496169" y="4701624"/>
            <a:ext cx="8163594" cy="12476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sz="1600" kern="0" dirty="0">
                <a:ea typeface="ＭＳ Ｐゴシック" pitchFamily="-105" charset="-128"/>
                <a:cs typeface="ＭＳ Ｐゴシック" pitchFamily="-105" charset="-128"/>
              </a:rPr>
              <a:t>1. An accurate forecast of labour requirements.</a:t>
            </a:r>
          </a:p>
          <a:p>
            <a:pPr marL="0" lvl="1" indent="0">
              <a:buNone/>
            </a:pPr>
            <a:r>
              <a:rPr lang="en-US" sz="1600" kern="0" dirty="0">
                <a:ea typeface="ＭＳ Ｐゴシック" pitchFamily="-105" charset="-128"/>
                <a:cs typeface="ＭＳ Ｐゴシック" pitchFamily="-105" charset="-128"/>
              </a:rPr>
              <a:t>2. Skilled workforce availability.</a:t>
            </a:r>
          </a:p>
          <a:p>
            <a:pPr marL="0" lvl="1" indent="0">
              <a:buNone/>
            </a:pPr>
            <a:r>
              <a:rPr lang="en-US" sz="1600" kern="0" dirty="0">
                <a:ea typeface="ＭＳ Ｐゴシック" pitchFamily="-105" charset="-128"/>
                <a:cs typeface="ＭＳ Ｐゴシック" pitchFamily="-105" charset="-128"/>
              </a:rPr>
              <a:t>3. Training requirements to equip the existing workforce for future challenges.</a:t>
            </a:r>
          </a:p>
          <a:p>
            <a:pPr marL="0" lvl="1" indent="0">
              <a:buNone/>
            </a:pPr>
            <a:endParaRPr lang="en-US" kern="0" dirty="0">
              <a:ea typeface="ＭＳ Ｐゴシック" pitchFamily="-105" charset="-128"/>
              <a:cs typeface="ＭＳ Ｐゴシック" pitchFamily="-105" charset="-128"/>
            </a:endParaRPr>
          </a:p>
        </p:txBody>
      </p:sp>
      <p:sp>
        <p:nvSpPr>
          <p:cNvPr id="15" name="Content Placeholder 2">
            <a:extLst>
              <a:ext uri="{FF2B5EF4-FFF2-40B4-BE49-F238E27FC236}">
                <a16:creationId xmlns:a16="http://schemas.microsoft.com/office/drawing/2014/main" id="{E9650F6D-A8C7-403E-92F5-141BB4125399}"/>
              </a:ext>
            </a:extLst>
          </p:cNvPr>
          <p:cNvSpPr txBox="1">
            <a:spLocks/>
          </p:cNvSpPr>
          <p:nvPr/>
        </p:nvSpPr>
        <p:spPr bwMode="auto">
          <a:xfrm>
            <a:off x="457200" y="2913525"/>
            <a:ext cx="8365276" cy="9282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Forecasting future demand and market trends requires the use of analysis methods to gain a ‘picture’ of the competition that is as complete as possible.</a:t>
            </a:r>
          </a:p>
        </p:txBody>
      </p:sp>
      <p:sp>
        <p:nvSpPr>
          <p:cNvPr id="20" name="Content Placeholder 2">
            <a:extLst>
              <a:ext uri="{FF2B5EF4-FFF2-40B4-BE49-F238E27FC236}">
                <a16:creationId xmlns:a16="http://schemas.microsoft.com/office/drawing/2014/main" id="{E2A9D206-FBBF-4A83-BAAB-62E3BB3483FD}"/>
              </a:ext>
            </a:extLst>
          </p:cNvPr>
          <p:cNvSpPr txBox="1">
            <a:spLocks/>
          </p:cNvSpPr>
          <p:nvPr/>
        </p:nvSpPr>
        <p:spPr bwMode="auto">
          <a:xfrm>
            <a:off x="477094" y="3983668"/>
            <a:ext cx="8365276" cy="5760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There are many factors that must be considered. Three key areas of research are:</a:t>
            </a:r>
          </a:p>
        </p:txBody>
      </p:sp>
    </p:spTree>
    <p:extLst>
      <p:ext uri="{BB962C8B-B14F-4D97-AF65-F5344CB8AC3E}">
        <p14:creationId xmlns:p14="http://schemas.microsoft.com/office/powerpoint/2010/main" val="12828533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TotalTime>
  <Words>912</Words>
  <Application>Microsoft Office PowerPoint</Application>
  <PresentationFormat>On-screen Show (4:3)</PresentationFormat>
  <Paragraphs>65</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PowerPoint 4: 4.2 How the construction industry serves the economy (2)</vt:lpstr>
      <vt:lpstr>Factors that impact growth of the construction industry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144</cp:revision>
  <dcterms:created xsi:type="dcterms:W3CDTF">2013-05-28T00:38:54Z</dcterms:created>
  <dcterms:modified xsi:type="dcterms:W3CDTF">2025-11-12T15:33:29Z</dcterms:modified>
</cp:coreProperties>
</file>