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2"/>
  </p:notesMasterIdLst>
  <p:handoutMasterIdLst>
    <p:handoutMasterId r:id="rId13"/>
  </p:handoutMasterIdLst>
  <p:sldIdLst>
    <p:sldId id="256" r:id="rId2"/>
    <p:sldId id="328" r:id="rId3"/>
    <p:sldId id="355" r:id="rId4"/>
    <p:sldId id="383" r:id="rId5"/>
    <p:sldId id="384" r:id="rId6"/>
    <p:sldId id="385" r:id="rId7"/>
    <p:sldId id="387" r:id="rId8"/>
    <p:sldId id="386" r:id="rId9"/>
    <p:sldId id="388"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81658E-198E-472A-91E2-F74E7E3665BB}" v="25" dt="2021-06-07T19:44:30.6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569"/>
    <p:restoredTop sz="87224" autoAdjust="0"/>
  </p:normalViewPr>
  <p:slideViewPr>
    <p:cSldViewPr showGuides="1">
      <p:cViewPr varScale="1">
        <p:scale>
          <a:sx n="64" d="100"/>
          <a:sy n="64" d="100"/>
        </p:scale>
        <p:origin x="1188" y="36"/>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1581658E-198E-472A-91E2-F74E7E3665BB}"/>
    <pc:docChg chg="undo custSel addSld delSld modSld sldOrd">
      <pc:chgData name="Mike Jones" userId="9ad1ed2f9d6d7e5f" providerId="LiveId" clId="{1581658E-198E-472A-91E2-F74E7E3665BB}" dt="2021-06-24T08:39:28.335" v="4490" actId="255"/>
      <pc:docMkLst>
        <pc:docMk/>
      </pc:docMkLst>
      <pc:sldChg chg="modSp mod">
        <pc:chgData name="Mike Jones" userId="9ad1ed2f9d6d7e5f" providerId="LiveId" clId="{1581658E-198E-472A-91E2-F74E7E3665BB}" dt="2021-06-24T08:39:28.335" v="4490" actId="255"/>
        <pc:sldMkLst>
          <pc:docMk/>
          <pc:sldMk cId="0" sldId="256"/>
        </pc:sldMkLst>
        <pc:spChg chg="mod">
          <ac:chgData name="Mike Jones" userId="9ad1ed2f9d6d7e5f" providerId="LiveId" clId="{1581658E-198E-472A-91E2-F74E7E3665BB}" dt="2021-06-24T08:39:28.335" v="4490" actId="255"/>
          <ac:spMkLst>
            <pc:docMk/>
            <pc:sldMk cId="0" sldId="256"/>
            <ac:spMk id="2053" creationId="{00000000-0000-0000-0000-000000000000}"/>
          </ac:spMkLst>
        </pc:spChg>
      </pc:sldChg>
      <pc:sldChg chg="addSp delSp modSp mod">
        <pc:chgData name="Mike Jones" userId="9ad1ed2f9d6d7e5f" providerId="LiveId" clId="{1581658E-198E-472A-91E2-F74E7E3665BB}" dt="2021-06-10T08:56:31.868" v="4481" actId="14100"/>
        <pc:sldMkLst>
          <pc:docMk/>
          <pc:sldMk cId="0" sldId="328"/>
        </pc:sldMkLst>
        <pc:spChg chg="add del mod">
          <ac:chgData name="Mike Jones" userId="9ad1ed2f9d6d7e5f" providerId="LiveId" clId="{1581658E-198E-472A-91E2-F74E7E3665BB}" dt="2021-06-07T14:00:47.842" v="423"/>
          <ac:spMkLst>
            <pc:docMk/>
            <pc:sldMk cId="0" sldId="328"/>
            <ac:spMk id="2" creationId="{7A80FE64-838B-470A-95EC-394E8DDCE650}"/>
          </ac:spMkLst>
        </pc:spChg>
        <pc:spChg chg="add del mod">
          <ac:chgData name="Mike Jones" userId="9ad1ed2f9d6d7e5f" providerId="LiveId" clId="{1581658E-198E-472A-91E2-F74E7E3665BB}" dt="2021-06-07T14:01:13.089" v="428" actId="478"/>
          <ac:spMkLst>
            <pc:docMk/>
            <pc:sldMk cId="0" sldId="328"/>
            <ac:spMk id="4" creationId="{8EA5150C-3E13-44CC-A5B3-858DBD39E27E}"/>
          </ac:spMkLst>
        </pc:spChg>
        <pc:spChg chg="add mod">
          <ac:chgData name="Mike Jones" userId="9ad1ed2f9d6d7e5f" providerId="LiveId" clId="{1581658E-198E-472A-91E2-F74E7E3665BB}" dt="2021-06-07T14:02:52.646" v="553" actId="14100"/>
          <ac:spMkLst>
            <pc:docMk/>
            <pc:sldMk cId="0" sldId="328"/>
            <ac:spMk id="10" creationId="{751686D3-AF66-4203-A7ED-E2D23D772159}"/>
          </ac:spMkLst>
        </pc:spChg>
        <pc:spChg chg="add mod">
          <ac:chgData name="Mike Jones" userId="9ad1ed2f9d6d7e5f" providerId="LiveId" clId="{1581658E-198E-472A-91E2-F74E7E3665BB}" dt="2021-06-10T08:56:27.775" v="4480" actId="14100"/>
          <ac:spMkLst>
            <pc:docMk/>
            <pc:sldMk cId="0" sldId="328"/>
            <ac:spMk id="13" creationId="{CA1F7E64-8CC5-4760-B5E0-DBF6CBC0FE46}"/>
          </ac:spMkLst>
        </pc:spChg>
        <pc:spChg chg="del">
          <ac:chgData name="Mike Jones" userId="9ad1ed2f9d6d7e5f" providerId="LiveId" clId="{1581658E-198E-472A-91E2-F74E7E3665BB}" dt="2021-06-07T13:59:25.667" v="333" actId="478"/>
          <ac:spMkLst>
            <pc:docMk/>
            <pc:sldMk cId="0" sldId="328"/>
            <ac:spMk id="14" creationId="{A3537AD6-564C-4626-9347-99D0E495A2F5}"/>
          </ac:spMkLst>
        </pc:spChg>
        <pc:spChg chg="add mod">
          <ac:chgData name="Mike Jones" userId="9ad1ed2f9d6d7e5f" providerId="LiveId" clId="{1581658E-198E-472A-91E2-F74E7E3665BB}" dt="2021-06-07T14:17:36.543" v="808" actId="1076"/>
          <ac:spMkLst>
            <pc:docMk/>
            <pc:sldMk cId="0" sldId="328"/>
            <ac:spMk id="15" creationId="{B7F582A8-90C7-480D-AC1E-286DC76E3513}"/>
          </ac:spMkLst>
        </pc:spChg>
        <pc:spChg chg="add mod">
          <ac:chgData name="Mike Jones" userId="9ad1ed2f9d6d7e5f" providerId="LiveId" clId="{1581658E-198E-472A-91E2-F74E7E3665BB}" dt="2021-06-10T08:56:31.868" v="4481" actId="14100"/>
          <ac:spMkLst>
            <pc:docMk/>
            <pc:sldMk cId="0" sldId="328"/>
            <ac:spMk id="16" creationId="{D71A88A2-CE63-455D-915E-BA0F8A43F322}"/>
          </ac:spMkLst>
        </pc:spChg>
        <pc:spChg chg="mod">
          <ac:chgData name="Mike Jones" userId="9ad1ed2f9d6d7e5f" providerId="LiveId" clId="{1581658E-198E-472A-91E2-F74E7E3665BB}" dt="2021-06-07T19:43:40.359" v="4352" actId="14100"/>
          <ac:spMkLst>
            <pc:docMk/>
            <pc:sldMk cId="0" sldId="328"/>
            <ac:spMk id="17" creationId="{AEAC1772-555D-4907-8AFD-296CE0C9BC3D}"/>
          </ac:spMkLst>
        </pc:spChg>
        <pc:spChg chg="del mod">
          <ac:chgData name="Mike Jones" userId="9ad1ed2f9d6d7e5f" providerId="LiveId" clId="{1581658E-198E-472A-91E2-F74E7E3665BB}" dt="2021-06-07T14:00:31.226" v="413" actId="478"/>
          <ac:spMkLst>
            <pc:docMk/>
            <pc:sldMk cId="0" sldId="328"/>
            <ac:spMk id="18" creationId="{A7E65D73-CE99-4B58-A91D-2E230314C8E6}"/>
          </ac:spMkLst>
        </pc:spChg>
        <pc:spChg chg="add mod">
          <ac:chgData name="Mike Jones" userId="9ad1ed2f9d6d7e5f" providerId="LiveId" clId="{1581658E-198E-472A-91E2-F74E7E3665BB}" dt="2021-06-07T14:18:36.516" v="817" actId="20577"/>
          <ac:spMkLst>
            <pc:docMk/>
            <pc:sldMk cId="0" sldId="328"/>
            <ac:spMk id="19" creationId="{3FCF1609-5E75-4040-974C-ABAADF37F106}"/>
          </ac:spMkLst>
        </pc:spChg>
        <pc:spChg chg="del">
          <ac:chgData name="Mike Jones" userId="9ad1ed2f9d6d7e5f" providerId="LiveId" clId="{1581658E-198E-472A-91E2-F74E7E3665BB}" dt="2021-06-07T13:56:10.587" v="128" actId="478"/>
          <ac:spMkLst>
            <pc:docMk/>
            <pc:sldMk cId="0" sldId="328"/>
            <ac:spMk id="24" creationId="{54668C4E-3EEE-449E-AD50-A1A44825473F}"/>
          </ac:spMkLst>
        </pc:spChg>
        <pc:spChg chg="mod">
          <ac:chgData name="Mike Jones" userId="9ad1ed2f9d6d7e5f" providerId="LiveId" clId="{1581658E-198E-472A-91E2-F74E7E3665BB}" dt="2021-06-07T13:56:40.094" v="182" actId="14100"/>
          <ac:spMkLst>
            <pc:docMk/>
            <pc:sldMk cId="0" sldId="328"/>
            <ac:spMk id="3074" creationId="{00000000-0000-0000-0000-000000000000}"/>
          </ac:spMkLst>
        </pc:spChg>
        <pc:spChg chg="del">
          <ac:chgData name="Mike Jones" userId="9ad1ed2f9d6d7e5f" providerId="LiveId" clId="{1581658E-198E-472A-91E2-F74E7E3665BB}" dt="2021-06-07T14:01:08.831" v="427" actId="478"/>
          <ac:spMkLst>
            <pc:docMk/>
            <pc:sldMk cId="0" sldId="328"/>
            <ac:spMk id="3075" creationId="{00000000-0000-0000-0000-000000000000}"/>
          </ac:spMkLst>
        </pc:spChg>
        <pc:picChg chg="add mod">
          <ac:chgData name="Mike Jones" userId="9ad1ed2f9d6d7e5f" providerId="LiveId" clId="{1581658E-198E-472A-91E2-F74E7E3665BB}" dt="2021-06-10T08:55:38.690" v="4479" actId="1076"/>
          <ac:picMkLst>
            <pc:docMk/>
            <pc:sldMk cId="0" sldId="328"/>
            <ac:picMk id="6" creationId="{591FCAA8-86E0-4CAA-83CF-743BD5C5B14C}"/>
          </ac:picMkLst>
        </pc:picChg>
        <pc:picChg chg="del">
          <ac:chgData name="Mike Jones" userId="9ad1ed2f9d6d7e5f" providerId="LiveId" clId="{1581658E-198E-472A-91E2-F74E7E3665BB}" dt="2021-06-07T13:56:08.446" v="127" actId="478"/>
          <ac:picMkLst>
            <pc:docMk/>
            <pc:sldMk cId="0" sldId="328"/>
            <ac:picMk id="20" creationId="{D25FF4E2-0FC0-469B-810B-8399CF33B3A4}"/>
          </ac:picMkLst>
        </pc:picChg>
      </pc:sldChg>
      <pc:sldChg chg="addSp delSp modSp mod">
        <pc:chgData name="Mike Jones" userId="9ad1ed2f9d6d7e5f" providerId="LiveId" clId="{1581658E-198E-472A-91E2-F74E7E3665BB}" dt="2021-06-07T17:18:13.098" v="2715" actId="1076"/>
        <pc:sldMkLst>
          <pc:docMk/>
          <pc:sldMk cId="2763576764" sldId="355"/>
        </pc:sldMkLst>
        <pc:spChg chg="mod">
          <ac:chgData name="Mike Jones" userId="9ad1ed2f9d6d7e5f" providerId="LiveId" clId="{1581658E-198E-472A-91E2-F74E7E3665BB}" dt="2021-06-07T14:20:28.447" v="827" actId="20577"/>
          <ac:spMkLst>
            <pc:docMk/>
            <pc:sldMk cId="2763576764" sldId="355"/>
            <ac:spMk id="10" creationId="{53B49F77-C6D5-4128-9AE4-E2E931AB44E0}"/>
          </ac:spMkLst>
        </pc:spChg>
        <pc:spChg chg="mod">
          <ac:chgData name="Mike Jones" userId="9ad1ed2f9d6d7e5f" providerId="LiveId" clId="{1581658E-198E-472A-91E2-F74E7E3665BB}" dt="2021-06-07T14:29:10.024" v="1081" actId="20577"/>
          <ac:spMkLst>
            <pc:docMk/>
            <pc:sldMk cId="2763576764" sldId="355"/>
            <ac:spMk id="17" creationId="{7A2BD421-1502-41D3-8D71-B6FDC0C27895}"/>
          </ac:spMkLst>
        </pc:spChg>
        <pc:spChg chg="add mod">
          <ac:chgData name="Mike Jones" userId="9ad1ed2f9d6d7e5f" providerId="LiveId" clId="{1581658E-198E-472A-91E2-F74E7E3665BB}" dt="2021-06-07T17:18:01.446" v="2713" actId="20577"/>
          <ac:spMkLst>
            <pc:docMk/>
            <pc:sldMk cId="2763576764" sldId="355"/>
            <ac:spMk id="18" creationId="{3F243CF4-9A7C-4297-BF5D-28D4A18F21F3}"/>
          </ac:spMkLst>
        </pc:spChg>
        <pc:spChg chg="add mod">
          <ac:chgData name="Mike Jones" userId="9ad1ed2f9d6d7e5f" providerId="LiveId" clId="{1581658E-198E-472A-91E2-F74E7E3665BB}" dt="2021-06-07T17:18:13.098" v="2715" actId="1076"/>
          <ac:spMkLst>
            <pc:docMk/>
            <pc:sldMk cId="2763576764" sldId="355"/>
            <ac:spMk id="19" creationId="{2CC2DFD7-7C3F-4E1E-8A43-B0B6A6FAF4F7}"/>
          </ac:spMkLst>
        </pc:spChg>
        <pc:spChg chg="add mod">
          <ac:chgData name="Mike Jones" userId="9ad1ed2f9d6d7e5f" providerId="LiveId" clId="{1581658E-198E-472A-91E2-F74E7E3665BB}" dt="2021-06-07T14:28:23.911" v="1070" actId="1076"/>
          <ac:spMkLst>
            <pc:docMk/>
            <pc:sldMk cId="2763576764" sldId="355"/>
            <ac:spMk id="20" creationId="{33EE0583-76D2-4870-A03C-7DBE8D8DBE88}"/>
          </ac:spMkLst>
        </pc:spChg>
        <pc:spChg chg="mod">
          <ac:chgData name="Mike Jones" userId="9ad1ed2f9d6d7e5f" providerId="LiveId" clId="{1581658E-198E-472A-91E2-F74E7E3665BB}" dt="2021-06-07T14:24:54.611" v="963" actId="14100"/>
          <ac:spMkLst>
            <pc:docMk/>
            <pc:sldMk cId="2763576764" sldId="355"/>
            <ac:spMk id="24" creationId="{39B282B1-93C3-4D9A-B183-F8C0D803C334}"/>
          </ac:spMkLst>
        </pc:spChg>
        <pc:spChg chg="del">
          <ac:chgData name="Mike Jones" userId="9ad1ed2f9d6d7e5f" providerId="LiveId" clId="{1581658E-198E-472A-91E2-F74E7E3665BB}" dt="2021-06-07T14:24:57.386" v="964" actId="478"/>
          <ac:spMkLst>
            <pc:docMk/>
            <pc:sldMk cId="2763576764" sldId="355"/>
            <ac:spMk id="26" creationId="{1C568AFC-8522-4740-A6E2-9863F9E2DAE7}"/>
          </ac:spMkLst>
        </pc:spChg>
        <pc:grpChg chg="del">
          <ac:chgData name="Mike Jones" userId="9ad1ed2f9d6d7e5f" providerId="LiveId" clId="{1581658E-198E-472A-91E2-F74E7E3665BB}" dt="2021-06-07T14:23:52.721" v="890" actId="478"/>
          <ac:grpSpMkLst>
            <pc:docMk/>
            <pc:sldMk cId="2763576764" sldId="355"/>
            <ac:grpSpMk id="6" creationId="{C30CF3D0-9CD5-423E-B088-8E4F703B130F}"/>
          </ac:grpSpMkLst>
        </pc:grpChg>
        <pc:picChg chg="del">
          <ac:chgData name="Mike Jones" userId="9ad1ed2f9d6d7e5f" providerId="LiveId" clId="{1581658E-198E-472A-91E2-F74E7E3665BB}" dt="2021-06-07T14:23:51.550" v="889" actId="478"/>
          <ac:picMkLst>
            <pc:docMk/>
            <pc:sldMk cId="2763576764" sldId="355"/>
            <ac:picMk id="5" creationId="{67C06316-9C4E-4279-8F0A-70CFE49D1290}"/>
          </ac:picMkLst>
        </pc:picChg>
        <pc:picChg chg="add mod">
          <ac:chgData name="Mike Jones" userId="9ad1ed2f9d6d7e5f" providerId="LiveId" clId="{1581658E-198E-472A-91E2-F74E7E3665BB}" dt="2021-06-07T14:28:55.345" v="1077" actId="1076"/>
          <ac:picMkLst>
            <pc:docMk/>
            <pc:sldMk cId="2763576764" sldId="355"/>
            <ac:picMk id="12" creationId="{DB91EB19-C813-474A-AB53-F393D0B755CB}"/>
          </ac:picMkLst>
        </pc:picChg>
      </pc:sldChg>
      <pc:sldChg chg="del">
        <pc:chgData name="Mike Jones" userId="9ad1ed2f9d6d7e5f" providerId="LiveId" clId="{1581658E-198E-472A-91E2-F74E7E3665BB}" dt="2021-06-07T19:23:40.744" v="3973" actId="47"/>
        <pc:sldMkLst>
          <pc:docMk/>
          <pc:sldMk cId="3187717795" sldId="377"/>
        </pc:sldMkLst>
      </pc:sldChg>
      <pc:sldChg chg="del">
        <pc:chgData name="Mike Jones" userId="9ad1ed2f9d6d7e5f" providerId="LiveId" clId="{1581658E-198E-472A-91E2-F74E7E3665BB}" dt="2021-06-07T19:23:45.311" v="3977" actId="47"/>
        <pc:sldMkLst>
          <pc:docMk/>
          <pc:sldMk cId="3996025431" sldId="379"/>
        </pc:sldMkLst>
      </pc:sldChg>
      <pc:sldChg chg="del">
        <pc:chgData name="Mike Jones" userId="9ad1ed2f9d6d7e5f" providerId="LiveId" clId="{1581658E-198E-472A-91E2-F74E7E3665BB}" dt="2021-06-07T19:23:44.347" v="3976" actId="47"/>
        <pc:sldMkLst>
          <pc:docMk/>
          <pc:sldMk cId="2111863769" sldId="380"/>
        </pc:sldMkLst>
      </pc:sldChg>
      <pc:sldChg chg="del">
        <pc:chgData name="Mike Jones" userId="9ad1ed2f9d6d7e5f" providerId="LiveId" clId="{1581658E-198E-472A-91E2-F74E7E3665BB}" dt="2021-06-07T19:23:42.077" v="3974" actId="47"/>
        <pc:sldMkLst>
          <pc:docMk/>
          <pc:sldMk cId="3552292731" sldId="381"/>
        </pc:sldMkLst>
      </pc:sldChg>
      <pc:sldChg chg="del">
        <pc:chgData name="Mike Jones" userId="9ad1ed2f9d6d7e5f" providerId="LiveId" clId="{1581658E-198E-472A-91E2-F74E7E3665BB}" dt="2021-06-07T19:23:43.077" v="3975" actId="47"/>
        <pc:sldMkLst>
          <pc:docMk/>
          <pc:sldMk cId="3022404639" sldId="382"/>
        </pc:sldMkLst>
      </pc:sldChg>
      <pc:sldChg chg="addSp delSp modSp add mod">
        <pc:chgData name="Mike Jones" userId="9ad1ed2f9d6d7e5f" providerId="LiveId" clId="{1581658E-198E-472A-91E2-F74E7E3665BB}" dt="2021-06-07T19:45:40.946" v="4358" actId="1076"/>
        <pc:sldMkLst>
          <pc:docMk/>
          <pc:sldMk cId="85340912" sldId="383"/>
        </pc:sldMkLst>
        <pc:spChg chg="mod">
          <ac:chgData name="Mike Jones" userId="9ad1ed2f9d6d7e5f" providerId="LiveId" clId="{1581658E-198E-472A-91E2-F74E7E3665BB}" dt="2021-06-07T14:29:31.678" v="1091" actId="20577"/>
          <ac:spMkLst>
            <pc:docMk/>
            <pc:sldMk cId="85340912" sldId="383"/>
            <ac:spMk id="10" creationId="{53B49F77-C6D5-4128-9AE4-E2E931AB44E0}"/>
          </ac:spMkLst>
        </pc:spChg>
        <pc:spChg chg="mod">
          <ac:chgData name="Mike Jones" userId="9ad1ed2f9d6d7e5f" providerId="LiveId" clId="{1581658E-198E-472A-91E2-F74E7E3665BB}" dt="2021-06-07T19:44:30.663" v="4353" actId="164"/>
          <ac:spMkLst>
            <pc:docMk/>
            <pc:sldMk cId="85340912" sldId="383"/>
            <ac:spMk id="17" creationId="{7A2BD421-1502-41D3-8D71-B6FDC0C27895}"/>
          </ac:spMkLst>
        </pc:spChg>
        <pc:spChg chg="mod">
          <ac:chgData name="Mike Jones" userId="9ad1ed2f9d6d7e5f" providerId="LiveId" clId="{1581658E-198E-472A-91E2-F74E7E3665BB}" dt="2021-06-07T14:42:06.669" v="1584" actId="20577"/>
          <ac:spMkLst>
            <pc:docMk/>
            <pc:sldMk cId="85340912" sldId="383"/>
            <ac:spMk id="18" creationId="{3F243CF4-9A7C-4297-BF5D-28D4A18F21F3}"/>
          </ac:spMkLst>
        </pc:spChg>
        <pc:spChg chg="mod">
          <ac:chgData name="Mike Jones" userId="9ad1ed2f9d6d7e5f" providerId="LiveId" clId="{1581658E-198E-472A-91E2-F74E7E3665BB}" dt="2021-06-07T19:45:40.946" v="4358" actId="1076"/>
          <ac:spMkLst>
            <pc:docMk/>
            <pc:sldMk cId="85340912" sldId="383"/>
            <ac:spMk id="19" creationId="{2CC2DFD7-7C3F-4E1E-8A43-B0B6A6FAF4F7}"/>
          </ac:spMkLst>
        </pc:spChg>
        <pc:spChg chg="del">
          <ac:chgData name="Mike Jones" userId="9ad1ed2f9d6d7e5f" providerId="LiveId" clId="{1581658E-198E-472A-91E2-F74E7E3665BB}" dt="2021-06-07T14:33:21.014" v="1405" actId="478"/>
          <ac:spMkLst>
            <pc:docMk/>
            <pc:sldMk cId="85340912" sldId="383"/>
            <ac:spMk id="20" creationId="{33EE0583-76D2-4870-A03C-7DBE8D8DBE88}"/>
          </ac:spMkLst>
        </pc:spChg>
        <pc:spChg chg="mod">
          <ac:chgData name="Mike Jones" userId="9ad1ed2f9d6d7e5f" providerId="LiveId" clId="{1581658E-198E-472A-91E2-F74E7E3665BB}" dt="2021-06-07T14:40:38.331" v="1545" actId="20577"/>
          <ac:spMkLst>
            <pc:docMk/>
            <pc:sldMk cId="85340912" sldId="383"/>
            <ac:spMk id="24" creationId="{39B282B1-93C3-4D9A-B183-F8C0D803C334}"/>
          </ac:spMkLst>
        </pc:spChg>
        <pc:grpChg chg="add mod">
          <ac:chgData name="Mike Jones" userId="9ad1ed2f9d6d7e5f" providerId="LiveId" clId="{1581658E-198E-472A-91E2-F74E7E3665BB}" dt="2021-06-07T19:44:33.783" v="4354" actId="1076"/>
          <ac:grpSpMkLst>
            <pc:docMk/>
            <pc:sldMk cId="85340912" sldId="383"/>
            <ac:grpSpMk id="2" creationId="{1BACA378-2091-4D34-9A46-1B77521C3AD3}"/>
          </ac:grpSpMkLst>
        </pc:grpChg>
        <pc:picChg chg="add mod">
          <ac:chgData name="Mike Jones" userId="9ad1ed2f9d6d7e5f" providerId="LiveId" clId="{1581658E-198E-472A-91E2-F74E7E3665BB}" dt="2021-06-07T19:44:30.663" v="4353" actId="164"/>
          <ac:picMkLst>
            <pc:docMk/>
            <pc:sldMk cId="85340912" sldId="383"/>
            <ac:picMk id="3" creationId="{BE95F15C-D04F-4857-A34A-DE37C8B122A3}"/>
          </ac:picMkLst>
        </pc:picChg>
        <pc:picChg chg="del">
          <ac:chgData name="Mike Jones" userId="9ad1ed2f9d6d7e5f" providerId="LiveId" clId="{1581658E-198E-472A-91E2-F74E7E3665BB}" dt="2021-06-07T14:29:20.658" v="1083" actId="478"/>
          <ac:picMkLst>
            <pc:docMk/>
            <pc:sldMk cId="85340912" sldId="383"/>
            <ac:picMk id="12" creationId="{DB91EB19-C813-474A-AB53-F393D0B755CB}"/>
          </ac:picMkLst>
        </pc:picChg>
      </pc:sldChg>
      <pc:sldChg chg="addSp delSp modSp add mod">
        <pc:chgData name="Mike Jones" userId="9ad1ed2f9d6d7e5f" providerId="LiveId" clId="{1581658E-198E-472A-91E2-F74E7E3665BB}" dt="2021-06-07T19:12:39.610" v="3658" actId="1076"/>
        <pc:sldMkLst>
          <pc:docMk/>
          <pc:sldMk cId="1289035479" sldId="384"/>
        </pc:sldMkLst>
        <pc:spChg chg="mod">
          <ac:chgData name="Mike Jones" userId="9ad1ed2f9d6d7e5f" providerId="LiveId" clId="{1581658E-198E-472A-91E2-F74E7E3665BB}" dt="2021-06-07T14:42:45.278" v="1605" actId="20577"/>
          <ac:spMkLst>
            <pc:docMk/>
            <pc:sldMk cId="1289035479" sldId="384"/>
            <ac:spMk id="10" creationId="{53B49F77-C6D5-4128-9AE4-E2E931AB44E0}"/>
          </ac:spMkLst>
        </pc:spChg>
        <pc:spChg chg="add mod">
          <ac:chgData name="Mike Jones" userId="9ad1ed2f9d6d7e5f" providerId="LiveId" clId="{1581658E-198E-472A-91E2-F74E7E3665BB}" dt="2021-06-07T19:12:20.391" v="3657" actId="20577"/>
          <ac:spMkLst>
            <pc:docMk/>
            <pc:sldMk cId="1289035479" sldId="384"/>
            <ac:spMk id="11" creationId="{981276DE-D038-4316-8EEE-AC124F2AD19E}"/>
          </ac:spMkLst>
        </pc:spChg>
        <pc:spChg chg="del mod">
          <ac:chgData name="Mike Jones" userId="9ad1ed2f9d6d7e5f" providerId="LiveId" clId="{1581658E-198E-472A-91E2-F74E7E3665BB}" dt="2021-06-07T19:11:18.092" v="3645" actId="478"/>
          <ac:spMkLst>
            <pc:docMk/>
            <pc:sldMk cId="1289035479" sldId="384"/>
            <ac:spMk id="17" creationId="{7A2BD421-1502-41D3-8D71-B6FDC0C27895}"/>
          </ac:spMkLst>
        </pc:spChg>
        <pc:spChg chg="mod">
          <ac:chgData name="Mike Jones" userId="9ad1ed2f9d6d7e5f" providerId="LiveId" clId="{1581658E-198E-472A-91E2-F74E7E3665BB}" dt="2021-06-07T14:55:14.572" v="2182" actId="1076"/>
          <ac:spMkLst>
            <pc:docMk/>
            <pc:sldMk cId="1289035479" sldId="384"/>
            <ac:spMk id="18" creationId="{3F243CF4-9A7C-4297-BF5D-28D4A18F21F3}"/>
          </ac:spMkLst>
        </pc:spChg>
        <pc:spChg chg="mod">
          <ac:chgData name="Mike Jones" userId="9ad1ed2f9d6d7e5f" providerId="LiveId" clId="{1581658E-198E-472A-91E2-F74E7E3665BB}" dt="2021-06-07T19:12:39.610" v="3658" actId="1076"/>
          <ac:spMkLst>
            <pc:docMk/>
            <pc:sldMk cId="1289035479" sldId="384"/>
            <ac:spMk id="19" creationId="{2CC2DFD7-7C3F-4E1E-8A43-B0B6A6FAF4F7}"/>
          </ac:spMkLst>
        </pc:spChg>
        <pc:spChg chg="mod">
          <ac:chgData name="Mike Jones" userId="9ad1ed2f9d6d7e5f" providerId="LiveId" clId="{1581658E-198E-472A-91E2-F74E7E3665BB}" dt="2021-06-07T14:55:03.069" v="2179" actId="14100"/>
          <ac:spMkLst>
            <pc:docMk/>
            <pc:sldMk cId="1289035479" sldId="384"/>
            <ac:spMk id="24" creationId="{39B282B1-93C3-4D9A-B183-F8C0D803C334}"/>
          </ac:spMkLst>
        </pc:spChg>
        <pc:picChg chg="add mod">
          <ac:chgData name="Mike Jones" userId="9ad1ed2f9d6d7e5f" providerId="LiveId" clId="{1581658E-198E-472A-91E2-F74E7E3665BB}" dt="2021-06-07T19:11:35.446" v="3651" actId="1076"/>
          <ac:picMkLst>
            <pc:docMk/>
            <pc:sldMk cId="1289035479" sldId="384"/>
            <ac:picMk id="3" creationId="{8BAD4CD2-14F1-44DE-AAE0-A928EC247C9A}"/>
          </ac:picMkLst>
        </pc:picChg>
        <pc:picChg chg="del">
          <ac:chgData name="Mike Jones" userId="9ad1ed2f9d6d7e5f" providerId="LiveId" clId="{1581658E-198E-472A-91E2-F74E7E3665BB}" dt="2021-06-07T14:42:30.712" v="1587" actId="478"/>
          <ac:picMkLst>
            <pc:docMk/>
            <pc:sldMk cId="1289035479" sldId="384"/>
            <ac:picMk id="3" creationId="{BE95F15C-D04F-4857-A34A-DE37C8B122A3}"/>
          </ac:picMkLst>
        </pc:picChg>
        <pc:picChg chg="add del mod">
          <ac:chgData name="Mike Jones" userId="9ad1ed2f9d6d7e5f" providerId="LiveId" clId="{1581658E-198E-472A-91E2-F74E7E3665BB}" dt="2021-06-07T19:11:16.384" v="3644" actId="478"/>
          <ac:picMkLst>
            <pc:docMk/>
            <pc:sldMk cId="1289035479" sldId="384"/>
            <ac:picMk id="4" creationId="{C7EB875E-E48F-4B45-97EC-21E2575AACD7}"/>
          </ac:picMkLst>
        </pc:picChg>
      </pc:sldChg>
      <pc:sldChg chg="addSp delSp modSp add mod">
        <pc:chgData name="Mike Jones" userId="9ad1ed2f9d6d7e5f" providerId="LiveId" clId="{1581658E-198E-472A-91E2-F74E7E3665BB}" dt="2021-06-10T09:41:47.530" v="4482" actId="20577"/>
        <pc:sldMkLst>
          <pc:docMk/>
          <pc:sldMk cId="1016558472" sldId="385"/>
        </pc:sldMkLst>
        <pc:spChg chg="add mod">
          <ac:chgData name="Mike Jones" userId="9ad1ed2f9d6d7e5f" providerId="LiveId" clId="{1581658E-198E-472A-91E2-F74E7E3665BB}" dt="2021-06-10T09:41:47.530" v="4482" actId="20577"/>
          <ac:spMkLst>
            <pc:docMk/>
            <pc:sldMk cId="1016558472" sldId="385"/>
            <ac:spMk id="6" creationId="{95D87481-7A1B-4E8A-A028-01504BCBE966}"/>
          </ac:spMkLst>
        </pc:spChg>
        <pc:spChg chg="add mod">
          <ac:chgData name="Mike Jones" userId="9ad1ed2f9d6d7e5f" providerId="LiveId" clId="{1581658E-198E-472A-91E2-F74E7E3665BB}" dt="2021-06-07T19:06:33.891" v="3567" actId="6549"/>
          <ac:spMkLst>
            <pc:docMk/>
            <pc:sldMk cId="1016558472" sldId="385"/>
            <ac:spMk id="7" creationId="{52E3E2C1-1D75-46A5-AD11-F2549A9F90DA}"/>
          </ac:spMkLst>
        </pc:spChg>
        <pc:spChg chg="add mod">
          <ac:chgData name="Mike Jones" userId="9ad1ed2f9d6d7e5f" providerId="LiveId" clId="{1581658E-198E-472A-91E2-F74E7E3665BB}" dt="2021-06-10T08:49:56.349" v="4475" actId="20577"/>
          <ac:spMkLst>
            <pc:docMk/>
            <pc:sldMk cId="1016558472" sldId="385"/>
            <ac:spMk id="8" creationId="{FADAE8A4-1B7F-4B79-9C14-7CCF1A82D4E9}"/>
          </ac:spMkLst>
        </pc:spChg>
        <pc:spChg chg="add mod">
          <ac:chgData name="Mike Jones" userId="9ad1ed2f9d6d7e5f" providerId="LiveId" clId="{1581658E-198E-472A-91E2-F74E7E3665BB}" dt="2021-06-07T19:13:45.256" v="3675" actId="1076"/>
          <ac:spMkLst>
            <pc:docMk/>
            <pc:sldMk cId="1016558472" sldId="385"/>
            <ac:spMk id="9" creationId="{DEE1C2BA-7CB8-4ADF-81EC-1B883605E55A}"/>
          </ac:spMkLst>
        </pc:spChg>
        <pc:spChg chg="mod">
          <ac:chgData name="Mike Jones" userId="9ad1ed2f9d6d7e5f" providerId="LiveId" clId="{1581658E-198E-472A-91E2-F74E7E3665BB}" dt="2021-06-07T14:57:56.807" v="2218" actId="20577"/>
          <ac:spMkLst>
            <pc:docMk/>
            <pc:sldMk cId="1016558472" sldId="385"/>
            <ac:spMk id="10" creationId="{53B49F77-C6D5-4128-9AE4-E2E931AB44E0}"/>
          </ac:spMkLst>
        </pc:spChg>
        <pc:spChg chg="add mod">
          <ac:chgData name="Mike Jones" userId="9ad1ed2f9d6d7e5f" providerId="LiveId" clId="{1581658E-198E-472A-91E2-F74E7E3665BB}" dt="2021-06-07T19:13:50.192" v="3676" actId="1076"/>
          <ac:spMkLst>
            <pc:docMk/>
            <pc:sldMk cId="1016558472" sldId="385"/>
            <ac:spMk id="11" creationId="{A95014BD-A6E6-443F-89A7-825313CFAF36}"/>
          </ac:spMkLst>
        </pc:spChg>
        <pc:spChg chg="del mod">
          <ac:chgData name="Mike Jones" userId="9ad1ed2f9d6d7e5f" providerId="LiveId" clId="{1581658E-198E-472A-91E2-F74E7E3665BB}" dt="2021-06-07T19:13:36.478" v="3673" actId="478"/>
          <ac:spMkLst>
            <pc:docMk/>
            <pc:sldMk cId="1016558472" sldId="385"/>
            <ac:spMk id="17" creationId="{7A2BD421-1502-41D3-8D71-B6FDC0C27895}"/>
          </ac:spMkLst>
        </pc:spChg>
        <pc:spChg chg="del">
          <ac:chgData name="Mike Jones" userId="9ad1ed2f9d6d7e5f" providerId="LiveId" clId="{1581658E-198E-472A-91E2-F74E7E3665BB}" dt="2021-06-07T14:57:29.961" v="2198" actId="478"/>
          <ac:spMkLst>
            <pc:docMk/>
            <pc:sldMk cId="1016558472" sldId="385"/>
            <ac:spMk id="18" creationId="{3F243CF4-9A7C-4297-BF5D-28D4A18F21F3}"/>
          </ac:spMkLst>
        </pc:spChg>
        <pc:spChg chg="del">
          <ac:chgData name="Mike Jones" userId="9ad1ed2f9d6d7e5f" providerId="LiveId" clId="{1581658E-198E-472A-91E2-F74E7E3665BB}" dt="2021-06-07T14:57:39.286" v="2201" actId="478"/>
          <ac:spMkLst>
            <pc:docMk/>
            <pc:sldMk cId="1016558472" sldId="385"/>
            <ac:spMk id="19" creationId="{2CC2DFD7-7C3F-4E1E-8A43-B0B6A6FAF4F7}"/>
          </ac:spMkLst>
        </pc:spChg>
        <pc:spChg chg="mod">
          <ac:chgData name="Mike Jones" userId="9ad1ed2f9d6d7e5f" providerId="LiveId" clId="{1581658E-198E-472A-91E2-F74E7E3665BB}" dt="2021-06-07T19:46:53.187" v="4380" actId="20577"/>
          <ac:spMkLst>
            <pc:docMk/>
            <pc:sldMk cId="1016558472" sldId="385"/>
            <ac:spMk id="24" creationId="{39B282B1-93C3-4D9A-B183-F8C0D803C334}"/>
          </ac:spMkLst>
        </pc:spChg>
        <pc:picChg chg="del">
          <ac:chgData name="Mike Jones" userId="9ad1ed2f9d6d7e5f" providerId="LiveId" clId="{1581658E-198E-472A-91E2-F74E7E3665BB}" dt="2021-06-07T14:57:26.373" v="2197" actId="478"/>
          <ac:picMkLst>
            <pc:docMk/>
            <pc:sldMk cId="1016558472" sldId="385"/>
            <ac:picMk id="4" creationId="{C7EB875E-E48F-4B45-97EC-21E2575AACD7}"/>
          </ac:picMkLst>
        </pc:picChg>
      </pc:sldChg>
      <pc:sldChg chg="addSp delSp modSp add mod ord">
        <pc:chgData name="Mike Jones" userId="9ad1ed2f9d6d7e5f" providerId="LiveId" clId="{1581658E-198E-472A-91E2-F74E7E3665BB}" dt="2021-06-07T19:23:31.581" v="3972" actId="20577"/>
        <pc:sldMkLst>
          <pc:docMk/>
          <pc:sldMk cId="3780482419" sldId="386"/>
        </pc:sldMkLst>
        <pc:spChg chg="add mod">
          <ac:chgData name="Mike Jones" userId="9ad1ed2f9d6d7e5f" providerId="LiveId" clId="{1581658E-198E-472A-91E2-F74E7E3665BB}" dt="2021-06-07T19:23:31.581" v="3972" actId="20577"/>
          <ac:spMkLst>
            <pc:docMk/>
            <pc:sldMk cId="3780482419" sldId="386"/>
            <ac:spMk id="5" creationId="{E01741F4-BAF6-4C94-9113-C6102FE94F18}"/>
          </ac:spMkLst>
        </pc:spChg>
        <pc:spChg chg="mod">
          <ac:chgData name="Mike Jones" userId="9ad1ed2f9d6d7e5f" providerId="LiveId" clId="{1581658E-198E-472A-91E2-F74E7E3665BB}" dt="2021-06-07T18:53:17.523" v="3144" actId="20577"/>
          <ac:spMkLst>
            <pc:docMk/>
            <pc:sldMk cId="3780482419" sldId="386"/>
            <ac:spMk id="10" creationId="{53B49F77-C6D5-4128-9AE4-E2E931AB44E0}"/>
          </ac:spMkLst>
        </pc:spChg>
        <pc:spChg chg="add mod">
          <ac:chgData name="Mike Jones" userId="9ad1ed2f9d6d7e5f" providerId="LiveId" clId="{1581658E-198E-472A-91E2-F74E7E3665BB}" dt="2021-06-07T19:22:55.483" v="3958" actId="1076"/>
          <ac:spMkLst>
            <pc:docMk/>
            <pc:sldMk cId="3780482419" sldId="386"/>
            <ac:spMk id="11" creationId="{379299F8-09A7-4609-9347-1A5E05308923}"/>
          </ac:spMkLst>
        </pc:spChg>
        <pc:spChg chg="add mod">
          <ac:chgData name="Mike Jones" userId="9ad1ed2f9d6d7e5f" providerId="LiveId" clId="{1581658E-198E-472A-91E2-F74E7E3665BB}" dt="2021-06-07T19:23:03.580" v="3959" actId="1076"/>
          <ac:spMkLst>
            <pc:docMk/>
            <pc:sldMk cId="3780482419" sldId="386"/>
            <ac:spMk id="13" creationId="{897BDB09-5A0F-4CB3-BED7-F9C0AFAA0F50}"/>
          </ac:spMkLst>
        </pc:spChg>
        <pc:spChg chg="add mod">
          <ac:chgData name="Mike Jones" userId="9ad1ed2f9d6d7e5f" providerId="LiveId" clId="{1581658E-198E-472A-91E2-F74E7E3665BB}" dt="2021-06-07T19:23:09.023" v="3960" actId="1076"/>
          <ac:spMkLst>
            <pc:docMk/>
            <pc:sldMk cId="3780482419" sldId="386"/>
            <ac:spMk id="14" creationId="{CD1F56BB-B721-4660-A26B-CD36205AF67F}"/>
          </ac:spMkLst>
        </pc:spChg>
        <pc:spChg chg="mod">
          <ac:chgData name="Mike Jones" userId="9ad1ed2f9d6d7e5f" providerId="LiveId" clId="{1581658E-198E-472A-91E2-F74E7E3665BB}" dt="2021-06-07T19:17:52.545" v="3716" actId="164"/>
          <ac:spMkLst>
            <pc:docMk/>
            <pc:sldMk cId="3780482419" sldId="386"/>
            <ac:spMk id="17" creationId="{7A2BD421-1502-41D3-8D71-B6FDC0C27895}"/>
          </ac:spMkLst>
        </pc:spChg>
        <pc:spChg chg="del">
          <ac:chgData name="Mike Jones" userId="9ad1ed2f9d6d7e5f" providerId="LiveId" clId="{1581658E-198E-472A-91E2-F74E7E3665BB}" dt="2021-06-07T18:54:24.799" v="3210" actId="478"/>
          <ac:spMkLst>
            <pc:docMk/>
            <pc:sldMk cId="3780482419" sldId="386"/>
            <ac:spMk id="18" creationId="{3F243CF4-9A7C-4297-BF5D-28D4A18F21F3}"/>
          </ac:spMkLst>
        </pc:spChg>
        <pc:spChg chg="del">
          <ac:chgData name="Mike Jones" userId="9ad1ed2f9d6d7e5f" providerId="LiveId" clId="{1581658E-198E-472A-91E2-F74E7E3665BB}" dt="2021-06-07T18:54:26.153" v="3211" actId="478"/>
          <ac:spMkLst>
            <pc:docMk/>
            <pc:sldMk cId="3780482419" sldId="386"/>
            <ac:spMk id="19" creationId="{2CC2DFD7-7C3F-4E1E-8A43-B0B6A6FAF4F7}"/>
          </ac:spMkLst>
        </pc:spChg>
        <pc:spChg chg="mod">
          <ac:chgData name="Mike Jones" userId="9ad1ed2f9d6d7e5f" providerId="LiveId" clId="{1581658E-198E-472A-91E2-F74E7E3665BB}" dt="2021-06-07T19:00:32.027" v="3311" actId="1076"/>
          <ac:spMkLst>
            <pc:docMk/>
            <pc:sldMk cId="3780482419" sldId="386"/>
            <ac:spMk id="24" creationId="{39B282B1-93C3-4D9A-B183-F8C0D803C334}"/>
          </ac:spMkLst>
        </pc:spChg>
        <pc:grpChg chg="add mod">
          <ac:chgData name="Mike Jones" userId="9ad1ed2f9d6d7e5f" providerId="LiveId" clId="{1581658E-198E-472A-91E2-F74E7E3665BB}" dt="2021-06-07T19:17:56.216" v="3717" actId="1076"/>
          <ac:grpSpMkLst>
            <pc:docMk/>
            <pc:sldMk cId="3780482419" sldId="386"/>
            <ac:grpSpMk id="6" creationId="{D503FD93-51FF-4993-B7A5-7B6425AEE590}"/>
          </ac:grpSpMkLst>
        </pc:grpChg>
        <pc:picChg chg="del">
          <ac:chgData name="Mike Jones" userId="9ad1ed2f9d6d7e5f" providerId="LiveId" clId="{1581658E-198E-472A-91E2-F74E7E3665BB}" dt="2021-06-07T18:52:59.690" v="3127" actId="478"/>
          <ac:picMkLst>
            <pc:docMk/>
            <pc:sldMk cId="3780482419" sldId="386"/>
            <ac:picMk id="3" creationId="{BE95F15C-D04F-4857-A34A-DE37C8B122A3}"/>
          </ac:picMkLst>
        </pc:picChg>
        <pc:picChg chg="add mod">
          <ac:chgData name="Mike Jones" userId="9ad1ed2f9d6d7e5f" providerId="LiveId" clId="{1581658E-198E-472A-91E2-F74E7E3665BB}" dt="2021-06-07T19:17:52.545" v="3716" actId="164"/>
          <ac:picMkLst>
            <pc:docMk/>
            <pc:sldMk cId="3780482419" sldId="386"/>
            <ac:picMk id="4" creationId="{59D3852F-B330-483E-AB57-2900B3B61473}"/>
          </ac:picMkLst>
        </pc:picChg>
      </pc:sldChg>
      <pc:sldChg chg="addSp delSp modSp add mod">
        <pc:chgData name="Mike Jones" userId="9ad1ed2f9d6d7e5f" providerId="LiveId" clId="{1581658E-198E-472A-91E2-F74E7E3665BB}" dt="2021-06-07T19:42:18.923" v="4316" actId="14100"/>
        <pc:sldMkLst>
          <pc:docMk/>
          <pc:sldMk cId="504672185" sldId="387"/>
        </pc:sldMkLst>
        <pc:spChg chg="del">
          <ac:chgData name="Mike Jones" userId="9ad1ed2f9d6d7e5f" providerId="LiveId" clId="{1581658E-198E-472A-91E2-F74E7E3665BB}" dt="2021-06-07T19:02:09.039" v="3378" actId="478"/>
          <ac:spMkLst>
            <pc:docMk/>
            <pc:sldMk cId="504672185" sldId="387"/>
            <ac:spMk id="6" creationId="{95D87481-7A1B-4E8A-A028-01504BCBE966}"/>
          </ac:spMkLst>
        </pc:spChg>
        <pc:spChg chg="del">
          <ac:chgData name="Mike Jones" userId="9ad1ed2f9d6d7e5f" providerId="LiveId" clId="{1581658E-198E-472A-91E2-F74E7E3665BB}" dt="2021-06-07T19:02:05.523" v="3377" actId="478"/>
          <ac:spMkLst>
            <pc:docMk/>
            <pc:sldMk cId="504672185" sldId="387"/>
            <ac:spMk id="7" creationId="{52E3E2C1-1D75-46A5-AD11-F2549A9F90DA}"/>
          </ac:spMkLst>
        </pc:spChg>
        <pc:spChg chg="mod">
          <ac:chgData name="Mike Jones" userId="9ad1ed2f9d6d7e5f" providerId="LiveId" clId="{1581658E-198E-472A-91E2-F74E7E3665BB}" dt="2021-06-07T19:08:17.160" v="3643" actId="20577"/>
          <ac:spMkLst>
            <pc:docMk/>
            <pc:sldMk cId="504672185" sldId="387"/>
            <ac:spMk id="8" creationId="{FADAE8A4-1B7F-4B79-9C14-7CCF1A82D4E9}"/>
          </ac:spMkLst>
        </pc:spChg>
        <pc:spChg chg="del">
          <ac:chgData name="Mike Jones" userId="9ad1ed2f9d6d7e5f" providerId="LiveId" clId="{1581658E-198E-472A-91E2-F74E7E3665BB}" dt="2021-06-07T19:02:03.763" v="3376" actId="478"/>
          <ac:spMkLst>
            <pc:docMk/>
            <pc:sldMk cId="504672185" sldId="387"/>
            <ac:spMk id="9" creationId="{DEE1C2BA-7CB8-4ADF-81EC-1B883605E55A}"/>
          </ac:spMkLst>
        </pc:spChg>
        <pc:spChg chg="mod">
          <ac:chgData name="Mike Jones" userId="9ad1ed2f9d6d7e5f" providerId="LiveId" clId="{1581658E-198E-472A-91E2-F74E7E3665BB}" dt="2021-06-07T19:01:42.710" v="3374" actId="20577"/>
          <ac:spMkLst>
            <pc:docMk/>
            <pc:sldMk cId="504672185" sldId="387"/>
            <ac:spMk id="10" creationId="{53B49F77-C6D5-4128-9AE4-E2E931AB44E0}"/>
          </ac:spMkLst>
        </pc:spChg>
        <pc:spChg chg="del">
          <ac:chgData name="Mike Jones" userId="9ad1ed2f9d6d7e5f" providerId="LiveId" clId="{1581658E-198E-472A-91E2-F74E7E3665BB}" dt="2021-06-07T19:02:01.983" v="3375" actId="478"/>
          <ac:spMkLst>
            <pc:docMk/>
            <pc:sldMk cId="504672185" sldId="387"/>
            <ac:spMk id="11" creationId="{A95014BD-A6E6-443F-89A7-825313CFAF36}"/>
          </ac:spMkLst>
        </pc:spChg>
        <pc:spChg chg="add mod">
          <ac:chgData name="Mike Jones" userId="9ad1ed2f9d6d7e5f" providerId="LiveId" clId="{1581658E-198E-472A-91E2-F74E7E3665BB}" dt="2021-06-07T19:07:37.192" v="3628" actId="1076"/>
          <ac:spMkLst>
            <pc:docMk/>
            <pc:sldMk cId="504672185" sldId="387"/>
            <ac:spMk id="12" creationId="{13C0730A-7B31-4647-8304-AFCE57195387}"/>
          </ac:spMkLst>
        </pc:spChg>
        <pc:spChg chg="add mod">
          <ac:chgData name="Mike Jones" userId="9ad1ed2f9d6d7e5f" providerId="LiveId" clId="{1581658E-198E-472A-91E2-F74E7E3665BB}" dt="2021-06-07T19:07:32.885" v="3627" actId="1076"/>
          <ac:spMkLst>
            <pc:docMk/>
            <pc:sldMk cId="504672185" sldId="387"/>
            <ac:spMk id="13" creationId="{058428EF-F46E-47AE-BBB4-350275B67893}"/>
          </ac:spMkLst>
        </pc:spChg>
        <pc:spChg chg="add mod">
          <ac:chgData name="Mike Jones" userId="9ad1ed2f9d6d7e5f" providerId="LiveId" clId="{1581658E-198E-472A-91E2-F74E7E3665BB}" dt="2021-06-07T19:07:30.370" v="3626" actId="1076"/>
          <ac:spMkLst>
            <pc:docMk/>
            <pc:sldMk cId="504672185" sldId="387"/>
            <ac:spMk id="14" creationId="{76C285A7-2D25-476E-963D-6AE822156AC2}"/>
          </ac:spMkLst>
        </pc:spChg>
        <pc:spChg chg="mod">
          <ac:chgData name="Mike Jones" userId="9ad1ed2f9d6d7e5f" providerId="LiveId" clId="{1581658E-198E-472A-91E2-F74E7E3665BB}" dt="2021-06-07T19:42:18.923" v="4316" actId="14100"/>
          <ac:spMkLst>
            <pc:docMk/>
            <pc:sldMk cId="504672185" sldId="387"/>
            <ac:spMk id="17" creationId="{7A2BD421-1502-41D3-8D71-B6FDC0C27895}"/>
          </ac:spMkLst>
        </pc:spChg>
        <pc:spChg chg="mod">
          <ac:chgData name="Mike Jones" userId="9ad1ed2f9d6d7e5f" providerId="LiveId" clId="{1581658E-198E-472A-91E2-F74E7E3665BB}" dt="2021-06-07T19:07:50.477" v="3630" actId="1076"/>
          <ac:spMkLst>
            <pc:docMk/>
            <pc:sldMk cId="504672185" sldId="387"/>
            <ac:spMk id="24" creationId="{39B282B1-93C3-4D9A-B183-F8C0D803C334}"/>
          </ac:spMkLst>
        </pc:spChg>
        <pc:picChg chg="add mod">
          <ac:chgData name="Mike Jones" userId="9ad1ed2f9d6d7e5f" providerId="LiveId" clId="{1581658E-198E-472A-91E2-F74E7E3665BB}" dt="2021-06-07T19:16:24.244" v="3681" actId="1076"/>
          <ac:picMkLst>
            <pc:docMk/>
            <pc:sldMk cId="504672185" sldId="387"/>
            <ac:picMk id="3" creationId="{0BDD46D4-0A43-4F15-A8C5-F44B19FBB9E6}"/>
          </ac:picMkLst>
        </pc:picChg>
      </pc:sldChg>
      <pc:sldChg chg="addSp delSp modSp add mod">
        <pc:chgData name="Mike Jones" userId="9ad1ed2f9d6d7e5f" providerId="LiveId" clId="{1581658E-198E-472A-91E2-F74E7E3665BB}" dt="2021-06-07T19:43:10.150" v="4345" actId="1076"/>
        <pc:sldMkLst>
          <pc:docMk/>
          <pc:sldMk cId="2314225623" sldId="388"/>
        </pc:sldMkLst>
        <pc:spChg chg="del">
          <ac:chgData name="Mike Jones" userId="9ad1ed2f9d6d7e5f" providerId="LiveId" clId="{1581658E-198E-472A-91E2-F74E7E3665BB}" dt="2021-06-07T19:37:49.856" v="3985" actId="478"/>
          <ac:spMkLst>
            <pc:docMk/>
            <pc:sldMk cId="2314225623" sldId="388"/>
            <ac:spMk id="5" creationId="{E01741F4-BAF6-4C94-9113-C6102FE94F18}"/>
          </ac:spMkLst>
        </pc:spChg>
        <pc:spChg chg="mod">
          <ac:chgData name="Mike Jones" userId="9ad1ed2f9d6d7e5f" providerId="LiveId" clId="{1581658E-198E-472A-91E2-F74E7E3665BB}" dt="2021-06-07T19:24:00.304" v="3984" actId="20577"/>
          <ac:spMkLst>
            <pc:docMk/>
            <pc:sldMk cId="2314225623" sldId="388"/>
            <ac:spMk id="10" creationId="{53B49F77-C6D5-4128-9AE4-E2E931AB44E0}"/>
          </ac:spMkLst>
        </pc:spChg>
        <pc:spChg chg="mod">
          <ac:chgData name="Mike Jones" userId="9ad1ed2f9d6d7e5f" providerId="LiveId" clId="{1581658E-198E-472A-91E2-F74E7E3665BB}" dt="2021-06-07T19:41:56.367" v="4311" actId="1076"/>
          <ac:spMkLst>
            <pc:docMk/>
            <pc:sldMk cId="2314225623" sldId="388"/>
            <ac:spMk id="11" creationId="{379299F8-09A7-4609-9347-1A5E05308923}"/>
          </ac:spMkLst>
        </pc:spChg>
        <pc:spChg chg="mod">
          <ac:chgData name="Mike Jones" userId="9ad1ed2f9d6d7e5f" providerId="LiveId" clId="{1581658E-198E-472A-91E2-F74E7E3665BB}" dt="2021-06-07T19:41:36.401" v="4306" actId="1076"/>
          <ac:spMkLst>
            <pc:docMk/>
            <pc:sldMk cId="2314225623" sldId="388"/>
            <ac:spMk id="13" creationId="{897BDB09-5A0F-4CB3-BED7-F9C0AFAA0F50}"/>
          </ac:spMkLst>
        </pc:spChg>
        <pc:spChg chg="del">
          <ac:chgData name="Mike Jones" userId="9ad1ed2f9d6d7e5f" providerId="LiveId" clId="{1581658E-198E-472A-91E2-F74E7E3665BB}" dt="2021-06-07T19:40:59.967" v="4257" actId="478"/>
          <ac:spMkLst>
            <pc:docMk/>
            <pc:sldMk cId="2314225623" sldId="388"/>
            <ac:spMk id="14" creationId="{CD1F56BB-B721-4660-A26B-CD36205AF67F}"/>
          </ac:spMkLst>
        </pc:spChg>
        <pc:spChg chg="add mod">
          <ac:chgData name="Mike Jones" userId="9ad1ed2f9d6d7e5f" providerId="LiveId" clId="{1581658E-198E-472A-91E2-F74E7E3665BB}" dt="2021-06-07T19:43:10.150" v="4345" actId="1076"/>
          <ac:spMkLst>
            <pc:docMk/>
            <pc:sldMk cId="2314225623" sldId="388"/>
            <ac:spMk id="15" creationId="{A6E6EE46-9CD9-442E-932C-1CF321950418}"/>
          </ac:spMkLst>
        </pc:spChg>
        <pc:spChg chg="mod">
          <ac:chgData name="Mike Jones" userId="9ad1ed2f9d6d7e5f" providerId="LiveId" clId="{1581658E-198E-472A-91E2-F74E7E3665BB}" dt="2021-06-07T19:41:51.441" v="4310" actId="14100"/>
          <ac:spMkLst>
            <pc:docMk/>
            <pc:sldMk cId="2314225623" sldId="388"/>
            <ac:spMk id="24" creationId="{39B282B1-93C3-4D9A-B183-F8C0D803C334}"/>
          </ac:spMkLst>
        </pc:spChg>
        <pc:grpChg chg="del">
          <ac:chgData name="Mike Jones" userId="9ad1ed2f9d6d7e5f" providerId="LiveId" clId="{1581658E-198E-472A-91E2-F74E7E3665BB}" dt="2021-06-07T19:23:52.119" v="3979" actId="478"/>
          <ac:grpSpMkLst>
            <pc:docMk/>
            <pc:sldMk cId="2314225623" sldId="388"/>
            <ac:grpSpMk id="6" creationId="{D503FD93-51FF-4993-B7A5-7B6425AEE590}"/>
          </ac:grpSpMkLst>
        </pc:grpChg>
        <pc:picChg chg="add mod">
          <ac:chgData name="Mike Jones" userId="9ad1ed2f9d6d7e5f" providerId="LiveId" clId="{1581658E-198E-472A-91E2-F74E7E3665BB}" dt="2021-06-07T19:42:05.238" v="4315" actId="1076"/>
          <ac:picMkLst>
            <pc:docMk/>
            <pc:sldMk cId="2314225623" sldId="388"/>
            <ac:picMk id="3" creationId="{7F969F5D-9D71-4FA8-85CF-318007F165A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29254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95954520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9: 4.6 The role of Continuous Professional Development (CPD) in developing the knowledge and skills of those working in the sector</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8363272" cy="382588"/>
          </a:xfrm>
        </p:spPr>
        <p:txBody>
          <a:bodyPr/>
          <a:lstStyle/>
          <a:p>
            <a:r>
              <a:rPr lang="en-US" dirty="0">
                <a:ea typeface="ＭＳ Ｐゴシック" pitchFamily="-105" charset="-128"/>
                <a:cs typeface="ＭＳ Ｐゴシック" pitchFamily="-105" charset="-128"/>
              </a:rPr>
              <a:t>The importance of Continuous Professional Development</a:t>
            </a:r>
          </a:p>
        </p:txBody>
      </p:sp>
      <p:sp>
        <p:nvSpPr>
          <p:cNvPr id="17" name="Content Placeholder 2">
            <a:extLst>
              <a:ext uri="{FF2B5EF4-FFF2-40B4-BE49-F238E27FC236}">
                <a16:creationId xmlns:a16="http://schemas.microsoft.com/office/drawing/2014/main" id="{AEAC1772-555D-4907-8AFD-296CE0C9BC3D}"/>
              </a:ext>
            </a:extLst>
          </p:cNvPr>
          <p:cNvSpPr txBox="1">
            <a:spLocks/>
          </p:cNvSpPr>
          <p:nvPr/>
        </p:nvSpPr>
        <p:spPr bwMode="auto">
          <a:xfrm>
            <a:off x="466378" y="1528054"/>
            <a:ext cx="8138070" cy="6768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There are many benefits to maintaining personal advancement through a </a:t>
            </a:r>
            <a:r>
              <a:rPr lang="en-GB" kern="0" dirty="0"/>
              <a:t>programme</a:t>
            </a:r>
            <a:r>
              <a:rPr lang="en-US" kern="0" dirty="0"/>
              <a:t> of Continuous Professional Development (CPD). </a:t>
            </a:r>
            <a:endParaRPr lang="en-US" kern="0" dirty="0">
              <a:ea typeface="ＭＳ Ｐゴシック" pitchFamily="-105" charset="-128"/>
              <a:cs typeface="ＭＳ Ｐゴシック" pitchFamily="-105" charset="-128"/>
            </a:endParaRPr>
          </a:p>
        </p:txBody>
      </p:sp>
      <p:sp>
        <p:nvSpPr>
          <p:cNvPr id="10" name="Content Placeholder 2">
            <a:extLst>
              <a:ext uri="{FF2B5EF4-FFF2-40B4-BE49-F238E27FC236}">
                <a16:creationId xmlns:a16="http://schemas.microsoft.com/office/drawing/2014/main" id="{751686D3-AF66-4203-A7ED-E2D23D772159}"/>
              </a:ext>
            </a:extLst>
          </p:cNvPr>
          <p:cNvSpPr txBox="1">
            <a:spLocks/>
          </p:cNvSpPr>
          <p:nvPr/>
        </p:nvSpPr>
        <p:spPr bwMode="auto">
          <a:xfrm>
            <a:off x="466378" y="2342330"/>
            <a:ext cx="7859216" cy="6768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Personnel in professional roles and operatives on site keep up with best practice in their field of work.</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CA1F7E64-8CC5-4760-B5E0-DBF6CBC0FE46}"/>
              </a:ext>
            </a:extLst>
          </p:cNvPr>
          <p:cNvSpPr txBox="1">
            <a:spLocks/>
          </p:cNvSpPr>
          <p:nvPr/>
        </p:nvSpPr>
        <p:spPr bwMode="auto">
          <a:xfrm>
            <a:off x="466378" y="3115504"/>
            <a:ext cx="4279306" cy="120632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The ability to understand and work with progressive developments adopted by the industry.</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B7F582A8-90C7-480D-AC1E-286DC76E3513}"/>
              </a:ext>
            </a:extLst>
          </p:cNvPr>
          <p:cNvSpPr txBox="1">
            <a:spLocks/>
          </p:cNvSpPr>
          <p:nvPr/>
        </p:nvSpPr>
        <p:spPr bwMode="auto">
          <a:xfrm>
            <a:off x="458288" y="4231567"/>
            <a:ext cx="4287396" cy="96484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latin typeface="Arial" panose="020B0604020202020204" pitchFamily="34" charset="0"/>
                <a:ea typeface="ＭＳ Ｐゴシック" pitchFamily="-105" charset="-128"/>
                <a:cs typeface="ＭＳ Ｐゴシック" pitchFamily="-105" charset="-128"/>
              </a:rPr>
              <a:t>Enhanced personal value to the wider construction industry.</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6" name="Content Placeholder 2">
            <a:extLst>
              <a:ext uri="{FF2B5EF4-FFF2-40B4-BE49-F238E27FC236}">
                <a16:creationId xmlns:a16="http://schemas.microsoft.com/office/drawing/2014/main" id="{D71A88A2-CE63-455D-915E-BA0F8A43F322}"/>
              </a:ext>
            </a:extLst>
          </p:cNvPr>
          <p:cNvSpPr txBox="1">
            <a:spLocks/>
          </p:cNvSpPr>
          <p:nvPr/>
        </p:nvSpPr>
        <p:spPr bwMode="auto">
          <a:xfrm>
            <a:off x="466378" y="5116303"/>
            <a:ext cx="4279306" cy="720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Maintenance of the right mindset in relation to legal requirements.</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11" name="Picture 10">
            <a:extLst>
              <a:ext uri="{FF2B5EF4-FFF2-40B4-BE49-F238E27FC236}">
                <a16:creationId xmlns:a16="http://schemas.microsoft.com/office/drawing/2014/main" id="{51D501D6-D973-447E-B07C-270C0D8651A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45684" y="3192081"/>
            <a:ext cx="3426716" cy="228561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Upskilling</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77057"/>
            <a:ext cx="8242250" cy="7920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A skilled workforce is vital to efficiency and productivity. Upskilling and personal development enhances these important factors.</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3F243CF4-9A7C-4297-BF5D-28D4A18F21F3}"/>
              </a:ext>
            </a:extLst>
          </p:cNvPr>
          <p:cNvSpPr txBox="1">
            <a:spLocks/>
          </p:cNvSpPr>
          <p:nvPr/>
        </p:nvSpPr>
        <p:spPr bwMode="auto">
          <a:xfrm>
            <a:off x="457200" y="2503287"/>
            <a:ext cx="3898776" cy="12961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Structured development </a:t>
            </a:r>
            <a:r>
              <a:rPr lang="en-US" sz="1600" kern="0" dirty="0">
                <a:latin typeface="Arial" panose="020B0604020202020204" pitchFamily="34" charset="0"/>
                <a:ea typeface="ＭＳ Ｐゴシック" pitchFamily="-105" charset="-128"/>
                <a:cs typeface="ＭＳ Ｐゴシック" pitchFamily="-105" charset="-128"/>
              </a:rPr>
              <a:t>of personnel supports company growth and collaboration opportunities with partners.</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2CC2DFD7-7C3F-4E1E-8A43-B0B6A6FAF4F7}"/>
              </a:ext>
            </a:extLst>
          </p:cNvPr>
          <p:cNvSpPr txBox="1">
            <a:spLocks/>
          </p:cNvSpPr>
          <p:nvPr/>
        </p:nvSpPr>
        <p:spPr bwMode="auto">
          <a:xfrm>
            <a:off x="457200" y="3771917"/>
            <a:ext cx="3898776" cy="9486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Upskilling of the workforce enhances the company’s reputation</a:t>
            </a:r>
            <a:r>
              <a:rPr lang="en-US" sz="1600" kern="0" dirty="0">
                <a:latin typeface="Arial" panose="020B0604020202020204" pitchFamily="34" charset="0"/>
                <a:ea typeface="ＭＳ Ｐゴシック" pitchFamily="-105" charset="-128"/>
                <a:cs typeface="ＭＳ Ｐゴシック" pitchFamily="-105" charset="-128"/>
              </a:rPr>
              <a:t>.</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0" name="Content Placeholder 2">
            <a:extLst>
              <a:ext uri="{FF2B5EF4-FFF2-40B4-BE49-F238E27FC236}">
                <a16:creationId xmlns:a16="http://schemas.microsoft.com/office/drawing/2014/main" id="{33EE0583-76D2-4870-A03C-7DBE8D8DBE88}"/>
              </a:ext>
            </a:extLst>
          </p:cNvPr>
          <p:cNvSpPr txBox="1">
            <a:spLocks/>
          </p:cNvSpPr>
          <p:nvPr/>
        </p:nvSpPr>
        <p:spPr bwMode="auto">
          <a:xfrm>
            <a:off x="457200" y="4797152"/>
            <a:ext cx="4114800" cy="7920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latin typeface="Arial" panose="020B0604020202020204" pitchFamily="34" charset="0"/>
                <a:ea typeface="ＭＳ Ｐゴシック" pitchFamily="-105" charset="-128"/>
                <a:cs typeface="ＭＳ Ｐゴシック" pitchFamily="-105" charset="-128"/>
              </a:rPr>
              <a:t>Improving skills enables deadlines and scheduling to be met more reliably.</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9" name="Picture 8">
            <a:extLst>
              <a:ext uri="{FF2B5EF4-FFF2-40B4-BE49-F238E27FC236}">
                <a16:creationId xmlns:a16="http://schemas.microsoft.com/office/drawing/2014/main" id="{791436E8-90F1-48AE-9F10-4A2E9811193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36096" y="1988840"/>
            <a:ext cx="3178819" cy="3590476"/>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Currency</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97029"/>
            <a:ext cx="4474840" cy="15439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Change management efficiency is supported by up to date and relevant workforce skills. Well trained and progressive workers are more likely to adapt and problem-solve successfully.</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3F243CF4-9A7C-4297-BF5D-28D4A18F21F3}"/>
              </a:ext>
            </a:extLst>
          </p:cNvPr>
          <p:cNvSpPr txBox="1">
            <a:spLocks/>
          </p:cNvSpPr>
          <p:nvPr/>
        </p:nvSpPr>
        <p:spPr bwMode="auto">
          <a:xfrm>
            <a:off x="457200" y="3140969"/>
            <a:ext cx="4474840" cy="10801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Currency of skills stimulates team flexibility and adaptability. Unexpected events can be dealt with collaboratively.</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2CC2DFD7-7C3F-4E1E-8A43-B0B6A6FAF4F7}"/>
              </a:ext>
            </a:extLst>
          </p:cNvPr>
          <p:cNvSpPr txBox="1">
            <a:spLocks/>
          </p:cNvSpPr>
          <p:nvPr/>
        </p:nvSpPr>
        <p:spPr bwMode="auto">
          <a:xfrm>
            <a:off x="486910" y="4382217"/>
            <a:ext cx="4445130" cy="10218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A well trained and progressive workforce creates a ‘modern’ company image attracting clients.</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9" name="Picture 8">
            <a:extLst>
              <a:ext uri="{FF2B5EF4-FFF2-40B4-BE49-F238E27FC236}">
                <a16:creationId xmlns:a16="http://schemas.microsoft.com/office/drawing/2014/main" id="{1F609213-A06C-4D93-AAA3-39560F1639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92080" y="1997874"/>
            <a:ext cx="3219754" cy="2515441"/>
          </a:xfrm>
          <a:prstGeom prst="rect">
            <a:avLst/>
          </a:prstGeom>
        </p:spPr>
      </p:pic>
    </p:spTree>
    <p:extLst>
      <p:ext uri="{BB962C8B-B14F-4D97-AF65-F5344CB8AC3E}">
        <p14:creationId xmlns:p14="http://schemas.microsoft.com/office/powerpoint/2010/main" val="8534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Legal requirements</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30777"/>
            <a:ext cx="4585840" cy="132215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Regulations are periodically amended, refined and improved. CPD is vital in keeping up to date with regulatory amendments.</a:t>
            </a:r>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3F243CF4-9A7C-4297-BF5D-28D4A18F21F3}"/>
              </a:ext>
            </a:extLst>
          </p:cNvPr>
          <p:cNvSpPr txBox="1">
            <a:spLocks/>
          </p:cNvSpPr>
          <p:nvPr/>
        </p:nvSpPr>
        <p:spPr bwMode="auto">
          <a:xfrm>
            <a:off x="5866994" y="2125567"/>
            <a:ext cx="2868773" cy="29264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An example is Gas Safe. Operatives working with gas installations and appliances must be certified as competent and be tested for current knowledge and ongoing competency at regulated periods.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2CC2DFD7-7C3F-4E1E-8A43-B0B6A6FAF4F7}"/>
              </a:ext>
            </a:extLst>
          </p:cNvPr>
          <p:cNvSpPr txBox="1">
            <a:spLocks/>
          </p:cNvSpPr>
          <p:nvPr/>
        </p:nvSpPr>
        <p:spPr bwMode="auto">
          <a:xfrm>
            <a:off x="457200" y="4869159"/>
            <a:ext cx="4585840" cy="158274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Health and safety legislation is periodically amended and updated. Keeping up to date is vital to maintaining standards and avoiding penalties for non-compliance.</a:t>
            </a:r>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8" name="Picture 7">
            <a:extLst>
              <a:ext uri="{FF2B5EF4-FFF2-40B4-BE49-F238E27FC236}">
                <a16:creationId xmlns:a16="http://schemas.microsoft.com/office/drawing/2014/main" id="{3D5DEBE0-F66C-4653-BFC4-74A195CF752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780904" y="2564904"/>
            <a:ext cx="2666633" cy="1999974"/>
          </a:xfrm>
          <a:prstGeom prst="rect">
            <a:avLst/>
          </a:prstGeom>
        </p:spPr>
      </p:pic>
    </p:spTree>
    <p:extLst>
      <p:ext uri="{BB962C8B-B14F-4D97-AF65-F5344CB8AC3E}">
        <p14:creationId xmlns:p14="http://schemas.microsoft.com/office/powerpoint/2010/main" val="1289035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Product knowledge</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488491"/>
            <a:ext cx="8291264" cy="9866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Some well-established traditional materials and work methods have been improved or refined requiring up-to-date product knowledge to maintain safety and efficiency in accordance with manufacturer’s instructions. </a:t>
            </a:r>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FADAE8A4-1B7F-4B79-9C14-7CCF1A82D4E9}"/>
              </a:ext>
            </a:extLst>
          </p:cNvPr>
          <p:cNvSpPr txBox="1">
            <a:spLocks/>
          </p:cNvSpPr>
          <p:nvPr/>
        </p:nvSpPr>
        <p:spPr bwMode="auto">
          <a:xfrm>
            <a:off x="457200" y="2564904"/>
            <a:ext cx="8291263" cy="962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Some examples of the importance of keeping up to date with product knowledge are changes in insulation materials and specifications and the introduction of the requirement for structures to be airtight.</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95D87481-7A1B-4E8A-A028-01504BCBE966}"/>
              </a:ext>
            </a:extLst>
          </p:cNvPr>
          <p:cNvSpPr txBox="1">
            <a:spLocks/>
          </p:cNvSpPr>
          <p:nvPr/>
        </p:nvSpPr>
        <p:spPr bwMode="auto">
          <a:xfrm>
            <a:off x="457201" y="3723898"/>
            <a:ext cx="8229600" cy="962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Make a note of the following modern building methods and terminology. Research the items listed to gain an idea of the new developments being adopted in modern construction.</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7" name="Content Placeholder 2">
            <a:extLst>
              <a:ext uri="{FF2B5EF4-FFF2-40B4-BE49-F238E27FC236}">
                <a16:creationId xmlns:a16="http://schemas.microsoft.com/office/drawing/2014/main" id="{52E3E2C1-1D75-46A5-AD11-F2549A9F90DA}"/>
              </a:ext>
            </a:extLst>
          </p:cNvPr>
          <p:cNvSpPr txBox="1">
            <a:spLocks/>
          </p:cNvSpPr>
          <p:nvPr/>
        </p:nvSpPr>
        <p:spPr bwMode="auto">
          <a:xfrm>
            <a:off x="466353" y="4831777"/>
            <a:ext cx="8291264" cy="386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Insulated Concrete Formwork (ICF).</a:t>
            </a:r>
          </a:p>
          <a:p>
            <a:pPr lvl="1"/>
            <a:endParaRPr lang="en-GB" kern="0" dirty="0">
              <a:latin typeface="Arial" panose="020B0604020202020204" pitchFamily="34" charset="0"/>
              <a:ea typeface="ＭＳ Ｐゴシック" pitchFamily="-105" charset="-128"/>
              <a:cs typeface="ＭＳ Ｐゴシック" pitchFamily="-105" charset="-128"/>
            </a:endParaRPr>
          </a:p>
          <a:p>
            <a:pPr lvl="1"/>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DEE1C2BA-7CB8-4ADF-81EC-1B883605E55A}"/>
              </a:ext>
            </a:extLst>
          </p:cNvPr>
          <p:cNvSpPr txBox="1">
            <a:spLocks/>
          </p:cNvSpPr>
          <p:nvPr/>
        </p:nvSpPr>
        <p:spPr bwMode="auto">
          <a:xfrm>
            <a:off x="475506" y="5308399"/>
            <a:ext cx="8282111" cy="386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Volumetric (pod/modular) construction.</a:t>
            </a:r>
          </a:p>
          <a:p>
            <a:pPr lvl="1"/>
            <a:endParaRPr lang="en-GB" kern="0" dirty="0">
              <a:latin typeface="Arial" panose="020B0604020202020204" pitchFamily="34" charset="0"/>
              <a:ea typeface="ＭＳ Ｐゴシック" pitchFamily="-105" charset="-128"/>
              <a:cs typeface="ＭＳ Ｐゴシック" pitchFamily="-105" charset="-128"/>
            </a:endParaRPr>
          </a:p>
          <a:p>
            <a:pPr lvl="1"/>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1" name="Content Placeholder 2">
            <a:extLst>
              <a:ext uri="{FF2B5EF4-FFF2-40B4-BE49-F238E27FC236}">
                <a16:creationId xmlns:a16="http://schemas.microsoft.com/office/drawing/2014/main" id="{A95014BD-A6E6-443F-89A7-825313CFAF36}"/>
              </a:ext>
            </a:extLst>
          </p:cNvPr>
          <p:cNvSpPr txBox="1">
            <a:spLocks/>
          </p:cNvSpPr>
          <p:nvPr/>
        </p:nvSpPr>
        <p:spPr bwMode="auto">
          <a:xfrm>
            <a:off x="475506" y="5785021"/>
            <a:ext cx="8291265" cy="3868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Structural Insulated Panels (SIPs). </a:t>
            </a:r>
          </a:p>
          <a:p>
            <a:pPr lvl="1"/>
            <a:endParaRPr lang="en-GB" kern="0" dirty="0">
              <a:latin typeface="Arial" panose="020B0604020202020204" pitchFamily="34" charset="0"/>
              <a:ea typeface="ＭＳ Ｐゴシック" pitchFamily="-105" charset="-128"/>
              <a:cs typeface="ＭＳ Ｐゴシック" pitchFamily="-105" charset="-128"/>
            </a:endParaRPr>
          </a:p>
          <a:p>
            <a:pPr lvl="1"/>
            <a:endParaRPr lang="en-US"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016558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Benefits of CPD</a:t>
            </a:r>
          </a:p>
        </p:txBody>
      </p:sp>
      <p:sp>
        <p:nvSpPr>
          <p:cNvPr id="8" name="Content Placeholder 2">
            <a:extLst>
              <a:ext uri="{FF2B5EF4-FFF2-40B4-BE49-F238E27FC236}">
                <a16:creationId xmlns:a16="http://schemas.microsoft.com/office/drawing/2014/main" id="{FADAE8A4-1B7F-4B79-9C14-7CCF1A82D4E9}"/>
              </a:ext>
            </a:extLst>
          </p:cNvPr>
          <p:cNvSpPr txBox="1">
            <a:spLocks/>
          </p:cNvSpPr>
          <p:nvPr/>
        </p:nvSpPr>
        <p:spPr bwMode="auto">
          <a:xfrm>
            <a:off x="457200" y="1550421"/>
            <a:ext cx="8229600" cy="500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Benefits of CPD to individual workers and at a company level.</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lvl="1"/>
            <a:r>
              <a:rPr lang="en-GB" sz="1600" kern="0" dirty="0">
                <a:latin typeface="Arial" panose="020B0604020202020204" pitchFamily="34" charset="0"/>
                <a:ea typeface="ＭＳ Ｐゴシック" pitchFamily="-105" charset="-128"/>
                <a:cs typeface="ＭＳ Ｐゴシック" pitchFamily="-105" charset="-128"/>
              </a:rPr>
              <a:t>career development</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13C0730A-7B31-4647-8304-AFCE57195387}"/>
              </a:ext>
            </a:extLst>
          </p:cNvPr>
          <p:cNvSpPr txBox="1">
            <a:spLocks/>
          </p:cNvSpPr>
          <p:nvPr/>
        </p:nvSpPr>
        <p:spPr bwMode="auto">
          <a:xfrm>
            <a:off x="471253" y="2809915"/>
            <a:ext cx="3970784"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maintaining best practice</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058428EF-F46E-47AE-BBB4-350275B67893}"/>
              </a:ext>
            </a:extLst>
          </p:cNvPr>
          <p:cNvSpPr txBox="1">
            <a:spLocks/>
          </p:cNvSpPr>
          <p:nvPr/>
        </p:nvSpPr>
        <p:spPr bwMode="auto">
          <a:xfrm>
            <a:off x="457200" y="3263545"/>
            <a:ext cx="5050904"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workforce upskilling and forward planning </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76C285A7-2D25-476E-963D-6AE822156AC2}"/>
              </a:ext>
            </a:extLst>
          </p:cNvPr>
          <p:cNvSpPr txBox="1">
            <a:spLocks/>
          </p:cNvSpPr>
          <p:nvPr/>
        </p:nvSpPr>
        <p:spPr bwMode="auto">
          <a:xfrm>
            <a:off x="457200" y="3759940"/>
            <a:ext cx="3178696"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kern="0" dirty="0">
                <a:latin typeface="Arial" panose="020B0604020202020204" pitchFamily="34" charset="0"/>
                <a:ea typeface="ＭＳ Ｐゴシック" pitchFamily="-105" charset="-128"/>
                <a:cs typeface="ＭＳ Ｐゴシック" pitchFamily="-105" charset="-128"/>
              </a:rPr>
              <a:t>safety of the client and public. </a:t>
            </a:r>
            <a:endParaRPr lang="en-US"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9" name="Picture 8">
            <a:extLst>
              <a:ext uri="{FF2B5EF4-FFF2-40B4-BE49-F238E27FC236}">
                <a16:creationId xmlns:a16="http://schemas.microsoft.com/office/drawing/2014/main" id="{2686CD47-980A-4F9D-9E7F-4AF3BD0B53C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578044" y="2544067"/>
            <a:ext cx="3686696" cy="2459026"/>
          </a:xfrm>
          <a:prstGeom prst="rect">
            <a:avLst/>
          </a:prstGeom>
        </p:spPr>
      </p:pic>
    </p:spTree>
    <p:extLst>
      <p:ext uri="{BB962C8B-B14F-4D97-AF65-F5344CB8AC3E}">
        <p14:creationId xmlns:p14="http://schemas.microsoft.com/office/powerpoint/2010/main" val="504672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Providers of CPD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64044" y="2580628"/>
            <a:ext cx="6052172"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Professional bodies. </a:t>
            </a:r>
            <a:r>
              <a:rPr lang="en-GB" sz="1600" kern="0" dirty="0">
                <a:latin typeface="Arial" panose="020B0604020202020204" pitchFamily="34" charset="0"/>
                <a:ea typeface="ＭＳ Ｐゴシック" pitchFamily="-105" charset="-128"/>
                <a:cs typeface="ＭＳ Ｐゴシック" pitchFamily="-105" charset="-128"/>
              </a:rPr>
              <a:t>Craft guilds, federations, institutes.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4" name="Picture 3">
            <a:extLst>
              <a:ext uri="{FF2B5EF4-FFF2-40B4-BE49-F238E27FC236}">
                <a16:creationId xmlns:a16="http://schemas.microsoft.com/office/drawing/2014/main" id="{59D3852F-B330-483E-AB57-2900B3B61473}"/>
              </a:ext>
            </a:extLst>
          </p:cNvPr>
          <p:cNvPicPr>
            <a:picLocks noChangeAspect="1"/>
          </p:cNvPicPr>
          <p:nvPr/>
        </p:nvPicPr>
        <p:blipFill>
          <a:blip r:embed="rId2"/>
          <a:stretch>
            <a:fillRect/>
          </a:stretch>
        </p:blipFill>
        <p:spPr>
          <a:xfrm>
            <a:off x="7414445" y="2693114"/>
            <a:ext cx="1238250" cy="1266825"/>
          </a:xfrm>
          <a:prstGeom prst="rect">
            <a:avLst/>
          </a:prstGeom>
        </p:spPr>
      </p:pic>
      <p:sp>
        <p:nvSpPr>
          <p:cNvPr id="11" name="Content Placeholder 2">
            <a:extLst>
              <a:ext uri="{FF2B5EF4-FFF2-40B4-BE49-F238E27FC236}">
                <a16:creationId xmlns:a16="http://schemas.microsoft.com/office/drawing/2014/main" id="{379299F8-09A7-4609-9347-1A5E05308923}"/>
              </a:ext>
            </a:extLst>
          </p:cNvPr>
          <p:cNvSpPr txBox="1">
            <a:spLocks/>
          </p:cNvSpPr>
          <p:nvPr/>
        </p:nvSpPr>
        <p:spPr bwMode="auto">
          <a:xfrm>
            <a:off x="457200" y="3207634"/>
            <a:ext cx="6770167" cy="7326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Accreditation/Certification bodies. </a:t>
            </a:r>
            <a:r>
              <a:rPr lang="en-GB" sz="1600" kern="0" dirty="0">
                <a:latin typeface="Arial" panose="020B0604020202020204" pitchFamily="34" charset="0"/>
                <a:ea typeface="ＭＳ Ｐゴシック" pitchFamily="-105" charset="-128"/>
                <a:cs typeface="ＭＳ Ｐゴシック" pitchFamily="-105" charset="-128"/>
              </a:rPr>
              <a:t>CSCS, Gas Safe, Home Quality Mark.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E01741F4-BAF6-4C94-9113-C6102FE94F18}"/>
              </a:ext>
            </a:extLst>
          </p:cNvPr>
          <p:cNvSpPr txBox="1"/>
          <p:nvPr/>
        </p:nvSpPr>
        <p:spPr>
          <a:xfrm>
            <a:off x="395535" y="1628800"/>
            <a:ext cx="8257159" cy="400110"/>
          </a:xfrm>
          <a:prstGeom prst="rect">
            <a:avLst/>
          </a:prstGeom>
          <a:noFill/>
        </p:spPr>
        <p:txBody>
          <a:bodyPr wrap="square" rtlCol="0">
            <a:spAutoFit/>
          </a:bodyPr>
          <a:lstStyle/>
          <a:p>
            <a:r>
              <a:rPr lang="en-GB" dirty="0"/>
              <a:t>Organisations and groups that provide CPD training and support:</a:t>
            </a:r>
          </a:p>
        </p:txBody>
      </p:sp>
      <p:sp>
        <p:nvSpPr>
          <p:cNvPr id="13" name="Content Placeholder 2">
            <a:extLst>
              <a:ext uri="{FF2B5EF4-FFF2-40B4-BE49-F238E27FC236}">
                <a16:creationId xmlns:a16="http://schemas.microsoft.com/office/drawing/2014/main" id="{897BDB09-5A0F-4CB3-BED7-F9C0AFAA0F50}"/>
              </a:ext>
            </a:extLst>
          </p:cNvPr>
          <p:cNvSpPr txBox="1">
            <a:spLocks/>
          </p:cNvSpPr>
          <p:nvPr/>
        </p:nvSpPr>
        <p:spPr bwMode="auto">
          <a:xfrm>
            <a:off x="464044" y="4059648"/>
            <a:ext cx="6791922" cy="7326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Manufacturers. </a:t>
            </a:r>
            <a:r>
              <a:rPr lang="en-GB" sz="1600" kern="0" dirty="0">
                <a:latin typeface="Arial" panose="020B0604020202020204" pitchFamily="34" charset="0"/>
                <a:ea typeface="ＭＳ Ｐゴシック" pitchFamily="-105" charset="-128"/>
                <a:cs typeface="ＭＳ Ｐゴシック" pitchFamily="-105" charset="-128"/>
              </a:rPr>
              <a:t>Specifications, company representatives/consultants, manufacturer’s instructions.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CD1F56BB-B721-4660-A26B-CD36205AF67F}"/>
              </a:ext>
            </a:extLst>
          </p:cNvPr>
          <p:cNvSpPr txBox="1">
            <a:spLocks/>
          </p:cNvSpPr>
          <p:nvPr/>
        </p:nvSpPr>
        <p:spPr bwMode="auto">
          <a:xfrm>
            <a:off x="464044" y="4900753"/>
            <a:ext cx="6791922" cy="7326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In house/toolbox talks. </a:t>
            </a:r>
            <a:r>
              <a:rPr lang="en-GB" sz="1600" kern="0" dirty="0">
                <a:latin typeface="Arial" panose="020B0604020202020204" pitchFamily="34" charset="0"/>
                <a:ea typeface="ＭＳ Ｐゴシック" pitchFamily="-105" charset="-128"/>
                <a:cs typeface="ＭＳ Ｐゴシック" pitchFamily="-105" charset="-128"/>
              </a:rPr>
              <a:t>Company appointed consultant, training officer, refresher sessions.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780482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6938" y="1024873"/>
            <a:ext cx="8229862"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Types of CPD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199" y="1717590"/>
            <a:ext cx="3712071" cy="9193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Formal. </a:t>
            </a:r>
            <a:r>
              <a:rPr lang="en-GB" sz="1600" kern="0" dirty="0">
                <a:latin typeface="Arial" panose="020B0604020202020204" pitchFamily="34" charset="0"/>
                <a:ea typeface="ＭＳ Ｐゴシック" pitchFamily="-105" charset="-128"/>
                <a:cs typeface="ＭＳ Ｐゴシック" pitchFamily="-105" charset="-128"/>
              </a:rPr>
              <a:t>Seminar, lecture, college/university course, accredited qualifications.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1" name="Content Placeholder 2">
            <a:extLst>
              <a:ext uri="{FF2B5EF4-FFF2-40B4-BE49-F238E27FC236}">
                <a16:creationId xmlns:a16="http://schemas.microsoft.com/office/drawing/2014/main" id="{379299F8-09A7-4609-9347-1A5E05308923}"/>
              </a:ext>
            </a:extLst>
          </p:cNvPr>
          <p:cNvSpPr txBox="1">
            <a:spLocks/>
          </p:cNvSpPr>
          <p:nvPr/>
        </p:nvSpPr>
        <p:spPr bwMode="auto">
          <a:xfrm>
            <a:off x="457199" y="2898112"/>
            <a:ext cx="3712072" cy="1041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Informal. </a:t>
            </a:r>
            <a:r>
              <a:rPr lang="en-GB" sz="1600" kern="0" dirty="0">
                <a:latin typeface="Arial" panose="020B0604020202020204" pitchFamily="34" charset="0"/>
                <a:ea typeface="ＭＳ Ｐゴシック" pitchFamily="-105" charset="-128"/>
                <a:cs typeface="ＭＳ Ｐゴシック" pitchFamily="-105" charset="-128"/>
              </a:rPr>
              <a:t>Work experience, self-learning, colleague discussion, supervisor training.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897BDB09-5A0F-4CB3-BED7-F9C0AFAA0F50}"/>
              </a:ext>
            </a:extLst>
          </p:cNvPr>
          <p:cNvSpPr txBox="1">
            <a:spLocks/>
          </p:cNvSpPr>
          <p:nvPr/>
        </p:nvSpPr>
        <p:spPr bwMode="auto">
          <a:xfrm>
            <a:off x="456938" y="4127563"/>
            <a:ext cx="3826769" cy="10081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Chartered. </a:t>
            </a:r>
            <a:r>
              <a:rPr lang="en-GB" sz="1600" kern="0" dirty="0">
                <a:latin typeface="Arial" panose="020B0604020202020204" pitchFamily="34" charset="0"/>
                <a:ea typeface="ＭＳ Ｐゴシック" pitchFamily="-105" charset="-128"/>
                <a:cs typeface="ＭＳ Ｐゴシック" pitchFamily="-105" charset="-128"/>
              </a:rPr>
              <a:t>CPD planned and recorded, structured learning and development, analysis of needs.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2076679"/>
            <a:ext cx="4026226" cy="2684415"/>
          </a:xfrm>
          <a:prstGeom prst="rect">
            <a:avLst/>
          </a:prstGeom>
        </p:spPr>
      </p:pic>
    </p:spTree>
    <p:extLst>
      <p:ext uri="{BB962C8B-B14F-4D97-AF65-F5344CB8AC3E}">
        <p14:creationId xmlns:p14="http://schemas.microsoft.com/office/powerpoint/2010/main" val="23142256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TotalTime>
  <Words>562</Words>
  <Application>Microsoft Office PowerPoint</Application>
  <PresentationFormat>On-screen Show (4:3)</PresentationFormat>
  <Paragraphs>133</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1_Default Design</vt:lpstr>
      <vt:lpstr>PowerPoint 9: 4.6 The role of Continuous Professional Development (CPD) in developing the knowledge and skills of those working in the sector</vt:lpstr>
      <vt:lpstr>The importance of Continuous Professional Development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146</cp:revision>
  <dcterms:created xsi:type="dcterms:W3CDTF">2013-05-28T00:38:54Z</dcterms:created>
  <dcterms:modified xsi:type="dcterms:W3CDTF">2025-11-12T15:34:12Z</dcterms:modified>
</cp:coreProperties>
</file>