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1"/>
  </p:notesMasterIdLst>
  <p:handoutMasterIdLst>
    <p:handoutMasterId r:id="rId12"/>
  </p:handoutMasterIdLst>
  <p:sldIdLst>
    <p:sldId id="256" r:id="rId2"/>
    <p:sldId id="328" r:id="rId3"/>
    <p:sldId id="389" r:id="rId4"/>
    <p:sldId id="395" r:id="rId5"/>
    <p:sldId id="396" r:id="rId6"/>
    <p:sldId id="390" r:id="rId7"/>
    <p:sldId id="391" r:id="rId8"/>
    <p:sldId id="39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694C10-44DC-4F13-AF3E-3FA40DA89C36}" v="17" dt="2021-06-08T14:11:18.2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569"/>
    <p:restoredTop sz="87224" autoAdjust="0"/>
  </p:normalViewPr>
  <p:slideViewPr>
    <p:cSldViewPr showGuides="1">
      <p:cViewPr varScale="1">
        <p:scale>
          <a:sx n="64" d="100"/>
          <a:sy n="64" d="100"/>
        </p:scale>
        <p:origin x="118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6F694C10-44DC-4F13-AF3E-3FA40DA89C36}"/>
    <pc:docChg chg="custSel addSld delSld modSld">
      <pc:chgData name="Mike Jones" userId="9ad1ed2f9d6d7e5f" providerId="LiveId" clId="{6F694C10-44DC-4F13-AF3E-3FA40DA89C36}" dt="2021-06-24T08:40:31.909" v="3694" actId="255"/>
      <pc:docMkLst>
        <pc:docMk/>
      </pc:docMkLst>
      <pc:sldChg chg="modSp mod">
        <pc:chgData name="Mike Jones" userId="9ad1ed2f9d6d7e5f" providerId="LiveId" clId="{6F694C10-44DC-4F13-AF3E-3FA40DA89C36}" dt="2021-06-24T08:40:31.909" v="3694" actId="255"/>
        <pc:sldMkLst>
          <pc:docMk/>
          <pc:sldMk cId="0" sldId="256"/>
        </pc:sldMkLst>
        <pc:spChg chg="mod">
          <ac:chgData name="Mike Jones" userId="9ad1ed2f9d6d7e5f" providerId="LiveId" clId="{6F694C10-44DC-4F13-AF3E-3FA40DA89C36}" dt="2021-06-24T08:40:31.909" v="3694" actId="255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Mike Jones" userId="9ad1ed2f9d6d7e5f" providerId="LiveId" clId="{6F694C10-44DC-4F13-AF3E-3FA40DA89C36}" dt="2021-06-08T14:09:26.710" v="3592" actId="1076"/>
        <pc:sldMkLst>
          <pc:docMk/>
          <pc:sldMk cId="0" sldId="328"/>
        </pc:sldMkLst>
        <pc:spChg chg="del">
          <ac:chgData name="Mike Jones" userId="9ad1ed2f9d6d7e5f" providerId="LiveId" clId="{6F694C10-44DC-4F13-AF3E-3FA40DA89C36}" dt="2021-06-08T11:40:41.245" v="203" actId="478"/>
          <ac:spMkLst>
            <pc:docMk/>
            <pc:sldMk cId="0" sldId="328"/>
            <ac:spMk id="13" creationId="{CA1F7E64-8CC5-4760-B5E0-DBF6CBC0FE46}"/>
          </ac:spMkLst>
        </pc:spChg>
        <pc:spChg chg="add mod">
          <ac:chgData name="Mike Jones" userId="9ad1ed2f9d6d7e5f" providerId="LiveId" clId="{6F694C10-44DC-4F13-AF3E-3FA40DA89C36}" dt="2021-06-08T11:42:00.112" v="214" actId="164"/>
          <ac:spMkLst>
            <pc:docMk/>
            <pc:sldMk cId="0" sldId="328"/>
            <ac:spMk id="14" creationId="{A4103041-D890-4209-902F-777F99D6BF90}"/>
          </ac:spMkLst>
        </pc:spChg>
        <pc:spChg chg="del">
          <ac:chgData name="Mike Jones" userId="9ad1ed2f9d6d7e5f" providerId="LiveId" clId="{6F694C10-44DC-4F13-AF3E-3FA40DA89C36}" dt="2021-06-08T11:40:43.001" v="204" actId="478"/>
          <ac:spMkLst>
            <pc:docMk/>
            <pc:sldMk cId="0" sldId="328"/>
            <ac:spMk id="15" creationId="{B7F582A8-90C7-480D-AC1E-286DC76E3513}"/>
          </ac:spMkLst>
        </pc:spChg>
        <pc:spChg chg="del">
          <ac:chgData name="Mike Jones" userId="9ad1ed2f9d6d7e5f" providerId="LiveId" clId="{6F694C10-44DC-4F13-AF3E-3FA40DA89C36}" dt="2021-06-08T11:40:44.349" v="205" actId="478"/>
          <ac:spMkLst>
            <pc:docMk/>
            <pc:sldMk cId="0" sldId="328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4:09:26.710" v="3592" actId="1076"/>
          <ac:spMkLst>
            <pc:docMk/>
            <pc:sldMk cId="0" sldId="328"/>
            <ac:spMk id="17" creationId="{AEAC1772-555D-4907-8AFD-296CE0C9BC3D}"/>
          </ac:spMkLst>
        </pc:spChg>
        <pc:spChg chg="del">
          <ac:chgData name="Mike Jones" userId="9ad1ed2f9d6d7e5f" providerId="LiveId" clId="{6F694C10-44DC-4F13-AF3E-3FA40DA89C36}" dt="2021-06-08T11:41:10.780" v="209" actId="478"/>
          <ac:spMkLst>
            <pc:docMk/>
            <pc:sldMk cId="0" sldId="328"/>
            <ac:spMk id="19" creationId="{3FCF1609-5E75-4040-974C-ABAADF37F106}"/>
          </ac:spMkLst>
        </pc:spChg>
        <pc:spChg chg="mod">
          <ac:chgData name="Mike Jones" userId="9ad1ed2f9d6d7e5f" providerId="LiveId" clId="{6F694C10-44DC-4F13-AF3E-3FA40DA89C36}" dt="2021-06-08T11:38:57.311" v="37" actId="20577"/>
          <ac:spMkLst>
            <pc:docMk/>
            <pc:sldMk cId="0" sldId="328"/>
            <ac:spMk id="3074" creationId="{00000000-0000-0000-0000-000000000000}"/>
          </ac:spMkLst>
        </pc:spChg>
        <pc:grpChg chg="add mod ord">
          <ac:chgData name="Mike Jones" userId="9ad1ed2f9d6d7e5f" providerId="LiveId" clId="{6F694C10-44DC-4F13-AF3E-3FA40DA89C36}" dt="2021-06-08T11:42:18.598" v="219" actId="1076"/>
          <ac:grpSpMkLst>
            <pc:docMk/>
            <pc:sldMk cId="0" sldId="328"/>
            <ac:grpSpMk id="7" creationId="{E6816E53-F209-4742-B8BE-9654A6842544}"/>
          </ac:grpSpMkLst>
        </pc:grpChg>
        <pc:picChg chg="del">
          <ac:chgData name="Mike Jones" userId="9ad1ed2f9d6d7e5f" providerId="LiveId" clId="{6F694C10-44DC-4F13-AF3E-3FA40DA89C36}" dt="2021-06-08T11:38:59.815" v="38" actId="478"/>
          <ac:picMkLst>
            <pc:docMk/>
            <pc:sldMk cId="0" sldId="328"/>
            <ac:picMk id="3" creationId="{6D1E4609-2D25-449A-9BDB-5BF69E4720A0}"/>
          </ac:picMkLst>
        </pc:picChg>
        <pc:picChg chg="add mod">
          <ac:chgData name="Mike Jones" userId="9ad1ed2f9d6d7e5f" providerId="LiveId" clId="{6F694C10-44DC-4F13-AF3E-3FA40DA89C36}" dt="2021-06-08T11:42:00.112" v="214" actId="164"/>
          <ac:picMkLst>
            <pc:docMk/>
            <pc:sldMk cId="0" sldId="328"/>
            <ac:picMk id="5" creationId="{BE38D13E-140A-481F-91CA-368AE686A99F}"/>
          </ac:picMkLst>
        </pc:picChg>
      </pc:sldChg>
      <pc:sldChg chg="addSp delSp modSp mod">
        <pc:chgData name="Mike Jones" userId="9ad1ed2f9d6d7e5f" providerId="LiveId" clId="{6F694C10-44DC-4F13-AF3E-3FA40DA89C36}" dt="2021-06-08T14:10:17.653" v="3604" actId="20577"/>
        <pc:sldMkLst>
          <pc:docMk/>
          <pc:sldMk cId="1382427200" sldId="389"/>
        </pc:sldMkLst>
        <pc:spChg chg="mod">
          <ac:chgData name="Mike Jones" userId="9ad1ed2f9d6d7e5f" providerId="LiveId" clId="{6F694C10-44DC-4F13-AF3E-3FA40DA89C36}" dt="2021-06-08T11:54:36.021" v="726" actId="1076"/>
          <ac:spMkLst>
            <pc:docMk/>
            <pc:sldMk cId="1382427200" sldId="389"/>
            <ac:spMk id="13" creationId="{CA1F7E64-8CC5-4760-B5E0-DBF6CBC0FE46}"/>
          </ac:spMkLst>
        </pc:spChg>
        <pc:spChg chg="mod">
          <ac:chgData name="Mike Jones" userId="9ad1ed2f9d6d7e5f" providerId="LiveId" clId="{6F694C10-44DC-4F13-AF3E-3FA40DA89C36}" dt="2021-06-08T11:54:55.895" v="728"/>
          <ac:spMkLst>
            <pc:docMk/>
            <pc:sldMk cId="1382427200" sldId="389"/>
            <ac:spMk id="14" creationId="{7600C4AD-9857-4F0A-9F53-063888A39859}"/>
          </ac:spMkLst>
        </pc:spChg>
        <pc:spChg chg="mod">
          <ac:chgData name="Mike Jones" userId="9ad1ed2f9d6d7e5f" providerId="LiveId" clId="{6F694C10-44DC-4F13-AF3E-3FA40DA89C36}" dt="2021-06-08T11:54:22.903" v="723" actId="14100"/>
          <ac:spMkLst>
            <pc:docMk/>
            <pc:sldMk cId="1382427200" sldId="389"/>
            <ac:spMk id="15" creationId="{B7F582A8-90C7-480D-AC1E-286DC76E3513}"/>
          </ac:spMkLst>
        </pc:spChg>
        <pc:spChg chg="mod">
          <ac:chgData name="Mike Jones" userId="9ad1ed2f9d6d7e5f" providerId="LiveId" clId="{6F694C10-44DC-4F13-AF3E-3FA40DA89C36}" dt="2021-06-08T14:10:17.653" v="3604" actId="20577"/>
          <ac:spMkLst>
            <pc:docMk/>
            <pc:sldMk cId="1382427200" sldId="389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1:44:34.034" v="321" actId="14100"/>
          <ac:spMkLst>
            <pc:docMk/>
            <pc:sldMk cId="1382427200" sldId="389"/>
            <ac:spMk id="17" creationId="{AEAC1772-555D-4907-8AFD-296CE0C9BC3D}"/>
          </ac:spMkLst>
        </pc:spChg>
        <pc:spChg chg="mod">
          <ac:chgData name="Mike Jones" userId="9ad1ed2f9d6d7e5f" providerId="LiveId" clId="{6F694C10-44DC-4F13-AF3E-3FA40DA89C36}" dt="2021-06-08T11:43:13.164" v="236" actId="20577"/>
          <ac:spMkLst>
            <pc:docMk/>
            <pc:sldMk cId="1382427200" sldId="389"/>
            <ac:spMk id="3074" creationId="{00000000-0000-0000-0000-000000000000}"/>
          </ac:spMkLst>
        </pc:spChg>
        <pc:picChg chg="del">
          <ac:chgData name="Mike Jones" userId="9ad1ed2f9d6d7e5f" providerId="LiveId" clId="{6F694C10-44DC-4F13-AF3E-3FA40DA89C36}" dt="2021-06-08T11:44:38.184" v="322" actId="478"/>
          <ac:picMkLst>
            <pc:docMk/>
            <pc:sldMk cId="1382427200" sldId="389"/>
            <ac:picMk id="6" creationId="{7D6B92BF-07B6-4493-A50E-CA08A4361882}"/>
          </ac:picMkLst>
        </pc:picChg>
        <pc:picChg chg="add mod">
          <ac:chgData name="Mike Jones" userId="9ad1ed2f9d6d7e5f" providerId="LiveId" clId="{6F694C10-44DC-4F13-AF3E-3FA40DA89C36}" dt="2021-06-08T11:54:25.558" v="724" actId="14100"/>
          <ac:picMkLst>
            <pc:docMk/>
            <pc:sldMk cId="1382427200" sldId="389"/>
            <ac:picMk id="8" creationId="{B5DDB05D-B3E8-473B-87F5-220138C1AA57}"/>
          </ac:picMkLst>
        </pc:picChg>
      </pc:sldChg>
      <pc:sldChg chg="addSp delSp modSp mod">
        <pc:chgData name="Mike Jones" userId="9ad1ed2f9d6d7e5f" providerId="LiveId" clId="{6F694C10-44DC-4F13-AF3E-3FA40DA89C36}" dt="2021-06-08T14:12:04.749" v="3623" actId="20577"/>
        <pc:sldMkLst>
          <pc:docMk/>
          <pc:sldMk cId="2731232630" sldId="390"/>
        </pc:sldMkLst>
        <pc:spChg chg="del">
          <ac:chgData name="Mike Jones" userId="9ad1ed2f9d6d7e5f" providerId="LiveId" clId="{6F694C10-44DC-4F13-AF3E-3FA40DA89C36}" dt="2021-06-08T12:28:17.935" v="1793" actId="478"/>
          <ac:spMkLst>
            <pc:docMk/>
            <pc:sldMk cId="2731232630" sldId="390"/>
            <ac:spMk id="10" creationId="{10BE7940-BAC7-4736-9523-E0C54FD302FA}"/>
          </ac:spMkLst>
        </pc:spChg>
        <pc:spChg chg="del mod">
          <ac:chgData name="Mike Jones" userId="9ad1ed2f9d6d7e5f" providerId="LiveId" clId="{6F694C10-44DC-4F13-AF3E-3FA40DA89C36}" dt="2021-06-08T12:40:15.116" v="2233" actId="478"/>
          <ac:spMkLst>
            <pc:docMk/>
            <pc:sldMk cId="2731232630" sldId="390"/>
            <ac:spMk id="11" creationId="{3216D5AB-5F2C-4393-B9F8-8F74364C5F0D}"/>
          </ac:spMkLst>
        </pc:spChg>
        <pc:spChg chg="mod">
          <ac:chgData name="Mike Jones" userId="9ad1ed2f9d6d7e5f" providerId="LiveId" clId="{6F694C10-44DC-4F13-AF3E-3FA40DA89C36}" dt="2021-06-08T12:36:25.643" v="2214" actId="14100"/>
          <ac:spMkLst>
            <pc:docMk/>
            <pc:sldMk cId="2731232630" sldId="390"/>
            <ac:spMk id="13" creationId="{CA1F7E64-8CC5-4760-B5E0-DBF6CBC0FE46}"/>
          </ac:spMkLst>
        </pc:spChg>
        <pc:spChg chg="add mod">
          <ac:chgData name="Mike Jones" userId="9ad1ed2f9d6d7e5f" providerId="LiveId" clId="{6F694C10-44DC-4F13-AF3E-3FA40DA89C36}" dt="2021-06-08T14:11:23.757" v="3607" actId="1076"/>
          <ac:spMkLst>
            <pc:docMk/>
            <pc:sldMk cId="2731232630" sldId="390"/>
            <ac:spMk id="14" creationId="{99B881AA-ED1C-4D26-B09F-995AD6917A7F}"/>
          </ac:spMkLst>
        </pc:spChg>
        <pc:spChg chg="del">
          <ac:chgData name="Mike Jones" userId="9ad1ed2f9d6d7e5f" providerId="LiveId" clId="{6F694C10-44DC-4F13-AF3E-3FA40DA89C36}" dt="2021-06-08T12:30:34.375" v="1903" actId="478"/>
          <ac:spMkLst>
            <pc:docMk/>
            <pc:sldMk cId="2731232630" sldId="390"/>
            <ac:spMk id="15" creationId="{B7F582A8-90C7-480D-AC1E-286DC76E3513}"/>
          </ac:spMkLst>
        </pc:spChg>
        <pc:spChg chg="del">
          <ac:chgData name="Mike Jones" userId="9ad1ed2f9d6d7e5f" providerId="LiveId" clId="{6F694C10-44DC-4F13-AF3E-3FA40DA89C36}" dt="2021-06-08T12:30:36.145" v="1904" actId="478"/>
          <ac:spMkLst>
            <pc:docMk/>
            <pc:sldMk cId="2731232630" sldId="390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2:29:53.168" v="1894" actId="21"/>
          <ac:spMkLst>
            <pc:docMk/>
            <pc:sldMk cId="2731232630" sldId="390"/>
            <ac:spMk id="17" creationId="{AEAC1772-555D-4907-8AFD-296CE0C9BC3D}"/>
          </ac:spMkLst>
        </pc:spChg>
        <pc:spChg chg="add mod">
          <ac:chgData name="Mike Jones" userId="9ad1ed2f9d6d7e5f" providerId="LiveId" clId="{6F694C10-44DC-4F13-AF3E-3FA40DA89C36}" dt="2021-06-08T14:11:59.804" v="3621" actId="20577"/>
          <ac:spMkLst>
            <pc:docMk/>
            <pc:sldMk cId="2731232630" sldId="390"/>
            <ac:spMk id="18" creationId="{8A005AD4-359F-47A3-A0C7-32004B3F104E}"/>
          </ac:spMkLst>
        </pc:spChg>
        <pc:spChg chg="add del mod">
          <ac:chgData name="Mike Jones" userId="9ad1ed2f9d6d7e5f" providerId="LiveId" clId="{6F694C10-44DC-4F13-AF3E-3FA40DA89C36}" dt="2021-06-08T12:36:46.432" v="2219" actId="478"/>
          <ac:spMkLst>
            <pc:docMk/>
            <pc:sldMk cId="2731232630" sldId="390"/>
            <ac:spMk id="20" creationId="{EADA905C-D292-4719-B750-A5FA168ECC19}"/>
          </ac:spMkLst>
        </pc:spChg>
        <pc:spChg chg="add mod">
          <ac:chgData name="Mike Jones" userId="9ad1ed2f9d6d7e5f" providerId="LiveId" clId="{6F694C10-44DC-4F13-AF3E-3FA40DA89C36}" dt="2021-06-08T14:12:04.749" v="3623" actId="20577"/>
          <ac:spMkLst>
            <pc:docMk/>
            <pc:sldMk cId="2731232630" sldId="390"/>
            <ac:spMk id="21" creationId="{973BA4F7-6F35-43F2-AB2D-753749F8E4FC}"/>
          </ac:spMkLst>
        </pc:spChg>
        <pc:spChg chg="add mod">
          <ac:chgData name="Mike Jones" userId="9ad1ed2f9d6d7e5f" providerId="LiveId" clId="{6F694C10-44DC-4F13-AF3E-3FA40DA89C36}" dt="2021-06-08T14:11:18.231" v="3605" actId="164"/>
          <ac:spMkLst>
            <pc:docMk/>
            <pc:sldMk cId="2731232630" sldId="390"/>
            <ac:spMk id="22" creationId="{D1BA12ED-2957-43D4-8B9F-4FF6B371F3B7}"/>
          </ac:spMkLst>
        </pc:spChg>
        <pc:spChg chg="mod">
          <ac:chgData name="Mike Jones" userId="9ad1ed2f9d6d7e5f" providerId="LiveId" clId="{6F694C10-44DC-4F13-AF3E-3FA40DA89C36}" dt="2021-06-08T12:26:47.874" v="1674" actId="20577"/>
          <ac:spMkLst>
            <pc:docMk/>
            <pc:sldMk cId="2731232630" sldId="390"/>
            <ac:spMk id="3074" creationId="{00000000-0000-0000-0000-000000000000}"/>
          </ac:spMkLst>
        </pc:spChg>
        <pc:grpChg chg="add mod">
          <ac:chgData name="Mike Jones" userId="9ad1ed2f9d6d7e5f" providerId="LiveId" clId="{6F694C10-44DC-4F13-AF3E-3FA40DA89C36}" dt="2021-06-08T14:11:19.750" v="3606" actId="1076"/>
          <ac:grpSpMkLst>
            <pc:docMk/>
            <pc:sldMk cId="2731232630" sldId="390"/>
            <ac:grpSpMk id="6" creationId="{97F979D8-93A9-40BF-A237-30E71ED9BCB3}"/>
          </ac:grpSpMkLst>
        </pc:grpChg>
        <pc:picChg chg="add mod">
          <ac:chgData name="Mike Jones" userId="9ad1ed2f9d6d7e5f" providerId="LiveId" clId="{6F694C10-44DC-4F13-AF3E-3FA40DA89C36}" dt="2021-06-08T14:11:18.231" v="3605" actId="164"/>
          <ac:picMkLst>
            <pc:docMk/>
            <pc:sldMk cId="2731232630" sldId="390"/>
            <ac:picMk id="5" creationId="{2010393D-38A7-4FE7-90AD-0F450A2E0ECA}"/>
          </ac:picMkLst>
        </pc:picChg>
        <pc:picChg chg="del">
          <ac:chgData name="Mike Jones" userId="9ad1ed2f9d6d7e5f" providerId="LiveId" clId="{6F694C10-44DC-4F13-AF3E-3FA40DA89C36}" dt="2021-06-08T12:26:51.654" v="1675" actId="478"/>
          <ac:picMkLst>
            <pc:docMk/>
            <pc:sldMk cId="2731232630" sldId="390"/>
            <ac:picMk id="12" creationId="{A68334F9-45E3-49DE-9C97-3CC838E46D2A}"/>
          </ac:picMkLst>
        </pc:picChg>
      </pc:sldChg>
      <pc:sldChg chg="addSp delSp modSp mod">
        <pc:chgData name="Mike Jones" userId="9ad1ed2f9d6d7e5f" providerId="LiveId" clId="{6F694C10-44DC-4F13-AF3E-3FA40DA89C36}" dt="2021-06-08T13:58:17.832" v="2893" actId="20577"/>
        <pc:sldMkLst>
          <pc:docMk/>
          <pc:sldMk cId="144019466" sldId="391"/>
        </pc:sldMkLst>
        <pc:spChg chg="mod">
          <ac:chgData name="Mike Jones" userId="9ad1ed2f9d6d7e5f" providerId="LiveId" clId="{6F694C10-44DC-4F13-AF3E-3FA40DA89C36}" dt="2021-06-08T12:46:39.830" v="2620" actId="20577"/>
          <ac:spMkLst>
            <pc:docMk/>
            <pc:sldMk cId="144019466" sldId="391"/>
            <ac:spMk id="9" creationId="{6F5D7378-F736-45CB-B507-1E03E306D8F1}"/>
          </ac:spMkLst>
        </pc:spChg>
        <pc:spChg chg="mod">
          <ac:chgData name="Mike Jones" userId="9ad1ed2f9d6d7e5f" providerId="LiveId" clId="{6F694C10-44DC-4F13-AF3E-3FA40DA89C36}" dt="2021-06-08T13:55:03.162" v="2765" actId="1076"/>
          <ac:spMkLst>
            <pc:docMk/>
            <pc:sldMk cId="144019466" sldId="391"/>
            <ac:spMk id="11" creationId="{1F1EF96B-F92D-4E18-A4FE-962D5BC6EE1E}"/>
          </ac:spMkLst>
        </pc:spChg>
        <pc:spChg chg="mod">
          <ac:chgData name="Mike Jones" userId="9ad1ed2f9d6d7e5f" providerId="LiveId" clId="{6F694C10-44DC-4F13-AF3E-3FA40DA89C36}" dt="2021-06-08T13:57:32.375" v="2778" actId="1076"/>
          <ac:spMkLst>
            <pc:docMk/>
            <pc:sldMk cId="144019466" sldId="391"/>
            <ac:spMk id="12" creationId="{DC36F1F4-4A9E-4A67-9D33-B048CAA5F0BF}"/>
          </ac:spMkLst>
        </pc:spChg>
        <pc:spChg chg="del">
          <ac:chgData name="Mike Jones" userId="9ad1ed2f9d6d7e5f" providerId="LiveId" clId="{6F694C10-44DC-4F13-AF3E-3FA40DA89C36}" dt="2021-06-08T12:43:50.575" v="2461" actId="478"/>
          <ac:spMkLst>
            <pc:docMk/>
            <pc:sldMk cId="144019466" sldId="391"/>
            <ac:spMk id="14" creationId="{2335B10B-9829-45AC-A292-95A4B108F5FA}"/>
          </ac:spMkLst>
        </pc:spChg>
        <pc:spChg chg="del">
          <ac:chgData name="Mike Jones" userId="9ad1ed2f9d6d7e5f" providerId="LiveId" clId="{6F694C10-44DC-4F13-AF3E-3FA40DA89C36}" dt="2021-06-08T12:41:34.254" v="2250" actId="478"/>
          <ac:spMkLst>
            <pc:docMk/>
            <pc:sldMk cId="144019466" sldId="391"/>
            <ac:spMk id="17" creationId="{AEAC1772-555D-4907-8AFD-296CE0C9BC3D}"/>
          </ac:spMkLst>
        </pc:spChg>
        <pc:spChg chg="del">
          <ac:chgData name="Mike Jones" userId="9ad1ed2f9d6d7e5f" providerId="LiveId" clId="{6F694C10-44DC-4F13-AF3E-3FA40DA89C36}" dt="2021-06-08T12:43:52.360" v="2462" actId="478"/>
          <ac:spMkLst>
            <pc:docMk/>
            <pc:sldMk cId="144019466" sldId="391"/>
            <ac:spMk id="18" creationId="{95CE2737-6AC8-477C-B985-1CFFCDF9485A}"/>
          </ac:spMkLst>
        </pc:spChg>
        <pc:spChg chg="add mod">
          <ac:chgData name="Mike Jones" userId="9ad1ed2f9d6d7e5f" providerId="LiveId" clId="{6F694C10-44DC-4F13-AF3E-3FA40DA89C36}" dt="2021-06-08T13:58:17.832" v="2893" actId="20577"/>
          <ac:spMkLst>
            <pc:docMk/>
            <pc:sldMk cId="144019466" sldId="391"/>
            <ac:spMk id="20" creationId="{A97700CB-1048-454A-A439-E2F7A216256E}"/>
          </ac:spMkLst>
        </pc:spChg>
        <pc:spChg chg="mod">
          <ac:chgData name="Mike Jones" userId="9ad1ed2f9d6d7e5f" providerId="LiveId" clId="{6F694C10-44DC-4F13-AF3E-3FA40DA89C36}" dt="2021-06-08T12:41:22.283" v="2249" actId="20577"/>
          <ac:spMkLst>
            <pc:docMk/>
            <pc:sldMk cId="144019466" sldId="391"/>
            <ac:spMk id="3074" creationId="{00000000-0000-0000-0000-000000000000}"/>
          </ac:spMkLst>
        </pc:spChg>
      </pc:sldChg>
      <pc:sldChg chg="addSp delSp modSp mod">
        <pc:chgData name="Mike Jones" userId="9ad1ed2f9d6d7e5f" providerId="LiveId" clId="{6F694C10-44DC-4F13-AF3E-3FA40DA89C36}" dt="2021-06-10T11:43:34.179" v="3686" actId="1076"/>
        <pc:sldMkLst>
          <pc:docMk/>
          <pc:sldMk cId="152607125" sldId="392"/>
        </pc:sldMkLst>
        <pc:spChg chg="add mod">
          <ac:chgData name="Mike Jones" userId="9ad1ed2f9d6d7e5f" providerId="LiveId" clId="{6F694C10-44DC-4F13-AF3E-3FA40DA89C36}" dt="2021-06-08T14:08:36.704" v="3589" actId="1076"/>
          <ac:spMkLst>
            <pc:docMk/>
            <pc:sldMk cId="152607125" sldId="392"/>
            <ac:spMk id="5" creationId="{79FBDA0F-FA9B-4778-8A21-098D8FA95D51}"/>
          </ac:spMkLst>
        </pc:spChg>
        <pc:spChg chg="mod">
          <ac:chgData name="Mike Jones" userId="9ad1ed2f9d6d7e5f" providerId="LiveId" clId="{6F694C10-44DC-4F13-AF3E-3FA40DA89C36}" dt="2021-06-08T13:59:43.314" v="2996" actId="14100"/>
          <ac:spMkLst>
            <pc:docMk/>
            <pc:sldMk cId="152607125" sldId="392"/>
            <ac:spMk id="9" creationId="{6F5D7378-F736-45CB-B507-1E03E306D8F1}"/>
          </ac:spMkLst>
        </pc:spChg>
        <pc:spChg chg="del">
          <ac:chgData name="Mike Jones" userId="9ad1ed2f9d6d7e5f" providerId="LiveId" clId="{6F694C10-44DC-4F13-AF3E-3FA40DA89C36}" dt="2021-06-08T13:59:49.842" v="2999" actId="478"/>
          <ac:spMkLst>
            <pc:docMk/>
            <pc:sldMk cId="152607125" sldId="392"/>
            <ac:spMk id="10" creationId="{C8A3898F-29E6-4620-B805-3A8BCE077BB8}"/>
          </ac:spMkLst>
        </pc:spChg>
        <pc:spChg chg="del">
          <ac:chgData name="Mike Jones" userId="9ad1ed2f9d6d7e5f" providerId="LiveId" clId="{6F694C10-44DC-4F13-AF3E-3FA40DA89C36}" dt="2021-06-08T13:59:46.403" v="2997" actId="478"/>
          <ac:spMkLst>
            <pc:docMk/>
            <pc:sldMk cId="152607125" sldId="392"/>
            <ac:spMk id="11" creationId="{1F1EF96B-F92D-4E18-A4FE-962D5BC6EE1E}"/>
          </ac:spMkLst>
        </pc:spChg>
        <pc:spChg chg="del">
          <ac:chgData name="Mike Jones" userId="9ad1ed2f9d6d7e5f" providerId="LiveId" clId="{6F694C10-44DC-4F13-AF3E-3FA40DA89C36}" dt="2021-06-08T13:59:48.038" v="2998" actId="478"/>
          <ac:spMkLst>
            <pc:docMk/>
            <pc:sldMk cId="152607125" sldId="392"/>
            <ac:spMk id="12" creationId="{DC36F1F4-4A9E-4A67-9D33-B048CAA5F0BF}"/>
          </ac:spMkLst>
        </pc:spChg>
        <pc:spChg chg="add mod">
          <ac:chgData name="Mike Jones" userId="9ad1ed2f9d6d7e5f" providerId="LiveId" clId="{6F694C10-44DC-4F13-AF3E-3FA40DA89C36}" dt="2021-06-08T14:00:38.491" v="3056" actId="1076"/>
          <ac:spMkLst>
            <pc:docMk/>
            <pc:sldMk cId="152607125" sldId="392"/>
            <ac:spMk id="15" creationId="{FF4E60D5-1D46-4595-9828-18D1AEB2C248}"/>
          </ac:spMkLst>
        </pc:spChg>
        <pc:spChg chg="add mod">
          <ac:chgData name="Mike Jones" userId="9ad1ed2f9d6d7e5f" providerId="LiveId" clId="{6F694C10-44DC-4F13-AF3E-3FA40DA89C36}" dt="2021-06-10T11:43:24.593" v="3685" actId="20577"/>
          <ac:spMkLst>
            <pc:docMk/>
            <pc:sldMk cId="152607125" sldId="392"/>
            <ac:spMk id="16" creationId="{8A6B4E77-62CD-4C94-A8C4-0CC879F9EE0D}"/>
          </ac:spMkLst>
        </pc:spChg>
        <pc:spChg chg="del">
          <ac:chgData name="Mike Jones" userId="9ad1ed2f9d6d7e5f" providerId="LiveId" clId="{6F694C10-44DC-4F13-AF3E-3FA40DA89C36}" dt="2021-06-08T13:58:59.852" v="2917" actId="478"/>
          <ac:spMkLst>
            <pc:docMk/>
            <pc:sldMk cId="152607125" sldId="392"/>
            <ac:spMk id="17" creationId="{AEAC1772-555D-4907-8AFD-296CE0C9BC3D}"/>
          </ac:spMkLst>
        </pc:spChg>
        <pc:spChg chg="del">
          <ac:chgData name="Mike Jones" userId="9ad1ed2f9d6d7e5f" providerId="LiveId" clId="{6F694C10-44DC-4F13-AF3E-3FA40DA89C36}" dt="2021-06-08T13:59:54.352" v="3000" actId="478"/>
          <ac:spMkLst>
            <pc:docMk/>
            <pc:sldMk cId="152607125" sldId="392"/>
            <ac:spMk id="18" creationId="{95CE2737-6AC8-477C-B985-1CFFCDF9485A}"/>
          </ac:spMkLst>
        </pc:spChg>
        <pc:spChg chg="add mod">
          <ac:chgData name="Mike Jones" userId="9ad1ed2f9d6d7e5f" providerId="LiveId" clId="{6F694C10-44DC-4F13-AF3E-3FA40DA89C36}" dt="2021-06-10T11:43:34.179" v="3686" actId="1076"/>
          <ac:spMkLst>
            <pc:docMk/>
            <pc:sldMk cId="152607125" sldId="392"/>
            <ac:spMk id="19" creationId="{838A0608-10EB-443A-A373-D3365E1DF26C}"/>
          </ac:spMkLst>
        </pc:spChg>
        <pc:spChg chg="mod">
          <ac:chgData name="Mike Jones" userId="9ad1ed2f9d6d7e5f" providerId="LiveId" clId="{6F694C10-44DC-4F13-AF3E-3FA40DA89C36}" dt="2021-06-08T13:58:47.580" v="2915" actId="313"/>
          <ac:spMkLst>
            <pc:docMk/>
            <pc:sldMk cId="152607125" sldId="392"/>
            <ac:spMk id="3074" creationId="{00000000-0000-0000-0000-000000000000}"/>
          </ac:spMkLst>
        </pc:spChg>
        <pc:grpChg chg="del">
          <ac:chgData name="Mike Jones" userId="9ad1ed2f9d6d7e5f" providerId="LiveId" clId="{6F694C10-44DC-4F13-AF3E-3FA40DA89C36}" dt="2021-06-08T13:58:55.212" v="2916" actId="478"/>
          <ac:grpSpMkLst>
            <pc:docMk/>
            <pc:sldMk cId="152607125" sldId="392"/>
            <ac:grpSpMk id="4" creationId="{FCB3C303-53BF-44FD-A4F3-415AD969C84B}"/>
          </ac:grpSpMkLst>
        </pc:grpChg>
      </pc:sldChg>
      <pc:sldChg chg="del">
        <pc:chgData name="Mike Jones" userId="9ad1ed2f9d6d7e5f" providerId="LiveId" clId="{6F694C10-44DC-4F13-AF3E-3FA40DA89C36}" dt="2021-06-08T14:08:51.807" v="3590" actId="47"/>
        <pc:sldMkLst>
          <pc:docMk/>
          <pc:sldMk cId="3892558701" sldId="393"/>
        </pc:sldMkLst>
      </pc:sldChg>
      <pc:sldChg chg="del">
        <pc:chgData name="Mike Jones" userId="9ad1ed2f9d6d7e5f" providerId="LiveId" clId="{6F694C10-44DC-4F13-AF3E-3FA40DA89C36}" dt="2021-06-08T14:08:53.296" v="3591" actId="47"/>
        <pc:sldMkLst>
          <pc:docMk/>
          <pc:sldMk cId="723775208" sldId="394"/>
        </pc:sldMkLst>
      </pc:sldChg>
      <pc:sldChg chg="addSp delSp modSp add mod">
        <pc:chgData name="Mike Jones" userId="9ad1ed2f9d6d7e5f" providerId="LiveId" clId="{6F694C10-44DC-4F13-AF3E-3FA40DA89C36}" dt="2021-06-10T11:22:01.623" v="3624" actId="14100"/>
        <pc:sldMkLst>
          <pc:docMk/>
          <pc:sldMk cId="3878101961" sldId="395"/>
        </pc:sldMkLst>
        <pc:spChg chg="mod">
          <ac:chgData name="Mike Jones" userId="9ad1ed2f9d6d7e5f" providerId="LiveId" clId="{6F694C10-44DC-4F13-AF3E-3FA40DA89C36}" dt="2021-06-08T11:59:50.113" v="1126" actId="14100"/>
          <ac:spMkLst>
            <pc:docMk/>
            <pc:sldMk cId="3878101961" sldId="395"/>
            <ac:spMk id="13" creationId="{CA1F7E64-8CC5-4760-B5E0-DBF6CBC0FE46}"/>
          </ac:spMkLst>
        </pc:spChg>
        <pc:spChg chg="mod">
          <ac:chgData name="Mike Jones" userId="9ad1ed2f9d6d7e5f" providerId="LiveId" clId="{6F694C10-44DC-4F13-AF3E-3FA40DA89C36}" dt="2021-06-08T12:04:34.615" v="1131"/>
          <ac:spMkLst>
            <pc:docMk/>
            <pc:sldMk cId="3878101961" sldId="395"/>
            <ac:spMk id="14" creationId="{7600C4AD-9857-4F0A-9F53-063888A39859}"/>
          </ac:spMkLst>
        </pc:spChg>
        <pc:spChg chg="mod">
          <ac:chgData name="Mike Jones" userId="9ad1ed2f9d6d7e5f" providerId="LiveId" clId="{6F694C10-44DC-4F13-AF3E-3FA40DA89C36}" dt="2021-06-10T11:22:01.623" v="3624" actId="14100"/>
          <ac:spMkLst>
            <pc:docMk/>
            <pc:sldMk cId="3878101961" sldId="395"/>
            <ac:spMk id="15" creationId="{B7F582A8-90C7-480D-AC1E-286DC76E3513}"/>
          </ac:spMkLst>
        </pc:spChg>
        <pc:spChg chg="mod">
          <ac:chgData name="Mike Jones" userId="9ad1ed2f9d6d7e5f" providerId="LiveId" clId="{6F694C10-44DC-4F13-AF3E-3FA40DA89C36}" dt="2021-06-08T11:59:41.286" v="1123" actId="14100"/>
          <ac:spMkLst>
            <pc:docMk/>
            <pc:sldMk cId="3878101961" sldId="395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1:56:17.935" v="815" actId="313"/>
          <ac:spMkLst>
            <pc:docMk/>
            <pc:sldMk cId="3878101961" sldId="395"/>
            <ac:spMk id="17" creationId="{AEAC1772-555D-4907-8AFD-296CE0C9BC3D}"/>
          </ac:spMkLst>
        </pc:spChg>
        <pc:spChg chg="mod">
          <ac:chgData name="Mike Jones" userId="9ad1ed2f9d6d7e5f" providerId="LiveId" clId="{6F694C10-44DC-4F13-AF3E-3FA40DA89C36}" dt="2021-06-08T11:55:20.815" v="738" actId="20577"/>
          <ac:spMkLst>
            <pc:docMk/>
            <pc:sldMk cId="3878101961" sldId="395"/>
            <ac:spMk id="3074" creationId="{00000000-0000-0000-0000-000000000000}"/>
          </ac:spMkLst>
        </pc:spChg>
        <pc:picChg chg="add mod">
          <ac:chgData name="Mike Jones" userId="9ad1ed2f9d6d7e5f" providerId="LiveId" clId="{6F694C10-44DC-4F13-AF3E-3FA40DA89C36}" dt="2021-06-08T12:04:10.942" v="1129" actId="1076"/>
          <ac:picMkLst>
            <pc:docMk/>
            <pc:sldMk cId="3878101961" sldId="395"/>
            <ac:picMk id="3" creationId="{D9E754E2-3542-4F2A-BCC7-975387F9C07A}"/>
          </ac:picMkLst>
        </pc:picChg>
        <pc:picChg chg="del">
          <ac:chgData name="Mike Jones" userId="9ad1ed2f9d6d7e5f" providerId="LiveId" clId="{6F694C10-44DC-4F13-AF3E-3FA40DA89C36}" dt="2021-06-08T11:55:14.287" v="730" actId="478"/>
          <ac:picMkLst>
            <pc:docMk/>
            <pc:sldMk cId="3878101961" sldId="395"/>
            <ac:picMk id="8" creationId="{B5DDB05D-B3E8-473B-87F5-220138C1AA57}"/>
          </ac:picMkLst>
        </pc:picChg>
      </pc:sldChg>
      <pc:sldChg chg="addSp delSp modSp add mod">
        <pc:chgData name="Mike Jones" userId="9ad1ed2f9d6d7e5f" providerId="LiveId" clId="{6F694C10-44DC-4F13-AF3E-3FA40DA89C36}" dt="2021-06-10T11:26:35.964" v="3646" actId="20577"/>
        <pc:sldMkLst>
          <pc:docMk/>
          <pc:sldMk cId="2651916982" sldId="396"/>
        </pc:sldMkLst>
        <pc:spChg chg="add del mod">
          <ac:chgData name="Mike Jones" userId="9ad1ed2f9d6d7e5f" providerId="LiveId" clId="{6F694C10-44DC-4F13-AF3E-3FA40DA89C36}" dt="2021-06-08T12:20:53.231" v="1471"/>
          <ac:spMkLst>
            <pc:docMk/>
            <pc:sldMk cId="2651916982" sldId="396"/>
            <ac:spMk id="2" creationId="{3552AE13-1ACA-44A1-BEDA-6DC7E5431166}"/>
          </ac:spMkLst>
        </pc:spChg>
        <pc:spChg chg="add mod">
          <ac:chgData name="Mike Jones" userId="9ad1ed2f9d6d7e5f" providerId="LiveId" clId="{6F694C10-44DC-4F13-AF3E-3FA40DA89C36}" dt="2021-06-08T14:02:52.571" v="3176" actId="20577"/>
          <ac:spMkLst>
            <pc:docMk/>
            <pc:sldMk cId="2651916982" sldId="396"/>
            <ac:spMk id="4" creationId="{B9963899-62B4-4D76-985C-DB08DE6CE29C}"/>
          </ac:spMkLst>
        </pc:spChg>
        <pc:spChg chg="mod">
          <ac:chgData name="Mike Jones" userId="9ad1ed2f9d6d7e5f" providerId="LiveId" clId="{6F694C10-44DC-4F13-AF3E-3FA40DA89C36}" dt="2021-06-08T12:26:09.989" v="1652" actId="1076"/>
          <ac:spMkLst>
            <pc:docMk/>
            <pc:sldMk cId="2651916982" sldId="396"/>
            <ac:spMk id="13" creationId="{CA1F7E64-8CC5-4760-B5E0-DBF6CBC0FE46}"/>
          </ac:spMkLst>
        </pc:spChg>
        <pc:spChg chg="del mod">
          <ac:chgData name="Mike Jones" userId="9ad1ed2f9d6d7e5f" providerId="LiveId" clId="{6F694C10-44DC-4F13-AF3E-3FA40DA89C36}" dt="2021-06-08T12:25:25.525" v="1642" actId="478"/>
          <ac:spMkLst>
            <pc:docMk/>
            <pc:sldMk cId="2651916982" sldId="396"/>
            <ac:spMk id="14" creationId="{7600C4AD-9857-4F0A-9F53-063888A39859}"/>
          </ac:spMkLst>
        </pc:spChg>
        <pc:spChg chg="del mod">
          <ac:chgData name="Mike Jones" userId="9ad1ed2f9d6d7e5f" providerId="LiveId" clId="{6F694C10-44DC-4F13-AF3E-3FA40DA89C36}" dt="2021-06-08T12:19:48.565" v="1459" actId="478"/>
          <ac:spMkLst>
            <pc:docMk/>
            <pc:sldMk cId="2651916982" sldId="396"/>
            <ac:spMk id="15" creationId="{B7F582A8-90C7-480D-AC1E-286DC76E3513}"/>
          </ac:spMkLst>
        </pc:spChg>
        <pc:spChg chg="mod">
          <ac:chgData name="Mike Jones" userId="9ad1ed2f9d6d7e5f" providerId="LiveId" clId="{6F694C10-44DC-4F13-AF3E-3FA40DA89C36}" dt="2021-06-10T11:26:35.964" v="3646" actId="20577"/>
          <ac:spMkLst>
            <pc:docMk/>
            <pc:sldMk cId="2651916982" sldId="396"/>
            <ac:spMk id="16" creationId="{D71A88A2-CE63-455D-915E-BA0F8A43F322}"/>
          </ac:spMkLst>
        </pc:spChg>
        <pc:spChg chg="mod">
          <ac:chgData name="Mike Jones" userId="9ad1ed2f9d6d7e5f" providerId="LiveId" clId="{6F694C10-44DC-4F13-AF3E-3FA40DA89C36}" dt="2021-06-08T12:16:41.497" v="1243" actId="20577"/>
          <ac:spMkLst>
            <pc:docMk/>
            <pc:sldMk cId="2651916982" sldId="396"/>
            <ac:spMk id="17" creationId="{AEAC1772-555D-4907-8AFD-296CE0C9BC3D}"/>
          </ac:spMkLst>
        </pc:spChg>
        <pc:spChg chg="add mod">
          <ac:chgData name="Mike Jones" userId="9ad1ed2f9d6d7e5f" providerId="LiveId" clId="{6F694C10-44DC-4F13-AF3E-3FA40DA89C36}" dt="2021-06-08T12:26:01.537" v="1651" actId="20577"/>
          <ac:spMkLst>
            <pc:docMk/>
            <pc:sldMk cId="2651916982" sldId="396"/>
            <ac:spMk id="18" creationId="{779766B7-CE2D-48A8-8A15-57D49F187170}"/>
          </ac:spMkLst>
        </pc:spChg>
        <pc:spChg chg="mod">
          <ac:chgData name="Mike Jones" userId="9ad1ed2f9d6d7e5f" providerId="LiveId" clId="{6F694C10-44DC-4F13-AF3E-3FA40DA89C36}" dt="2021-06-08T12:05:18.624" v="1139" actId="20577"/>
          <ac:spMkLst>
            <pc:docMk/>
            <pc:sldMk cId="2651916982" sldId="396"/>
            <ac:spMk id="3074" creationId="{00000000-0000-0000-0000-000000000000}"/>
          </ac:spMkLst>
        </pc:spChg>
        <pc:picChg chg="del">
          <ac:chgData name="Mike Jones" userId="9ad1ed2f9d6d7e5f" providerId="LiveId" clId="{6F694C10-44DC-4F13-AF3E-3FA40DA89C36}" dt="2021-06-08T12:05:02.305" v="1133" actId="478"/>
          <ac:picMkLst>
            <pc:docMk/>
            <pc:sldMk cId="2651916982" sldId="396"/>
            <ac:picMk id="3" creationId="{D9E754E2-3542-4F2A-BCC7-975387F9C07A}"/>
          </ac:picMkLst>
        </pc:picChg>
        <pc:picChg chg="add mod">
          <ac:chgData name="Mike Jones" userId="9ad1ed2f9d6d7e5f" providerId="LiveId" clId="{6F694C10-44DC-4F13-AF3E-3FA40DA89C36}" dt="2021-06-08T12:25:10.956" v="1640" actId="1076"/>
          <ac:picMkLst>
            <pc:docMk/>
            <pc:sldMk cId="2651916982" sldId="396"/>
            <ac:picMk id="6" creationId="{B1B3C6D5-23A6-449B-9851-8D739753BEC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6585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513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539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11: 4.8 PESTLE factors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4991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PESTLE?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9102" y="1426588"/>
            <a:ext cx="8138070" cy="1069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analysis method that takes into account a range of factors that may impact on design ideas for construction. You may hear this method referred to as ‘PESTEL’.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2636912"/>
            <a:ext cx="5688632" cy="31999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Political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influence of political factors over construction project decisions can include the following.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2375556"/>
            <a:ext cx="8363272" cy="130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The potential effects of a change of government. Elected governments change on the basis of decisions made by the electorate.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57201" y="3214593"/>
            <a:ext cx="4474840" cy="10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Governmental change may bring adjustments in priorities leading to a modification of potential business opportunities.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57200" y="4362350"/>
            <a:ext cx="4474841" cy="1207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Existing long-term project commitments may be abandoned by an incoming government affecting construction company profit projections.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E31A89-FB94-45E3-BE9A-DB8E21F1A7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064" y="3387525"/>
            <a:ext cx="3241636" cy="214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2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Economic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Successful business activity is dependent on a number of economic factors.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2375556"/>
            <a:ext cx="4182538" cy="90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Regulation of the economy by the banking sector (eg inflation rates) may affect construction activities.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66378" y="3452462"/>
            <a:ext cx="4182538" cy="794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Changes in interest rates may affect borrowing capacity and cash flow.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56298" y="4297096"/>
            <a:ext cx="4182538" cy="1082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Economic effects of the economy on employment rates may impact a company’s ability to recruit an adequate workforce.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2485174"/>
            <a:ext cx="3525101" cy="235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01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Social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Decisions made regarding construction projects must take account of changing social influences over time.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2310046"/>
            <a:ext cx="4762872" cy="7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Changing demographic may influence the type of construction project prioritised.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66378" y="4149081"/>
            <a:ext cx="446566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Factors such as rising demand for single occupancy homes or accommodation for an ageing population will affect decisions on the type of structures society requires.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963899-62B4-4D76-985C-DB08DE6CE29C}"/>
              </a:ext>
            </a:extLst>
          </p:cNvPr>
          <p:cNvSpPr txBox="1"/>
          <p:nvPr/>
        </p:nvSpPr>
        <p:spPr>
          <a:xfrm>
            <a:off x="611560" y="3047358"/>
            <a:ext cx="4627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For example</a:t>
            </a:r>
            <a:r>
              <a:rPr lang="en-GB" sz="1600" kern="0" dirty="0">
                <a:solidFill>
                  <a:srgbClr val="000000"/>
                </a:solidFill>
                <a:latin typeface="Arial" panose="020B0604020202020204" pitchFamily="34" charset="0"/>
              </a:rPr>
              <a:t>, trends in migration to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and from population centres over time will affect decisions regarding long-term projects.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468E9D-61D6-4D9A-81A0-22CBBA46F9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7136" y="3382271"/>
            <a:ext cx="3196051" cy="213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16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Technological factors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87442"/>
            <a:ext cx="8138070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kern="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1539938"/>
            <a:ext cx="8291264" cy="777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Greater implementation of BIM leading to changes in patterns of work. The required learning curve and training requirements must be taken into account.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9B881AA-ED1C-4D26-B09F-995AD6917A7F}"/>
              </a:ext>
            </a:extLst>
          </p:cNvPr>
          <p:cNvSpPr txBox="1">
            <a:spLocks/>
          </p:cNvSpPr>
          <p:nvPr/>
        </p:nvSpPr>
        <p:spPr bwMode="auto">
          <a:xfrm>
            <a:off x="457200" y="2403513"/>
            <a:ext cx="8110529" cy="67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Changes in broadband and telecommunications technology allows enhanced collaborative working.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A005AD4-359F-47A3-A0C7-32004B3F104E}"/>
              </a:ext>
            </a:extLst>
          </p:cNvPr>
          <p:cNvSpPr txBox="1">
            <a:spLocks/>
          </p:cNvSpPr>
          <p:nvPr/>
        </p:nvSpPr>
        <p:spPr bwMode="auto">
          <a:xfrm>
            <a:off x="457200" y="3220021"/>
            <a:ext cx="4114800" cy="713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Immersive technologies introduce changes in design and construction work practices.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73BA4F7-6F35-43F2-AB2D-753749F8E4FC}"/>
              </a:ext>
            </a:extLst>
          </p:cNvPr>
          <p:cNvSpPr txBox="1">
            <a:spLocks/>
          </p:cNvSpPr>
          <p:nvPr/>
        </p:nvSpPr>
        <p:spPr bwMode="auto">
          <a:xfrm>
            <a:off x="457200" y="4078129"/>
            <a:ext cx="4258816" cy="100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Automation of processes in manufacturing and assembly of components may affect project prices. 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3055010"/>
            <a:ext cx="3402015" cy="226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32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Legal factors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57199" y="1630928"/>
            <a:ext cx="8147249" cy="9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Changes to planning laws may require a shift in priorities. For example, local planning authorities may require a percentage of ‘affordable housing’ to be included as part of a development plan.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1EF96B-F92D-4E18-A4FE-962D5BC6EE1E}"/>
              </a:ext>
            </a:extLst>
          </p:cNvPr>
          <p:cNvSpPr txBox="1">
            <a:spLocks/>
          </p:cNvSpPr>
          <p:nvPr/>
        </p:nvSpPr>
        <p:spPr bwMode="auto">
          <a:xfrm>
            <a:off x="457200" y="2686876"/>
            <a:ext cx="8147248" cy="73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Adjustments in Building Regulations and laws may necessitate new worker skills or upskilling. Traditional trade skills practices may need updating or changing. 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60736" y="3548790"/>
            <a:ext cx="8143712" cy="45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Tax changes may impact self-employed and sub-contract worker availability.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A97700CB-1048-454A-A439-E2F7A216256E}"/>
              </a:ext>
            </a:extLst>
          </p:cNvPr>
          <p:cNvSpPr txBox="1">
            <a:spLocks/>
          </p:cNvSpPr>
          <p:nvPr/>
        </p:nvSpPr>
        <p:spPr bwMode="auto">
          <a:xfrm>
            <a:off x="457199" y="4149080"/>
            <a:ext cx="814724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Application of health and safety law may require changes in work practices and habits.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019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Environmental factors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75316" y="1541283"/>
            <a:ext cx="7553068" cy="37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Changing emissions targets/limits may affect construction activities. 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F4E60D5-1D46-4595-9828-18D1AEB2C248}"/>
              </a:ext>
            </a:extLst>
          </p:cNvPr>
          <p:cNvSpPr txBox="1">
            <a:spLocks/>
          </p:cNvSpPr>
          <p:nvPr/>
        </p:nvSpPr>
        <p:spPr bwMode="auto">
          <a:xfrm>
            <a:off x="475316" y="2112277"/>
            <a:ext cx="7555246" cy="377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Changes in waste disposal licensing may affect cost.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A6B4E77-62CD-4C94-A8C4-0CC879F9EE0D}"/>
              </a:ext>
            </a:extLst>
          </p:cNvPr>
          <p:cNvSpPr txBox="1">
            <a:spLocks/>
          </p:cNvSpPr>
          <p:nvPr/>
        </p:nvSpPr>
        <p:spPr bwMode="auto">
          <a:xfrm>
            <a:off x="477204" y="2685403"/>
            <a:ext cx="8057124" cy="590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Requirements to use sustainable materials may impact on costings and change technical working practices.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FBDA0F-FA9B-4778-8A21-098D8FA95D51}"/>
              </a:ext>
            </a:extLst>
          </p:cNvPr>
          <p:cNvSpPr txBox="1"/>
          <p:nvPr/>
        </p:nvSpPr>
        <p:spPr>
          <a:xfrm>
            <a:off x="457200" y="4047488"/>
            <a:ext cx="8291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small groups, select two PESTLE factors and debate whether points identified for each factor could be an advantage or disadvantage for the construction industry.</a:t>
            </a:r>
          </a:p>
          <a:p>
            <a:endParaRPr lang="en-GB" dirty="0"/>
          </a:p>
          <a:p>
            <a:r>
              <a:rPr lang="en-GB" dirty="0"/>
              <a:t>Example: Which would be more advantageous – rising inflation rates or reduced inflation rates?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38A0608-10EB-443A-A373-D3365E1DF26C}"/>
              </a:ext>
            </a:extLst>
          </p:cNvPr>
          <p:cNvSpPr txBox="1">
            <a:spLocks/>
          </p:cNvSpPr>
          <p:nvPr/>
        </p:nvSpPr>
        <p:spPr bwMode="auto">
          <a:xfrm>
            <a:off x="475316" y="3573755"/>
            <a:ext cx="834214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Applying PESTLE</a:t>
            </a:r>
          </a:p>
        </p:txBody>
      </p:sp>
    </p:spTree>
    <p:extLst>
      <p:ext uri="{BB962C8B-B14F-4D97-AF65-F5344CB8AC3E}">
        <p14:creationId xmlns:p14="http://schemas.microsoft.com/office/powerpoint/2010/main" val="152607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492</Words>
  <Application>Microsoft Office PowerPoint</Application>
  <PresentationFormat>On-screen Show (4:3)</PresentationFormat>
  <Paragraphs>95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ＭＳ Ｐゴシック</vt:lpstr>
      <vt:lpstr>Arial</vt:lpstr>
      <vt:lpstr>Lucida Grande</vt:lpstr>
      <vt:lpstr>Times New Roman</vt:lpstr>
      <vt:lpstr>1_Default Design</vt:lpstr>
      <vt:lpstr>PowerPoint 11: 4.8 PESTLE factors</vt:lpstr>
      <vt:lpstr>What is PESTLE?</vt:lpstr>
      <vt:lpstr>Political factors</vt:lpstr>
      <vt:lpstr>Economic factors</vt:lpstr>
      <vt:lpstr>Social factors</vt:lpstr>
      <vt:lpstr>Technological factors</vt:lpstr>
      <vt:lpstr>Legal factors</vt:lpstr>
      <vt:lpstr>Environmental factors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148</cp:revision>
  <dcterms:created xsi:type="dcterms:W3CDTF">2013-05-28T00:38:54Z</dcterms:created>
  <dcterms:modified xsi:type="dcterms:W3CDTF">2025-11-12T15:33:45Z</dcterms:modified>
</cp:coreProperties>
</file>