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8"/>
  </p:notesMasterIdLst>
  <p:handoutMasterIdLst>
    <p:handoutMasterId r:id="rId29"/>
  </p:handoutMasterIdLst>
  <p:sldIdLst>
    <p:sldId id="256" r:id="rId2"/>
    <p:sldId id="328" r:id="rId3"/>
    <p:sldId id="365" r:id="rId4"/>
    <p:sldId id="331" r:id="rId5"/>
    <p:sldId id="341" r:id="rId6"/>
    <p:sldId id="347" r:id="rId7"/>
    <p:sldId id="344" r:id="rId8"/>
    <p:sldId id="345" r:id="rId9"/>
    <p:sldId id="346" r:id="rId10"/>
    <p:sldId id="343" r:id="rId11"/>
    <p:sldId id="358" r:id="rId12"/>
    <p:sldId id="352" r:id="rId13"/>
    <p:sldId id="330" r:id="rId14"/>
    <p:sldId id="351" r:id="rId15"/>
    <p:sldId id="337" r:id="rId16"/>
    <p:sldId id="348" r:id="rId17"/>
    <p:sldId id="349" r:id="rId18"/>
    <p:sldId id="350" r:id="rId19"/>
    <p:sldId id="334" r:id="rId20"/>
    <p:sldId id="354" r:id="rId21"/>
    <p:sldId id="353" r:id="rId22"/>
    <p:sldId id="355" r:id="rId23"/>
    <p:sldId id="363" r:id="rId24"/>
    <p:sldId id="356" r:id="rId25"/>
    <p:sldId id="357" r:id="rId26"/>
    <p:sldId id="267" r:id="rId27"/>
  </p:sldIdLst>
  <p:sldSz cx="9144000" cy="6858000" type="screen4x3"/>
  <p:notesSz cx="6797675" cy="9926638"/>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A194E8-CFDC-459D-BF6E-92CD0EE01660}" v="16" dt="2021-06-16T10:26:45.6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p:restoredTop sz="86395"/>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9A194E8-CFDC-459D-BF6E-92CD0EE01660}"/>
    <pc:docChg chg="custSel modSld">
      <pc:chgData name="Caroline Prodger" userId="e4ef2e75-b60b-401b-8ebe-291bdcf405f4" providerId="ADAL" clId="{99A194E8-CFDC-459D-BF6E-92CD0EE01660}" dt="2021-06-16T10:26:45.637" v="95"/>
      <pc:docMkLst>
        <pc:docMk/>
      </pc:docMkLst>
      <pc:sldChg chg="modSp">
        <pc:chgData name="Caroline Prodger" userId="e4ef2e75-b60b-401b-8ebe-291bdcf405f4" providerId="ADAL" clId="{99A194E8-CFDC-459D-BF6E-92CD0EE01660}" dt="2021-06-16T10:26:45.637" v="95"/>
        <pc:sldMkLst>
          <pc:docMk/>
          <pc:sldMk cId="0" sldId="330"/>
        </pc:sldMkLst>
        <pc:spChg chg="mod">
          <ac:chgData name="Caroline Prodger" userId="e4ef2e75-b60b-401b-8ebe-291bdcf405f4" providerId="ADAL" clId="{99A194E8-CFDC-459D-BF6E-92CD0EE01660}" dt="2021-06-16T10:26:45.637" v="95"/>
          <ac:spMkLst>
            <pc:docMk/>
            <pc:sldMk cId="0" sldId="330"/>
            <ac:spMk id="5122" creationId="{00000000-0000-0000-0000-000000000000}"/>
          </ac:spMkLst>
        </pc:spChg>
      </pc:sldChg>
      <pc:sldChg chg="addSp delSp modSp mod">
        <pc:chgData name="Caroline Prodger" userId="e4ef2e75-b60b-401b-8ebe-291bdcf405f4" providerId="ADAL" clId="{99A194E8-CFDC-459D-BF6E-92CD0EE01660}" dt="2021-06-16T10:26:45.637" v="95"/>
        <pc:sldMkLst>
          <pc:docMk/>
          <pc:sldMk cId="0" sldId="337"/>
        </pc:sldMkLst>
        <pc:spChg chg="mod">
          <ac:chgData name="Caroline Prodger" userId="e4ef2e75-b60b-401b-8ebe-291bdcf405f4" providerId="ADAL" clId="{99A194E8-CFDC-459D-BF6E-92CD0EE01660}" dt="2021-06-16T10:26:45.637" v="95"/>
          <ac:spMkLst>
            <pc:docMk/>
            <pc:sldMk cId="0" sldId="337"/>
            <ac:spMk id="2" creationId="{00000000-0000-0000-0000-000000000000}"/>
          </ac:spMkLst>
        </pc:spChg>
        <pc:spChg chg="mod">
          <ac:chgData name="Caroline Prodger" userId="e4ef2e75-b60b-401b-8ebe-291bdcf405f4" providerId="ADAL" clId="{99A194E8-CFDC-459D-BF6E-92CD0EE01660}" dt="2021-06-16T10:18:02.055" v="46" actId="14100"/>
          <ac:spMkLst>
            <pc:docMk/>
            <pc:sldMk cId="0" sldId="337"/>
            <ac:spMk id="3" creationId="{00000000-0000-0000-0000-000000000000}"/>
          </ac:spMkLst>
        </pc:spChg>
        <pc:picChg chg="del">
          <ac:chgData name="Caroline Prodger" userId="e4ef2e75-b60b-401b-8ebe-291bdcf405f4" providerId="ADAL" clId="{99A194E8-CFDC-459D-BF6E-92CD0EE01660}" dt="2021-06-16T10:17:58.790" v="44" actId="478"/>
          <ac:picMkLst>
            <pc:docMk/>
            <pc:sldMk cId="0" sldId="337"/>
            <ac:picMk id="5" creationId="{08059305-3A5C-450F-A269-2AA9FAD7C456}"/>
          </ac:picMkLst>
        </pc:picChg>
        <pc:picChg chg="add mod">
          <ac:chgData name="Caroline Prodger" userId="e4ef2e75-b60b-401b-8ebe-291bdcf405f4" providerId="ADAL" clId="{99A194E8-CFDC-459D-BF6E-92CD0EE01660}" dt="2021-06-16T10:18:36.781" v="52" actId="1076"/>
          <ac:picMkLst>
            <pc:docMk/>
            <pc:sldMk cId="0" sldId="337"/>
            <ac:picMk id="6" creationId="{45849868-DBF0-42E5-AEF5-CE42ADE971B1}"/>
          </ac:picMkLst>
        </pc:picChg>
        <pc:picChg chg="del">
          <ac:chgData name="Caroline Prodger" userId="e4ef2e75-b60b-401b-8ebe-291bdcf405f4" providerId="ADAL" clId="{99A194E8-CFDC-459D-BF6E-92CD0EE01660}" dt="2021-06-16T10:17:59.413" v="45" actId="478"/>
          <ac:picMkLst>
            <pc:docMk/>
            <pc:sldMk cId="0" sldId="337"/>
            <ac:picMk id="7" creationId="{441D4FAA-8A49-4DFA-A190-6641362E0BE9}"/>
          </ac:picMkLst>
        </pc:picChg>
      </pc:sldChg>
      <pc:sldChg chg="addSp delSp modSp mod">
        <pc:chgData name="Caroline Prodger" userId="e4ef2e75-b60b-401b-8ebe-291bdcf405f4" providerId="ADAL" clId="{99A194E8-CFDC-459D-BF6E-92CD0EE01660}" dt="2021-06-16T10:26:45.637" v="95"/>
        <pc:sldMkLst>
          <pc:docMk/>
          <pc:sldMk cId="2004821185" sldId="341"/>
        </pc:sldMkLst>
        <pc:spChg chg="mod">
          <ac:chgData name="Caroline Prodger" userId="e4ef2e75-b60b-401b-8ebe-291bdcf405f4" providerId="ADAL" clId="{99A194E8-CFDC-459D-BF6E-92CD0EE01660}" dt="2021-06-16T10:26:45.637" v="95"/>
          <ac:spMkLst>
            <pc:docMk/>
            <pc:sldMk cId="2004821185" sldId="341"/>
            <ac:spMk id="4" creationId="{B71040FF-0DEF-485D-A0D9-B518499C4608}"/>
          </ac:spMkLst>
        </pc:spChg>
        <pc:picChg chg="add mod">
          <ac:chgData name="Caroline Prodger" userId="e4ef2e75-b60b-401b-8ebe-291bdcf405f4" providerId="ADAL" clId="{99A194E8-CFDC-459D-BF6E-92CD0EE01660}" dt="2021-06-16T10:14:59.858" v="8" actId="1076"/>
          <ac:picMkLst>
            <pc:docMk/>
            <pc:sldMk cId="2004821185" sldId="341"/>
            <ac:picMk id="6" creationId="{9B5DE615-D16F-4CBC-BC4F-1CAD94EBBCC2}"/>
          </ac:picMkLst>
        </pc:picChg>
        <pc:picChg chg="add mod">
          <ac:chgData name="Caroline Prodger" userId="e4ef2e75-b60b-401b-8ebe-291bdcf405f4" providerId="ADAL" clId="{99A194E8-CFDC-459D-BF6E-92CD0EE01660}" dt="2021-06-16T10:15:03.899" v="9" actId="1076"/>
          <ac:picMkLst>
            <pc:docMk/>
            <pc:sldMk cId="2004821185" sldId="341"/>
            <ac:picMk id="8" creationId="{9F02418C-F2E5-480E-B901-D534A8CA9835}"/>
          </ac:picMkLst>
        </pc:picChg>
        <pc:picChg chg="del">
          <ac:chgData name="Caroline Prodger" userId="e4ef2e75-b60b-401b-8ebe-291bdcf405f4" providerId="ADAL" clId="{99A194E8-CFDC-459D-BF6E-92CD0EE01660}" dt="2021-06-16T10:14:51.968" v="1" actId="21"/>
          <ac:picMkLst>
            <pc:docMk/>
            <pc:sldMk cId="2004821185" sldId="341"/>
            <ac:picMk id="1026" creationId="{2AFB5B29-F59D-4961-A32C-AA9591FA7979}"/>
          </ac:picMkLst>
        </pc:picChg>
        <pc:picChg chg="del">
          <ac:chgData name="Caroline Prodger" userId="e4ef2e75-b60b-401b-8ebe-291bdcf405f4" providerId="ADAL" clId="{99A194E8-CFDC-459D-BF6E-92CD0EE01660}" dt="2021-06-16T10:14:54.324" v="4" actId="21"/>
          <ac:picMkLst>
            <pc:docMk/>
            <pc:sldMk cId="2004821185" sldId="341"/>
            <ac:picMk id="1028" creationId="{EAA8A1AD-1263-48FF-AE5A-5673BD43ACAF}"/>
          </ac:picMkLst>
        </pc:picChg>
      </pc:sldChg>
      <pc:sldChg chg="addSp delSp modSp mod">
        <pc:chgData name="Caroline Prodger" userId="e4ef2e75-b60b-401b-8ebe-291bdcf405f4" providerId="ADAL" clId="{99A194E8-CFDC-459D-BF6E-92CD0EE01660}" dt="2021-06-16T10:26:45.637" v="95"/>
        <pc:sldMkLst>
          <pc:docMk/>
          <pc:sldMk cId="2375944551" sldId="344"/>
        </pc:sldMkLst>
        <pc:spChg chg="mod">
          <ac:chgData name="Caroline Prodger" userId="e4ef2e75-b60b-401b-8ebe-291bdcf405f4" providerId="ADAL" clId="{99A194E8-CFDC-459D-BF6E-92CD0EE01660}" dt="2021-06-16T10:26:45.637" v="95"/>
          <ac:spMkLst>
            <pc:docMk/>
            <pc:sldMk cId="2375944551" sldId="344"/>
            <ac:spMk id="2" creationId="{9DCE337F-AF73-4318-A55C-4303243BB596}"/>
          </ac:spMkLst>
        </pc:spChg>
        <pc:picChg chg="del">
          <ac:chgData name="Caroline Prodger" userId="e4ef2e75-b60b-401b-8ebe-291bdcf405f4" providerId="ADAL" clId="{99A194E8-CFDC-459D-BF6E-92CD0EE01660}" dt="2021-06-16T10:15:13.068" v="10" actId="478"/>
          <ac:picMkLst>
            <pc:docMk/>
            <pc:sldMk cId="2375944551" sldId="344"/>
            <ac:picMk id="4" creationId="{00000000-0000-0000-0000-000000000000}"/>
          </ac:picMkLst>
        </pc:picChg>
        <pc:picChg chg="add mod">
          <ac:chgData name="Caroline Prodger" userId="e4ef2e75-b60b-401b-8ebe-291bdcf405f4" providerId="ADAL" clId="{99A194E8-CFDC-459D-BF6E-92CD0EE01660}" dt="2021-06-16T10:15:23.448" v="15" actId="14100"/>
          <ac:picMkLst>
            <pc:docMk/>
            <pc:sldMk cId="2375944551" sldId="344"/>
            <ac:picMk id="6" creationId="{0D363454-245F-4D90-8D6A-4A9831333949}"/>
          </ac:picMkLst>
        </pc:picChg>
      </pc:sldChg>
      <pc:sldChg chg="addSp delSp modSp mod">
        <pc:chgData name="Caroline Prodger" userId="e4ef2e75-b60b-401b-8ebe-291bdcf405f4" providerId="ADAL" clId="{99A194E8-CFDC-459D-BF6E-92CD0EE01660}" dt="2021-06-16T10:26:45.637" v="95"/>
        <pc:sldMkLst>
          <pc:docMk/>
          <pc:sldMk cId="2146482439" sldId="345"/>
        </pc:sldMkLst>
        <pc:spChg chg="mod">
          <ac:chgData name="Caroline Prodger" userId="e4ef2e75-b60b-401b-8ebe-291bdcf405f4" providerId="ADAL" clId="{99A194E8-CFDC-459D-BF6E-92CD0EE01660}" dt="2021-06-16T10:26:45.637" v="95"/>
          <ac:spMkLst>
            <pc:docMk/>
            <pc:sldMk cId="2146482439" sldId="345"/>
            <ac:spMk id="2" creationId="{8BBF5550-EE15-423F-9BAC-82F566E27876}"/>
          </ac:spMkLst>
        </pc:spChg>
        <pc:spChg chg="mod">
          <ac:chgData name="Caroline Prodger" userId="e4ef2e75-b60b-401b-8ebe-291bdcf405f4" providerId="ADAL" clId="{99A194E8-CFDC-459D-BF6E-92CD0EE01660}" dt="2021-06-16T10:26:45.637" v="95"/>
          <ac:spMkLst>
            <pc:docMk/>
            <pc:sldMk cId="2146482439" sldId="345"/>
            <ac:spMk id="3" creationId="{7D55886D-F924-48B1-84E9-56A901D2F5C0}"/>
          </ac:spMkLst>
        </pc:spChg>
        <pc:picChg chg="add mod">
          <ac:chgData name="Caroline Prodger" userId="e4ef2e75-b60b-401b-8ebe-291bdcf405f4" providerId="ADAL" clId="{99A194E8-CFDC-459D-BF6E-92CD0EE01660}" dt="2021-06-16T10:15:55.182" v="25" actId="14100"/>
          <ac:picMkLst>
            <pc:docMk/>
            <pc:sldMk cId="2146482439" sldId="345"/>
            <ac:picMk id="6" creationId="{97DF8EA2-E10E-4724-B835-A8F979D6F618}"/>
          </ac:picMkLst>
        </pc:picChg>
        <pc:picChg chg="add mod">
          <ac:chgData name="Caroline Prodger" userId="e4ef2e75-b60b-401b-8ebe-291bdcf405f4" providerId="ADAL" clId="{99A194E8-CFDC-459D-BF6E-92CD0EE01660}" dt="2021-06-16T10:15:57.411" v="26" actId="1076"/>
          <ac:picMkLst>
            <pc:docMk/>
            <pc:sldMk cId="2146482439" sldId="345"/>
            <ac:picMk id="8" creationId="{E4EB60BF-59B0-43C6-9F57-FC9E79635A6D}"/>
          </ac:picMkLst>
        </pc:picChg>
        <pc:picChg chg="del">
          <ac:chgData name="Caroline Prodger" userId="e4ef2e75-b60b-401b-8ebe-291bdcf405f4" providerId="ADAL" clId="{99A194E8-CFDC-459D-BF6E-92CD0EE01660}" dt="2021-06-16T10:15:48.838" v="17" actId="478"/>
          <ac:picMkLst>
            <pc:docMk/>
            <pc:sldMk cId="2146482439" sldId="345"/>
            <ac:picMk id="2050" creationId="{9C223389-06F3-4F31-8DD8-2080A68FD3BF}"/>
          </ac:picMkLst>
        </pc:picChg>
        <pc:picChg chg="del">
          <ac:chgData name="Caroline Prodger" userId="e4ef2e75-b60b-401b-8ebe-291bdcf405f4" providerId="ADAL" clId="{99A194E8-CFDC-459D-BF6E-92CD0EE01660}" dt="2021-06-16T10:15:49.684" v="18" actId="478"/>
          <ac:picMkLst>
            <pc:docMk/>
            <pc:sldMk cId="2146482439" sldId="345"/>
            <ac:picMk id="2052" creationId="{8CC2912E-FBF2-4390-8437-E5632CCA0DCE}"/>
          </ac:picMkLst>
        </pc:picChg>
      </pc:sldChg>
      <pc:sldChg chg="addSp delSp modSp mod">
        <pc:chgData name="Caroline Prodger" userId="e4ef2e75-b60b-401b-8ebe-291bdcf405f4" providerId="ADAL" clId="{99A194E8-CFDC-459D-BF6E-92CD0EE01660}" dt="2021-06-16T10:16:49.042" v="40" actId="14100"/>
        <pc:sldMkLst>
          <pc:docMk/>
          <pc:sldMk cId="2082325510" sldId="346"/>
        </pc:sldMkLst>
        <pc:spChg chg="mod">
          <ac:chgData name="Caroline Prodger" userId="e4ef2e75-b60b-401b-8ebe-291bdcf405f4" providerId="ADAL" clId="{99A194E8-CFDC-459D-BF6E-92CD0EE01660}" dt="2021-06-16T10:16:40.216" v="38" actId="20577"/>
          <ac:spMkLst>
            <pc:docMk/>
            <pc:sldMk cId="2082325510" sldId="346"/>
            <ac:spMk id="4" creationId="{7948BA20-A63E-4EC5-9963-CD06120C1772}"/>
          </ac:spMkLst>
        </pc:spChg>
        <pc:picChg chg="add mod">
          <ac:chgData name="Caroline Prodger" userId="e4ef2e75-b60b-401b-8ebe-291bdcf405f4" providerId="ADAL" clId="{99A194E8-CFDC-459D-BF6E-92CD0EE01660}" dt="2021-06-16T10:16:49.042" v="40" actId="14100"/>
          <ac:picMkLst>
            <pc:docMk/>
            <pc:sldMk cId="2082325510" sldId="346"/>
            <ac:picMk id="6" creationId="{967404FB-BBFE-47E8-86D6-B10BDA9B7A1F}"/>
          </ac:picMkLst>
        </pc:picChg>
        <pc:picChg chg="del">
          <ac:chgData name="Caroline Prodger" userId="e4ef2e75-b60b-401b-8ebe-291bdcf405f4" providerId="ADAL" clId="{99A194E8-CFDC-459D-BF6E-92CD0EE01660}" dt="2021-06-16T10:16:03.989" v="28" actId="478"/>
          <ac:picMkLst>
            <pc:docMk/>
            <pc:sldMk cId="2082325510" sldId="346"/>
            <ac:picMk id="3074" creationId="{45E441BD-6371-4E40-986A-6A1CB985C02C}"/>
          </ac:picMkLst>
        </pc:picChg>
        <pc:picChg chg="del">
          <ac:chgData name="Caroline Prodger" userId="e4ef2e75-b60b-401b-8ebe-291bdcf405f4" providerId="ADAL" clId="{99A194E8-CFDC-459D-BF6E-92CD0EE01660}" dt="2021-06-16T10:16:03.107" v="27" actId="478"/>
          <ac:picMkLst>
            <pc:docMk/>
            <pc:sldMk cId="2082325510" sldId="346"/>
            <ac:picMk id="3076" creationId="{9727B16A-AED4-4524-AADC-7A502E95F807}"/>
          </ac:picMkLst>
        </pc:picChg>
      </pc:sldChg>
      <pc:sldChg chg="modSp">
        <pc:chgData name="Caroline Prodger" userId="e4ef2e75-b60b-401b-8ebe-291bdcf405f4" providerId="ADAL" clId="{99A194E8-CFDC-459D-BF6E-92CD0EE01660}" dt="2021-06-16T10:26:45.637" v="95"/>
        <pc:sldMkLst>
          <pc:docMk/>
          <pc:sldMk cId="3968912924" sldId="347"/>
        </pc:sldMkLst>
        <pc:spChg chg="mod">
          <ac:chgData name="Caroline Prodger" userId="e4ef2e75-b60b-401b-8ebe-291bdcf405f4" providerId="ADAL" clId="{99A194E8-CFDC-459D-BF6E-92CD0EE01660}" dt="2021-06-16T10:26:45.637" v="95"/>
          <ac:spMkLst>
            <pc:docMk/>
            <pc:sldMk cId="3968912924" sldId="347"/>
            <ac:spMk id="3" creationId="{4B0EDFCA-1C1D-4631-8A2C-44F3E3A39999}"/>
          </ac:spMkLst>
        </pc:spChg>
      </pc:sldChg>
      <pc:sldChg chg="modSp">
        <pc:chgData name="Caroline Prodger" userId="e4ef2e75-b60b-401b-8ebe-291bdcf405f4" providerId="ADAL" clId="{99A194E8-CFDC-459D-BF6E-92CD0EE01660}" dt="2021-06-16T10:26:45.637" v="95"/>
        <pc:sldMkLst>
          <pc:docMk/>
          <pc:sldMk cId="2180759395" sldId="348"/>
        </pc:sldMkLst>
        <pc:spChg chg="mod">
          <ac:chgData name="Caroline Prodger" userId="e4ef2e75-b60b-401b-8ebe-291bdcf405f4" providerId="ADAL" clId="{99A194E8-CFDC-459D-BF6E-92CD0EE01660}" dt="2021-06-16T10:26:45.637" v="95"/>
          <ac:spMkLst>
            <pc:docMk/>
            <pc:sldMk cId="2180759395" sldId="348"/>
            <ac:spMk id="2" creationId="{75DC827D-B43E-4451-AE56-3DA07EBB1D37}"/>
          </ac:spMkLst>
        </pc:spChg>
      </pc:sldChg>
      <pc:sldChg chg="addSp delSp modSp mod">
        <pc:chgData name="Caroline Prodger" userId="e4ef2e75-b60b-401b-8ebe-291bdcf405f4" providerId="ADAL" clId="{99A194E8-CFDC-459D-BF6E-92CD0EE01660}" dt="2021-06-16T10:26:45.637" v="95"/>
        <pc:sldMkLst>
          <pc:docMk/>
          <pc:sldMk cId="4274436848" sldId="349"/>
        </pc:sldMkLst>
        <pc:spChg chg="mod">
          <ac:chgData name="Caroline Prodger" userId="e4ef2e75-b60b-401b-8ebe-291bdcf405f4" providerId="ADAL" clId="{99A194E8-CFDC-459D-BF6E-92CD0EE01660}" dt="2021-06-16T10:26:45.637" v="95"/>
          <ac:spMkLst>
            <pc:docMk/>
            <pc:sldMk cId="4274436848" sldId="349"/>
            <ac:spMk id="2" creationId="{CFF8EECD-D5D4-4C6D-9923-9DBA955F2638}"/>
          </ac:spMkLst>
        </pc:spChg>
        <pc:spChg chg="mod">
          <ac:chgData name="Caroline Prodger" userId="e4ef2e75-b60b-401b-8ebe-291bdcf405f4" providerId="ADAL" clId="{99A194E8-CFDC-459D-BF6E-92CD0EE01660}" dt="2021-06-16T10:19:03.849" v="58" actId="14100"/>
          <ac:spMkLst>
            <pc:docMk/>
            <pc:sldMk cId="4274436848" sldId="349"/>
            <ac:spMk id="3" creationId="{4A39D522-E2BF-48DB-BFCC-F0CF44CFACED}"/>
          </ac:spMkLst>
        </pc:spChg>
        <pc:picChg chg="del">
          <ac:chgData name="Caroline Prodger" userId="e4ef2e75-b60b-401b-8ebe-291bdcf405f4" providerId="ADAL" clId="{99A194E8-CFDC-459D-BF6E-92CD0EE01660}" dt="2021-06-16T10:18:48.822" v="53" actId="478"/>
          <ac:picMkLst>
            <pc:docMk/>
            <pc:sldMk cId="4274436848" sldId="349"/>
            <ac:picMk id="4" creationId="{00000000-0000-0000-0000-000000000000}"/>
          </ac:picMkLst>
        </pc:picChg>
        <pc:picChg chg="add mod">
          <ac:chgData name="Caroline Prodger" userId="e4ef2e75-b60b-401b-8ebe-291bdcf405f4" providerId="ADAL" clId="{99A194E8-CFDC-459D-BF6E-92CD0EE01660}" dt="2021-06-16T10:19:11.762" v="62" actId="1076"/>
          <ac:picMkLst>
            <pc:docMk/>
            <pc:sldMk cId="4274436848" sldId="349"/>
            <ac:picMk id="6" creationId="{125A3084-D1E7-416B-BED1-4BB1291FFF19}"/>
          </ac:picMkLst>
        </pc:picChg>
      </pc:sldChg>
      <pc:sldChg chg="modSp">
        <pc:chgData name="Caroline Prodger" userId="e4ef2e75-b60b-401b-8ebe-291bdcf405f4" providerId="ADAL" clId="{99A194E8-CFDC-459D-BF6E-92CD0EE01660}" dt="2021-06-16T10:26:45.637" v="95"/>
        <pc:sldMkLst>
          <pc:docMk/>
          <pc:sldMk cId="4051188601" sldId="350"/>
        </pc:sldMkLst>
        <pc:spChg chg="mod">
          <ac:chgData name="Caroline Prodger" userId="e4ef2e75-b60b-401b-8ebe-291bdcf405f4" providerId="ADAL" clId="{99A194E8-CFDC-459D-BF6E-92CD0EE01660}" dt="2021-06-16T10:26:45.637" v="95"/>
          <ac:spMkLst>
            <pc:docMk/>
            <pc:sldMk cId="4051188601" sldId="350"/>
            <ac:spMk id="2" creationId="{CFFDDDC3-4B83-402A-96CC-F574155143E7}"/>
          </ac:spMkLst>
        </pc:spChg>
      </pc:sldChg>
      <pc:sldChg chg="modSp">
        <pc:chgData name="Caroline Prodger" userId="e4ef2e75-b60b-401b-8ebe-291bdcf405f4" providerId="ADAL" clId="{99A194E8-CFDC-459D-BF6E-92CD0EE01660}" dt="2021-06-16T10:26:45.637" v="95"/>
        <pc:sldMkLst>
          <pc:docMk/>
          <pc:sldMk cId="1773594424" sldId="351"/>
        </pc:sldMkLst>
        <pc:spChg chg="mod">
          <ac:chgData name="Caroline Prodger" userId="e4ef2e75-b60b-401b-8ebe-291bdcf405f4" providerId="ADAL" clId="{99A194E8-CFDC-459D-BF6E-92CD0EE01660}" dt="2021-06-16T10:26:45.637" v="95"/>
          <ac:spMkLst>
            <pc:docMk/>
            <pc:sldMk cId="1773594424" sldId="351"/>
            <ac:spMk id="2" creationId="{905107B8-4512-4E0F-A2D9-2C4DD995C841}"/>
          </ac:spMkLst>
        </pc:spChg>
      </pc:sldChg>
      <pc:sldChg chg="modSp">
        <pc:chgData name="Caroline Prodger" userId="e4ef2e75-b60b-401b-8ebe-291bdcf405f4" providerId="ADAL" clId="{99A194E8-CFDC-459D-BF6E-92CD0EE01660}" dt="2021-06-16T10:26:45.637" v="95"/>
        <pc:sldMkLst>
          <pc:docMk/>
          <pc:sldMk cId="971398007" sldId="352"/>
        </pc:sldMkLst>
        <pc:spChg chg="mod">
          <ac:chgData name="Caroline Prodger" userId="e4ef2e75-b60b-401b-8ebe-291bdcf405f4" providerId="ADAL" clId="{99A194E8-CFDC-459D-BF6E-92CD0EE01660}" dt="2021-06-16T10:26:45.637" v="95"/>
          <ac:spMkLst>
            <pc:docMk/>
            <pc:sldMk cId="971398007" sldId="352"/>
            <ac:spMk id="2" creationId="{00000000-0000-0000-0000-000000000000}"/>
          </ac:spMkLst>
        </pc:spChg>
      </pc:sldChg>
      <pc:sldChg chg="addSp delSp modSp mod">
        <pc:chgData name="Caroline Prodger" userId="e4ef2e75-b60b-401b-8ebe-291bdcf405f4" providerId="ADAL" clId="{99A194E8-CFDC-459D-BF6E-92CD0EE01660}" dt="2021-06-16T10:26:45.637" v="95"/>
        <pc:sldMkLst>
          <pc:docMk/>
          <pc:sldMk cId="1864976759" sldId="353"/>
        </pc:sldMkLst>
        <pc:spChg chg="mod">
          <ac:chgData name="Caroline Prodger" userId="e4ef2e75-b60b-401b-8ebe-291bdcf405f4" providerId="ADAL" clId="{99A194E8-CFDC-459D-BF6E-92CD0EE01660}" dt="2021-06-16T10:26:45.637" v="95"/>
          <ac:spMkLst>
            <pc:docMk/>
            <pc:sldMk cId="1864976759" sldId="353"/>
            <ac:spMk id="2" creationId="{00000000-0000-0000-0000-000000000000}"/>
          </ac:spMkLst>
        </pc:spChg>
        <pc:picChg chg="del">
          <ac:chgData name="Caroline Prodger" userId="e4ef2e75-b60b-401b-8ebe-291bdcf405f4" providerId="ADAL" clId="{99A194E8-CFDC-459D-BF6E-92CD0EE01660}" dt="2021-06-16T10:19:25.045" v="63" actId="478"/>
          <ac:picMkLst>
            <pc:docMk/>
            <pc:sldMk cId="1864976759" sldId="353"/>
            <ac:picMk id="4" creationId="{00000000-0000-0000-0000-000000000000}"/>
          </ac:picMkLst>
        </pc:picChg>
        <pc:picChg chg="add mod">
          <ac:chgData name="Caroline Prodger" userId="e4ef2e75-b60b-401b-8ebe-291bdcf405f4" providerId="ADAL" clId="{99A194E8-CFDC-459D-BF6E-92CD0EE01660}" dt="2021-06-16T10:19:35.459" v="69" actId="1076"/>
          <ac:picMkLst>
            <pc:docMk/>
            <pc:sldMk cId="1864976759" sldId="353"/>
            <ac:picMk id="6" creationId="{FBB09928-E98C-49F9-9885-23D58F99BE4A}"/>
          </ac:picMkLst>
        </pc:picChg>
      </pc:sldChg>
      <pc:sldChg chg="addSp delSp modSp mod">
        <pc:chgData name="Caroline Prodger" userId="e4ef2e75-b60b-401b-8ebe-291bdcf405f4" providerId="ADAL" clId="{99A194E8-CFDC-459D-BF6E-92CD0EE01660}" dt="2021-06-16T10:26:45.637" v="95"/>
        <pc:sldMkLst>
          <pc:docMk/>
          <pc:sldMk cId="1778082257" sldId="354"/>
        </pc:sldMkLst>
        <pc:spChg chg="mod">
          <ac:chgData name="Caroline Prodger" userId="e4ef2e75-b60b-401b-8ebe-291bdcf405f4" providerId="ADAL" clId="{99A194E8-CFDC-459D-BF6E-92CD0EE01660}" dt="2021-06-16T10:26:45.637" v="95"/>
          <ac:spMkLst>
            <pc:docMk/>
            <pc:sldMk cId="1778082257" sldId="354"/>
            <ac:spMk id="2" creationId="{00000000-0000-0000-0000-000000000000}"/>
          </ac:spMkLst>
        </pc:spChg>
        <pc:spChg chg="add del mod">
          <ac:chgData name="Caroline Prodger" userId="e4ef2e75-b60b-401b-8ebe-291bdcf405f4" providerId="ADAL" clId="{99A194E8-CFDC-459D-BF6E-92CD0EE01660}" dt="2021-06-16T10:22:34.889" v="78" actId="22"/>
          <ac:spMkLst>
            <pc:docMk/>
            <pc:sldMk cId="1778082257" sldId="354"/>
            <ac:spMk id="4" creationId="{7DA1EEC2-B975-4439-8C13-6C0207DC61D3}"/>
          </ac:spMkLst>
        </pc:spChg>
        <pc:picChg chg="del">
          <ac:chgData name="Caroline Prodger" userId="e4ef2e75-b60b-401b-8ebe-291bdcf405f4" providerId="ADAL" clId="{99A194E8-CFDC-459D-BF6E-92CD0EE01660}" dt="2021-06-16T10:22:33.571" v="77" actId="478"/>
          <ac:picMkLst>
            <pc:docMk/>
            <pc:sldMk cId="1778082257" sldId="354"/>
            <ac:picMk id="6" creationId="{00000000-0000-0000-0000-000000000000}"/>
          </ac:picMkLst>
        </pc:picChg>
        <pc:picChg chg="add mod ord">
          <ac:chgData name="Caroline Prodger" userId="e4ef2e75-b60b-401b-8ebe-291bdcf405f4" providerId="ADAL" clId="{99A194E8-CFDC-459D-BF6E-92CD0EE01660}" dt="2021-06-16T10:26:45.637" v="95"/>
          <ac:picMkLst>
            <pc:docMk/>
            <pc:sldMk cId="1778082257" sldId="354"/>
            <ac:picMk id="7" creationId="{A5BF4680-6992-4D51-95C2-B8DF39FD10FE}"/>
          </ac:picMkLst>
        </pc:picChg>
      </pc:sldChg>
      <pc:sldChg chg="addSp delSp modSp mod">
        <pc:chgData name="Caroline Prodger" userId="e4ef2e75-b60b-401b-8ebe-291bdcf405f4" providerId="ADAL" clId="{99A194E8-CFDC-459D-BF6E-92CD0EE01660}" dt="2021-06-16T10:23:42.307" v="94" actId="14100"/>
        <pc:sldMkLst>
          <pc:docMk/>
          <pc:sldMk cId="3916193302" sldId="355"/>
        </pc:sldMkLst>
        <pc:picChg chg="add mod ord">
          <ac:chgData name="Caroline Prodger" userId="e4ef2e75-b60b-401b-8ebe-291bdcf405f4" providerId="ADAL" clId="{99A194E8-CFDC-459D-BF6E-92CD0EE01660}" dt="2021-06-16T10:23:42.307" v="94" actId="14100"/>
          <ac:picMkLst>
            <pc:docMk/>
            <pc:sldMk cId="3916193302" sldId="355"/>
            <ac:picMk id="3" creationId="{E3E2E0F8-BAEB-4AD4-A70A-6F2578CD9436}"/>
          </ac:picMkLst>
        </pc:picChg>
        <pc:picChg chg="del">
          <ac:chgData name="Caroline Prodger" userId="e4ef2e75-b60b-401b-8ebe-291bdcf405f4" providerId="ADAL" clId="{99A194E8-CFDC-459D-BF6E-92CD0EE01660}" dt="2021-06-16T10:23:01.478" v="81" actId="478"/>
          <ac:picMkLst>
            <pc:docMk/>
            <pc:sldMk cId="3916193302" sldId="355"/>
            <ac:picMk id="4" creationId="{00000000-0000-0000-0000-000000000000}"/>
          </ac:picMkLst>
        </pc:picChg>
      </pc:sldChg>
      <pc:sldChg chg="addSp delSp modSp mod">
        <pc:chgData name="Caroline Prodger" userId="e4ef2e75-b60b-401b-8ebe-291bdcf405f4" providerId="ADAL" clId="{99A194E8-CFDC-459D-BF6E-92CD0EE01660}" dt="2021-06-16T10:26:45.637" v="95"/>
        <pc:sldMkLst>
          <pc:docMk/>
          <pc:sldMk cId="1593174722" sldId="356"/>
        </pc:sldMkLst>
        <pc:spChg chg="mod">
          <ac:chgData name="Caroline Prodger" userId="e4ef2e75-b60b-401b-8ebe-291bdcf405f4" providerId="ADAL" clId="{99A194E8-CFDC-459D-BF6E-92CD0EE01660}" dt="2021-06-16T10:26:45.637" v="95"/>
          <ac:spMkLst>
            <pc:docMk/>
            <pc:sldMk cId="1593174722" sldId="356"/>
            <ac:spMk id="2" creationId="{00000000-0000-0000-0000-000000000000}"/>
          </ac:spMkLst>
        </pc:spChg>
        <pc:picChg chg="del">
          <ac:chgData name="Caroline Prodger" userId="e4ef2e75-b60b-401b-8ebe-291bdcf405f4" providerId="ADAL" clId="{99A194E8-CFDC-459D-BF6E-92CD0EE01660}" dt="2021-06-16T10:19:45.204" v="70" actId="478"/>
          <ac:picMkLst>
            <pc:docMk/>
            <pc:sldMk cId="1593174722" sldId="356"/>
            <ac:picMk id="4" creationId="{00000000-0000-0000-0000-000000000000}"/>
          </ac:picMkLst>
        </pc:picChg>
        <pc:picChg chg="add mod">
          <ac:chgData name="Caroline Prodger" userId="e4ef2e75-b60b-401b-8ebe-291bdcf405f4" providerId="ADAL" clId="{99A194E8-CFDC-459D-BF6E-92CD0EE01660}" dt="2021-06-16T10:19:57.850" v="76" actId="1076"/>
          <ac:picMkLst>
            <pc:docMk/>
            <pc:sldMk cId="1593174722" sldId="356"/>
            <ac:picMk id="6" creationId="{C82CFC9F-939C-46F6-89DD-BD8D7B31AF4D}"/>
          </ac:picMkLst>
        </pc:picChg>
      </pc:sldChg>
      <pc:sldChg chg="modSp">
        <pc:chgData name="Caroline Prodger" userId="e4ef2e75-b60b-401b-8ebe-291bdcf405f4" providerId="ADAL" clId="{99A194E8-CFDC-459D-BF6E-92CD0EE01660}" dt="2021-06-16T10:26:45.637" v="95"/>
        <pc:sldMkLst>
          <pc:docMk/>
          <pc:sldMk cId="2721861364" sldId="357"/>
        </pc:sldMkLst>
        <pc:spChg chg="mod">
          <ac:chgData name="Caroline Prodger" userId="e4ef2e75-b60b-401b-8ebe-291bdcf405f4" providerId="ADAL" clId="{99A194E8-CFDC-459D-BF6E-92CD0EE01660}" dt="2021-06-16T10:26:45.637" v="95"/>
          <ac:spMkLst>
            <pc:docMk/>
            <pc:sldMk cId="2721861364" sldId="357"/>
            <ac:spMk id="2" creationId="{00000000-0000-0000-0000-000000000000}"/>
          </ac:spMkLst>
        </pc:spChg>
        <pc:spChg chg="mod">
          <ac:chgData name="Caroline Prodger" userId="e4ef2e75-b60b-401b-8ebe-291bdcf405f4" providerId="ADAL" clId="{99A194E8-CFDC-459D-BF6E-92CD0EE01660}" dt="2021-06-16T10:26:45.637" v="95"/>
          <ac:spMkLst>
            <pc:docMk/>
            <pc:sldMk cId="2721861364" sldId="357"/>
            <ac:spMk id="3" creationId="{00000000-0000-0000-0000-000000000000}"/>
          </ac:spMkLst>
        </pc:spChg>
      </pc:sldChg>
      <pc:sldChg chg="addSp delSp modSp mod">
        <pc:chgData name="Caroline Prodger" userId="e4ef2e75-b60b-401b-8ebe-291bdcf405f4" providerId="ADAL" clId="{99A194E8-CFDC-459D-BF6E-92CD0EE01660}" dt="2021-06-16T10:26:45.637" v="95"/>
        <pc:sldMkLst>
          <pc:docMk/>
          <pc:sldMk cId="104631365" sldId="358"/>
        </pc:sldMkLst>
        <pc:spChg chg="mod">
          <ac:chgData name="Caroline Prodger" userId="e4ef2e75-b60b-401b-8ebe-291bdcf405f4" providerId="ADAL" clId="{99A194E8-CFDC-459D-BF6E-92CD0EE01660}" dt="2021-06-16T10:26:45.637" v="95"/>
          <ac:spMkLst>
            <pc:docMk/>
            <pc:sldMk cId="104631365" sldId="358"/>
            <ac:spMk id="2" creationId="{00000000-0000-0000-0000-000000000000}"/>
          </ac:spMkLst>
        </pc:spChg>
        <pc:spChg chg="add del mod">
          <ac:chgData name="Caroline Prodger" userId="e4ef2e75-b60b-401b-8ebe-291bdcf405f4" providerId="ADAL" clId="{99A194E8-CFDC-459D-BF6E-92CD0EE01660}" dt="2021-06-16T10:17:45.936" v="42" actId="22"/>
          <ac:spMkLst>
            <pc:docMk/>
            <pc:sldMk cId="104631365" sldId="358"/>
            <ac:spMk id="5" creationId="{58D42924-5168-48C8-A698-9B9177FF4B2B}"/>
          </ac:spMkLst>
        </pc:spChg>
        <pc:picChg chg="del">
          <ac:chgData name="Caroline Prodger" userId="e4ef2e75-b60b-401b-8ebe-291bdcf405f4" providerId="ADAL" clId="{99A194E8-CFDC-459D-BF6E-92CD0EE01660}" dt="2021-06-16T10:17:44.082" v="41" actId="478"/>
          <ac:picMkLst>
            <pc:docMk/>
            <pc:sldMk cId="104631365" sldId="358"/>
            <ac:picMk id="4" creationId="{00000000-0000-0000-0000-000000000000}"/>
          </ac:picMkLst>
        </pc:picChg>
        <pc:picChg chg="add mod ord">
          <ac:chgData name="Caroline Prodger" userId="e4ef2e75-b60b-401b-8ebe-291bdcf405f4" providerId="ADAL" clId="{99A194E8-CFDC-459D-BF6E-92CD0EE01660}" dt="2021-06-16T10:17:47.549" v="43" actId="1076"/>
          <ac:picMkLst>
            <pc:docMk/>
            <pc:sldMk cId="104631365" sldId="358"/>
            <ac:picMk id="7" creationId="{F9DEC46A-696D-4692-81D6-7D82001ED250}"/>
          </ac:picMkLst>
        </pc:picChg>
      </pc:sldChg>
      <pc:sldChg chg="modSp">
        <pc:chgData name="Caroline Prodger" userId="e4ef2e75-b60b-401b-8ebe-291bdcf405f4" providerId="ADAL" clId="{99A194E8-CFDC-459D-BF6E-92CD0EE01660}" dt="2021-06-16T10:26:45.637" v="95"/>
        <pc:sldMkLst>
          <pc:docMk/>
          <pc:sldMk cId="2526676341" sldId="365"/>
        </pc:sldMkLst>
        <pc:spChg chg="mod">
          <ac:chgData name="Caroline Prodger" userId="e4ef2e75-b60b-401b-8ebe-291bdcf405f4" providerId="ADAL" clId="{99A194E8-CFDC-459D-BF6E-92CD0EE01660}" dt="2021-06-16T10:26:45.637" v="95"/>
          <ac:spMkLst>
            <pc:docMk/>
            <pc:sldMk cId="2526676341" sldId="365"/>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83753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12200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286704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301482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465995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986263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2861607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2539853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43620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25607911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1: Onsite and offsite construction methods </a:t>
            </a:r>
          </a:p>
        </p:txBody>
      </p:sp>
      <p:sp>
        <p:nvSpPr>
          <p:cNvPr id="2050" name="Rectangle 14"/>
          <p:cNvSpPr>
            <a:spLocks noGrp="1" noChangeArrowheads="1"/>
          </p:cNvSpPr>
          <p:nvPr>
            <p:ph sz="quarter" idx="10"/>
          </p:nvPr>
        </p:nvSpPr>
        <p:spPr>
          <a:xfrm>
            <a:off x="3347864" y="1371600"/>
            <a:ext cx="4752528"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a:t>
            </a:r>
            <a:r>
              <a:rPr lang="en-GB" sz="6600" dirty="0">
                <a:solidFill>
                  <a:schemeClr val="bg1"/>
                </a:solidFill>
                <a:ea typeface="ＭＳ Ｐゴシック" pitchFamily="-105" charset="-128"/>
                <a:cs typeface="ＭＳ Ｐゴシック" pitchFamily="-105" charset="-128"/>
              </a:rPr>
              <a:t>c</a:t>
            </a:r>
            <a:r>
              <a:rPr sz="6600" dirty="0">
                <a:solidFill>
                  <a:schemeClr val="bg1"/>
                </a:solidFill>
                <a:ea typeface="ＭＳ Ｐゴシック" pitchFamily="-105" charset="-128"/>
                <a:cs typeface="ＭＳ Ｐゴシック" pitchFamily="-105" charset="-128"/>
              </a:rPr>
              <a:t>ion</a:t>
            </a:r>
          </a:p>
        </p:txBody>
      </p:sp>
      <p:sp>
        <p:nvSpPr>
          <p:cNvPr id="5" name="TextBox 9">
            <a:extLst>
              <a:ext uri="{FF2B5EF4-FFF2-40B4-BE49-F238E27FC236}">
                <a16:creationId xmlns:a16="http://schemas.microsoft.com/office/drawing/2014/main" id="{E72552C4-4B03-7A42-9C7F-B1000147C742}"/>
              </a:ext>
            </a:extLst>
          </p:cNvPr>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r>
              <a:rPr lang="en-GB" sz="2400" dirty="0">
                <a:effectLst/>
              </a:rPr>
              <a:t> </a:t>
            </a:r>
            <a:endParaRPr lang="en-GB" sz="2400" b="1" dirty="0"/>
          </a:p>
          <a:p>
            <a:r>
              <a:rPr lang="en-GB" sz="2400" b="1" dirty="0"/>
              <a:t>7.1 Construction methods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99DD-008D-4538-9434-830C6146111C}"/>
              </a:ext>
            </a:extLst>
          </p:cNvPr>
          <p:cNvSpPr>
            <a:spLocks noGrp="1"/>
          </p:cNvSpPr>
          <p:nvPr>
            <p:ph type="title"/>
          </p:nvPr>
        </p:nvSpPr>
        <p:spPr>
          <a:xfrm>
            <a:off x="457200" y="1044070"/>
            <a:ext cx="8229600" cy="382588"/>
          </a:xfrm>
        </p:spPr>
        <p:txBody>
          <a:bodyPr/>
          <a:lstStyle/>
          <a:p>
            <a:r>
              <a:rPr lang="en-GB" dirty="0"/>
              <a:t>Portal frames</a:t>
            </a:r>
            <a:r>
              <a:rPr lang="en-GB" u="sng" dirty="0"/>
              <a:t> </a:t>
            </a:r>
          </a:p>
        </p:txBody>
      </p:sp>
      <p:sp>
        <p:nvSpPr>
          <p:cNvPr id="3" name="Content Placeholder 2">
            <a:extLst>
              <a:ext uri="{FF2B5EF4-FFF2-40B4-BE49-F238E27FC236}">
                <a16:creationId xmlns:a16="http://schemas.microsoft.com/office/drawing/2014/main" id="{374EAAED-0A1F-4D4B-9799-33F283DB77B5}"/>
              </a:ext>
            </a:extLst>
          </p:cNvPr>
          <p:cNvSpPr>
            <a:spLocks noGrp="1"/>
          </p:cNvSpPr>
          <p:nvPr>
            <p:ph sz="quarter" idx="10"/>
          </p:nvPr>
        </p:nvSpPr>
        <p:spPr>
          <a:xfrm>
            <a:off x="424677" y="1737048"/>
            <a:ext cx="8512359" cy="4248000"/>
          </a:xfrm>
        </p:spPr>
        <p:txBody>
          <a:bodyPr/>
          <a:lstStyle/>
          <a:p>
            <a:r>
              <a:rPr lang="en-GB" dirty="0"/>
              <a:t>Portal frames were first used during the Second World War and became very popular in the 1960s. They are still commonly used to create structures that require large interior spans, such as supermarkets, warehouses and agricultural buildings. </a:t>
            </a:r>
          </a:p>
          <a:p>
            <a:r>
              <a:rPr lang="en-GB" dirty="0"/>
              <a:t>Portal frames can be made in various shapes and sizes and from a range of different primary materials including steel, concrete and timber. </a:t>
            </a:r>
          </a:p>
          <a:p>
            <a:endParaRPr lang="en-GB" dirty="0"/>
          </a:p>
        </p:txBody>
      </p:sp>
      <p:sp>
        <p:nvSpPr>
          <p:cNvPr id="8" name="AutoShape 2" descr="data:image/jpg;base64,%20/9j/4AAQSkZJRgABAQEAYABgAAD/2wBDAAUDBAQEAwUEBAQFBQUGBwwIBwcHBw8LCwkMEQ8SEhEPERETFhwXExQaFRERGCEYGh0dHx8fExciJCIeJBweHx7/2wBDAQUFBQcGBw4ICA4eFBEUHh4eHh4eHh4eHh4eHh4eHh4eHh4eHh4eHh4eHh4eHh4eHh4eHh4eHh4eHh4eHh4eHh7/wAARCAF9Ax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ZPNDAheaVI1AyS7AACgB9FeceIPjj8L9GnW2bxXaajds5QWulg3k270KRBiKyX+J3j3XFdPBfwj1t/nGy712RbCFk/vBWO8/lQB67UdxNDbQPcXE0cMMYLPJIwVVHqSeleAePJvjkt/4ftdY8XaJ4etPEOrxab5OjWplntgyO5YSyYyfkx0711dt8BfCF1dJfeLdQ13xfeBQrPq9+8kbD08sEKBQBra98avhfo90tnL4vsb68dSUttMV76ViO22APg/XFZC/FTxfrgj/wCEL+EPiS6jLEPca5NFpcQHYgMXkI/4AK9A8O+FfDXh21W10PQdO06Fei29uqY/IVs0AeE6h4j+Pll470HQph4AE+sWt7dRWai5KRrbmHKtP13ETDkR44PXOR0f/CyPGui5HjD4T63HEODdaFcxajEffblJcf8AADVrxj/ycL8Pf+wPrX87OvSaAPPtF+M/w11O5WzbxRb6Xenra6vG9hKD6YnC5P0zXe2txBdQJcW00c8LjKyRsGVh7EcGqGueHtC1y2e31jR7G/if7yzwK+fzFcDdfAzwXDO114Zm1fwndEfLJo188Cg+pTO0/SgD1GivBom+MWh/E6bwTofjTTPEMNvo0Wqj+3bTy3cPNLH5fmRZP/LMHJ9a6MfET4gaIAvi74U6q6Z5utBmS+jx6+WD5g/KgD1aivO9E+Nnw11O7+xSeJIdKvs4+yaqjWc2fTZKAc139tc291Es1tPFNGwyrIwYEeuRQBLRRRQAUUUUAFFFFABRRRQAUUUUAFFFFABRXA/EL4mW3hHxRpvhpPDmt6xqep2s89pHZQZWUxDPlqzYBY98fdHJwKz5fi/bR6/bWMnhfVo9PfVLbR7jUJGjVba9nRGWJoy3mHHmxguAVBPXg0AenUV8w/EXU9c1zxr8QbrUfAepXsnhO0tbjSJY9YghOmlBJN56sHyPNKIzBQW2oFIzxXpfh74i61D4E8NGfwpqep+Ir3S1vJLNLuAO0CIga4aQsEG9nXamdxyePlOAD1OivJJvjpo9zc6fbeG/DPiLxDNqOif2zaLZ2uBNGJEV0UtgF1DMSPVdv3mUH1ugAooooAKKKKACiiigAooooAKKKKACiiigAooooAKKKKACiiigAooooAKKKKACiiigAooooAKKKKACiiigAooooAKKKKACiiigAooooAKKKKACiiigAooooAKKKKACiiigAooooAKKKKACiiigAooooAKKKq6pqOn6VZve6pfWtjap9+a5lWNF+rMQBQBaorzPV/jr8NLO6lsdO1yXxFqEYyLTQrSW/dz6BolKZ+rCqQ+IXxM15l/4RH4R3trbSLgXniTUIrLY3qYY/MkI/AUAes1Xv7+x0+Hzr+8t7SLpvnlVF/MmvLB4P+M+veW/iL4m6boCKfmt/DmmZLA9jNOSfxCCprD4B+AQ/neIP7Z8Vz7t+/W9SknAb1CAqg/75oAt6/8AHP4a6VLLbQa62s3sT7GtNJt3upSfbYNv61mn4kfEXXmkj8G/Ce+iidQYL/xBdraRn3MahnI/EV6Tofh/QtChEOi6Np+mxgYxa2yR8e+0c1p0AeSr4Y+NfiBg+vfETTPDVs6bZLPw/pis49SJp95B9wBUtt8BfA9xJFP4qn13xldRfcl17VJrlR9I9wjH0216rRQBl+HvDvh/w7bfZtA0PTdKgxjy7O1SFT+CgVqUVyXi34mfD7wmr/8ACQ+MdFsJE+9C90rS/wDftcsfyoAwPjf/AMh74bf9jdB/6Inr0yvmj4vfF618QyeFNU8E+C/Gnia10bW01J7m20SdIJo1ikXCOygk5cfw4xmqlh8dfGPi65S3TXvAfw3V3KPDr0lw14g9QsiRR5/4FQB9RHgVy/ij4h+BvDEZk17xXpNjjPyvcqW/75GT+ledaX8K08Y25uPE3xm8QeLYtwZV0m7is7bb/dKw7iR/wKu08MfCH4aeG5ZJtL8G6Ws8mN81xGbiRiO+6Qsc0AeWeJPjL4Hvfjr4M1K0l1WbTrHTNUjlvF02byj5v2bay8bmUeWckDjK+tev+G/iX4B8RMU0fxXpc8g4MbTeU/8A3y+D+lYXi1Vj/aB+HccahEXR9aCqowAM2XAFdF4m+HfgbxKD/bfhXSrtyc+abcJLn/fXDD86AOnVlZQykEEZBHQ0teRar8KdG8MxPfeHfiJ4i8FoPurJqSzWij0KXGePowridT+MPiHwhP8AZ4/iF4A+ICxj/UWiTxXj+3+jrOpP5UAejwf8nRX3/YmWv/pZc16ZXzN4R+K95efFmfx14h+HHjbQ9Mk8Pw6a0p0eedFkS4mkL/Ku4oVkHO3seOlez+Gfip8OvEcog0nxjpElznH2aacQT59PKk2v+lAHR63ouj65aG01rSbHU7c9Yru3SVPyYEVwNz8DvAsUr3PhuPVfCV0xz5ug6jNaL/37VvLP4rXpo6UUAeWf8Ip8XtB58P8AxItNet0HyWviLTEZyPTzoPLb8SDTf+E++JGhkL4r+FlzdxLzJd+Hr1bpcevlOFYfTJr1WigDzjRvjd8O7+ZbW71eXRLwnH2bVrZ7Zwfqw2/rXfafqFhqMPnaffW15F/fglWRfzBqLWNG0jWYPI1fS7HUIsY2XMCyj8mBrgdQ+BvgGSU3GjW+peGrnO7ztGv5Lfn/AHMlP/HaAPTKK8r/AOEN+LGhZbw38TbbWIhwtr4i00OcennQlT+Ow07/AITf4n6Fx4o+FsmowJ9+78N6lHc59xFN5T/gM0AepUV5vp3xv+Hc06Wurarc+Grxjj7Pr1lLYEH/AHpVCH8GNd9pepadqtot3pd/a31u33ZbaZZEP0KkigC1RRRQAUUUUAedeMdE8VXnxl8IeINO0myn0bSYbiO6nkv/AC5f36hTtj2HO0KD94ZzjjHPC+OPh98Q9Y8Vz6lLo+la1LZ+JLXVdKvrrV3Qw2kLRN9lihKMsDHa26Rfv8bgeMe/0UAeNWvhPxzqPin4jPqeh6Zp+neLNPS0guI9U854TFDLGrMnlLnd5gPX5cd6zJvhr4iuLXwrrOueB/B/ia+03SRo13o2oSLJEkaKmy4jmeJgH3I+RsGVlAzlCW94ooA8j8K+EPFWkfFnRNYTw9odnoNroNzpjrZXKxC3M1wlwFjhWMKVQoI85BbO84OQfXKKKACiiigAooooAKKKKACiiigAooooAKKKKACiiigAooooAKKKKACiiigAooooAKKKKACiiigAooooAKKKKACiiigAooooAKKKKACiiigAooooAKKKKACiiigAooooAKKKKACiiqGsa3o2jR+Zq+rWOnpgsDc3Cx5A9NxFAF+ivLNQ+Pnw8SVINEuNU8T3DOU8rRbCS4Kn3YgL+tVf+E2+MXiBWXwz8LrTRE3fJdeI9RxlPXyYhnPtvoA9dqpqepadplrJdajfW1pBEu6SSaQIqj1JNeYN4D+KniHzP+Er+LE2m2s3LWXhvT47Xy/YTyeZJ+ORVzTvgR8N4rxNQ1nSbnxPqCgZu9fvZb92+qysV/JaAG6p8efhtb3osNL1ibxFespKQaJbPekn0JjBAP1NUl8ffFjXxGfC3wnl02Eth5/Ed4tvgdiIlJf9K9S0rTNN0m0W00vT7Swt1+7FbQrGg/4CoAq3QB5CfA3xe8QKR4o+KSaRCX3CDw7ZCJgP7plf5quab8Bfh3Hetf61Y3nia+c7pJ9au3uizeuGOB+VepUUAUdJ0fStJtkttL020soUGFSCFUAH4VepsjpGhkkdURRksxwAK4rxV8Wvhv4ZcRax4w0uOduFhil86Rj6BY8nNAHb0V463xtvtYDr4D+GHi3xEUba0txCthBz0O6Tkj6LTzD+0J4iLrJfeD/A9sy7o3t4H1K5Gex3lYwf+AmgD15mVRuZgo9Sa5Hxd8Tvh/4UZo9e8WaTZzgZ8hrhTK30QcmuRT4Hw6s6zeO/H3jLxUWX99aSaibSzc+oitwmPzNdd4Q+GPw98JCI+HvBui2M0JylwtqrTg/9dWBc/iaAOM/4XmutKv8AwgXw+8W+KY3bYt0lkba2De8kuBj3pGP7Q/iNW2x+EvBEQfA3Mb+dl9ePkBr2OigDx0/A6TWvM/4Tz4i+LfE0cgB+yi7Npbqe+Eixx9a7Dwj8Lfh74UkSbQvCWlWtyqbPtHkBpWHu55JrsqKAERFjUKiqqjoAMAVT1LR9K1KBodQ020uo3+8ssKsD+Yq7RQB5xq3wO+F+oS+enha20+5znz9PZraTPrlCKpH4S6vpzD/hF/il4w0tE+5DdXAvoh7Yl7V6pRQB4fqfw7+NF54x0fXn+Ifh95dKt7q3guW0nEuyfyt+UHyE/ulx+Nbn/CqvEWpPu8T/ABX8V3yN/rIbGRbCM+oxHzivVKKAPNdM+Bfwxs5vtFx4bTVrjr52pytdPn1y5NdzpWhaLpMCwabpNlZxL0WGBVA/IVo0UAGBjGOK57xP4H8H+JovL1/w3peor28+3Ukfj1roaKAPKm+Cel6aC3gvxV4n8JvnIjs79nt/+/TkrQbH45+H9zWmteGvGFuvCx3sBsrgj/eT5M/WvVaKAPKh8WNa0Y7fG3wz8T6SqD95d2MI1C3HvuhyQPqK3/CvxY+HfiaVYNJ8Waa90Tj7LLKI5gfQo2CK7asLxT4N8JeKYjH4k8M6RqwIwGu7NJWH0YjI/CgDcR0ddyMrD1BzS15e/wAFNBsDv8H+IvFXhFhyI9N1WR4M/wDXGbfHj2CimHS/jjoI/wBA8T+GvF0OeI9UsDZz4/66wnZn/tnQB6nRXlTfFTxJou7/AITP4W+IbCNOGutKkTUIM+vG1wP+Amtvw78Xvhzrky29r4os7e6I5t77dayA+m2QLz9KAOw1HTtP1GB4L+yt7qJxhkmjDgj8a8+1T4G/Du5u/t2m6VN4fvev2nRrl7R8+vyHBr0iCaG4iWaCVJY2GVdGDA/Qin0AeUnwN8UtDGfC/wAUZNRizn7N4gs1nGPTzV+elPjP4r6Du/4ST4Zpq0C8fafD96shPv5T4f8AKvVaKAPM7D45fD9rtbHW7678MXp4Nvrlo9mwPplwAfwNegaXqmm6pbJc6bqFreQvyrwyhwfxFS39lZ6hava39pBd27/eimjDo31B4NcBqnwR+G91dPe6foTeH75uRdaFcyae4Pr+5ZVP4g0AejUV5Z/wgfxI0PH/AAinxWvbqFeRaeIrGK9U+3moI5PzY0n/AAlvxf0IAeIPhxp+vRZ5uPD+oENj/rjMM/8Aj9AHqlFeY2Pxy8Def9m17+1/DFznHlaxp7wjP++u5P8Ax6u90XXtE1uETaPq9hqEZGd1tcLJx+BoA0aKKKACiiigAooooAKKKKACiiigAooooAKKKKACiiigAooooAKKKKACiiigAooooAKKKKACiiigAooooAKKKKACiiigAooooAKKKKACiiigAooooAKKKyvEHiTw/wCH7J7zXNasNOt0OGkuJ1QA/iaANWivKL349+CZLqax8Lw6z4vvkXKRaLYSTo59PMA2j86iXxV8a/ETKdB+HumeG7SRCPtGvX2+VG9fKi5/A0AeuVna9r2h+H7UXWvazp2lW7HAlvbpIUJ9MuQK8zj+G3xH1zypPGPxc1WPZndbaBAtjGwPYuPnP51peH/gV8MNHuPtR8NRapd7t32nVJGu5d3rukJ5oArXvx68BPJLb+GTrPjC8jfY0Gg6XNdc+vmbRFj331E/i34y+IPMTw38NbLQLeQfuL3xHqiBx7tBAJG/AsK9TtLS1s4lhtbaGCNRhVjQKAPwqagDyQ/Dz4m6+/meLvixcWcMibJbHw7YLbIR3xLIXf8AHAq9ovwI+G1hLHcXujz69eR/dudZu5Lt/wAmO39K9NooAq6bpunaZB5Gm2FrZRf3LeFY1/JQKtUyWWKFd00iRr6swArgvFfxm+Gfhp5IdR8W6e90nW1tX8+b/vhMmgD0CivHh8YfEevMieA/hX4m1SKZSYL/AFGMWNqfcmTnFImmftAeJBFJqHiDw14LtnOJrfT7c3lwF9RI/wAoNAHsLMqqWZgqgZJJwAK4TxX8Y/hf4Ycx6v420hZwcG3t5vtM2fTy4tzZ/CuaT4BaHqYD+OfFXirxjKH3KL/UXSJfbykIXH4V33hbwJ4M8Kq6+HfC+k6X5mN5trVULfUgZNAHCN8Ytb1pmh8C/CnxfrTbd0dzfwLplrIvYiScgn8FpPsP7QHiRlN1q3hLwTZSrlktY5NQvIj6bm2R/lmvXxwMDgUUAePw/Amy1KSG58deOPFviy4Q5kjmvfs1tIPQxRAcf8CrtPCvw18A+FovL0HwjpFn82/eLcO+713tlv1rrKKACiiigAooooAKKKKACiiigAooriLT4peE7rxavhuOS/E0l1NZw3j2brZzTwoWliSYjYzqFYEA9VYdqAO3orznRvjV4A1i5tF03Ubq4tLq/bTkv1tH+yLchiqxtLjapcgbM/e3LjrWtcfEjwzb+KIfD8kl6JJ7o2MV2LV/sj3QVmNuJsbfN+RvkznIx1oA7CivOtN+MXhXUIEktrLxCZG1g6KYG0mYSpdhN7IyYyoC5JJ4GDUP7SWraloPw4j1rT9em0ZbXV9PN3LHgeZA11GjozdVXDZJHUDHQmgD0uivO7n4zeBbLSNY1HVLu+0waO0S3dve2UkNxiX/AFTJGw3MrYOCODtPpSzfGLwatp59uNXvnNzPDHb2mmyyzSrCqvJMiAZaELIh8wcfOvrQB6HRXEav8UfCen+H9N1qOW+1KHUbE6jbw6fZvcTm1ABacxqMqg3KCx6FgK5iTxhJH8ZRq0fiK6vvCc3gt9XhtYF3RYEq/vEC8uzL0784FAHr1FcVefErRLTQbPVZtM8QiS88xodOGlSm+Mcf35fIxvEYyvzYx8y+orC/4W3Z3vxP8OeHdGsNTv8ASdV0qS+F/bWTyQybmjEZDDoq5be3QEgHmgD1KiiigAooooAKxPEfhHwt4jiaPXfD2maiG6tPbKzfg2Mj8626KAPLZvgh4btJjceE9a8SeE5x90abqLGIH3jl3r+AxTV0P42aDgaX4w8OeKrdefK1eyezmPt5sRcE/wDABXqlFAHlv/CzPF+i8eMfhP4htl/5+dFki1KH67UIlx/wCtTQfjJ8M9YuRZx+LbGxvehtNTDWMwPpsnCEn6V31ZWv+G/D+v2ptdb0Ww1GE9UuIFcfqKANKGWOaJZYZEkjYZV0bII9QRT68tn+BvhC1le58KXet+EbluQ2jahJBGPrGDtP5Uz/AIR340aAc6L440jxNbRj5bfW7LypW9vMixk+5oA9VoryofEjxzom1PGHwq1gIOXu9EkW+jA9di/OPxrT8P8Axo+G2s3AtV8SQWF7nH2TUVNrMD6bXwaAO7v7Kzv4Db31pb3UJ6xzRh1P4HiuC1v4K/DnUp3uodCOkXjHP2nSbh7RwfohC/mK9At7i3uEElvPFMhGQyOGH6VJQB5WPh38QND+bwj8Vr+SJB+7s/EFkl4n08xCjAfnSjxJ8ZNBwuufD/S/EcC8vc+H9UVZCP8ArjcBOfYMa9TooA8wg+OPgu3kEPieHXPCM5OAmuaXNAn/AH+AMX/j9d7oHiDQfEFt9p0HWtN1WDGfMs7pJl/NSavTwQ3CGOeGOVCMFXUMCPxrgfEPwX+G2tXH2uTwzbWN7nP2vTybWYH13x4NAHoVFeVH4beONF3P4P8AirrSIOEtNaRb+ID03v8AOPwNJ/wkPxp8PnGs+CdH8T2yD5p9FvfJlb38uXqfYUAerUV5bB8cvCVrMlt4ssdc8I3LdRrFhJDGPpJjaR+Nd5oHibw9r9qLnRNa0/UIT0e3nVx+hoA1qKKKACiiigAooooAKKKKACiiigAooooAKKKKACiiigAooooAKKKKACiiigAooooAKKKKACiuE8e/Eq18KeJ7Pw5H4Z8Q69qN1aNdrHpdusuyNW2ktlhjmsn/AIW5ff8ARJ/iH/4Lo/8A45QB6jRXlF78ZL+2geb/AIVD8RXRFLMRp8ICgDJJzLWXoHjL4z/EHQrbWPCfhfw34Z0u8AltrzWL5riWSL18mJflPsWFAHtdYniTxd4X8NxSS694h0vTRGu5luLlEbH+6Tk/gK89f4UeLtf83/hN/ixr13BNgvY6PElhCp9A3zOR+Irc8OfBf4a6HcJdw+F7a9vVGDd6gzXUre5MhP8AKgDJn+PPhG6uFtvCml+JPF0zqSjaTpjmLPYGSTYo+vNRx+JPjl4gEbaP4D8PeFYSSHk13UHupcdiIoQoB+rmvVrW2t7SEQ2tvFBEvRI0CqPwFS0AeS/8Kx8da4uPGnxg1+WPdvFtoMEWmIP9neoaUj/gdauhfBD4X6TeG/PhS11S/bl7vVne/ldv7xaYtz9MV6LRQBFa29vaW6W9rBFBCgwkcSBVUewHAqWo7q4gtbd7i6mighQZeSRwqqPUk8CvO/EXx0+Fei3X2N/F1lqN6x2pa6WGvZWb+7iENg/XFAHpFFeQN8U/Hmub18E/BvxFMFbBn16WPS48f3grkyMP+A0j+Gvjx4i8xdZ8deHvCdswBRNEsnuZ1z2Mku0fiAaAPW7u5t7SBp7q4it4l6vK4VR+JrgPEfxs+GOh3RspvFVre32PltNOVruVz6ARg8/jWPa/AHwnc3S3ni7V/Efi+5KYlGqai3kufXyk2gfrXfeGfBnhPwzbxW+geHNL05IRiMwWyqw/4FjP60AeeJ8XfF2vojeBfhH4hvoJG2C81iVNPiQ+pU7nI/AU46J8fvESv/afjLwv4Ni3YEWjac17Kyd8yTnAPuEr1+igDyRPgH4X1B3fxp4g8W+My+Mxarq8ggU99sUOxQPYg13fhbwT4P8ACqr/AMI34X0fSWVNnmWtmkchHu4G4/iTXQUUAFFFFABRRRQAUUUUAFFFFABRRRQAUUUUAFFFFABRRRQAHpx1r5tGj+NH8c+HNY1DwV4iafSfFV3cXK2f2aOwS1kFwiPBErr5jNuR3kkBkyzYODtr6SpsyeZE8e903KRuQ4K+496APmrwnaa34u8B6l4EtfD18sFz42u7l9aLxm1ggi1RppD13+b+7ZVULjLKSw5A2dC+H7WniT+yta8H+IdTvIPE0mrWGrnW7g6Usb3ZullaAXChJkDuu0REM6gk/OxHq3w48E2PgbSrrTdP1TVr+G5upLt21CdZGEsjFpCCqr95iWPuTXUUAeAz2/jDT/H0Xxb0vwTrj32p3Z03UtA+z2yuunoAEuS/mf6/5Qc5IK4iIGwSH0L46aLrHiL4ZXNtodl9pv4bqzv47VnCPKLe4jnaNTyA5EZUZ4yRkgc12d5qFjZS2sV5e21tJdy+TbJLKqGaTaW2ICfmbarHA5wCe1WaAPnj4t6B4q8Y6T4v8S2ng3WYptT0K20Cw0uTyftT7bh5pJphv2KgyFUB2PU45wOp+KEfiLVNT8My2vhXXX0e40q5S6XThbxahbTSeTsgllLboYiNxcwPuLRjkgYPr1FAHzr8LdK8XeDbTwtrV/4D1y9jj8Lx+HtR0+EQNcwSwSvIsqqZAjxP5rDO4H5RxzxU+JvhXxpqnjnS77w/4Tv9OGj+HEFrDb21s+mTXMcgnSzljZwWi2jy+Au2TYw+6CPpWq2pahYabbrcaje21nC0iRCSeVY1LuwVVyTjJYgAdyQKAPFPFFlrXiTWNC8bav4F8ZR24sH0+/0fTtWa0vLaXdvWVTBcRrLETuU7nBGFO3kgWPD/AIU1Twr468E32ieD7iLRo9IvNP8As0dzvOneZcRyp5zyOzH5N2Spb5hjAByPbKKACiiigAooooAKKKKACiiigAooooAKKKKACs3X/D+g+ILb7Nr2i6dqsGP9XeWqTL+TA1pUUAeY3HwO8EwOZvDMmueEZyc79D1Sa3T/AL9EmL/xyoj4Z+MWg5bQviFpniKBeEtvEGlqHI/67W5Tn3KmvU6KAPKz8QviDofy+LfhTfTRIP3l54fvUvE+vluI2H61f0X41/DnUZ0tbjXG0a8Y4+zatbyWjg/WQBfyJr0Ws/WdD0XWoTDq+k2OoRkYK3NusnH4igCxYX1lqFuLiwvLe7hPSSCUOp/EcVYrzG++BvgUz/atDXVfDF1nPm6PfvDz/uHcn6VB/wAIj8XtCBPh74kWOuRZ4t/EGn4bH/XaI5/8coA9Voryz/hPPiVoef8AhKvhTeXcK8G68O30V4p9/KcpJ+SmrmmfG74cXN0llqWuN4evjwbXXbaTT3B9MzKoP4E0AeizRxzRNFNGkkbDDI65BHoQa4TXvg38NNYuTeS+ErGyvOoutNLWMwPrvgKEn6121he2eoWqXVhdwXdu/wB2WCQOjfQjg1PQB5b/AMKy8W6Lz4O+K/iK1X/n21qOPU4fplwJcf8AA6adb+N2gZOqeEfDfiu3XjzdIvXs5z7+VKHUn/gYr1SigDy2H43+HLOYW/i3Q/EvhOYfeOo6czRA+0kW9fxOK7bw34w8K+JIlk0HxFpeo7hwsFyrN+K5yPxFbM8MU8TRTxJLG3DI6hgfwNcT4j+Efw616Vri88L2UFyRxcWebaRT6hoyOaAO5orypfhV4i0XafBfxS8Q6fGnK2upomoQZ9MHawH/AAI0y51r42+F7WW51bw74Z8WWcKNJJNpl81pOEUZJ8qYbCcdg9AHrFFeP6D8cZtZ0q31Oz+FHxBktbiMSRSpYwsjj1BEvIq//wALcvv+iT/EP/wXR/8AxygD1GivOfDPxXt9X8Zaf4WvfBvirQbzUIpZLaTU7RI43Ea7mAIcnOPavRqACiiigAooooAKKKKACiiigAooooAKKKKACiiigAooooA8v1FW/wCGo9Kbcdv/AAikw2+/2jrXqFeY6l/yc9pP/Yqzf+lFenUAUfEX/Iv6j/16y/8AoBrjv2dP+SIeE/8ArwX/ANCNdj4i/wCRf1H/AK9Zf/QDXg/wi+NfgDw58J/D2iPqF7qus2lkFn07SrGW6nQhjkEKMA/U0AfQ1FeQL8SPib4iZF8HfCO7tbaZcxah4jv0tUA/2oYw7/ypknhX40a5B9q8V/E/SvC9oATc2vh/TF4Qdf8ASLgsV477RQB63eXlnZRGW8uoLeMDJaWQKAPxrzbxN8fPhbodyLQ+JE1S8LFfs2lxNdyg+6pnFePyfDvQfH2pSaT4OXWfF6QzYuvF/inUZrq0tiDyttCCkc7/APAdg9+le7/Cb4V+EPhrprQeH9Pj+2zD/S9QkRfPnPU5KgBVz0RQFHpQByzfE74j68Xi8F/CLVEXaGjvNfnWzhdT0IX7xpR4W+OPiRw3iD4g6Z4Ys5UzJaaDYhpoz6CaXP5ivYaKAPI7L9n7wTNcQXvi261vxlfxHJm1rUJJ1f6x52Y/CvRfDnhjw54bs/segaHp2l2+d3lWtusa59cAVr0UAFFFFABRRRQAUUUUAFFFFABRRRQAUUUUAFFFFABRRRQAUUUUAFFFFABRRRQAUUUUAFFFFAHlfin4g+KkuPFGoeFNI0y+0fwjKI9UjuHcXN26xLNMluVO0FY3GNwOW4qtafEzxfr/AI9bQvCvhiwm07+zNM1aG7urrDS2lzIQ7YH3WCglVPOUb1FaOufDPVZdZ8RtoHilNL0bxTtOtWclj50ofYIpJLaTeBE7xgDLpIAVB29jd8L+AdQ0H4mXfiS31bTho0mkW2kW+mR6e6yQw2+4xfvTKQTl2z8gyNo4wSQDA/aDheLxX8MdV0/S4L3WIfEpgti5CEK9pcFl3dlyqsR32CpbX4heMrjwpqKx6PpL+INN8SNod5OrP9gtkVFlNy+TvCeWyjGc72Hauj+JHhDW/E2u+FdQ0zW9P06LQdS/tBorjT3uGnfy3j27llTaNkj9jztPQEHjbj4PeJ7iTUpp/F2hTm68TjxEtvNoLvbNJ5HkmKaM3H7xAFideVKupbngKAReG/i9r2raV4S1JLXQ54NT8VXHh2/kt2lKOU80xz25J+4ywk4bn5hSaz8W/GOkw6vH/wAI1pmqXOn+MLXQMW9w0KtFOIWVvnP3z5230BGTxV20+EfiODRZbdvGGmvqEXilvE1hc/2OwSO4kaQyxyp53zoRKwG1kI9TVK8+DHi2Y6ncj4g2b3epeIrTxBMs+ibreOe3EZVY1WZXClowDudjsCj7wZ2ANRPidr2lw+J9M8QabpsuvaVqljp1mlg7iCdr1Y/JLb+V2tI24+iHFcv8aLzxRe+BZ4/GHhmxfVNE8UaS+m3VluWC8Dzwn900mSjfM0bE8Z9q6bV/hLrWsaz4w1C/8V2cR12a1u7FrPTGjl0+5tNv2aTc0zLIBsG9So3ZOCvSrfjPwB458V+HFsdS8ZaIl8L+1uvNi0SUW4W2kEqARG5JDFx8zbuVwABjNAGx8O/FWvap4o8S+GfEtpp0GoaO9vIj2LMY3hmiDqDuJO4EMCehwCK7muF8J+DvEGk/EzxD4t1DXtMu7bWYYYjaQaa8LxeSNsZ8wzMDwWz8vJxjGMHuqACiiigAooooAKKKKACiiigAooooAKKKKACiiigAooooAKKKKACiiigAqpqemadqlq9rqVjbXkDjDRzRB1P4GrdFAHmeofA34fSXbX2i6fdeGb48i40O7ksmB9cRkA/iKrf8IX8VtC2/8I18ThqsC8/ZvENks2fbzUAf8zXqtFAHlP8AwnHxT0If8VP8LzqUWcfafD94JuPXyW+ep9M+O/w5uNS/szVNUuPDt/gf6PrNs9oxOcYG/gmvT65r4ieBfC/j/QX0bxTpcV7bkHy3+7LAx/ijccqenTr3yKANvTtS0/UoFn0++truNhlWhlDgj8KtV8s3/wAM9L+Gd2f+Ek0vUG8PFsQeKvDc8tjeWI7C7ggIR1H/AD1VPqtelaT4Y8fQ6dBqfgP4vrrmmSIHt4tdsYryORf+u0PlP+JzQB65WZ4s/wCRV1f/AK8Zv/QDXn//AAmPxa0LC+I/hna61EOWuvDuphjj18mYKfw3mqur/G3wLcaBqdjq0mq+G72S0lRYNZ0+S3JYoeA+DH/49QB0X7Pn/JFfCn/YOT+td3XCfs+c/BTwmR0/s5P613dAHmHjn/k4H4df9e2pf+iRXp9eYeOf+Tgfh1/17al/6JFen0AFFFFABRRRQAUUUUAFFFFABRRRQAUUUUAFFFFABRRRQB5jqX/Jz2k/9irN/wClFenV5jqX/Jz2k/8AYqzf+lFenUAUfEX/ACL+o/8AXrL/AOgGuE/Zs0+wt/gz4XuoLG2iuJbEGSVIlV3O49SBk13fiL/kX9R/69Zf/QDXgnwm+IWozfC7w14L+HemprXiKKwVby5lyLLS/mbmZ+7+kY5NAHs3j7xt4e8E6Wl9rt5seZ/LtbWFTJcXcnaOKNfmdvoPrXCReFvF3xQmS/8AiCs2geGAwe38MwS/vrkdQbyRT9P3Sn6ntXQ+APhtaaFqj+JvEF/L4k8Wzrtm1W7A/dKescCdIo/ZcZ713tAFfTbGz02xhsdPtYbW1gQJFDEgVEUdAAOlWKKKACiiigAooooAKKKKACiiigAooooAKKKKACiiigAooooAKKKKACiiigAooooAKKKKACiiigAooooAKKKKACiiigAooooAKKKKACiiigAooooAKKKKACiiigAooooAKKKKACiiigAooooAKKKKACiiigAoopvmR+d5PmJ5m3dsz82OmcelADqKKKACiiigAopsMkc0ayQyJIjchlOQfxp1ABRRTJZY4gGlkRASFBY4yT0FACyIkkbRyIrowKsrDIIPYivKdW+H2veDNSn8RfCeaGJJX8y+8M3T7bO7PdoW/wCWEh/75PfFesUUAcf8O/iFovjE3FjGlxpWvWWBf6NfL5d1bH1K/wASejrlT61reOLOzvPCeqreWkFyospiBLGHAOw+tZPxE+HuieM1t7uZp9N1uyO6w1exby7q1b2YdV9VOQfSuF1Px54h8G6VfeG/irDEsc9rNFYeJbaMi0uiUbasyj/UyH/vknpigDrv2e+Pgp4TA6f2cn9a7yuE/Z8/5Ir4T/7Byf1ru6APMPHP/JwPw6/69tS/9EivT68w8c/8nA/Dr/r21L/0SK9PoAKKKKACiiigAooooAKKKKACiiigAooooAKKKKACiiigDxT4i+LdD8H/ALRmjahr9xPBbyeGZo1aK0lnJbz8/djViOnXGK3/APhe3w0/6C2p/wDgkvf/AI1TNUVX/ad0kMqsP+EVm6jP/LxXpf2eD/njH/3yKAPLdY+OHw4udIvLeLVdSMktvIiA6LeAElSByYsCr/7M9raWvwO8Lm0toYBNaedJ5aBd7sxyzY6k9yea7XxDBCNA1EiGMH7LL/CP7hrkf2c/+SH+E/8ArwX/ANCNAHoFFFFABRRRQAUUUUAFFFFABRRRQAUUUUAFFFFABRRRQAUUUUAFFFFABRRRQAUUUUAFFFFABRRRQAUUUUAFFFFABRRRQAUUUUAFFFFABRRRQAUUUUAFFFFABRRRQAUUUUAFFFFABRRRQAUUUUAFFFFABRRRQAUUUUAFeKeK9QtvC/7RWpa3Bbtd6hceCwLe0e4k/wBLuPtW2OFOH2Z287VwAGdhgMa9rrxL4tfCnxT40+JE3iW0n0WzW00j7Lot59pmW7s7tH86O4wIyuPM+Rhk5jLdzigDf1T4jeLNN8V6D4Rufh+r63rFjc3SGHVw1nE0TqNhlMQcja4LN5fy7lCh8kisPjNZyeFNA1BbLSrLV9ZF1i01XWUtLaBrWURThrgo2cOQFwhLdcAAkNTw18U7zx14W8U6uvg5p9H027s7gQXVwPPefy8uoMXyjMKcf7TegzieGfhT4y0jR9FuZk8JXmsaRdakFt52lktLu1vZvtDKzNFujkSXbtKqcquDjccAGpH8dNL1DwnoGq6Na6T9v1e3nn+zatrkVjBD5EnlSJ55V97GTITauGCsxKjGe28HeI9I+I/w0ttesVnXT9Xsm3IJTHImQVdN6EEEHI3KQeMg1yWq/D7xJ9q0TxFYweFrvWbaC4tr7Tr6MiwMMsnmqsTLGWUxMAqtsG9SxODXoXhnT7qw8Pw2d89ubgh2kFuu2KMuxYogwPkXO0ZAJAGeaAPDvgJ461Pw18Lfh9Yah4SlXQtST+zrTUI71WmNztZkVoNoASTYwV/MJzjcq5rpvDfxi1/XPDdx4htvhlqv2CMy28e28WSSS7W5ECxbFUkJzuaQZC7X4YAFo/Cfwx8V6fo/h/w1q19ot1ovhS7a80p4mkE99IgkEAuAV2xBd+TsL5IH4s0r4ceO4Pgpf+DJtQ0O31N9Ua7ie2uJ/IuIHuRPJDK2wOgYF0JUHjB7mgDR0j4xC407WI77Q7Vdb0/WIdGis7DVBdwXNzMgePE/lrtUDdvymV2NwTweX+Let3XiDw3pkvibQZdA1HQfGdlDKPtryWjqSG85JCsYkTaRyyDaQw4wTU1p8I/GXn63dGTwvpc8+o2Ws6Wti8zR291bxCLy3BjXdGy7gW+982cVsfEzwT8QvHXg+30vVYfCUkx1SG6ubOS6uDa+TF0jDCIMxclt2QMDAGaANu7+JF5p2hap4k1bQrOz0OOcQaTcNqZSS+Zn2IzpLEiwIfvbizcZODxnzzxx8Zde1fwhqFr4as9CTWNO1mxtL9rTXftMHlTOpjaGdIhu3cq2VUpzw1b9h8MPGn/CIX3gzUNU0abR7G7W78NTSSSzz2wR90VvOroFkjAyuck7T0OKveIvAHi3xD4JvLS4h8LaRqwubW5tLbTzJ9iZ4JRJmRvLV8tyOFOBjrQB6pp73cllC99BDb3RQGWKGYyojdwHKqWHvtH0rN8dWlrfeC9atb22hubeSxmDxSoGVvkPUHitDS1vV0+BdSkhkvNg85oQQm7vtzzj61V8Wf8AIq6v/wBeM3/oBoA8Y+DPxg8AaD8K/Dmj6hqV/FdWlikUqJpF3IqkZ4DLGVP1BNdd/wAL2+Gn/QW1P/wSXv8A8aq9+z9DC3wW8KFokJ/s5OSo967r7PB/zxj/AO+RQB4afHvhjxp+0J4DXw9d3Vwba11Ey+dYz2+AYeMeai5/DNe7V5d42jRP2gfh1sRV/wBG1LoMf8sa9RoAKKKKACiiigAooooAKKKKACiiigAooooAKKKKACiiigDzHUv+TntJ/wCxVm/9KK9OrzHUv+TntJ/7FWb/ANKK9OoAo+Iv+Rf1H/r1l/8AQDXG/s5/8kP8J/8AXgv/AKEa7LxF/wAi/qP/AF6y/wDoBrjf2c/+SH+E/wDrwX/0I0AegUUUUAFFFFABRRRQAUUUUAFFFFABRRRQAUUUUAFFFFABRRRQAUUUUAFFFFABRRRQAUUUUAFFFFABRRRQAUUUUAFFFFABRRRQAUUUUAFFFFABRRRQAUUUUAFFFFABRRRQAUUUUAFFFFABRRRQAUUUUAFFFFABRRRQAUUUUAFFefePdV1S++I3h/wFpusXWhR39hd6jc31osRuCsLRIsUfmq6DJlLMSpOEwMZyPOJPGPxIl/sDQ08SW0M9t43uPDN9eixUyahCtu8kc/PyowUfMqrgyAYIUFSAe4eNfEuk+D/C2oeJddnaDTrCEyzOqFmx2AA6knAHua0NNu4dQ0+3vrfd5NxEsse4YO1hkZH41wPxPs9T039nHxTY6xrDaxqEHhm8jub8wLCbhxbvl9i8Ln0Fcl4b1zxZ4c1qx0q48TW14l74Im1aJL+FYrKxngMaqQUHmCLEg3bmY/KSCOlAHudFfM9h4w8aLB4v06Pxf4iuhD4JGuWWoXdnbxP9pjMu5rdPJU+QxQLiWMPgHHUMepn8SeMv+Eg8LLa+I5k/tbwZd300U9rHJAt1EsJWXaoVs/vGyN+OnA7gHt9VtVvrXS9NudRvpRDa20TSzOQTtVRknivB/h94u8a28Xw01zxB4ouNYXxPo1zLeWQtYooQ0UCSRuu1d4kIyGO4qSeFXpXReBbjxvrWj6F43ufFUU+ma5p002oaVKsaRW7Om6FbUqm8kYYNvdsjkYoA9I8GeItN8W+FtP8AEmjtK+n6hCJrdpE2MVPTI7Vr184fBbUvEmg6H8J9/iCW403XYri0fTRbxrBGioXjcHHmeYMHcd2054UV9H0AFZniz/kVdX/68Zv/AEA1p1meLP8AkVdX/wCvGb/0A0Acv+z5/wAkV8J/9g5P613dcJ+z5/yRXwn/ANg5P613dAHmHjn/AJOB+HX/AF7al/6JFen15h45/wCTgfh1/wBe2pf+iRXp9ABRRRQAUUUUAFFFFABRRRQAUUUUAFFFFABRRRQAUUUUAeY6l/yc9pP/AGKs3/pRXp1eY6l/yc9pP/Yqzf8ApRXp1AFHxF/yL+o/9esv/oBrjf2c/wDkh/hP/rwX/wBCNdl4i/5F/Uf+vWX/ANANcb+zn/yQ/wAJ/wDXgv8A6EaAPQKKKKACiiigAooooAKKKKACiiigAooooAKKKKACiiigAooooAKKKKACiiigAooooAKKKKACiiigAooooAKKKKACiiigAooooAKKKKACiiigAooooAKKKKACiiigAooooAKKKKACiiigAooooAKKKKACiiigAooooAKKKKAOb8b+C9I8XfYJb6S9s77TpTLZX1jOYbi3LLtYK46BgcEdDWNe/Cnw5cWug28d9rdoNEu2v4Gt74o0902d88xx+8kbc+WPXzG9a72igDG8a+HLPxZ4XvvDmo3F7BZX8RhuDazeVI0Z4ZN3owyD6gmuRuvg34ZvLm2mvtU8R3gg0iXR/Ln1EsklpIu143GPmzhT9UU9q9HooA870j4Q+HNP1canJqniLUZTpzaXKl9qLSxzWjbv3LqRyo3tj0zVK3+Bfg2K5s7uS98Q3N5YWkllYXM2pu0lpA6hdkZ7AAEDrjc34eo0UAec6X8HvD2nSeF3tta8TAeGFZNMRtSJVFY8qwx8w24TB/hAFWdJ+Feg6U11Hpup6/a2UxmaGxjvyLazeUks8CY/dkbmxjpuOK72igDzXTvgz4csIfDcNvrXidY/DcjSach1MkIWJyG4+YYJXH93ivSqKKACszxZ/wAirq//AF4zf+gGtOszxZ/yKur/APXjN/6AaAOX/Z8/5Ir4T/7Byf1ru64T9nz/AJIr4T/7Byf1ru6APMPHP/JwPw6/69tS/wDRIr0+vMPHP/JwPw6/69tS/wDRIr0+gAooooAKKKKACiiigAooooAKKKKACiiigAooooAKKKKAPMdS/wCTntJ/7FWb/wBKK9OrzHUv+TntJ/7FWb/0or06gCj4i/5F/Uf+vWX/ANANcb+zn/yQ/wAJ/wDXgv8A6Ea7LxF/yL+o/wDXrL/6Aa439nP/AJIf4T/68F/9CNAHoFFFFABRRRQAUUUUAFFFFABRRRQAUUUUAFFFFABRRRQAUUUUAFFFFABRRRQAUUUUAFFFFABRRRQAUUUUAFFFFABRRRQAUUUUAFFFFABRRRQAUUUUAFFFFABRRRQAUUUUAFFFFABRRRQAUUUUAFFFFABRRRQAUUUUAFFFFABRRRQAUUUUAFFFFABRRRQAUUUUAFZniz/kVdX/AOvGb/0A1p1meLP+RV1f/rxm/wDQDQBy/wCz5/yRXwn/ANg5P613dcJ+z5/yRXwn/wBg5P613dAHmHjn/k4H4df9e2pf+iRXp9eYeOf+Tgfh1/17al/6JFen0AFFFFABRRRQAUUUUAFFFFABRRRQAUUUUAFFFFABRRRQB5jqX/Jz2k/9irN/6UV6dXmOpf8AJz2k/wDYqzf+lFenUAUfEX/Iv6j/ANesv/oBrjf2c/8Akh/hP/rwX/0I12XiL/kX9R/69Zf/AEA1xv7Of/JD/Cf/AF4L/wChGgD0CiiigAooooAKKKKACiiigAooooAKKKKACiiigAooooAKKKKACiiigAooooAKKKKACiiigAooooAKKKKACiiigAooooAKKKKACiiigAooooAKKKKACiiigAooooAKKKKACiiigAooooAKKKKACiiigAooooAKKKKACiiigAooooAKKKKACiiigAooooAKKKKACszxZ/yKur/9eM3/AKAa06zPFn/Iq6v/ANeM3/oBoA5f9nz/AJIr4T/7Byf1ru64T9nz/kivhP8A7Byf1ru6APMPHP8AycD8Ov8Ar21L/wBEivT68w8c/wDJwPw6/wCvbUv/AESK9PoAKKKz/Emoy6ToF/qkNhNqElpbvMttCyq8pUZ2guQoJ9yKANCisH4d+Ij4t8C6J4ma0FodUso7owCTeI96527sDOPXAreoAKKKKACiiigAooooAKKKKACiiigAooooA8x1L/k57Sf+xVm/9KK9OrzHUv8Ak57Sf+xVm/8ASivTqAKPiL/kX9R/69Zf/QDXG/s5/wDJD/Cf/Xgv/oRrsvEX/Iv6j/16y/8AoBrjf2c/+SH+E/8ArwX/ANCNAHoFFFFABRRRQAUUUUAFFFFABRRRQAUUUUAFFFFABRRRQAUUUUAFFFFABRRRQAUUUUAFFFFABRRRQAUUUUAFFFFABRRRQAUUUUAFFFFABRRRQAUUUUAFFFFABRRRQAUUUUAFFFFABRRRQAUUUUAFFFFABRRRQAUUUUAFFFFABRRRQAUUUUAFFFFABRRRQAUUUUAFZniz/kVdX/68Zv8A0A1p1meLP+RV1f8A68Zv/QDQBy/7Pn/JFfCf/YOT+td3XCfs+f8AJFfCf/YOT+td3QB5h45/5OB+HX/XtqX/AKJFbHx31LVtJ+EniLUdFklhvILQsJYh88a5G9x7hcmsfxz/AMnA/Dr/AK9tS/8ARIr051V0ZHUMrDDAjII9KAPAfHmm6N4E8C+I9c+HurXNvbappNvPJDZMXjitxIolvUYciQxy5J74z2qxa6Xovhn4jPZeAmig8N6l4PubrULW2l3WqspQW845wHdXcZ/iC+1ev+HfCvhfw5Dcw+HvDejaPFdEG4SxsY4FmIBA3hFG7qevqah0/wAF+DtP0a70XT/Ceg2ml3n/AB9WUGnRJBPxj50C7W49QaAPB/hpaaamp/Bi9nWBPt3gy6tLl2fAnRIY2VG5wdoaU+2TXO+BINC1/T/hhY2etzvYp4q1mzltbS/YReTi6dEZQeQU2Af7DY719LTeBPBE2jW+izeDfDsml20pmt7J9MhMEUhzl1QrtVuTyBnmnXHgfwXcTWs1x4Q8PzS2btJau+mws0Ds+9mQlflJb5iR1PPWgD5xOlaZpvhTVNWs5HjuPD/xFg0/Rs3BK2Fs15AzxxAnCq3muGHcAD+EU/4gaNZRwfHTXH1G/ub7Rb+3vNLknvWf7JP9khkDx88EElB6KNvSvoA/DX4cmCS3PgDwp5MsqzSR/wBj2+15FDAORswWAdgD1+Y+ppx+HHw8KXKHwH4WK3bBrlf7IgxMwbcC/wAnzHPPPfmgDpreQTQRyjGHUNwcjkU+oNPs7PTrGCw0+0gs7S3QRwwQRiOONAMBVUcAAdhU9ABRRRQAUUUUAFFFFABRRRQB5jqX/Jz2k/8AYqzf+lFenV5jqX/Jz2k/9irN/wClFenUAUfEX/Iv6j/16y/+gGuN/Zz/AOSH+E/+vBf/AEI12XiL/kX9R/69Zf8A0A1xv7Of/JD/AAn/ANeC/wDoRoA9AooooAKKKKACiiigAooooAKKKKACiiigAooooAKKKKACiiigAooooAKKKKACiiigAooooAKKKKACiiigAooooAKKKKACiiigAooooAKKKKACiiigAooooAKKKKACiiigAooooAKKKKACiiigAooooAKKKKACiiigAooooAKKKKACiiigAooooAKKKKACiiigArM8Wf8AIq6v/wBeM3/oBrTrM8Wf8irq/wD14zf+gGgDl/2fP+SK+E/+wcn9a7uuE/Z8/wCSK+E/+wcn9a7ugDzDxz/ycD8Ov+vbUv8A0SK9PrzDxz/ycD8Ov+vbUv8A0SK9PoAKKKKACiiigAooooAKKKKACiiigAooooAKKKKACiiigDzHUv8Ak57Sf+xVm/8ASivTq8x1L/k57Sf+xVm/9KK9OoAo+Iv+Rf1H/r1l/wDQDXG/s5/8kP8ACf8A14L/AOhGuy8Rf8i/qP8A16y/+gGuN/Zz/wCSH+E/+vBf/QjQB6BRRRQAUUUUAFFFFABRRRQAUUUUAFFFFABRRRQAUUUUAFFFFABRRRQAUUUUAFFFFABRRRQAUUUUAFFFFABRRRQAUUUUAFFFFABRRRQAUUUUAFFFFABRRRQAUUUUAFFFFABRRRQAUUUUAFFFFABRRRQAUUUUAFFFFABRRRQAUUUUAFFFFABRRRQAUUUUAFFFFABWZ4s/5FXV/wDrxm/9ANadZniz/kVdX/68Zv8A0A0Acv8As+f8kV8J/wDYOT+td3XCfs+f8kV8J/8AYOT+td3QB5h45/5OB+HX/XtqX/okV6fXmHjn/k4H4df9e2pf+iRXp9ABRRRQAUUUUAFFFFABRRRQAUUUUAFFFFABRRRQAUUUUAeY6l/yc9pP/Yqzf+lFenV5jqX/ACc9pP8A2Ks3/pRXp1AFHxF/yL+o/wDXrL/6Aa439nP/AJIf4T/68F/9CNdl4i/5F/Uf+vWX/wBANcb+zn/yQ/wn/wBeC/8AoRoA9AooooAKKKKACiiigAooooAKKKKACiiigAooooAKKKKACiiigAooooAKKKKACiiigAooooAKKKKACiiigAooooAKKKKACiiigAooooAKKKKACiiigAooooAKKKKACiiigAooooAKKKKACiiigAooooAKKKKACiiigAooooAKKKKACiiigAooooAKKKKACiiigArM8Wf8irq//XjN/wCgGtOszxZ/yKur/wDXjN/6AaAOX/Z8/wCSK+E/+wcn9a7uuE/Z8/5Ir4T/AOwcn9a7ugDzDxz/AMnA/Dr/AK9tS/8ARIr0+vMPHP8AycD8Ov8Ar21L/wBEivT6ACiiigAooooAKKKKACiiigAooooAKKKKACiiigAooooA8x1L/k57Sf8AsVZv/SivTq8x1L/k57Sf+xVm/wDSivTqAKPiL/kX9R/69Zf/AEA1xv7Of/JD/Cf/AF4L/wChGuy8Rf8AIv6j/wBesv8A6Aa439nP/kh/hP8A68F/9CNAHoFFFFABRRRQAUUUUAFFFFABRRRQAUUUUAFFFFABRRRQAUUUUAFFFFABRRRQAUUUUAFFFFABRRRQAUUUUAFFFFABRRRQAUUUUAFFFFABRRRQAUUUUAFFFFABRRRQAUUUUAFFFFABRRRQAUUUUAFFFFABRRRQAUUUUAFFFFABRRRQAUUUUAFFFFABRRRQAUUUUAFZniz/AJFXV/8Arxm/9ANadZniz/kVdX/68Zv/AEA0Acv+z5/yRXwn/wBg5P613dcJ+z5/yRXwn/2Dk/rXd0AeYeOf+Tgfh1/17al/6JFen15h45/5OB+HX/XtqX/okV6fQAUUUUAFFFFABRRRQAUUUUAFFcT/AMLc+FX/AEUrwf8A+Dq3/wDi6P8Ahbnwq/6KV4P/APB1b/8AxdAHbUVxP/C3PhV/0Urwf/4Orf8A+Lo/4W58Kv8AopXg/wD8HVv/APF0AdtRXE/8Lc+FX/RSvB//AIOrf/4uj/hbnwq/6KV4P/8AB1b/APxdAHbUVxP/AAtz4Vf9FK8H/wDg6t//AIuuU8f/ALRnw08KyWEdrrVl4ja835/srUbaQQBcf6wtIAuc8euDQBp6l/yc9pP/AGKs3/pRXp1fImoftK+B1+Mth4unsr9LKHRJLFlSa3lfzGl3A/JIRjHqRXXf8NifDD/nz1r/AL9R/wDxdAHv/iL/AJF/Uf8Ar1l/9ANcb+zn/wAkP8J/9eC/+hGvKdV/a8+GV1pd3ax2msh5oHjXMUeMlSB/HWJ8J/2mfBXhT4Z6DoeoaffSS2VssUrxXVqedx5CmXd39M0AfWNFcPD8X/hVJCkn/CyPCKblDbW1m3BGR0Pz9ad/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K4n/hbnwq/wCileD/APwdW/8A8XR/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K4n/hbnwq/wCileD/APwdW/8A8XR/wtz4Vf8ARSvB/wD4Orf/AOLoA7aiuJ/4W58Kv+ileD//AAdW/wD8XR/wtz4Vf9FK8H/+Dq3/APi6AO2orif+FufCr/opXg//AMHVv/8AF0f8Lc+FX/RSvB//AIOrf/4ugDtqK4n/AIW58Kv+ileD/wDwdW//AMXR/wALc+FX/RSvB/8A4Orf/wCLoA7aiuJ/4W58Kv8AopXg/wD8HVv/APF0f8Lc+FX/AEUrwf8A+Dq3/wDi6AO2orif+FufCr/opXg//wAHVv8A/F0f8Lc+FX/RSvB//g6t/wD4ugDtqK4n/hbnwq/6KV4P/wDB1b//ABdH/C3PhV/0Urwf/wCDq3/+LoA7aiuJ/wCFufCr/opXg/8A8HVv/wDF0f8AC3PhV/0Urwf/AODq3/8Ai6AO2orif+FufCr/AKKV4P8A/B1b/wDxdH/C3PhV/wBFK8H/APg6t/8A4ugDtqK4n/hbnwq/6KV4P/8AB1b/APxdH/C3PhV/0Urwf/4Orf8A+LoA7aiuJ/4W58Kv+ileD/8AwdW//wAXR/wtz4Vf9FK8H/8Ag6t//i6AO2orif8Ahbnwq/6KV4P/APB1b/8AxdH/AAtz4Vf9FK8H/wDg6t//AIugDtqzPFn/ACKur/8AXjN/6Aa53/hbnwq/6KV4P/8AB1b/APxdeU+Lv2pPADwa3o9pbXN2EWe1S5jvLQRSnaQHTdKCVOeDjmgD1D9nz/kivhP/ALByf1ru6+TPhZ+1N8O/C/w70Pw/qFrqzXdjaLDMY0jK7hnod/Irpv8AhsT4Yf8APnrX/fqP/wCLoA77xz/ycD8Ov+vbUv8A0SK9Pr5C8QftL+BdX+KvhLxHY2eom20mG8WdZXgiYmWPauC8gXr716j4J/aZ+HHiPXX0u7vItAAgMwudSv7VIGwQNm9ZSN3OcH0NAHtlFcT/AMLc+FX/AEUrwf8A+Dq3/wDi6P8Ahbnwq/6KV4P/APB1b/8AxdAHbUVxP/C3PhV/0Urwf/4Orf8A+Lo/4W58Kv8AopXg/wD8HVv/APF0AdtRXE/8Lc+FX/RSvB//AIOrf/4uj/hbnwq/6KV4P/8AB1b/APxdAHbUVxP/AAtz4Vf9FK8H/wDg6t//AIuj/hbnwq/6KV4P/wDB1b//ABdAG5/wiXhb/oXdJ/8AARP8KP8AhEvC3/Qu6T/4CJ/hW1RQBi/8Il4W/wChd0n/AMBE/wAKP+ES8Lf9C7pP/gIn+FbVFAHF+PPC3hmLwNr8kfh/S0ddMuSrC0QEHym5HFcX8I/hD8L9S+FvhfUL/wAA+Hbm7uNKt5ZppLFGeR2jBLE45JNemfEH/kQvEP8A2C7n/wBFNWX8Ef8Akj3hD/sDWv8A6KWgDP8A+FKfCP8A6Jz4Z/8ABfH/AIUf8KU+Ef8A0Tnwz/4L4/8ACvQKKAPP/wDhSnwj/wCic+Gf/BfH/hR/wpT4R/8AROfDP/gvj/wr0CigDz//AIUp8I/+ic+Gf/BfH/hR/wAKU+Ef/ROfDP8A4L4/8K9AooA8/wD+FKfCP/onPhn/AMF8f+FH/ClPhH/0Tnwz/wCC+P8Awr0CigD5L/4V34F/4bKbwv8A8Ilo39h/2Mk32D7InkeZ5cnzbMYzwOfavdP+FKfCP/onPhn/AMF8f+FeQeKPEWheGP2331PxDq1ppdkNDiQz3MgRNxjkwMmvY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T/hSnwj/AOic+Gf/AAXx/wCFH/ClPhH/ANE58M/+C+P/AApf+F1fCb/ooPh//wAC1o/4XV8Jv+ig+H//AALWgBP+FKfCP/onPhn/AMF8f+FH/ClPhH/0Tnwz/wCC+P8Awpf+F1fCb/ooPh//AMC1o/4XV8Jv+ig+H/8AwLWgBP8AhSnwj/6Jz4Z/8F8f+FH/AApT4R/9E58M/wDgvj/wpf8AhdXwm/6KD4f/APAta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T/hSnwj/AOic+Gf/AAXx/wCFH/ClPhH/ANE58M/+C+P/AApf+F1fCb/ooPh//wAC1o/4XV8Jv+ig+H//AALWgBP+FKfCP/onPhn/AMF8f+FH/ClPhH/0Tnwz/wCC+P8Awpf+F1fCb/ooPh//AMC1o/4XV8Jv+ig+H/8AwLWgBP8AhSnwj/6Jz4Z/8F8f+FH/AApT4R/9E58M/wDgvj/wpf8AhdXwm/6KD4f/APAtaP8AhdXwm/6KD4f/APAtaAE/4Up8I/8AonPhn/wXx/4Uf8KU+Ef/AETnwz/4L4/8KX/hdXwm/wCig+H/APwLWj/hdXwm/wCig+H/APwLWgBP+FKfCP8A6Jz4Z/8ABfH/AIUf8KU+Ef8A0Tnwz/4L4/8ACl/4XV8Jv+ig+H//AALWj/hdXwm/6KD4f/8AAtaAE/4Up8I/+ic+Gf8AwXx/4Uf8KU+Ef/ROfDP/AIL4/wDCl/4XV8Jv+ig+H/8AwLWj/hdXwm/6KD4f/wDAtaAE/wCFKfCP/onPhn/wXx/4Uf8AClPhH/0Tnwz/AOC+P/Cl/wCF1fCb/ooPh/8A8C1o/wCF1fCb/ooPh/8A8C1oAT/hSnwj/wCic+Gf/BfH/hR/wpT4R/8AROfDP/gvj/wpf+F1fCb/AKKD4f8A/AtaP+F1fCb/AKKD4f8A/AtaAE/4Up8I/wDonPhn/wAF8f8AhR/wpT4R/wDROfDP/gvj/wAKX/hdXwm/6KD4f/8AAtaP+F1fCb/ooPh//wAC1oAT/hSnwj/6Jz4Z/wDBfH/hR/wpT4R/9E58M/8Agvj/AMKX/hdXwm/6KD4f/wDAtaP+F1fCb/ooPh//AMC1oAT/AIUp8I/+ic+Gf/BfH/hR/wAKU+Ef/ROfDP8A4L4/8KX/AIXV8Jv+ig+H/wDwLWj/AIXV8Jv+ig+H/wDwLWgBP+FKfCP/AKJz4Z/8F8f+FH/ClPhH/wBE58M/+C+P/Cl/4XV8Jv8AooPh/wD8C1o/4XV8Jv8AooPh/wD8C1oA8J+Nnw78CaX+0D8NNF03wlo1ppuoXG28tYbRFjnH7z76gYPQdfSvdf8AhSnwj/6Jz4Z/8F8f+FeLfFPxj4W8XftLfCuXwzr1hq6QXW2U2swfYSJMZx0r6poA8/8A+FKfCP8A6Jz4Z/8ABfH/AIUf8KU+Ef8A0Tnwz/4L4/8ACvQKKAPP/wDhSnwj/wCic+Gf/BfH/hR/wpT4R/8AROfDP/gvj/wr0CigDz//AIUp8I/+ic+Gf/BfH/hR/wAKU+Ef/ROfDP8A4L4/8K9AooA8/wD+FKfCP/onPhn/AMF8f+FRXnwV+Eq2kzL8OvDQIjYgjT4+OPpXotQ33/HjP/1zb+VAHlH7N/hnw5cfBTw7JPoOmSv5cw3PaoSQJ5AOSPSvQ/8AhEvC3/Qu6T/4CJ/hXJfsz/8AJEPDv+5P/wClElej0AYv/CJeFv8AoXdJ/wDARP8ACj/hEvC3/Qu6T/4CJ/hW1RQBi/8ACJeFv+hd0n/wET/Cj/hEvC3/AELuk/8AgIn+FbVFABRRRQAUUUUAYfxB/wCRC8Q/9gu5/wDRTVl/BH/kj3hD/sDWv/opa1PiD/yIXiH/ALBdz/6KauV+DHibw3B8JPCUM3iDSYpE0e2V0e8jDKRGuQQTwaAPRqKxv+Es8Lf9DLo3/gdF/wDFUf8ACWeFv+hl0b/wOi/+KoA2aKxv+Es8Lf8AQy6N/wCB0X/xVH/CWeFv+hl0b/wOi/8AiqANmisb/hLPC3/Qy6N/4HRf/FUf8JZ4W/6GXRv/AAOi/wDiqANmisb/AISzwt/0Mujf+B0X/wAVR/wlnhb/AKGXRv8AwOi/+KoA4Tw/YWN9+0L45W+sra6C6Xpm0TRK+OJemRXoP/CO+H/+gFpf/gJH/hXn3gG+stQ/aA8dXFheW93D/ZemL5kEgdcgS5GRxXql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Zn/CO+H/8AoBaX/wCAkf8AhR/wjvh//oBaX/4CR/4Vp0UAZn/CO+H/APoBaX/4CR/4Uf8ACO+H/wDoBaX/AOAkf+FadFAGZ/wjvh//AKAWl/8AgJH/AIUf8I74f/6AWl/+Akf+FadFAGZ/wjvh/wD6AWl/+Akf+FH/AAjvh/8A6AWl/wDgJH/hWnRQBmf8I74f/wCgFpf/AICR/wCFH/CO+H/+gFpf/gJH/hWnRQBmf8I74f8A+gFpf/gJH/hR/wAI74f/AOgFpf8A4CR/4Vp0UAeU/GLS9MsdZ+H0llptnaufFduC0MCoSPJm4yBXq1eYfHq4t7W9+H9xdTxW8KeK7cvJK4VVHlTckngV23/CV+Fv+hl0b/wOi/8AiqANmisb/hLPC3/Qy6N/4HRf/FUf8JZ4W/6GXRv/AAOi/wDiqANmisb/AISzwt/0Mujf+B0X/wAVR/wlnhb/AKGXRv8AwOi/+KoA2aKxv+Es8Lf9DLo3/gdF/wDFUf8ACWeFv+hl0b/wOi/+KoA2ahvv+PGf/rm38qzP+Es8Lf8AQy6N/wCB0X/xVQ3vivwubKcDxJox/dt/y/R+n1oA5f8AZn/5Ih4d/wByf/0okr0evN/2ZWVvgd4bZWDKUnIIPBH2iSvSKACiiigAooooAKKKKACiiigBlxDFcW8lvPGskUiFHRhkMpGCD+FcW3wj+F7Es3gHw6SepNgn+FdvRQBxH/Cofhd/0IPh3/wAT/Cj/hUPwu/6EHw7/wCACf4V29FAHEf8Kh+F3/Qg+Hf/AAAT/Cj/AIVD8Lv+hB8O/wDgAn+FdvRQBxH/AAqH4Xf9CD4d/wDABP8ACj/hUPwu/wChB8O/+ACf4V29FAHEf8Kh+F3/AEIPh3/wAT/Cj/hUPwu/6EHw7/4AJ/hXb0UAYnhbwj4Y8LCZfDmg6dpInIMotIFj346Zx1rboooAKKKKACiiigAooooAKKKKACiiigAooooAKKKKACiiigAooooAKKKKACiiigAooooAKKKKACiiigAooooAKKKKACiiigAooooAKKKKACiiigAooooAKKKKACiiigAooooAKKKKACiiigAooooAKKKKACiiigAooooAKKKKACiiigAooooAzPEnh7Q/EunjT/EGk2ep2gcSCG5iEibh0OD3rm/+FQ/C7/oQfDv/AIAJ/hXb0UAcR/wqH4Xf9CD4d/8AABP8KP8AhUPwu/6EHw7/AOACf4V29FAHEf8ACofhd/0IPh3/AMAE/wAKP+FQ/C7/AKEHw7/4AJ/hXb0UAcR/wqH4Xf8AQg+Hf/ABP8KP+FQ/C7/oQfDv/gAn+FdvRQBxH/Cofhd/0IPh3/wAT/Cj/hUPwv8A+hB8O/8AgAn+FdvRQBV0jTbDSNNh03S7OGzs4F2xQQoFRBnOAB05NWqKKACiiigAooooAKKKKACiiigAooooAKKKKACiiigAooooAKKKKACiiigAooooAKKKKACiiigAooooAKKKKACiiigAooooAKKKKACiiigAooooAKKKKACiiigAooooAKKKKACiiigAooooAKKKKACiiigAooooAKKKKACiiigAooooAKKKKACiiigAooooAKKKKACiiigAooooAKKKKACiiigAooooAKKKKACiiigAooooAKKKKACiiigAooooAKKKKACiiigAooooAKKKKAP/2Q=="/>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4014823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 elements</a:t>
            </a:r>
            <a:r>
              <a:rPr lang="en-GB" u="sng" dirty="0"/>
              <a:t> </a:t>
            </a:r>
            <a:endParaRPr lang="en-GB" dirty="0"/>
          </a:p>
        </p:txBody>
      </p:sp>
      <p:pic>
        <p:nvPicPr>
          <p:cNvPr id="7" name="Content Placeholder 6">
            <a:extLst>
              <a:ext uri="{FF2B5EF4-FFF2-40B4-BE49-F238E27FC236}">
                <a16:creationId xmlns:a16="http://schemas.microsoft.com/office/drawing/2014/main" id="{F9DEC46A-696D-4692-81D6-7D82001ED250}"/>
              </a:ext>
            </a:extLst>
          </p:cNvPr>
          <p:cNvPicPr>
            <a:picLocks noGrp="1" noChangeAspect="1"/>
          </p:cNvPicPr>
          <p:nvPr>
            <p:ph sz="quarter" idx="10"/>
          </p:nvPr>
        </p:nvPicPr>
        <p:blipFill>
          <a:blip r:embed="rId2"/>
          <a:stretch>
            <a:fillRect/>
          </a:stretch>
        </p:blipFill>
        <p:spPr>
          <a:xfrm>
            <a:off x="1305271" y="1484784"/>
            <a:ext cx="6533457" cy="4248150"/>
          </a:xfrm>
        </p:spPr>
      </p:pic>
    </p:spTree>
    <p:extLst>
      <p:ext uri="{BB962C8B-B14F-4D97-AF65-F5344CB8AC3E}">
        <p14:creationId xmlns:p14="http://schemas.microsoft.com/office/powerpoint/2010/main" val="104631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Robotics</a:t>
            </a:r>
            <a:r>
              <a:rPr lang="en-GB" u="sng" dirty="0"/>
              <a:t> </a:t>
            </a:r>
          </a:p>
        </p:txBody>
      </p:sp>
      <p:sp>
        <p:nvSpPr>
          <p:cNvPr id="4" name="TextBox 3"/>
          <p:cNvSpPr txBox="1"/>
          <p:nvPr/>
        </p:nvSpPr>
        <p:spPr>
          <a:xfrm>
            <a:off x="390364" y="1556792"/>
            <a:ext cx="8363272" cy="1631216"/>
          </a:xfrm>
          <a:prstGeom prst="rect">
            <a:avLst/>
          </a:prstGeom>
          <a:noFill/>
        </p:spPr>
        <p:txBody>
          <a:bodyPr wrap="square" rtlCol="0">
            <a:spAutoFit/>
          </a:bodyPr>
          <a:lstStyle/>
          <a:p>
            <a:r>
              <a:rPr lang="en-GB" dirty="0"/>
              <a:t>With advances in technology, robotics are increasingly being used in the construction industry. The use of robotics can address low productivity but adoption of this technology is low due to financial constraints.</a:t>
            </a:r>
          </a:p>
          <a:p>
            <a:endParaRPr lang="en-GB" dirty="0"/>
          </a:p>
          <a:p>
            <a:endParaRPr lang="en-GB" dirty="0"/>
          </a:p>
        </p:txBody>
      </p:sp>
      <p:graphicFrame>
        <p:nvGraphicFramePr>
          <p:cNvPr id="6" name="Table 5">
            <a:extLst>
              <a:ext uri="{FF2B5EF4-FFF2-40B4-BE49-F238E27FC236}">
                <a16:creationId xmlns:a16="http://schemas.microsoft.com/office/drawing/2014/main" id="{8193774A-9F7F-9247-B25B-1768E9853356}"/>
              </a:ext>
            </a:extLst>
          </p:cNvPr>
          <p:cNvGraphicFramePr>
            <a:graphicFrameLocks noGrp="1"/>
          </p:cNvGraphicFramePr>
          <p:nvPr>
            <p:extLst>
              <p:ext uri="{D42A27DB-BD31-4B8C-83A1-F6EECF244321}">
                <p14:modId xmlns:p14="http://schemas.microsoft.com/office/powerpoint/2010/main" val="4261343457"/>
              </p:ext>
            </p:extLst>
          </p:nvPr>
        </p:nvGraphicFramePr>
        <p:xfrm>
          <a:off x="456306" y="2917877"/>
          <a:ext cx="8003232" cy="2392680"/>
        </p:xfrm>
        <a:graphic>
          <a:graphicData uri="http://schemas.openxmlformats.org/drawingml/2006/table">
            <a:tbl>
              <a:tblPr firstRow="1" bandRow="1">
                <a:tableStyleId>{5C22544A-7EE6-4342-B048-85BDC9FD1C3A}</a:tableStyleId>
              </a:tblPr>
              <a:tblGrid>
                <a:gridCol w="4001616">
                  <a:extLst>
                    <a:ext uri="{9D8B030D-6E8A-4147-A177-3AD203B41FA5}">
                      <a16:colId xmlns:a16="http://schemas.microsoft.com/office/drawing/2014/main" val="3110616600"/>
                    </a:ext>
                  </a:extLst>
                </a:gridCol>
                <a:gridCol w="4001616">
                  <a:extLst>
                    <a:ext uri="{9D8B030D-6E8A-4147-A177-3AD203B41FA5}">
                      <a16:colId xmlns:a16="http://schemas.microsoft.com/office/drawing/2014/main" val="3360024130"/>
                    </a:ext>
                  </a:extLst>
                </a:gridCol>
              </a:tblGrid>
              <a:tr h="370840">
                <a:tc>
                  <a:txBody>
                    <a:bodyPr/>
                    <a:lstStyle/>
                    <a:p>
                      <a:r>
                        <a:rPr lang="en-GB" dirty="0">
                          <a:solidFill>
                            <a:schemeClr val="tx1"/>
                          </a:solidFill>
                        </a:rPr>
                        <a:t>Advantages</a:t>
                      </a:r>
                      <a:r>
                        <a:rPr lang="en-GB" dirty="0"/>
                        <a:t> </a:t>
                      </a:r>
                    </a:p>
                  </a:txBody>
                  <a:tcPr/>
                </a:tc>
                <a:tc>
                  <a:txBody>
                    <a:bodyPr/>
                    <a:lstStyle/>
                    <a:p>
                      <a:r>
                        <a:rPr lang="en-GB" dirty="0">
                          <a:solidFill>
                            <a:schemeClr val="tx1"/>
                          </a:solidFill>
                        </a:rPr>
                        <a:t>Disadvantages</a:t>
                      </a:r>
                      <a:r>
                        <a:rPr lang="en-GB" dirty="0"/>
                        <a:t> </a:t>
                      </a:r>
                    </a:p>
                  </a:txBody>
                  <a:tcPr/>
                </a:tc>
                <a:extLst>
                  <a:ext uri="{0D108BD9-81ED-4DB2-BD59-A6C34878D82A}">
                    <a16:rowId xmlns:a16="http://schemas.microsoft.com/office/drawing/2014/main" val="853700316"/>
                  </a:ext>
                </a:extLst>
              </a:tr>
              <a:tr h="370840">
                <a:tc>
                  <a:txBody>
                    <a:bodyPr/>
                    <a:lstStyle/>
                    <a:p>
                      <a:r>
                        <a:rPr lang="en-GB" dirty="0"/>
                        <a:t>Can address low productivity </a:t>
                      </a:r>
                    </a:p>
                  </a:txBody>
                  <a:tcPr/>
                </a:tc>
                <a:tc>
                  <a:txBody>
                    <a:bodyPr/>
                    <a:lstStyle/>
                    <a:p>
                      <a:r>
                        <a:rPr lang="en-GB" dirty="0"/>
                        <a:t>Maintenance</a:t>
                      </a:r>
                      <a:r>
                        <a:rPr lang="en-GB" baseline="0" dirty="0"/>
                        <a:t> costs </a:t>
                      </a:r>
                      <a:endParaRPr lang="en-GB" dirty="0"/>
                    </a:p>
                  </a:txBody>
                  <a:tcPr/>
                </a:tc>
                <a:extLst>
                  <a:ext uri="{0D108BD9-81ED-4DB2-BD59-A6C34878D82A}">
                    <a16:rowId xmlns:a16="http://schemas.microsoft.com/office/drawing/2014/main" val="617398822"/>
                  </a:ext>
                </a:extLst>
              </a:tr>
              <a:tr h="370840">
                <a:tc>
                  <a:txBody>
                    <a:bodyPr/>
                    <a:lstStyle/>
                    <a:p>
                      <a:r>
                        <a:rPr lang="en-GB" dirty="0"/>
                        <a:t>Can reduce health</a:t>
                      </a:r>
                      <a:r>
                        <a:rPr lang="en-GB" baseline="0" dirty="0"/>
                        <a:t> and safety concerns </a:t>
                      </a:r>
                      <a:endParaRPr lang="en-GB" dirty="0"/>
                    </a:p>
                  </a:txBody>
                  <a:tcPr/>
                </a:tc>
                <a:tc>
                  <a:txBody>
                    <a:bodyPr/>
                    <a:lstStyle/>
                    <a:p>
                      <a:r>
                        <a:rPr lang="en-GB" dirty="0"/>
                        <a:t>Staff upskilling and training </a:t>
                      </a:r>
                    </a:p>
                  </a:txBody>
                  <a:tcPr/>
                </a:tc>
                <a:extLst>
                  <a:ext uri="{0D108BD9-81ED-4DB2-BD59-A6C34878D82A}">
                    <a16:rowId xmlns:a16="http://schemas.microsoft.com/office/drawing/2014/main" val="3871464171"/>
                  </a:ext>
                </a:extLst>
              </a:tr>
              <a:tr h="370840">
                <a:tc>
                  <a:txBody>
                    <a:bodyPr/>
                    <a:lstStyle/>
                    <a:p>
                      <a:r>
                        <a:rPr lang="en-GB" dirty="0"/>
                        <a:t>Reduction in human error during construction process </a:t>
                      </a:r>
                    </a:p>
                  </a:txBody>
                  <a:tcPr/>
                </a:tc>
                <a:tc>
                  <a:txBody>
                    <a:bodyPr/>
                    <a:lstStyle/>
                    <a:p>
                      <a:r>
                        <a:rPr lang="en-GB" dirty="0"/>
                        <a:t>Technical</a:t>
                      </a:r>
                      <a:r>
                        <a:rPr lang="en-GB" baseline="0" dirty="0"/>
                        <a:t> issues and investment costs </a:t>
                      </a:r>
                      <a:endParaRPr lang="en-GB" dirty="0"/>
                    </a:p>
                  </a:txBody>
                  <a:tcPr/>
                </a:tc>
                <a:extLst>
                  <a:ext uri="{0D108BD9-81ED-4DB2-BD59-A6C34878D82A}">
                    <a16:rowId xmlns:a16="http://schemas.microsoft.com/office/drawing/2014/main" val="2519053170"/>
                  </a:ext>
                </a:extLst>
              </a:tr>
              <a:tr h="370840">
                <a:tc>
                  <a:txBody>
                    <a:bodyPr/>
                    <a:lstStyle/>
                    <a:p>
                      <a:r>
                        <a:rPr lang="en-GB" dirty="0"/>
                        <a:t>Prevention of accidents and injuries </a:t>
                      </a:r>
                    </a:p>
                  </a:txBody>
                  <a:tcPr/>
                </a:tc>
                <a:tc>
                  <a:txBody>
                    <a:bodyPr/>
                    <a:lstStyle/>
                    <a:p>
                      <a:r>
                        <a:rPr lang="en-GB" dirty="0"/>
                        <a:t>Changes to job roles in the sector</a:t>
                      </a:r>
                      <a:r>
                        <a:rPr lang="en-GB" baseline="0" dirty="0"/>
                        <a:t> </a:t>
                      </a:r>
                      <a:endParaRPr lang="en-GB" dirty="0"/>
                    </a:p>
                  </a:txBody>
                  <a:tcPr/>
                </a:tc>
                <a:extLst>
                  <a:ext uri="{0D108BD9-81ED-4DB2-BD59-A6C34878D82A}">
                    <a16:rowId xmlns:a16="http://schemas.microsoft.com/office/drawing/2014/main" val="3776278578"/>
                  </a:ext>
                </a:extLst>
              </a:tr>
            </a:tbl>
          </a:graphicData>
        </a:graphic>
      </p:graphicFrame>
    </p:spTree>
    <p:extLst>
      <p:ext uri="{BB962C8B-B14F-4D97-AF65-F5344CB8AC3E}">
        <p14:creationId xmlns:p14="http://schemas.microsoft.com/office/powerpoint/2010/main" val="971398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Offsite production methods: prefabrication</a:t>
            </a:r>
            <a:r>
              <a:rPr lang="en-US" u="sng" dirty="0">
                <a:ea typeface="ＭＳ Ｐゴシック" pitchFamily="-105" charset="-128"/>
                <a:cs typeface="ＭＳ Ｐゴシック" pitchFamily="-105" charset="-128"/>
              </a:rPr>
              <a:t> </a:t>
            </a:r>
          </a:p>
        </p:txBody>
      </p:sp>
      <p:sp>
        <p:nvSpPr>
          <p:cNvPr id="4" name="TextBox 3">
            <a:extLst>
              <a:ext uri="{FF2B5EF4-FFF2-40B4-BE49-F238E27FC236}">
                <a16:creationId xmlns:a16="http://schemas.microsoft.com/office/drawing/2014/main" id="{7E38EA5F-9AC8-4FC9-AE23-293060180D43}"/>
              </a:ext>
            </a:extLst>
          </p:cNvPr>
          <p:cNvSpPr txBox="1"/>
          <p:nvPr/>
        </p:nvSpPr>
        <p:spPr>
          <a:xfrm>
            <a:off x="354360" y="1628800"/>
            <a:ext cx="8435280" cy="1631216"/>
          </a:xfrm>
          <a:prstGeom prst="rect">
            <a:avLst/>
          </a:prstGeom>
          <a:noFill/>
        </p:spPr>
        <p:txBody>
          <a:bodyPr wrap="square" rtlCol="0">
            <a:spAutoFit/>
          </a:bodyPr>
          <a:lstStyle/>
          <a:p>
            <a:r>
              <a:rPr lang="en-GB" dirty="0"/>
              <a:t>Modern construction methods predominantly involve some form of </a:t>
            </a:r>
            <a:r>
              <a:rPr lang="en-GB" b="1" dirty="0"/>
              <a:t>prefabrication</a:t>
            </a:r>
            <a:r>
              <a:rPr lang="en-GB" dirty="0"/>
              <a:t>. This means that components and building elements are manufactured in a factory environment and delivered to a site, resulting in less labour-intensive and time-consuming processes. Prefabrication is becoming increasingly popular in all contexts of construction work.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107B8-4512-4E0F-A2D9-2C4DD995C841}"/>
              </a:ext>
            </a:extLst>
          </p:cNvPr>
          <p:cNvSpPr>
            <a:spLocks noGrp="1"/>
          </p:cNvSpPr>
          <p:nvPr>
            <p:ph type="title"/>
          </p:nvPr>
        </p:nvSpPr>
        <p:spPr/>
        <p:txBody>
          <a:bodyPr/>
          <a:lstStyle/>
          <a:p>
            <a:r>
              <a:rPr lang="en-GB" dirty="0"/>
              <a:t>Advantages of prefabrication</a:t>
            </a:r>
            <a:br>
              <a:rPr lang="en-GB" dirty="0"/>
            </a:br>
            <a:br>
              <a:rPr lang="en-GB" dirty="0"/>
            </a:br>
            <a:endParaRPr lang="en-GB" u="sng" dirty="0"/>
          </a:p>
        </p:txBody>
      </p:sp>
      <p:sp>
        <p:nvSpPr>
          <p:cNvPr id="6" name="TextBox 5">
            <a:extLst>
              <a:ext uri="{FF2B5EF4-FFF2-40B4-BE49-F238E27FC236}">
                <a16:creationId xmlns:a16="http://schemas.microsoft.com/office/drawing/2014/main" id="{541141BE-8820-4E32-ABBD-7CF9C684A445}"/>
              </a:ext>
            </a:extLst>
          </p:cNvPr>
          <p:cNvSpPr txBox="1"/>
          <p:nvPr/>
        </p:nvSpPr>
        <p:spPr>
          <a:xfrm>
            <a:off x="323528" y="3028890"/>
            <a:ext cx="6768752" cy="400110"/>
          </a:xfrm>
          <a:prstGeom prst="rect">
            <a:avLst/>
          </a:prstGeom>
          <a:noFill/>
        </p:spPr>
        <p:txBody>
          <a:bodyPr wrap="square" rtlCol="0">
            <a:spAutoFit/>
          </a:bodyPr>
          <a:lstStyle/>
          <a:p>
            <a:r>
              <a:rPr lang="en-GB" b="1" u="sng" dirty="0"/>
              <a:t> </a:t>
            </a:r>
          </a:p>
        </p:txBody>
      </p:sp>
      <p:sp>
        <p:nvSpPr>
          <p:cNvPr id="9" name="Rectangle 8">
            <a:extLst>
              <a:ext uri="{FF2B5EF4-FFF2-40B4-BE49-F238E27FC236}">
                <a16:creationId xmlns:a16="http://schemas.microsoft.com/office/drawing/2014/main" id="{042FAAB5-39AB-0548-8658-C1B5DACAB8A1}"/>
              </a:ext>
            </a:extLst>
          </p:cNvPr>
          <p:cNvSpPr/>
          <p:nvPr/>
        </p:nvSpPr>
        <p:spPr>
          <a:xfrm>
            <a:off x="323528" y="1628800"/>
            <a:ext cx="7182544" cy="3375283"/>
          </a:xfrm>
          <a:prstGeom prst="rect">
            <a:avLst/>
          </a:prstGeom>
        </p:spPr>
        <p:txBody>
          <a:bodyPr wrap="square">
            <a:spAutoFit/>
          </a:bodyPr>
          <a:lstStyle/>
          <a:p>
            <a:pPr marL="342900" indent="-342900">
              <a:spcAft>
                <a:spcPts val="400"/>
              </a:spcAft>
              <a:buClr>
                <a:srgbClr val="0077E3"/>
              </a:buClr>
              <a:buFont typeface="Arial" panose="020B0604020202020204" pitchFamily="34" charset="0"/>
              <a:buChar char="•"/>
            </a:pPr>
            <a:r>
              <a:rPr lang="en-GB" b="1" dirty="0"/>
              <a:t>Time</a:t>
            </a:r>
            <a:r>
              <a:rPr lang="en-GB" dirty="0"/>
              <a:t> – a building can be constructed and made watertight faster than traditional methods.</a:t>
            </a:r>
          </a:p>
          <a:p>
            <a:pPr marL="342900" indent="-342900">
              <a:spcAft>
                <a:spcPts val="400"/>
              </a:spcAft>
              <a:buClr>
                <a:srgbClr val="0077E3"/>
              </a:buClr>
              <a:buFont typeface="Arial" panose="020B0604020202020204" pitchFamily="34" charset="0"/>
              <a:buChar char="•"/>
            </a:pPr>
            <a:r>
              <a:rPr lang="en-GB" b="1" dirty="0"/>
              <a:t>Quality</a:t>
            </a:r>
            <a:r>
              <a:rPr lang="en-GB" dirty="0"/>
              <a:t> – factory produced quality is maintained and controlled.</a:t>
            </a:r>
          </a:p>
          <a:p>
            <a:pPr marL="342900" indent="-342900">
              <a:spcAft>
                <a:spcPts val="400"/>
              </a:spcAft>
              <a:buClr>
                <a:srgbClr val="0077E3"/>
              </a:buClr>
              <a:buFont typeface="Arial" panose="020B0604020202020204" pitchFamily="34" charset="0"/>
              <a:buChar char="•"/>
            </a:pPr>
            <a:r>
              <a:rPr lang="en-GB" b="1" dirty="0"/>
              <a:t>Waste</a:t>
            </a:r>
            <a:r>
              <a:rPr lang="en-GB" dirty="0"/>
              <a:t> – prefabricated systems generally produce less waste than traditional forms of construction.</a:t>
            </a:r>
          </a:p>
          <a:p>
            <a:pPr marL="342900" indent="-342900">
              <a:spcAft>
                <a:spcPts val="400"/>
              </a:spcAft>
              <a:buClr>
                <a:srgbClr val="0077E3"/>
              </a:buClr>
              <a:buFont typeface="Arial" panose="020B0604020202020204" pitchFamily="34" charset="0"/>
              <a:buChar char="•"/>
            </a:pPr>
            <a:r>
              <a:rPr lang="en-GB" b="1" dirty="0"/>
              <a:t>Labour requirements </a:t>
            </a:r>
            <a:r>
              <a:rPr lang="en-GB" dirty="0"/>
              <a:t>– prefabrication systems require less skilled trades resulting in a reduction in labour costs.</a:t>
            </a:r>
          </a:p>
          <a:p>
            <a:pPr marL="342900" indent="-342900">
              <a:buClr>
                <a:srgbClr val="0077E3"/>
              </a:buClr>
              <a:buFont typeface="Arial" panose="020B0604020202020204" pitchFamily="34" charset="0"/>
              <a:buChar char="•"/>
            </a:pPr>
            <a:r>
              <a:rPr lang="en-GB" b="1" dirty="0"/>
              <a:t>Adaptability</a:t>
            </a:r>
            <a:r>
              <a:rPr lang="en-GB" dirty="0"/>
              <a:t> – can be used in areas where traditional methods are not feasible.</a:t>
            </a:r>
          </a:p>
        </p:txBody>
      </p:sp>
    </p:spTree>
    <p:extLst>
      <p:ext uri="{BB962C8B-B14F-4D97-AF65-F5344CB8AC3E}">
        <p14:creationId xmlns:p14="http://schemas.microsoft.com/office/powerpoint/2010/main" val="1773594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Modular construction</a:t>
            </a:r>
            <a:r>
              <a:rPr lang="en-US" u="sng" dirty="0"/>
              <a:t>  </a:t>
            </a:r>
          </a:p>
        </p:txBody>
      </p:sp>
      <p:sp>
        <p:nvSpPr>
          <p:cNvPr id="3" name="Content Placeholder 2"/>
          <p:cNvSpPr>
            <a:spLocks noGrp="1"/>
          </p:cNvSpPr>
          <p:nvPr>
            <p:ph sz="quarter" idx="10"/>
          </p:nvPr>
        </p:nvSpPr>
        <p:spPr>
          <a:xfrm>
            <a:off x="457200" y="1588724"/>
            <a:ext cx="4762872" cy="4248000"/>
          </a:xfrm>
        </p:spPr>
        <p:txBody>
          <a:bodyPr/>
          <a:lstStyle/>
          <a:p>
            <a:r>
              <a:rPr lang="en-US" dirty="0"/>
              <a:t>Modular buildings are prefabricated units that consist of repeated elements known as modules. </a:t>
            </a:r>
            <a:r>
              <a:rPr lang="en-GB" dirty="0"/>
              <a:t>Standardised</a:t>
            </a:r>
            <a:r>
              <a:rPr lang="en-US" dirty="0"/>
              <a:t> components are produced in a factory environment and delivered to the site for installation. </a:t>
            </a:r>
          </a:p>
          <a:p>
            <a:r>
              <a:rPr lang="en-US" dirty="0"/>
              <a:t>Modular systems are becoming increasingly popular as suitable building materials become more widely available. There is more control over quality in a factory environment. Modular buildings can provide longevity and sustainability.</a:t>
            </a:r>
            <a:endParaRPr lang="en-US" b="1" u="sng" dirty="0"/>
          </a:p>
        </p:txBody>
      </p:sp>
      <p:pic>
        <p:nvPicPr>
          <p:cNvPr id="6" name="Picture 5" descr="A picture containing text, sky, outdoor, street&#10;&#10;Description automatically generated">
            <a:extLst>
              <a:ext uri="{FF2B5EF4-FFF2-40B4-BE49-F238E27FC236}">
                <a16:creationId xmlns:a16="http://schemas.microsoft.com/office/drawing/2014/main" id="{45849868-DBF0-42E5-AEF5-CE42ADE971B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16411" y="2060848"/>
            <a:ext cx="3353299" cy="251497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C827D-B43E-4451-AE56-3DA07EBB1D37}"/>
              </a:ext>
            </a:extLst>
          </p:cNvPr>
          <p:cNvSpPr>
            <a:spLocks noGrp="1"/>
          </p:cNvSpPr>
          <p:nvPr>
            <p:ph type="title"/>
          </p:nvPr>
        </p:nvSpPr>
        <p:spPr/>
        <p:txBody>
          <a:bodyPr/>
          <a:lstStyle/>
          <a:p>
            <a:r>
              <a:rPr lang="en-GB" dirty="0"/>
              <a:t>Precast structures</a:t>
            </a:r>
            <a:r>
              <a:rPr lang="en-GB" u="sng" dirty="0"/>
              <a:t> </a:t>
            </a:r>
          </a:p>
        </p:txBody>
      </p:sp>
      <p:sp>
        <p:nvSpPr>
          <p:cNvPr id="3" name="Content Placeholder 2">
            <a:extLst>
              <a:ext uri="{FF2B5EF4-FFF2-40B4-BE49-F238E27FC236}">
                <a16:creationId xmlns:a16="http://schemas.microsoft.com/office/drawing/2014/main" id="{25D70DF9-1823-472B-B116-EC5B70752C25}"/>
              </a:ext>
            </a:extLst>
          </p:cNvPr>
          <p:cNvSpPr>
            <a:spLocks noGrp="1"/>
          </p:cNvSpPr>
          <p:nvPr>
            <p:ph sz="quarter" idx="10"/>
          </p:nvPr>
        </p:nvSpPr>
        <p:spPr>
          <a:xfrm>
            <a:off x="457200" y="1700808"/>
            <a:ext cx="8229600" cy="4248000"/>
          </a:xfrm>
        </p:spPr>
        <p:txBody>
          <a:bodyPr/>
          <a:lstStyle/>
          <a:p>
            <a:r>
              <a:rPr lang="en-GB" dirty="0"/>
              <a:t>Precast concrete structures are produced by casting concrete in moulds that are left to cure in a controlled environment, usually a factory setting. Precast concrete is typically used for structural elements such as walls, floors and stairs. Precasting can be very effective when repeated elements are required. </a:t>
            </a:r>
          </a:p>
        </p:txBody>
      </p:sp>
    </p:spTree>
    <p:extLst>
      <p:ext uri="{BB962C8B-B14F-4D97-AF65-F5344CB8AC3E}">
        <p14:creationId xmlns:p14="http://schemas.microsoft.com/office/powerpoint/2010/main" val="2180759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8EECD-D5D4-4C6D-9923-9DBA955F2638}"/>
              </a:ext>
            </a:extLst>
          </p:cNvPr>
          <p:cNvSpPr>
            <a:spLocks noGrp="1"/>
          </p:cNvSpPr>
          <p:nvPr>
            <p:ph type="title"/>
          </p:nvPr>
        </p:nvSpPr>
        <p:spPr/>
        <p:txBody>
          <a:bodyPr/>
          <a:lstStyle/>
          <a:p>
            <a:r>
              <a:rPr lang="en-GB" dirty="0"/>
              <a:t>Preconstructed panels </a:t>
            </a:r>
          </a:p>
        </p:txBody>
      </p:sp>
      <p:sp>
        <p:nvSpPr>
          <p:cNvPr id="3" name="Content Placeholder 2">
            <a:extLst>
              <a:ext uri="{FF2B5EF4-FFF2-40B4-BE49-F238E27FC236}">
                <a16:creationId xmlns:a16="http://schemas.microsoft.com/office/drawing/2014/main" id="{4A39D522-E2BF-48DB-BFCC-F0CF44CFACED}"/>
              </a:ext>
            </a:extLst>
          </p:cNvPr>
          <p:cNvSpPr>
            <a:spLocks noGrp="1"/>
          </p:cNvSpPr>
          <p:nvPr>
            <p:ph sz="quarter" idx="10"/>
          </p:nvPr>
        </p:nvSpPr>
        <p:spPr>
          <a:xfrm>
            <a:off x="457200" y="1628800"/>
            <a:ext cx="3682752" cy="4248000"/>
          </a:xfrm>
        </p:spPr>
        <p:txBody>
          <a:bodyPr/>
          <a:lstStyle/>
          <a:p>
            <a:r>
              <a:rPr lang="en-GB" dirty="0"/>
              <a:t>Preconstructed panels are mass produced offsite. This is another alternative to traditional site-based methods. Elements can include doors, windows and floors, or even whole walls. Panels can be made from a variety of different materials including timber, steel, concrete and masonry.   </a:t>
            </a:r>
          </a:p>
        </p:txBody>
      </p:sp>
      <p:pic>
        <p:nvPicPr>
          <p:cNvPr id="6" name="Picture 5" descr="A house under construction&#10;&#10;Description automatically generated with low confidence">
            <a:extLst>
              <a:ext uri="{FF2B5EF4-FFF2-40B4-BE49-F238E27FC236}">
                <a16:creationId xmlns:a16="http://schemas.microsoft.com/office/drawing/2014/main" id="{125A3084-D1E7-416B-BED1-4BB1291FFF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5698" y="1628800"/>
            <a:ext cx="4318322" cy="2880320"/>
          </a:xfrm>
          <a:prstGeom prst="rect">
            <a:avLst/>
          </a:prstGeom>
        </p:spPr>
      </p:pic>
    </p:spTree>
    <p:extLst>
      <p:ext uri="{BB962C8B-B14F-4D97-AF65-F5344CB8AC3E}">
        <p14:creationId xmlns:p14="http://schemas.microsoft.com/office/powerpoint/2010/main" val="4274436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DDC3-4B83-402A-96CC-F574155143E7}"/>
              </a:ext>
            </a:extLst>
          </p:cNvPr>
          <p:cNvSpPr>
            <a:spLocks noGrp="1"/>
          </p:cNvSpPr>
          <p:nvPr>
            <p:ph type="title"/>
          </p:nvPr>
        </p:nvSpPr>
        <p:spPr/>
        <p:txBody>
          <a:bodyPr/>
          <a:lstStyle/>
          <a:p>
            <a:r>
              <a:rPr lang="en-GB" dirty="0"/>
              <a:t>3-D printing</a:t>
            </a:r>
            <a:endParaRPr lang="en-GB" u="sng" dirty="0"/>
          </a:p>
        </p:txBody>
      </p:sp>
      <p:sp>
        <p:nvSpPr>
          <p:cNvPr id="3" name="Content Placeholder 2">
            <a:extLst>
              <a:ext uri="{FF2B5EF4-FFF2-40B4-BE49-F238E27FC236}">
                <a16:creationId xmlns:a16="http://schemas.microsoft.com/office/drawing/2014/main" id="{63B24791-DB62-46C1-965B-827BB78A4DC1}"/>
              </a:ext>
            </a:extLst>
          </p:cNvPr>
          <p:cNvSpPr>
            <a:spLocks noGrp="1"/>
          </p:cNvSpPr>
          <p:nvPr>
            <p:ph sz="quarter" idx="10"/>
          </p:nvPr>
        </p:nvSpPr>
        <p:spPr>
          <a:xfrm>
            <a:off x="457200" y="1628800"/>
            <a:ext cx="8229600" cy="4248000"/>
          </a:xfrm>
        </p:spPr>
        <p:txBody>
          <a:bodyPr/>
          <a:lstStyle/>
          <a:p>
            <a:r>
              <a:rPr lang="en-GB" dirty="0"/>
              <a:t>3-D printing was first developed and trialled in the 1980s. At the early stages it was extremely expensive and it was also difficult to rectify errors. In modern construction, 3-D printing is becoming increasingly popular due to better technology and understanding. Such printing can involve a 3-D printer attached to an arm that builds onsite, or more commonly, 3-D printers are used in a factory environment to print elements to be delivered to the site and installed at a later stage. </a:t>
            </a:r>
          </a:p>
        </p:txBody>
      </p:sp>
    </p:spTree>
    <p:extLst>
      <p:ext uri="{BB962C8B-B14F-4D97-AF65-F5344CB8AC3E}">
        <p14:creationId xmlns:p14="http://schemas.microsoft.com/office/powerpoint/2010/main" val="4051188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750" y="1089058"/>
            <a:ext cx="8229600" cy="382588"/>
          </a:xfrm>
        </p:spPr>
        <p:txBody>
          <a:bodyPr/>
          <a:lstStyle/>
          <a:p>
            <a:r>
              <a:rPr lang="en-US" dirty="0"/>
              <a:t>Maintenance </a:t>
            </a:r>
          </a:p>
        </p:txBody>
      </p:sp>
      <p:sp>
        <p:nvSpPr>
          <p:cNvPr id="3" name="Content Placeholder 2"/>
          <p:cNvSpPr>
            <a:spLocks noGrp="1"/>
          </p:cNvSpPr>
          <p:nvPr>
            <p:ph sz="quarter" idx="10"/>
          </p:nvPr>
        </p:nvSpPr>
        <p:spPr>
          <a:xfrm>
            <a:off x="466750" y="1602000"/>
            <a:ext cx="8229600" cy="4248000"/>
          </a:xfrm>
        </p:spPr>
        <p:txBody>
          <a:bodyPr/>
          <a:lstStyle/>
          <a:p>
            <a:r>
              <a:rPr lang="en-US" dirty="0"/>
              <a:t>Building maintenance is the process of ensuring a building retains both its aesthetics and its function. </a:t>
            </a:r>
          </a:p>
          <a:p>
            <a:r>
              <a:rPr lang="en-US" dirty="0"/>
              <a:t>Lack of maintenance can result in decay, degradation and reduced performance. Maintenance may be to the fabric of the building or in the form of upgrades.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53667"/>
            <a:ext cx="8229600" cy="382588"/>
          </a:xfrm>
        </p:spPr>
        <p:txBody>
          <a:bodyPr/>
          <a:lstStyle/>
          <a:p>
            <a:r>
              <a:rPr lang="en-US" dirty="0">
                <a:ea typeface="ＭＳ Ｐゴシック" pitchFamily="-105" charset="-128"/>
                <a:cs typeface="ＭＳ Ｐゴシック" pitchFamily="-105" charset="-128"/>
              </a:rPr>
              <a:t>Construction contexts </a:t>
            </a:r>
          </a:p>
        </p:txBody>
      </p:sp>
      <p:sp>
        <p:nvSpPr>
          <p:cNvPr id="4" name="TextBox 3">
            <a:extLst>
              <a:ext uri="{FF2B5EF4-FFF2-40B4-BE49-F238E27FC236}">
                <a16:creationId xmlns:a16="http://schemas.microsoft.com/office/drawing/2014/main" id="{01FFED90-515A-4927-8C4A-4EE34A225281}"/>
              </a:ext>
            </a:extLst>
          </p:cNvPr>
          <p:cNvSpPr txBox="1"/>
          <p:nvPr/>
        </p:nvSpPr>
        <p:spPr>
          <a:xfrm>
            <a:off x="431765" y="2243199"/>
            <a:ext cx="3312368" cy="400110"/>
          </a:xfrm>
          <a:prstGeom prst="rect">
            <a:avLst/>
          </a:prstGeom>
          <a:noFill/>
        </p:spPr>
        <p:txBody>
          <a:bodyPr wrap="square" rtlCol="0">
            <a:spAutoFit/>
          </a:bodyPr>
          <a:lstStyle/>
          <a:p>
            <a:r>
              <a:rPr lang="en-GB" dirty="0"/>
              <a:t>Residential construction </a:t>
            </a:r>
          </a:p>
        </p:txBody>
      </p:sp>
      <p:sp>
        <p:nvSpPr>
          <p:cNvPr id="7" name="TextBox 6">
            <a:extLst>
              <a:ext uri="{FF2B5EF4-FFF2-40B4-BE49-F238E27FC236}">
                <a16:creationId xmlns:a16="http://schemas.microsoft.com/office/drawing/2014/main" id="{4A45ABFE-E09E-43BB-9008-4C5B736445A3}"/>
              </a:ext>
            </a:extLst>
          </p:cNvPr>
          <p:cNvSpPr txBox="1"/>
          <p:nvPr/>
        </p:nvSpPr>
        <p:spPr>
          <a:xfrm>
            <a:off x="399984" y="3252291"/>
            <a:ext cx="3312368" cy="400110"/>
          </a:xfrm>
          <a:prstGeom prst="rect">
            <a:avLst/>
          </a:prstGeom>
          <a:noFill/>
        </p:spPr>
        <p:txBody>
          <a:bodyPr wrap="square" rtlCol="0">
            <a:spAutoFit/>
          </a:bodyPr>
          <a:lstStyle/>
          <a:p>
            <a:r>
              <a:rPr lang="en-GB" dirty="0"/>
              <a:t>Commercial construction </a:t>
            </a:r>
          </a:p>
        </p:txBody>
      </p:sp>
      <p:sp>
        <p:nvSpPr>
          <p:cNvPr id="8" name="TextBox 7">
            <a:extLst>
              <a:ext uri="{FF2B5EF4-FFF2-40B4-BE49-F238E27FC236}">
                <a16:creationId xmlns:a16="http://schemas.microsoft.com/office/drawing/2014/main" id="{7FC4CC1B-C12D-4987-9E9B-5C0BF0E43A18}"/>
              </a:ext>
            </a:extLst>
          </p:cNvPr>
          <p:cNvSpPr txBox="1"/>
          <p:nvPr/>
        </p:nvSpPr>
        <p:spPr>
          <a:xfrm>
            <a:off x="431765" y="4255433"/>
            <a:ext cx="3312368" cy="400110"/>
          </a:xfrm>
          <a:prstGeom prst="rect">
            <a:avLst/>
          </a:prstGeom>
          <a:noFill/>
        </p:spPr>
        <p:txBody>
          <a:bodyPr wrap="square" rtlCol="0">
            <a:spAutoFit/>
          </a:bodyPr>
          <a:lstStyle/>
          <a:p>
            <a:r>
              <a:rPr lang="en-GB" dirty="0"/>
              <a:t>Industrial construction </a:t>
            </a:r>
          </a:p>
        </p:txBody>
      </p:sp>
      <p:sp>
        <p:nvSpPr>
          <p:cNvPr id="5" name="Arrow: Right 4">
            <a:extLst>
              <a:ext uri="{FF2B5EF4-FFF2-40B4-BE49-F238E27FC236}">
                <a16:creationId xmlns:a16="http://schemas.microsoft.com/office/drawing/2014/main" id="{EC207EA1-B15A-4E65-A16D-8E1616B5F848}"/>
              </a:ext>
            </a:extLst>
          </p:cNvPr>
          <p:cNvSpPr/>
          <p:nvPr/>
        </p:nvSpPr>
        <p:spPr>
          <a:xfrm>
            <a:off x="3676611" y="2371246"/>
            <a:ext cx="936104" cy="144016"/>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rgbClr val="0077E3"/>
              </a:solidFill>
            </a:endParaRPr>
          </a:p>
        </p:txBody>
      </p:sp>
      <p:sp>
        <p:nvSpPr>
          <p:cNvPr id="10" name="Arrow: Right 9">
            <a:extLst>
              <a:ext uri="{FF2B5EF4-FFF2-40B4-BE49-F238E27FC236}">
                <a16:creationId xmlns:a16="http://schemas.microsoft.com/office/drawing/2014/main" id="{F73FDCA6-AE5A-431C-8C5A-5CBFDBF2FE31}"/>
              </a:ext>
            </a:extLst>
          </p:cNvPr>
          <p:cNvSpPr/>
          <p:nvPr/>
        </p:nvSpPr>
        <p:spPr>
          <a:xfrm>
            <a:off x="3610347" y="3417025"/>
            <a:ext cx="961653" cy="144016"/>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Arrow: Right 10">
            <a:extLst>
              <a:ext uri="{FF2B5EF4-FFF2-40B4-BE49-F238E27FC236}">
                <a16:creationId xmlns:a16="http://schemas.microsoft.com/office/drawing/2014/main" id="{17ADCC35-5DFA-4C42-8F51-B46A93E5A1CD}"/>
              </a:ext>
            </a:extLst>
          </p:cNvPr>
          <p:cNvSpPr/>
          <p:nvPr/>
        </p:nvSpPr>
        <p:spPr>
          <a:xfrm>
            <a:off x="3593912" y="4363637"/>
            <a:ext cx="1018803" cy="124959"/>
          </a:xfrm>
          <a:prstGeom prst="rightArrow">
            <a:avLst/>
          </a:prstGeom>
          <a:solidFill>
            <a:srgbClr val="0077E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F5C4EF5A-582B-4F06-9A3B-8BCC04F444FD}"/>
              </a:ext>
            </a:extLst>
          </p:cNvPr>
          <p:cNvSpPr txBox="1"/>
          <p:nvPr/>
        </p:nvSpPr>
        <p:spPr>
          <a:xfrm>
            <a:off x="4788024" y="2229774"/>
            <a:ext cx="4248472" cy="923330"/>
          </a:xfrm>
          <a:prstGeom prst="rect">
            <a:avLst/>
          </a:prstGeom>
          <a:noFill/>
        </p:spPr>
        <p:txBody>
          <a:bodyPr wrap="square" rtlCol="0">
            <a:spAutoFit/>
          </a:bodyPr>
          <a:lstStyle/>
          <a:p>
            <a:r>
              <a:rPr lang="en-GB" sz="1800" dirty="0"/>
              <a:t>Focuses on buildings people will live in, such as houses, apartments and housing complexes</a:t>
            </a:r>
          </a:p>
        </p:txBody>
      </p:sp>
      <p:sp>
        <p:nvSpPr>
          <p:cNvPr id="9" name="TextBox 8">
            <a:extLst>
              <a:ext uri="{FF2B5EF4-FFF2-40B4-BE49-F238E27FC236}">
                <a16:creationId xmlns:a16="http://schemas.microsoft.com/office/drawing/2014/main" id="{1B4C76E9-D1D9-483E-8F86-AB13A4C1E454}"/>
              </a:ext>
            </a:extLst>
          </p:cNvPr>
          <p:cNvSpPr txBox="1"/>
          <p:nvPr/>
        </p:nvSpPr>
        <p:spPr>
          <a:xfrm>
            <a:off x="4788024" y="3329235"/>
            <a:ext cx="4104456" cy="646331"/>
          </a:xfrm>
          <a:prstGeom prst="rect">
            <a:avLst/>
          </a:prstGeom>
          <a:noFill/>
        </p:spPr>
        <p:txBody>
          <a:bodyPr wrap="square" rtlCol="0">
            <a:spAutoFit/>
          </a:bodyPr>
          <a:lstStyle/>
          <a:p>
            <a:r>
              <a:rPr lang="en-GB" sz="1800" dirty="0"/>
              <a:t>Buildings for commercial purposes, such as offices, shops and schools </a:t>
            </a:r>
          </a:p>
        </p:txBody>
      </p:sp>
      <p:sp>
        <p:nvSpPr>
          <p:cNvPr id="12" name="TextBox 11">
            <a:extLst>
              <a:ext uri="{FF2B5EF4-FFF2-40B4-BE49-F238E27FC236}">
                <a16:creationId xmlns:a16="http://schemas.microsoft.com/office/drawing/2014/main" id="{0E2D2AE4-7908-48A3-A784-A313AD49719F}"/>
              </a:ext>
            </a:extLst>
          </p:cNvPr>
          <p:cNvSpPr txBox="1"/>
          <p:nvPr/>
        </p:nvSpPr>
        <p:spPr>
          <a:xfrm>
            <a:off x="4788024" y="4293581"/>
            <a:ext cx="3828603" cy="1200329"/>
          </a:xfrm>
          <a:prstGeom prst="rect">
            <a:avLst/>
          </a:prstGeom>
          <a:noFill/>
        </p:spPr>
        <p:txBody>
          <a:bodyPr wrap="square" rtlCol="0">
            <a:spAutoFit/>
          </a:bodyPr>
          <a:lstStyle/>
          <a:p>
            <a:r>
              <a:rPr lang="en-GB" sz="1800" dirty="0"/>
              <a:t>Construction of premises used for manufacturing purposes such as food processing plants and factories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defects</a:t>
            </a:r>
            <a:endParaRPr lang="en-GB" u="sng" dirty="0"/>
          </a:p>
        </p:txBody>
      </p:sp>
      <p:pic>
        <p:nvPicPr>
          <p:cNvPr id="7" name="Content Placeholder 6">
            <a:extLst>
              <a:ext uri="{FF2B5EF4-FFF2-40B4-BE49-F238E27FC236}">
                <a16:creationId xmlns:a16="http://schemas.microsoft.com/office/drawing/2014/main" id="{A5BF4680-6992-4D51-95C2-B8DF39FD10FE}"/>
              </a:ext>
            </a:extLst>
          </p:cNvPr>
          <p:cNvPicPr>
            <a:picLocks noGrp="1" noChangeAspect="1"/>
          </p:cNvPicPr>
          <p:nvPr>
            <p:ph sz="quarter" idx="10"/>
          </p:nvPr>
        </p:nvPicPr>
        <p:blipFill>
          <a:blip r:embed="rId2"/>
          <a:stretch>
            <a:fillRect/>
          </a:stretch>
        </p:blipFill>
        <p:spPr>
          <a:xfrm>
            <a:off x="1325153" y="1511300"/>
            <a:ext cx="6493694" cy="4248150"/>
          </a:xfrm>
        </p:spPr>
      </p:pic>
    </p:spTree>
    <p:extLst>
      <p:ext uri="{BB962C8B-B14F-4D97-AF65-F5344CB8AC3E}">
        <p14:creationId xmlns:p14="http://schemas.microsoft.com/office/powerpoint/2010/main" val="1778082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Maintenance </a:t>
            </a:r>
          </a:p>
        </p:txBody>
      </p:sp>
      <p:sp>
        <p:nvSpPr>
          <p:cNvPr id="3" name="Content Placeholder 2"/>
          <p:cNvSpPr>
            <a:spLocks noGrp="1"/>
          </p:cNvSpPr>
          <p:nvPr>
            <p:ph sz="quarter" idx="10"/>
          </p:nvPr>
        </p:nvSpPr>
        <p:spPr>
          <a:xfrm>
            <a:off x="457200" y="1484784"/>
            <a:ext cx="8229600" cy="4248000"/>
          </a:xfrm>
        </p:spPr>
        <p:txBody>
          <a:bodyPr/>
          <a:lstStyle/>
          <a:p>
            <a:r>
              <a:rPr lang="en-GB" dirty="0"/>
              <a:t>Maintenance can be anything from painting exterior windows and doors to structural changes. The building owner will generally be responsible for financing maintenance activities but the contractor who constructed the building may have an initial responsibility for problems that occur early in the life of the building.</a:t>
            </a:r>
          </a:p>
        </p:txBody>
      </p:sp>
      <p:pic>
        <p:nvPicPr>
          <p:cNvPr id="6" name="Picture 5" descr="Icon&#10;&#10;Description automatically generated">
            <a:extLst>
              <a:ext uri="{FF2B5EF4-FFF2-40B4-BE49-F238E27FC236}">
                <a16:creationId xmlns:a16="http://schemas.microsoft.com/office/drawing/2014/main" id="{FBB09928-E98C-49F9-9885-23D58F99BE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75856" y="3788568"/>
            <a:ext cx="2592288" cy="1944216"/>
          </a:xfrm>
          <a:prstGeom prst="rect">
            <a:avLst/>
          </a:prstGeom>
        </p:spPr>
      </p:pic>
    </p:spTree>
    <p:extLst>
      <p:ext uri="{BB962C8B-B14F-4D97-AF65-F5344CB8AC3E}">
        <p14:creationId xmlns:p14="http://schemas.microsoft.com/office/powerpoint/2010/main" val="1864976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E0F8-BAEB-4AD4-A70A-6F2578CD94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47937" y="1323347"/>
            <a:ext cx="6060367" cy="4620740"/>
          </a:xfrm>
          <a:prstGeom prst="rect">
            <a:avLst/>
          </a:prstGeom>
        </p:spPr>
      </p:pic>
      <p:sp>
        <p:nvSpPr>
          <p:cNvPr id="5" name="Rectangle 4"/>
          <p:cNvSpPr/>
          <p:nvPr/>
        </p:nvSpPr>
        <p:spPr>
          <a:xfrm>
            <a:off x="395536" y="1072817"/>
            <a:ext cx="3624710" cy="461665"/>
          </a:xfrm>
          <a:prstGeom prst="rect">
            <a:avLst/>
          </a:prstGeom>
        </p:spPr>
        <p:txBody>
          <a:bodyPr wrap="none">
            <a:spAutoFit/>
          </a:bodyPr>
          <a:lstStyle/>
          <a:p>
            <a:r>
              <a:rPr lang="en-US" sz="2400" b="1" dirty="0">
                <a:solidFill>
                  <a:srgbClr val="0077E3"/>
                </a:solidFill>
              </a:rPr>
              <a:t>The maintenance cycle</a:t>
            </a:r>
            <a:r>
              <a:rPr lang="en-US" b="1" dirty="0">
                <a:solidFill>
                  <a:srgbClr val="0077E3"/>
                </a:solidFill>
              </a:rPr>
              <a:t> </a:t>
            </a:r>
            <a:endParaRPr lang="en-GB" b="1" dirty="0">
              <a:solidFill>
                <a:srgbClr val="0077E3"/>
              </a:solidFill>
            </a:endParaRPr>
          </a:p>
        </p:txBody>
      </p:sp>
    </p:spTree>
    <p:extLst>
      <p:ext uri="{BB962C8B-B14F-4D97-AF65-F5344CB8AC3E}">
        <p14:creationId xmlns:p14="http://schemas.microsoft.com/office/powerpoint/2010/main" val="3916193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208" y="1080382"/>
            <a:ext cx="8229600" cy="382588"/>
          </a:xfrm>
        </p:spPr>
        <p:txBody>
          <a:bodyPr/>
          <a:lstStyle/>
          <a:p>
            <a:r>
              <a:rPr lang="en-GB" dirty="0"/>
              <a:t>Renovations</a:t>
            </a:r>
            <a:endParaRPr lang="en-GB" u="sng" dirty="0"/>
          </a:p>
        </p:txBody>
      </p:sp>
      <p:sp>
        <p:nvSpPr>
          <p:cNvPr id="3" name="Content Placeholder 2"/>
          <p:cNvSpPr>
            <a:spLocks noGrp="1"/>
          </p:cNvSpPr>
          <p:nvPr>
            <p:ph sz="quarter" idx="10"/>
          </p:nvPr>
        </p:nvSpPr>
        <p:spPr>
          <a:xfrm>
            <a:off x="539552" y="2348880"/>
            <a:ext cx="3538736" cy="4248000"/>
          </a:xfrm>
        </p:spPr>
        <p:txBody>
          <a:bodyPr/>
          <a:lstStyle/>
          <a:p>
            <a:r>
              <a:rPr lang="en-GB" dirty="0"/>
              <a:t>Cosmetic renovations focus on aesthetics and are ‘surface upgrades’ that can often give a new lease of life to a building. Examples include painting, replacing flooring or updating fixtures and fittings.</a:t>
            </a:r>
          </a:p>
        </p:txBody>
      </p:sp>
      <p:cxnSp>
        <p:nvCxnSpPr>
          <p:cNvPr id="5" name="Straight Arrow Connector 4"/>
          <p:cNvCxnSpPr>
            <a:cxnSpLocks/>
          </p:cNvCxnSpPr>
          <p:nvPr/>
        </p:nvCxnSpPr>
        <p:spPr>
          <a:xfrm>
            <a:off x="4427984" y="2276872"/>
            <a:ext cx="0" cy="2520280"/>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p:sp>
        <p:nvSpPr>
          <p:cNvPr id="6" name="TextBox 5"/>
          <p:cNvSpPr txBox="1"/>
          <p:nvPr/>
        </p:nvSpPr>
        <p:spPr>
          <a:xfrm>
            <a:off x="539552" y="1580382"/>
            <a:ext cx="3528392" cy="461665"/>
          </a:xfrm>
          <a:prstGeom prst="rect">
            <a:avLst/>
          </a:prstGeom>
          <a:noFill/>
        </p:spPr>
        <p:txBody>
          <a:bodyPr wrap="square" rtlCol="0">
            <a:spAutoFit/>
          </a:bodyPr>
          <a:lstStyle/>
          <a:p>
            <a:r>
              <a:rPr lang="en-GB" sz="2400" b="1" dirty="0">
                <a:solidFill>
                  <a:srgbClr val="0077E3"/>
                </a:solidFill>
              </a:rPr>
              <a:t>Cosmetic renovations</a:t>
            </a:r>
          </a:p>
        </p:txBody>
      </p:sp>
      <p:sp>
        <p:nvSpPr>
          <p:cNvPr id="7" name="Rectangle 6"/>
          <p:cNvSpPr/>
          <p:nvPr/>
        </p:nvSpPr>
        <p:spPr>
          <a:xfrm>
            <a:off x="4788024" y="2276872"/>
            <a:ext cx="4176464" cy="1631216"/>
          </a:xfrm>
          <a:prstGeom prst="rect">
            <a:avLst/>
          </a:prstGeom>
        </p:spPr>
        <p:txBody>
          <a:bodyPr wrap="square">
            <a:spAutoFit/>
          </a:bodyPr>
          <a:lstStyle/>
          <a:p>
            <a:r>
              <a:rPr lang="en-GB" dirty="0"/>
              <a:t>Structural renovations are more extensive and focus on the structural aspects of the building, such as removing, changing or adding any load-bearing elements.</a:t>
            </a:r>
          </a:p>
        </p:txBody>
      </p:sp>
      <p:sp>
        <p:nvSpPr>
          <p:cNvPr id="8" name="TextBox 7"/>
          <p:cNvSpPr txBox="1"/>
          <p:nvPr/>
        </p:nvSpPr>
        <p:spPr>
          <a:xfrm>
            <a:off x="5076056" y="1580381"/>
            <a:ext cx="4283968" cy="461665"/>
          </a:xfrm>
          <a:prstGeom prst="rect">
            <a:avLst/>
          </a:prstGeom>
          <a:noFill/>
        </p:spPr>
        <p:txBody>
          <a:bodyPr wrap="square" rtlCol="0">
            <a:spAutoFit/>
          </a:bodyPr>
          <a:lstStyle/>
          <a:p>
            <a:r>
              <a:rPr lang="en-GB" sz="2400" b="1" dirty="0">
                <a:solidFill>
                  <a:srgbClr val="0077E3"/>
                </a:solidFill>
              </a:rPr>
              <a:t>Structural renovations</a:t>
            </a:r>
          </a:p>
        </p:txBody>
      </p:sp>
    </p:spTree>
    <p:extLst>
      <p:ext uri="{BB962C8B-B14F-4D97-AF65-F5344CB8AC3E}">
        <p14:creationId xmlns:p14="http://schemas.microsoft.com/office/powerpoint/2010/main" val="2271650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Refurbishment </a:t>
            </a:r>
          </a:p>
        </p:txBody>
      </p:sp>
      <p:sp>
        <p:nvSpPr>
          <p:cNvPr id="3" name="Content Placeholder 2"/>
          <p:cNvSpPr>
            <a:spLocks noGrp="1"/>
          </p:cNvSpPr>
          <p:nvPr>
            <p:ph sz="quarter" idx="10"/>
          </p:nvPr>
        </p:nvSpPr>
        <p:spPr>
          <a:xfrm>
            <a:off x="459971" y="1628800"/>
            <a:ext cx="8229600" cy="4248000"/>
          </a:xfrm>
        </p:spPr>
        <p:txBody>
          <a:bodyPr/>
          <a:lstStyle/>
          <a:p>
            <a:r>
              <a:rPr lang="en-GB" dirty="0"/>
              <a:t>When buildings exceed their lifespan they may need to be refurbished. This allows the useful life of a building to be extended. Old technologies can be removed and replaced by updated systems and materials. This can bring a new lease of life to a dilapidated building. </a:t>
            </a:r>
          </a:p>
          <a:p>
            <a:r>
              <a:rPr lang="en-GB" dirty="0"/>
              <a:t>Refurbishment can often be a less costly and more sustainable option than redevelopment. </a:t>
            </a:r>
          </a:p>
        </p:txBody>
      </p:sp>
      <p:pic>
        <p:nvPicPr>
          <p:cNvPr id="6" name="Picture 5" descr="A picture containing text, indoor&#10;&#10;Description automatically generated">
            <a:extLst>
              <a:ext uri="{FF2B5EF4-FFF2-40B4-BE49-F238E27FC236}">
                <a16:creationId xmlns:a16="http://schemas.microsoft.com/office/drawing/2014/main" id="{C82CFC9F-939C-46F6-89DD-BD8D7B31AF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03862" y="3933056"/>
            <a:ext cx="2536275" cy="1755102"/>
          </a:xfrm>
          <a:prstGeom prst="rect">
            <a:avLst/>
          </a:prstGeom>
        </p:spPr>
      </p:pic>
    </p:spTree>
    <p:extLst>
      <p:ext uri="{BB962C8B-B14F-4D97-AF65-F5344CB8AC3E}">
        <p14:creationId xmlns:p14="http://schemas.microsoft.com/office/powerpoint/2010/main" val="1593174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Refurbishment </a:t>
            </a:r>
          </a:p>
        </p:txBody>
      </p:sp>
      <p:sp>
        <p:nvSpPr>
          <p:cNvPr id="3" name="Content Placeholder 2"/>
          <p:cNvSpPr>
            <a:spLocks noGrp="1"/>
          </p:cNvSpPr>
          <p:nvPr>
            <p:ph sz="quarter" idx="10"/>
          </p:nvPr>
        </p:nvSpPr>
        <p:spPr/>
        <p:txBody>
          <a:bodyPr/>
          <a:lstStyle/>
          <a:p>
            <a:r>
              <a:rPr lang="en-GB" sz="1800" dirty="0"/>
              <a:t>When buildings are reaching the end of their useful life they can often become a financial burden. The building will incur high maintenance costs to keep it operational and functional as many parts will need updating and replacing as they break down. </a:t>
            </a:r>
          </a:p>
          <a:p>
            <a:endParaRPr lang="en-GB" dirty="0"/>
          </a:p>
        </p:txBody>
      </p:sp>
      <p:graphicFrame>
        <p:nvGraphicFramePr>
          <p:cNvPr id="5" name="Table 4">
            <a:extLst>
              <a:ext uri="{FF2B5EF4-FFF2-40B4-BE49-F238E27FC236}">
                <a16:creationId xmlns:a16="http://schemas.microsoft.com/office/drawing/2014/main" id="{0AA90877-69E2-8840-9D8A-C9494BF51B63}"/>
              </a:ext>
            </a:extLst>
          </p:cNvPr>
          <p:cNvGraphicFramePr>
            <a:graphicFrameLocks noGrp="1"/>
          </p:cNvGraphicFramePr>
          <p:nvPr>
            <p:extLst>
              <p:ext uri="{D42A27DB-BD31-4B8C-83A1-F6EECF244321}">
                <p14:modId xmlns:p14="http://schemas.microsoft.com/office/powerpoint/2010/main" val="1805351573"/>
              </p:ext>
            </p:extLst>
          </p:nvPr>
        </p:nvGraphicFramePr>
        <p:xfrm>
          <a:off x="457200" y="2852937"/>
          <a:ext cx="6419056" cy="3261360"/>
        </p:xfrm>
        <a:graphic>
          <a:graphicData uri="http://schemas.openxmlformats.org/drawingml/2006/table">
            <a:tbl>
              <a:tblPr firstRow="1" bandRow="1">
                <a:tableStyleId>{5C22544A-7EE6-4342-B048-85BDC9FD1C3A}</a:tableStyleId>
              </a:tblPr>
              <a:tblGrid>
                <a:gridCol w="6419056">
                  <a:extLst>
                    <a:ext uri="{9D8B030D-6E8A-4147-A177-3AD203B41FA5}">
                      <a16:colId xmlns:a16="http://schemas.microsoft.com/office/drawing/2014/main" val="487052127"/>
                    </a:ext>
                  </a:extLst>
                </a:gridCol>
              </a:tblGrid>
              <a:tr h="298799">
                <a:tc>
                  <a:txBody>
                    <a:bodyPr/>
                    <a:lstStyle/>
                    <a:p>
                      <a:r>
                        <a:rPr lang="en-GB" dirty="0">
                          <a:solidFill>
                            <a:schemeClr val="tx1"/>
                          </a:solidFill>
                        </a:rPr>
                        <a:t>Refurbishment process</a:t>
                      </a:r>
                    </a:p>
                  </a:txBody>
                  <a:tcPr/>
                </a:tc>
                <a:extLst>
                  <a:ext uri="{0D108BD9-81ED-4DB2-BD59-A6C34878D82A}">
                    <a16:rowId xmlns:a16="http://schemas.microsoft.com/office/drawing/2014/main" val="1307445159"/>
                  </a:ext>
                </a:extLst>
              </a:tr>
              <a:tr h="1070698">
                <a:tc>
                  <a:txBody>
                    <a:bodyPr/>
                    <a:lstStyle/>
                    <a:p>
                      <a:r>
                        <a:rPr lang="en-GB" sz="1600" b="0" dirty="0"/>
                        <a:t>A</a:t>
                      </a:r>
                      <a:r>
                        <a:rPr lang="en-GB" sz="1600" b="0" baseline="0" dirty="0"/>
                        <a:t> </a:t>
                      </a:r>
                      <a:r>
                        <a:rPr lang="en-GB" sz="1600" b="1" baseline="0" dirty="0"/>
                        <a:t>condition survey</a:t>
                      </a:r>
                      <a:r>
                        <a:rPr lang="en-GB" sz="1600" b="0" baseline="0" dirty="0"/>
                        <a:t> will be carried out and the new designs agreed with the client. </a:t>
                      </a:r>
                      <a:r>
                        <a:rPr lang="en-GB" sz="1600" b="0" dirty="0"/>
                        <a:t>The building is stripped of</a:t>
                      </a:r>
                      <a:r>
                        <a:rPr lang="en-GB" sz="1600" b="0" baseline="0" dirty="0"/>
                        <a:t> any elements due to be replaced. A</a:t>
                      </a:r>
                      <a:r>
                        <a:rPr lang="en-GB" sz="1600" b="0" dirty="0"/>
                        <a:t>ny harmful or hazardous elements</a:t>
                      </a:r>
                      <a:r>
                        <a:rPr lang="en-GB" sz="1600" b="0" baseline="0" dirty="0"/>
                        <a:t> such as asbestos are removed by specialist personnel. </a:t>
                      </a:r>
                      <a:r>
                        <a:rPr lang="en-GB" sz="1600" b="0" dirty="0"/>
                        <a:t>The new design</a:t>
                      </a:r>
                      <a:r>
                        <a:rPr lang="en-GB" sz="1600" b="0" baseline="0" dirty="0"/>
                        <a:t> is constructed and service upgrades or adaptions are installed.</a:t>
                      </a:r>
                      <a:endParaRPr lang="en-GB" sz="1600" b="0" dirty="0"/>
                    </a:p>
                  </a:txBody>
                  <a:tcPr/>
                </a:tc>
                <a:extLst>
                  <a:ext uri="{0D108BD9-81ED-4DB2-BD59-A6C34878D82A}">
                    <a16:rowId xmlns:a16="http://schemas.microsoft.com/office/drawing/2014/main" val="3661757446"/>
                  </a:ext>
                </a:extLst>
              </a:tr>
              <a:tr h="273899">
                <a:tc>
                  <a:txBody>
                    <a:bodyPr/>
                    <a:lstStyle/>
                    <a:p>
                      <a:r>
                        <a:rPr lang="en-GB" sz="1600" b="1" baseline="0" dirty="0"/>
                        <a:t> </a:t>
                      </a:r>
                      <a:endParaRPr lang="en-GB" sz="1600" b="1" dirty="0"/>
                    </a:p>
                  </a:txBody>
                  <a:tcPr/>
                </a:tc>
                <a:extLst>
                  <a:ext uri="{0D108BD9-81ED-4DB2-BD59-A6C34878D82A}">
                    <a16:rowId xmlns:a16="http://schemas.microsoft.com/office/drawing/2014/main" val="2664079837"/>
                  </a:ext>
                </a:extLst>
              </a:tr>
              <a:tr h="4730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1" baseline="0" dirty="0"/>
                        <a:t> </a:t>
                      </a:r>
                      <a:r>
                        <a:rPr lang="en-GB" sz="1600" b="0" dirty="0"/>
                        <a:t>The building is commissioned and handed over to</a:t>
                      </a:r>
                      <a:r>
                        <a:rPr lang="en-GB" sz="1600" b="0" baseline="0" dirty="0"/>
                        <a:t> the client.</a:t>
                      </a:r>
                      <a:endParaRPr lang="en-GB" sz="1600" b="0" dirty="0"/>
                    </a:p>
                    <a:p>
                      <a:endParaRPr lang="en-GB" sz="1600" b="1" dirty="0"/>
                    </a:p>
                  </a:txBody>
                  <a:tcPr/>
                </a:tc>
                <a:extLst>
                  <a:ext uri="{0D108BD9-81ED-4DB2-BD59-A6C34878D82A}">
                    <a16:rowId xmlns:a16="http://schemas.microsoft.com/office/drawing/2014/main" val="1759542562"/>
                  </a:ext>
                </a:extLst>
              </a:tr>
              <a:tr h="273899">
                <a:tc>
                  <a:txBody>
                    <a:bodyPr/>
                    <a:lstStyle/>
                    <a:p>
                      <a:r>
                        <a:rPr lang="en-GB" sz="1600" b="1" baseline="0" dirty="0"/>
                        <a:t> </a:t>
                      </a:r>
                      <a:endParaRPr lang="en-GB" sz="1600" b="1" dirty="0"/>
                    </a:p>
                  </a:txBody>
                  <a:tcPr/>
                </a:tc>
                <a:extLst>
                  <a:ext uri="{0D108BD9-81ED-4DB2-BD59-A6C34878D82A}">
                    <a16:rowId xmlns:a16="http://schemas.microsoft.com/office/drawing/2014/main" val="2775354475"/>
                  </a:ext>
                </a:extLst>
              </a:tr>
              <a:tr h="273899">
                <a:tc>
                  <a:txBody>
                    <a:bodyPr/>
                    <a:lstStyle/>
                    <a:p>
                      <a:endParaRPr lang="en-GB" sz="1600" b="1" dirty="0"/>
                    </a:p>
                  </a:txBody>
                  <a:tcPr/>
                </a:tc>
                <a:extLst>
                  <a:ext uri="{0D108BD9-81ED-4DB2-BD59-A6C34878D82A}">
                    <a16:rowId xmlns:a16="http://schemas.microsoft.com/office/drawing/2014/main" val="2174028317"/>
                  </a:ext>
                </a:extLst>
              </a:tr>
            </a:tbl>
          </a:graphicData>
        </a:graphic>
      </p:graphicFrame>
    </p:spTree>
    <p:extLst>
      <p:ext uri="{BB962C8B-B14F-4D97-AF65-F5344CB8AC3E}">
        <p14:creationId xmlns:p14="http://schemas.microsoft.com/office/powerpoint/2010/main" val="2721861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Traditional construction pre-1920</a:t>
            </a:r>
            <a:endParaRPr lang="en-GB" u="sng" dirty="0"/>
          </a:p>
        </p:txBody>
      </p:sp>
      <p:sp>
        <p:nvSpPr>
          <p:cNvPr id="4" name="TextBox 3"/>
          <p:cNvSpPr txBox="1"/>
          <p:nvPr/>
        </p:nvSpPr>
        <p:spPr>
          <a:xfrm>
            <a:off x="457200" y="1556792"/>
            <a:ext cx="7992888" cy="707886"/>
          </a:xfrm>
          <a:prstGeom prst="rect">
            <a:avLst/>
          </a:prstGeom>
          <a:noFill/>
        </p:spPr>
        <p:txBody>
          <a:bodyPr wrap="square" rtlCol="0">
            <a:spAutoFit/>
          </a:bodyPr>
          <a:lstStyle/>
          <a:p>
            <a:r>
              <a:rPr lang="en-GB" dirty="0"/>
              <a:t>The construction of buildings before 1920 focused on the use of traditional methods such as:</a:t>
            </a:r>
          </a:p>
        </p:txBody>
      </p:sp>
      <p:sp>
        <p:nvSpPr>
          <p:cNvPr id="5" name="TextBox 4"/>
          <p:cNvSpPr txBox="1"/>
          <p:nvPr/>
        </p:nvSpPr>
        <p:spPr>
          <a:xfrm>
            <a:off x="611560" y="3338417"/>
            <a:ext cx="62646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traditional masonry materials and techniques</a:t>
            </a:r>
            <a:r>
              <a:rPr lang="en-GB" b="1" dirty="0"/>
              <a:t> </a:t>
            </a:r>
          </a:p>
        </p:txBody>
      </p:sp>
      <p:sp>
        <p:nvSpPr>
          <p:cNvPr id="6" name="TextBox 5"/>
          <p:cNvSpPr txBox="1"/>
          <p:nvPr/>
        </p:nvSpPr>
        <p:spPr>
          <a:xfrm>
            <a:off x="611560" y="2604919"/>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solid wall construction</a:t>
            </a:r>
            <a:r>
              <a:rPr lang="en-GB" b="1" dirty="0"/>
              <a:t> </a:t>
            </a:r>
          </a:p>
        </p:txBody>
      </p:sp>
      <p:sp>
        <p:nvSpPr>
          <p:cNvPr id="7" name="TextBox 6"/>
          <p:cNvSpPr txBox="1"/>
          <p:nvPr/>
        </p:nvSpPr>
        <p:spPr>
          <a:xfrm>
            <a:off x="635968" y="4078768"/>
            <a:ext cx="509329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suspended timber floors</a:t>
            </a:r>
          </a:p>
        </p:txBody>
      </p:sp>
      <p:sp>
        <p:nvSpPr>
          <p:cNvPr id="8" name="TextBox 7"/>
          <p:cNvSpPr txBox="1"/>
          <p:nvPr/>
        </p:nvSpPr>
        <p:spPr>
          <a:xfrm>
            <a:off x="635968" y="4819119"/>
            <a:ext cx="509329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traditional cut roofs.</a:t>
            </a:r>
            <a:r>
              <a:rPr lang="en-GB" b="1" dirty="0"/>
              <a:t> </a:t>
            </a:r>
          </a:p>
        </p:txBody>
      </p:sp>
    </p:spTree>
    <p:extLst>
      <p:ext uri="{BB962C8B-B14F-4D97-AF65-F5344CB8AC3E}">
        <p14:creationId xmlns:p14="http://schemas.microsoft.com/office/powerpoint/2010/main" val="2526676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382588"/>
          </a:xfrm>
        </p:spPr>
        <p:txBody>
          <a:bodyPr/>
          <a:lstStyle/>
          <a:p>
            <a:r>
              <a:rPr lang="en-US" dirty="0"/>
              <a:t>Onsite construction methods</a:t>
            </a:r>
            <a:r>
              <a:rPr lang="en-US" u="sng" dirty="0"/>
              <a:t> </a:t>
            </a:r>
          </a:p>
        </p:txBody>
      </p:sp>
      <p:sp>
        <p:nvSpPr>
          <p:cNvPr id="6" name="TextBox 5">
            <a:extLst>
              <a:ext uri="{FF2B5EF4-FFF2-40B4-BE49-F238E27FC236}">
                <a16:creationId xmlns:a16="http://schemas.microsoft.com/office/drawing/2014/main" id="{217987D1-C919-4881-9182-983D2879DDE8}"/>
              </a:ext>
            </a:extLst>
          </p:cNvPr>
          <p:cNvSpPr txBox="1"/>
          <p:nvPr/>
        </p:nvSpPr>
        <p:spPr>
          <a:xfrm>
            <a:off x="323528" y="1783193"/>
            <a:ext cx="8229600" cy="1631216"/>
          </a:xfrm>
          <a:prstGeom prst="rect">
            <a:avLst/>
          </a:prstGeom>
          <a:noFill/>
        </p:spPr>
        <p:txBody>
          <a:bodyPr wrap="square" rtlCol="0">
            <a:spAutoFit/>
          </a:bodyPr>
          <a:lstStyle/>
          <a:p>
            <a:r>
              <a:rPr lang="en-GB" dirty="0"/>
              <a:t>Traditional onsite construction methods are still widely used in the industry. The construction phase of a project is predominantly carried out onsite with a high level of labour and resources involved. The </a:t>
            </a:r>
            <a:r>
              <a:rPr lang="en-GB" b="1" dirty="0"/>
              <a:t>programme of works</a:t>
            </a:r>
            <a:r>
              <a:rPr lang="en-GB" dirty="0"/>
              <a:t> will outline the activities that need to take place along with predicted timescales.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dirty="0"/>
              <a:t>Timber frame construction</a:t>
            </a:r>
            <a:r>
              <a:rPr lang="en-US" u="sng" dirty="0"/>
              <a:t> </a:t>
            </a:r>
          </a:p>
        </p:txBody>
      </p:sp>
      <p:sp>
        <p:nvSpPr>
          <p:cNvPr id="2" name="TextBox 1">
            <a:extLst>
              <a:ext uri="{FF2B5EF4-FFF2-40B4-BE49-F238E27FC236}">
                <a16:creationId xmlns:a16="http://schemas.microsoft.com/office/drawing/2014/main" id="{8DB20EF8-4012-4361-8FAC-144E48C3C75B}"/>
              </a:ext>
            </a:extLst>
          </p:cNvPr>
          <p:cNvSpPr txBox="1"/>
          <p:nvPr/>
        </p:nvSpPr>
        <p:spPr>
          <a:xfrm>
            <a:off x="429151" y="1556792"/>
            <a:ext cx="8003579" cy="1323439"/>
          </a:xfrm>
          <a:prstGeom prst="rect">
            <a:avLst/>
          </a:prstGeom>
          <a:noFill/>
        </p:spPr>
        <p:txBody>
          <a:bodyPr wrap="square" rtlCol="0">
            <a:spAutoFit/>
          </a:bodyPr>
          <a:lstStyle/>
          <a:p>
            <a:r>
              <a:rPr lang="en-GB" dirty="0"/>
              <a:t>Timber frame construction is a popular traditional building method that can be used for residential and commercial purposes. The timber frame consists of studs, rails and boarding to form a structural frame that transmits vertical and horizontal loads to the foundations.</a:t>
            </a:r>
          </a:p>
        </p:txBody>
      </p:sp>
      <p:pic>
        <p:nvPicPr>
          <p:cNvPr id="6" name="Picture 5" descr="A picture containing sky, outdoor, building, wooden&#10;&#10;Description automatically generated">
            <a:extLst>
              <a:ext uri="{FF2B5EF4-FFF2-40B4-BE49-F238E27FC236}">
                <a16:creationId xmlns:a16="http://schemas.microsoft.com/office/drawing/2014/main" id="{9B5DE615-D16F-4CBC-BC4F-1CAD94EBBC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2907" y="3776091"/>
            <a:ext cx="2883885" cy="1923551"/>
          </a:xfrm>
          <a:prstGeom prst="rect">
            <a:avLst/>
          </a:prstGeom>
        </p:spPr>
      </p:pic>
      <p:pic>
        <p:nvPicPr>
          <p:cNvPr id="8" name="Picture 7" descr="A picture containing building, indoor, floor, porch&#10;&#10;Description automatically generated">
            <a:extLst>
              <a:ext uri="{FF2B5EF4-FFF2-40B4-BE49-F238E27FC236}">
                <a16:creationId xmlns:a16="http://schemas.microsoft.com/office/drawing/2014/main" id="{9F02418C-F2E5-480E-B901-D534A8CA98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27209" y="3811526"/>
            <a:ext cx="2813883" cy="1888115"/>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8A536-289D-475E-9A2F-EEAB40C12662}"/>
              </a:ext>
            </a:extLst>
          </p:cNvPr>
          <p:cNvSpPr>
            <a:spLocks noGrp="1"/>
          </p:cNvSpPr>
          <p:nvPr>
            <p:ph type="title"/>
          </p:nvPr>
        </p:nvSpPr>
        <p:spPr>
          <a:xfrm>
            <a:off x="457200" y="980728"/>
            <a:ext cx="8229600" cy="382588"/>
          </a:xfrm>
        </p:spPr>
        <p:txBody>
          <a:bodyPr/>
          <a:lstStyle/>
          <a:p>
            <a:r>
              <a:rPr lang="en-GB" dirty="0"/>
              <a:t>Steel frame systems</a:t>
            </a:r>
            <a:r>
              <a:rPr lang="en-GB" u="sng" dirty="0"/>
              <a:t> </a:t>
            </a:r>
          </a:p>
        </p:txBody>
      </p:sp>
      <p:sp>
        <p:nvSpPr>
          <p:cNvPr id="3" name="Content Placeholder 2">
            <a:extLst>
              <a:ext uri="{FF2B5EF4-FFF2-40B4-BE49-F238E27FC236}">
                <a16:creationId xmlns:a16="http://schemas.microsoft.com/office/drawing/2014/main" id="{4B0EDFCA-1C1D-4631-8A2C-44F3E3A39999}"/>
              </a:ext>
            </a:extLst>
          </p:cNvPr>
          <p:cNvSpPr>
            <a:spLocks noGrp="1"/>
          </p:cNvSpPr>
          <p:nvPr>
            <p:ph sz="quarter" idx="10"/>
          </p:nvPr>
        </p:nvSpPr>
        <p:spPr/>
        <p:txBody>
          <a:bodyPr/>
          <a:lstStyle/>
          <a:p>
            <a:r>
              <a:rPr lang="en-GB" dirty="0"/>
              <a:t>Structural steelwork has been used for many years and is still a popular choice in industry. Steel frame system(s) (SFS) are used for a variety of developments such as offices, retail units and factory units. Steel provides a high strength to weight ratio and can be adaptable in terms of moulding into shapes and sizes. </a:t>
            </a:r>
          </a:p>
          <a:p>
            <a:r>
              <a:rPr lang="en-GB" dirty="0"/>
              <a:t>SFS consist of two key elements: </a:t>
            </a:r>
          </a:p>
          <a:p>
            <a:pPr marL="342900" indent="-342900">
              <a:buClr>
                <a:srgbClr val="0077E3"/>
              </a:buClr>
              <a:buFont typeface="Arial" panose="020B0604020202020204" pitchFamily="34" charset="0"/>
              <a:buChar char="•"/>
            </a:pPr>
            <a:r>
              <a:rPr lang="en-GB" b="1" dirty="0"/>
              <a:t>columns</a:t>
            </a:r>
            <a:r>
              <a:rPr lang="en-GB" dirty="0"/>
              <a:t> – upright or vertical members that carry loads down to the foundation </a:t>
            </a:r>
          </a:p>
          <a:p>
            <a:pPr marL="342900" indent="-342900">
              <a:buClr>
                <a:srgbClr val="0077E3"/>
              </a:buClr>
              <a:buFont typeface="Arial" panose="020B0604020202020204" pitchFamily="34" charset="0"/>
              <a:buChar char="•"/>
            </a:pPr>
            <a:r>
              <a:rPr lang="en-GB" b="1" dirty="0"/>
              <a:t>beams</a:t>
            </a:r>
            <a:r>
              <a:rPr lang="en-GB" dirty="0"/>
              <a:t> – horizontal members that transfer the loads from the floors to the columns.</a:t>
            </a:r>
          </a:p>
          <a:p>
            <a:r>
              <a:rPr lang="en-GB" dirty="0"/>
              <a:t>This is known as a </a:t>
            </a:r>
            <a:r>
              <a:rPr lang="en-GB" b="1" dirty="0"/>
              <a:t>skeleton framework</a:t>
            </a:r>
            <a:r>
              <a:rPr lang="en-GB" dirty="0"/>
              <a:t>. </a:t>
            </a:r>
          </a:p>
        </p:txBody>
      </p:sp>
    </p:spTree>
    <p:extLst>
      <p:ext uri="{BB962C8B-B14F-4D97-AF65-F5344CB8AC3E}">
        <p14:creationId xmlns:p14="http://schemas.microsoft.com/office/powerpoint/2010/main" val="3968912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Brick and block construction</a:t>
            </a:r>
            <a:r>
              <a:rPr lang="en-GB" u="sng" dirty="0"/>
              <a: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700808"/>
            <a:ext cx="4474840" cy="4248000"/>
          </a:xfrm>
        </p:spPr>
        <p:txBody>
          <a:bodyPr/>
          <a:lstStyle/>
          <a:p>
            <a:r>
              <a:rPr lang="en-GB" dirty="0"/>
              <a:t>Brick and block construction is a traditional method that is a key part of British architecture. Brick and block is still the most common construction method for the development of domestic dwellings in the UK. The most common form of brick and block construction is cavity walling. </a:t>
            </a:r>
          </a:p>
        </p:txBody>
      </p:sp>
      <p:pic>
        <p:nvPicPr>
          <p:cNvPr id="6" name="Picture 5" descr="A picture containing outdoor, brick&#10;&#10;Description automatically generated">
            <a:extLst>
              <a:ext uri="{FF2B5EF4-FFF2-40B4-BE49-F238E27FC236}">
                <a16:creationId xmlns:a16="http://schemas.microsoft.com/office/drawing/2014/main" id="{0D363454-245F-4D90-8D6A-4A98313339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62139" y="1700808"/>
            <a:ext cx="3456384" cy="2592288"/>
          </a:xfrm>
          <a:prstGeom prst="rect">
            <a:avLst/>
          </a:prstGeom>
        </p:spPr>
      </p:pic>
    </p:spTree>
    <p:extLst>
      <p:ext uri="{BB962C8B-B14F-4D97-AF65-F5344CB8AC3E}">
        <p14:creationId xmlns:p14="http://schemas.microsoft.com/office/powerpoint/2010/main" val="2375944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5550-EE15-423F-9BAC-82F566E27876}"/>
              </a:ext>
            </a:extLst>
          </p:cNvPr>
          <p:cNvSpPr>
            <a:spLocks noGrp="1"/>
          </p:cNvSpPr>
          <p:nvPr>
            <p:ph type="title"/>
          </p:nvPr>
        </p:nvSpPr>
        <p:spPr/>
        <p:txBody>
          <a:bodyPr/>
          <a:lstStyle/>
          <a:p>
            <a:r>
              <a:rPr lang="en-GB" dirty="0"/>
              <a:t>Container construction</a:t>
            </a:r>
            <a:r>
              <a:rPr lang="en-GB" u="sng" dirty="0"/>
              <a:t> </a:t>
            </a:r>
          </a:p>
        </p:txBody>
      </p:sp>
      <p:sp>
        <p:nvSpPr>
          <p:cNvPr id="4" name="TextBox 3">
            <a:extLst>
              <a:ext uri="{FF2B5EF4-FFF2-40B4-BE49-F238E27FC236}">
                <a16:creationId xmlns:a16="http://schemas.microsoft.com/office/drawing/2014/main" id="{F5FC29A9-4E11-480C-829B-23ABF577E19E}"/>
              </a:ext>
            </a:extLst>
          </p:cNvPr>
          <p:cNvSpPr txBox="1"/>
          <p:nvPr/>
        </p:nvSpPr>
        <p:spPr>
          <a:xfrm>
            <a:off x="437596" y="1556792"/>
            <a:ext cx="8435280" cy="1631216"/>
          </a:xfrm>
          <a:prstGeom prst="rect">
            <a:avLst/>
          </a:prstGeom>
          <a:noFill/>
        </p:spPr>
        <p:txBody>
          <a:bodyPr wrap="square" rtlCol="0">
            <a:spAutoFit/>
          </a:bodyPr>
          <a:lstStyle/>
          <a:p>
            <a:r>
              <a:rPr lang="en-GB" dirty="0"/>
              <a:t>In recent years there has been a rise in the use of shipping containers for construction purposes. Steel intermodal containers can be used as structural elements and adapted to create buildings. Containers are modified in a factory environment and delivered to site for assembly. There is therefore an element of offsite construction involved. </a:t>
            </a:r>
          </a:p>
        </p:txBody>
      </p:sp>
      <p:pic>
        <p:nvPicPr>
          <p:cNvPr id="6" name="Picture 5" descr="A picture containing outdoor, building&#10;&#10;Description automatically generated">
            <a:extLst>
              <a:ext uri="{FF2B5EF4-FFF2-40B4-BE49-F238E27FC236}">
                <a16:creationId xmlns:a16="http://schemas.microsoft.com/office/drawing/2014/main" id="{97DF8EA2-E10E-4724-B835-A8F979D6F61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184" y="3688022"/>
            <a:ext cx="3324729" cy="1871823"/>
          </a:xfrm>
          <a:prstGeom prst="rect">
            <a:avLst/>
          </a:prstGeom>
        </p:spPr>
      </p:pic>
      <p:pic>
        <p:nvPicPr>
          <p:cNvPr id="8" name="Picture 7" descr="A picture containing sky, outdoor, building, grass&#10;&#10;Description automatically generated">
            <a:extLst>
              <a:ext uri="{FF2B5EF4-FFF2-40B4-BE49-F238E27FC236}">
                <a16:creationId xmlns:a16="http://schemas.microsoft.com/office/drawing/2014/main" id="{E4EB60BF-59B0-43C6-9F57-FC9E79635A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688022"/>
            <a:ext cx="2802130" cy="1871823"/>
          </a:xfrm>
          <a:prstGeom prst="rect">
            <a:avLst/>
          </a:prstGeom>
        </p:spPr>
      </p:pic>
    </p:spTree>
    <p:extLst>
      <p:ext uri="{BB962C8B-B14F-4D97-AF65-F5344CB8AC3E}">
        <p14:creationId xmlns:p14="http://schemas.microsoft.com/office/powerpoint/2010/main" val="2146482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76BBD-7353-4913-8745-F31DB0C2340C}"/>
              </a:ext>
            </a:extLst>
          </p:cNvPr>
          <p:cNvSpPr>
            <a:spLocks noGrp="1"/>
          </p:cNvSpPr>
          <p:nvPr>
            <p:ph type="title"/>
          </p:nvPr>
        </p:nvSpPr>
        <p:spPr>
          <a:xfrm>
            <a:off x="457200" y="1090440"/>
            <a:ext cx="8229600" cy="382588"/>
          </a:xfrm>
        </p:spPr>
        <p:txBody>
          <a:bodyPr/>
          <a:lstStyle/>
          <a:p>
            <a:r>
              <a:rPr lang="en-GB" dirty="0"/>
              <a:t>Straw bale construction</a:t>
            </a:r>
            <a:r>
              <a:rPr lang="en-GB" u="sng" dirty="0"/>
              <a:t> </a:t>
            </a:r>
          </a:p>
        </p:txBody>
      </p:sp>
      <p:sp>
        <p:nvSpPr>
          <p:cNvPr id="4" name="TextBox 3">
            <a:extLst>
              <a:ext uri="{FF2B5EF4-FFF2-40B4-BE49-F238E27FC236}">
                <a16:creationId xmlns:a16="http://schemas.microsoft.com/office/drawing/2014/main" id="{7948BA20-A63E-4EC5-9963-CD06120C1772}"/>
              </a:ext>
            </a:extLst>
          </p:cNvPr>
          <p:cNvSpPr txBox="1"/>
          <p:nvPr/>
        </p:nvSpPr>
        <p:spPr>
          <a:xfrm>
            <a:off x="394979" y="1628800"/>
            <a:ext cx="4537061" cy="4093428"/>
          </a:xfrm>
          <a:prstGeom prst="rect">
            <a:avLst/>
          </a:prstGeom>
          <a:noFill/>
        </p:spPr>
        <p:txBody>
          <a:bodyPr wrap="square" rtlCol="0">
            <a:spAutoFit/>
          </a:bodyPr>
          <a:lstStyle/>
          <a:p>
            <a:r>
              <a:rPr lang="en-GB" dirty="0">
                <a:solidFill>
                  <a:srgbClr val="000000"/>
                </a:solidFill>
                <a:latin typeface="Arial" panose="020B0604020202020204" pitchFamily="34" charset="0"/>
              </a:rPr>
              <a:t>Straw bale construction is a method of building that uses bales or bundles of straw. </a:t>
            </a:r>
          </a:p>
          <a:p>
            <a:endParaRPr lang="en-GB" dirty="0">
              <a:solidFill>
                <a:srgbClr val="000000"/>
              </a:solidFill>
              <a:latin typeface="Arial" panose="020B0604020202020204" pitchFamily="34" charset="0"/>
            </a:endParaRPr>
          </a:p>
          <a:p>
            <a:r>
              <a:rPr lang="en-GB" dirty="0">
                <a:solidFill>
                  <a:srgbClr val="000000"/>
                </a:solidFill>
                <a:latin typeface="Arial" panose="020B0604020202020204" pitchFamily="34" charset="0"/>
              </a:rPr>
              <a:t>Straw bales can be used for both structural and insulation purposes and are considered a highly sustainable building material. </a:t>
            </a:r>
          </a:p>
          <a:p>
            <a:endParaRPr lang="en-GB" dirty="0">
              <a:solidFill>
                <a:srgbClr val="000000"/>
              </a:solidFill>
              <a:latin typeface="Arial" panose="020B0604020202020204" pitchFamily="34" charset="0"/>
            </a:endParaRPr>
          </a:p>
          <a:p>
            <a:r>
              <a:rPr lang="en-GB" dirty="0">
                <a:solidFill>
                  <a:srgbClr val="000000"/>
                </a:solidFill>
                <a:latin typeface="Arial" panose="020B0604020202020204" pitchFamily="34" charset="0"/>
              </a:rPr>
              <a:t>Straw bales can be designed to provide load-bearing structural support to a building. </a:t>
            </a:r>
            <a:endParaRPr lang="en-GB" dirty="0"/>
          </a:p>
          <a:p>
            <a:r>
              <a:rPr lang="en-GB" b="0" i="0" dirty="0">
                <a:solidFill>
                  <a:srgbClr val="000000"/>
                </a:solidFill>
                <a:effectLst/>
                <a:latin typeface="Arial" panose="020B0604020202020204" pitchFamily="34" charset="0"/>
              </a:rPr>
              <a:t> </a:t>
            </a:r>
            <a:endParaRPr lang="en-GB" dirty="0"/>
          </a:p>
        </p:txBody>
      </p:sp>
      <p:pic>
        <p:nvPicPr>
          <p:cNvPr id="6" name="Picture 5" descr="A picture containing building, stone&#10;&#10;Description automatically generated">
            <a:extLst>
              <a:ext uri="{FF2B5EF4-FFF2-40B4-BE49-F238E27FC236}">
                <a16:creationId xmlns:a16="http://schemas.microsoft.com/office/drawing/2014/main" id="{967404FB-BBFE-47E8-86D6-B10BDA9B7A1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1627909"/>
            <a:ext cx="3042999" cy="2029680"/>
          </a:xfrm>
          <a:prstGeom prst="rect">
            <a:avLst/>
          </a:prstGeom>
        </p:spPr>
      </p:pic>
    </p:spTree>
    <p:extLst>
      <p:ext uri="{BB962C8B-B14F-4D97-AF65-F5344CB8AC3E}">
        <p14:creationId xmlns:p14="http://schemas.microsoft.com/office/powerpoint/2010/main" val="20823255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1383</Words>
  <Application>Microsoft Office PowerPoint</Application>
  <PresentationFormat>On-screen Show (4:3)</PresentationFormat>
  <Paragraphs>107</Paragraphs>
  <Slides>26</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ＭＳ Ｐゴシック</vt:lpstr>
      <vt:lpstr>Arial</vt:lpstr>
      <vt:lpstr>Lucida Grande</vt:lpstr>
      <vt:lpstr>Times New Roman</vt:lpstr>
      <vt:lpstr>1_Default Design</vt:lpstr>
      <vt:lpstr>PowerPoint 1: Onsite and offsite construction methods </vt:lpstr>
      <vt:lpstr>Construction contexts </vt:lpstr>
      <vt:lpstr>Traditional construction pre-1920</vt:lpstr>
      <vt:lpstr>Onsite construction methods </vt:lpstr>
      <vt:lpstr>Timber frame construction </vt:lpstr>
      <vt:lpstr>Steel frame systems </vt:lpstr>
      <vt:lpstr>Brick and block construction </vt:lpstr>
      <vt:lpstr>Container construction </vt:lpstr>
      <vt:lpstr>Straw bale construction </vt:lpstr>
      <vt:lpstr>Portal frames </vt:lpstr>
      <vt:lpstr>Construction elements </vt:lpstr>
      <vt:lpstr>Robotics </vt:lpstr>
      <vt:lpstr>Offsite production methods: prefabrication </vt:lpstr>
      <vt:lpstr>Advantages of prefabrication  </vt:lpstr>
      <vt:lpstr>Modular construction  </vt:lpstr>
      <vt:lpstr>Precast structures </vt:lpstr>
      <vt:lpstr>Preconstructed panels </vt:lpstr>
      <vt:lpstr>3-D printing</vt:lpstr>
      <vt:lpstr>Maintenance </vt:lpstr>
      <vt:lpstr>Building defects</vt:lpstr>
      <vt:lpstr>Maintenance </vt:lpstr>
      <vt:lpstr>PowerPoint Presentation</vt:lpstr>
      <vt:lpstr>Renovations</vt:lpstr>
      <vt:lpstr>Refurbishment </vt:lpstr>
      <vt:lpstr>Refurbishment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184</cp:revision>
  <cp:lastPrinted>2021-02-18T14:36:04Z</cp:lastPrinted>
  <dcterms:created xsi:type="dcterms:W3CDTF">2013-05-28T00:38:54Z</dcterms:created>
  <dcterms:modified xsi:type="dcterms:W3CDTF">2025-11-12T18:32:53Z</dcterms:modified>
</cp:coreProperties>
</file>