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5"/>
  </p:notesMasterIdLst>
  <p:handoutMasterIdLst>
    <p:handoutMasterId r:id="rId16"/>
  </p:handoutMasterIdLst>
  <p:sldIdLst>
    <p:sldId id="256" r:id="rId5"/>
    <p:sldId id="337" r:id="rId6"/>
    <p:sldId id="341" r:id="rId7"/>
    <p:sldId id="340" r:id="rId8"/>
    <p:sldId id="343" r:id="rId9"/>
    <p:sldId id="328" r:id="rId10"/>
    <p:sldId id="342" r:id="rId11"/>
    <p:sldId id="338" r:id="rId12"/>
    <p:sldId id="331"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3097F4-F846-450A-9430-4C65B730C2B6}" v="2" dt="2021-09-28T10:43:34.0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7792"/>
    <p:restoredTop sz="86395"/>
  </p:normalViewPr>
  <p:slideViewPr>
    <p:cSldViewPr showGuides="1">
      <p:cViewPr varScale="1">
        <p:scale>
          <a:sx n="64" d="100"/>
          <a:sy n="64" d="100"/>
        </p:scale>
        <p:origin x="872"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4BD21D62-9FAE-467D-9C52-9FFD7AEFF31B}"/>
    <pc:docChg chg="undo custSel addSld modSld">
      <pc:chgData name="Caroline Prodger" userId="e4ef2e75-b60b-401b-8ebe-291bdcf405f4" providerId="ADAL" clId="{4BD21D62-9FAE-467D-9C52-9FFD7AEFF31B}" dt="2021-09-09T17:05:02.577" v="943"/>
      <pc:docMkLst>
        <pc:docMk/>
      </pc:docMkLst>
      <pc:sldChg chg="modSp mod">
        <pc:chgData name="Caroline Prodger" userId="e4ef2e75-b60b-401b-8ebe-291bdcf405f4" providerId="ADAL" clId="{4BD21D62-9FAE-467D-9C52-9FFD7AEFF31B}" dt="2021-09-09T17:05:02.577" v="943"/>
        <pc:sldMkLst>
          <pc:docMk/>
          <pc:sldMk cId="0" sldId="328"/>
        </pc:sldMkLst>
        <pc:spChg chg="mod">
          <ac:chgData name="Caroline Prodger" userId="e4ef2e75-b60b-401b-8ebe-291bdcf405f4" providerId="ADAL" clId="{4BD21D62-9FAE-467D-9C52-9FFD7AEFF31B}" dt="2021-09-09T17:05:02.577" v="943"/>
          <ac:spMkLst>
            <pc:docMk/>
            <pc:sldMk cId="0" sldId="328"/>
            <ac:spMk id="3074" creationId="{00000000-0000-0000-0000-000000000000}"/>
          </ac:spMkLst>
        </pc:spChg>
        <pc:spChg chg="mod">
          <ac:chgData name="Caroline Prodger" userId="e4ef2e75-b60b-401b-8ebe-291bdcf405f4" providerId="ADAL" clId="{4BD21D62-9FAE-467D-9C52-9FFD7AEFF31B}" dt="2021-09-09T17:05:02.577" v="943"/>
          <ac:spMkLst>
            <pc:docMk/>
            <pc:sldMk cId="0" sldId="328"/>
            <ac:spMk id="3075" creationId="{00000000-0000-0000-0000-000000000000}"/>
          </ac:spMkLst>
        </pc:spChg>
      </pc:sldChg>
      <pc:sldChg chg="addSp modSp mod">
        <pc:chgData name="Caroline Prodger" userId="e4ef2e75-b60b-401b-8ebe-291bdcf405f4" providerId="ADAL" clId="{4BD21D62-9FAE-467D-9C52-9FFD7AEFF31B}" dt="2021-09-09T17:05:02.577" v="943"/>
        <pc:sldMkLst>
          <pc:docMk/>
          <pc:sldMk cId="0" sldId="331"/>
        </pc:sldMkLst>
        <pc:spChg chg="mod">
          <ac:chgData name="Caroline Prodger" userId="e4ef2e75-b60b-401b-8ebe-291bdcf405f4" providerId="ADAL" clId="{4BD21D62-9FAE-467D-9C52-9FFD7AEFF31B}" dt="2021-09-09T17:05:02.577" v="943"/>
          <ac:spMkLst>
            <pc:docMk/>
            <pc:sldMk cId="0" sldId="331"/>
            <ac:spMk id="2" creationId="{00000000-0000-0000-0000-000000000000}"/>
          </ac:spMkLst>
        </pc:spChg>
        <pc:spChg chg="mod">
          <ac:chgData name="Caroline Prodger" userId="e4ef2e75-b60b-401b-8ebe-291bdcf405f4" providerId="ADAL" clId="{4BD21D62-9FAE-467D-9C52-9FFD7AEFF31B}" dt="2021-09-09T17:03:31.778" v="932" actId="14100"/>
          <ac:spMkLst>
            <pc:docMk/>
            <pc:sldMk cId="0" sldId="331"/>
            <ac:spMk id="3" creationId="{00000000-0000-0000-0000-000000000000}"/>
          </ac:spMkLst>
        </pc:spChg>
        <pc:picChg chg="add mod">
          <ac:chgData name="Caroline Prodger" userId="e4ef2e75-b60b-401b-8ebe-291bdcf405f4" providerId="ADAL" clId="{4BD21D62-9FAE-467D-9C52-9FFD7AEFF31B}" dt="2021-09-09T17:04:04.832" v="942" actId="1076"/>
          <ac:picMkLst>
            <pc:docMk/>
            <pc:sldMk cId="0" sldId="331"/>
            <ac:picMk id="5" creationId="{691F4451-5D41-46D2-A870-F4E30842FC0A}"/>
          </ac:picMkLst>
        </pc:picChg>
        <pc:picChg chg="add mod">
          <ac:chgData name="Caroline Prodger" userId="e4ef2e75-b60b-401b-8ebe-291bdcf405f4" providerId="ADAL" clId="{4BD21D62-9FAE-467D-9C52-9FFD7AEFF31B}" dt="2021-09-09T17:04:03.423" v="941" actId="1076"/>
          <ac:picMkLst>
            <pc:docMk/>
            <pc:sldMk cId="0" sldId="331"/>
            <ac:picMk id="7" creationId="{AB1455EB-3EFF-49D0-A4B5-F4E5D323D113}"/>
          </ac:picMkLst>
        </pc:picChg>
      </pc:sldChg>
      <pc:sldChg chg="modSp mod delCm">
        <pc:chgData name="Caroline Prodger" userId="e4ef2e75-b60b-401b-8ebe-291bdcf405f4" providerId="ADAL" clId="{4BD21D62-9FAE-467D-9C52-9FFD7AEFF31B}" dt="2021-09-09T17:05:02.577" v="943"/>
        <pc:sldMkLst>
          <pc:docMk/>
          <pc:sldMk cId="0" sldId="338"/>
        </pc:sldMkLst>
        <pc:spChg chg="mod">
          <ac:chgData name="Caroline Prodger" userId="e4ef2e75-b60b-401b-8ebe-291bdcf405f4" providerId="ADAL" clId="{4BD21D62-9FAE-467D-9C52-9FFD7AEFF31B}" dt="2021-09-09T17:05:02.577" v="943"/>
          <ac:spMkLst>
            <pc:docMk/>
            <pc:sldMk cId="0" sldId="338"/>
            <ac:spMk id="2" creationId="{00000000-0000-0000-0000-000000000000}"/>
          </ac:spMkLst>
        </pc:spChg>
        <pc:spChg chg="mod">
          <ac:chgData name="Caroline Prodger" userId="e4ef2e75-b60b-401b-8ebe-291bdcf405f4" providerId="ADAL" clId="{4BD21D62-9FAE-467D-9C52-9FFD7AEFF31B}" dt="2021-09-09T16:59:00.309" v="719" actId="20577"/>
          <ac:spMkLst>
            <pc:docMk/>
            <pc:sldMk cId="0" sldId="338"/>
            <ac:spMk id="6" creationId="{38733A67-4AB0-D74E-B23D-1D0764CD1913}"/>
          </ac:spMkLst>
        </pc:spChg>
      </pc:sldChg>
      <pc:sldChg chg="modSp mod">
        <pc:chgData name="Caroline Prodger" userId="e4ef2e75-b60b-401b-8ebe-291bdcf405f4" providerId="ADAL" clId="{4BD21D62-9FAE-467D-9C52-9FFD7AEFF31B}" dt="2021-09-09T16:48:59.843" v="347" actId="20577"/>
        <pc:sldMkLst>
          <pc:docMk/>
          <pc:sldMk cId="1131074811" sldId="340"/>
        </pc:sldMkLst>
        <pc:spChg chg="mod">
          <ac:chgData name="Caroline Prodger" userId="e4ef2e75-b60b-401b-8ebe-291bdcf405f4" providerId="ADAL" clId="{4BD21D62-9FAE-467D-9C52-9FFD7AEFF31B}" dt="2021-09-09T16:48:59.843" v="347" actId="20577"/>
          <ac:spMkLst>
            <pc:docMk/>
            <pc:sldMk cId="1131074811" sldId="340"/>
            <ac:spMk id="5" creationId="{69ADC1A6-616E-E34A-B59E-E511C055C7D3}"/>
          </ac:spMkLst>
        </pc:spChg>
      </pc:sldChg>
      <pc:sldChg chg="modSp mod">
        <pc:chgData name="Caroline Prodger" userId="e4ef2e75-b60b-401b-8ebe-291bdcf405f4" providerId="ADAL" clId="{4BD21D62-9FAE-467D-9C52-9FFD7AEFF31B}" dt="2021-09-09T17:05:02.577" v="943"/>
        <pc:sldMkLst>
          <pc:docMk/>
          <pc:sldMk cId="3477432311" sldId="341"/>
        </pc:sldMkLst>
        <pc:spChg chg="mod">
          <ac:chgData name="Caroline Prodger" userId="e4ef2e75-b60b-401b-8ebe-291bdcf405f4" providerId="ADAL" clId="{4BD21D62-9FAE-467D-9C52-9FFD7AEFF31B}" dt="2021-09-09T17:05:02.577" v="943"/>
          <ac:spMkLst>
            <pc:docMk/>
            <pc:sldMk cId="3477432311" sldId="341"/>
            <ac:spMk id="2" creationId="{72F55CD3-D235-435B-BE49-73DF29C9AF57}"/>
          </ac:spMkLst>
        </pc:spChg>
        <pc:spChg chg="mod">
          <ac:chgData name="Caroline Prodger" userId="e4ef2e75-b60b-401b-8ebe-291bdcf405f4" providerId="ADAL" clId="{4BD21D62-9FAE-467D-9C52-9FFD7AEFF31B}" dt="2021-09-09T17:05:02.577" v="943"/>
          <ac:spMkLst>
            <pc:docMk/>
            <pc:sldMk cId="3477432311" sldId="341"/>
            <ac:spMk id="3" creationId="{65374299-33CE-4511-B971-7531CEBD63B8}"/>
          </ac:spMkLst>
        </pc:spChg>
      </pc:sldChg>
      <pc:sldChg chg="modSp mod">
        <pc:chgData name="Caroline Prodger" userId="e4ef2e75-b60b-401b-8ebe-291bdcf405f4" providerId="ADAL" clId="{4BD21D62-9FAE-467D-9C52-9FFD7AEFF31B}" dt="2021-09-09T17:05:02.577" v="943"/>
        <pc:sldMkLst>
          <pc:docMk/>
          <pc:sldMk cId="3390233370" sldId="342"/>
        </pc:sldMkLst>
        <pc:spChg chg="mod">
          <ac:chgData name="Caroline Prodger" userId="e4ef2e75-b60b-401b-8ebe-291bdcf405f4" providerId="ADAL" clId="{4BD21D62-9FAE-467D-9C52-9FFD7AEFF31B}" dt="2021-09-09T17:05:02.577" v="943"/>
          <ac:spMkLst>
            <pc:docMk/>
            <pc:sldMk cId="3390233370" sldId="342"/>
            <ac:spMk id="2" creationId="{7C199664-B8DF-4430-82CB-9C91CEA765AE}"/>
          </ac:spMkLst>
        </pc:spChg>
        <pc:spChg chg="mod">
          <ac:chgData name="Caroline Prodger" userId="e4ef2e75-b60b-401b-8ebe-291bdcf405f4" providerId="ADAL" clId="{4BD21D62-9FAE-467D-9C52-9FFD7AEFF31B}" dt="2021-09-09T16:57:04.357" v="691" actId="20577"/>
          <ac:spMkLst>
            <pc:docMk/>
            <pc:sldMk cId="3390233370" sldId="342"/>
            <ac:spMk id="3" creationId="{5EB9A450-8B8F-45C2-9144-40FD208D152B}"/>
          </ac:spMkLst>
        </pc:spChg>
      </pc:sldChg>
      <pc:sldChg chg="addSp modSp new mod">
        <pc:chgData name="Caroline Prodger" userId="e4ef2e75-b60b-401b-8ebe-291bdcf405f4" providerId="ADAL" clId="{4BD21D62-9FAE-467D-9C52-9FFD7AEFF31B}" dt="2021-09-09T17:05:02.577" v="943"/>
        <pc:sldMkLst>
          <pc:docMk/>
          <pc:sldMk cId="769045908" sldId="344"/>
        </pc:sldMkLst>
        <pc:spChg chg="mod">
          <ac:chgData name="Caroline Prodger" userId="e4ef2e75-b60b-401b-8ebe-291bdcf405f4" providerId="ADAL" clId="{4BD21D62-9FAE-467D-9C52-9FFD7AEFF31B}" dt="2021-09-09T17:05:02.577" v="943"/>
          <ac:spMkLst>
            <pc:docMk/>
            <pc:sldMk cId="769045908" sldId="344"/>
            <ac:spMk id="2" creationId="{0B84D96E-2E54-4B09-B16B-5C9B314A3607}"/>
          </ac:spMkLst>
        </pc:spChg>
        <pc:spChg chg="mod">
          <ac:chgData name="Caroline Prodger" userId="e4ef2e75-b60b-401b-8ebe-291bdcf405f4" providerId="ADAL" clId="{4BD21D62-9FAE-467D-9C52-9FFD7AEFF31B}" dt="2021-09-09T17:05:02.577" v="943"/>
          <ac:spMkLst>
            <pc:docMk/>
            <pc:sldMk cId="769045908" sldId="344"/>
            <ac:spMk id="3" creationId="{8A14354C-5E6F-4AC8-98C9-DD95BA58390E}"/>
          </ac:spMkLst>
        </pc:spChg>
        <pc:picChg chg="add mod">
          <ac:chgData name="Caroline Prodger" userId="e4ef2e75-b60b-401b-8ebe-291bdcf405f4" providerId="ADAL" clId="{4BD21D62-9FAE-467D-9C52-9FFD7AEFF31B}" dt="2021-09-09T16:43:35.696" v="261" actId="1076"/>
          <ac:picMkLst>
            <pc:docMk/>
            <pc:sldMk cId="769045908" sldId="344"/>
            <ac:picMk id="5" creationId="{7416B91A-B214-416E-8C8C-50BA77E88A69}"/>
          </ac:picMkLst>
        </pc:picChg>
      </pc:sldChg>
    </pc:docChg>
  </pc:docChgLst>
  <pc:docChgLst>
    <pc:chgData name="Caroline Prodger" userId="e4ef2e75-b60b-401b-8ebe-291bdcf405f4" providerId="ADAL" clId="{8B3097F4-F846-450A-9430-4C65B730C2B6}"/>
    <pc:docChg chg="custSel modSld">
      <pc:chgData name="Caroline Prodger" userId="e4ef2e75-b60b-401b-8ebe-291bdcf405f4" providerId="ADAL" clId="{8B3097F4-F846-450A-9430-4C65B730C2B6}" dt="2021-09-28T10:42:32.610" v="9" actId="1076"/>
      <pc:docMkLst>
        <pc:docMk/>
      </pc:docMkLst>
      <pc:sldChg chg="addSp delSp modSp mod">
        <pc:chgData name="Caroline Prodger" userId="e4ef2e75-b60b-401b-8ebe-291bdcf405f4" providerId="ADAL" clId="{8B3097F4-F846-450A-9430-4C65B730C2B6}" dt="2021-09-28T10:41:48.618" v="4" actId="1076"/>
        <pc:sldMkLst>
          <pc:docMk/>
          <pc:sldMk cId="0" sldId="337"/>
        </pc:sldMkLst>
        <pc:spChg chg="del">
          <ac:chgData name="Caroline Prodger" userId="e4ef2e75-b60b-401b-8ebe-291bdcf405f4" providerId="ADAL" clId="{8B3097F4-F846-450A-9430-4C65B730C2B6}" dt="2021-09-28T10:41:23.198" v="1" actId="21"/>
          <ac:spMkLst>
            <pc:docMk/>
            <pc:sldMk cId="0" sldId="337"/>
            <ac:spMk id="7" creationId="{C61DBD4B-FD27-1C40-9BE4-A4728407ABFF}"/>
          </ac:spMkLst>
        </pc:spChg>
        <pc:picChg chg="del">
          <ac:chgData name="Caroline Prodger" userId="e4ef2e75-b60b-401b-8ebe-291bdcf405f4" providerId="ADAL" clId="{8B3097F4-F846-450A-9430-4C65B730C2B6}" dt="2021-09-28T10:41:16.540" v="0" actId="478"/>
          <ac:picMkLst>
            <pc:docMk/>
            <pc:sldMk cId="0" sldId="337"/>
            <ac:picMk id="3" creationId="{405914FA-3576-514C-8923-BEE308269157}"/>
          </ac:picMkLst>
        </pc:picChg>
        <pc:picChg chg="add mod">
          <ac:chgData name="Caroline Prodger" userId="e4ef2e75-b60b-401b-8ebe-291bdcf405f4" providerId="ADAL" clId="{8B3097F4-F846-450A-9430-4C65B730C2B6}" dt="2021-09-28T10:41:48.618" v="4" actId="1076"/>
          <ac:picMkLst>
            <pc:docMk/>
            <pc:sldMk cId="0" sldId="337"/>
            <ac:picMk id="4" creationId="{AEFC03E8-B71F-40FE-9740-04C88340342D}"/>
          </ac:picMkLst>
        </pc:picChg>
      </pc:sldChg>
      <pc:sldChg chg="addSp delSp modSp mod">
        <pc:chgData name="Caroline Prodger" userId="e4ef2e75-b60b-401b-8ebe-291bdcf405f4" providerId="ADAL" clId="{8B3097F4-F846-450A-9430-4C65B730C2B6}" dt="2021-09-28T10:42:32.610" v="9" actId="1076"/>
        <pc:sldMkLst>
          <pc:docMk/>
          <pc:sldMk cId="3307499830" sldId="343"/>
        </pc:sldMkLst>
        <pc:spChg chg="del">
          <ac:chgData name="Caroline Prodger" userId="e4ef2e75-b60b-401b-8ebe-291bdcf405f4" providerId="ADAL" clId="{8B3097F4-F846-450A-9430-4C65B730C2B6}" dt="2021-09-28T10:42:26.460" v="6" actId="478"/>
          <ac:spMkLst>
            <pc:docMk/>
            <pc:sldMk cId="3307499830" sldId="343"/>
            <ac:spMk id="7" creationId="{C61DBD4B-FD27-1C40-9BE4-A4728407ABFF}"/>
          </ac:spMkLst>
        </pc:spChg>
        <pc:picChg chg="add mod">
          <ac:chgData name="Caroline Prodger" userId="e4ef2e75-b60b-401b-8ebe-291bdcf405f4" providerId="ADAL" clId="{8B3097F4-F846-450A-9430-4C65B730C2B6}" dt="2021-09-28T10:42:32.610" v="9" actId="1076"/>
          <ac:picMkLst>
            <pc:docMk/>
            <pc:sldMk cId="3307499830" sldId="343"/>
            <ac:picMk id="3" creationId="{73C9404C-2D98-4154-BD87-8BF442453153}"/>
          </ac:picMkLst>
        </pc:picChg>
        <pc:picChg chg="del">
          <ac:chgData name="Caroline Prodger" userId="e4ef2e75-b60b-401b-8ebe-291bdcf405f4" providerId="ADAL" clId="{8B3097F4-F846-450A-9430-4C65B730C2B6}" dt="2021-09-28T10:42:23.965" v="5" actId="478"/>
          <ac:picMkLst>
            <pc:docMk/>
            <pc:sldMk cId="3307499830" sldId="343"/>
            <ac:picMk id="6" creationId="{2533EFD2-F4A4-4F49-8E8B-8FABDD15BCCB}"/>
          </ac:picMkLst>
        </pc:picChg>
      </pc:sldChg>
    </pc:docChg>
  </pc:docChgLst>
  <pc:docChgLst>
    <pc:chgData name="Caroline Prodger" userId="e4ef2e75-b60b-401b-8ebe-291bdcf405f4" providerId="ADAL" clId="{E9EE800E-2B11-4657-AA19-D13026ADD801}"/>
    <pc:docChg chg="custSel modSld">
      <pc:chgData name="Caroline Prodger" userId="e4ef2e75-b60b-401b-8ebe-291bdcf405f4" providerId="ADAL" clId="{E9EE800E-2B11-4657-AA19-D13026ADD801}" dt="2021-09-14T16:51:38.570" v="81" actId="20577"/>
      <pc:docMkLst>
        <pc:docMk/>
      </pc:docMkLst>
      <pc:sldChg chg="addSp delSp modSp mod">
        <pc:chgData name="Caroline Prodger" userId="e4ef2e75-b60b-401b-8ebe-291bdcf405f4" providerId="ADAL" clId="{E9EE800E-2B11-4657-AA19-D13026ADD801}" dt="2021-09-14T16:51:38.570" v="81" actId="20577"/>
        <pc:sldMkLst>
          <pc:docMk/>
          <pc:sldMk cId="4285612075" sldId="256"/>
        </pc:sldMkLst>
        <pc:spChg chg="add del mod">
          <ac:chgData name="Caroline Prodger" userId="e4ef2e75-b60b-401b-8ebe-291bdcf405f4" providerId="ADAL" clId="{E9EE800E-2B11-4657-AA19-D13026ADD801}" dt="2021-09-14T16:33:23.366" v="4" actId="21"/>
          <ac:spMkLst>
            <pc:docMk/>
            <pc:sldMk cId="4285612075" sldId="256"/>
            <ac:spMk id="3" creationId="{1A84DFCF-F0D2-4FC8-A3BB-65FE19322983}"/>
          </ac:spMkLst>
        </pc:spChg>
        <pc:spChg chg="del mod">
          <ac:chgData name="Caroline Prodger" userId="e4ef2e75-b60b-401b-8ebe-291bdcf405f4" providerId="ADAL" clId="{E9EE800E-2B11-4657-AA19-D13026ADD801}" dt="2021-09-14T16:33:20.126" v="3" actId="21"/>
          <ac:spMkLst>
            <pc:docMk/>
            <pc:sldMk cId="4285612075" sldId="256"/>
            <ac:spMk id="2050" creationId="{00000000-0000-0000-0000-000000000000}"/>
          </ac:spMkLst>
        </pc:spChg>
        <pc:spChg chg="mod">
          <ac:chgData name="Caroline Prodger" userId="e4ef2e75-b60b-401b-8ebe-291bdcf405f4" providerId="ADAL" clId="{E9EE800E-2B11-4657-AA19-D13026ADD801}" dt="2021-09-14T16:33:41.130" v="58" actId="20577"/>
          <ac:spMkLst>
            <pc:docMk/>
            <pc:sldMk cId="4285612075" sldId="256"/>
            <ac:spMk id="2053" creationId="{00000000-0000-0000-0000-000000000000}"/>
          </ac:spMkLst>
        </pc:spChg>
        <pc:spChg chg="mod">
          <ac:chgData name="Caroline Prodger" userId="e4ef2e75-b60b-401b-8ebe-291bdcf405f4" providerId="ADAL" clId="{E9EE800E-2B11-4657-AA19-D13026ADD801}" dt="2021-09-14T16:51:38.570" v="81" actId="20577"/>
          <ac:spMkLst>
            <pc:docMk/>
            <pc:sldMk cId="4285612075" sldId="256"/>
            <ac:spMk id="2054" creationId="{00000000-0000-0000-0000-000000000000}"/>
          </ac:spMkLst>
        </pc:spChg>
      </pc:sldChg>
      <pc:sldChg chg="modSp">
        <pc:chgData name="Caroline Prodger" userId="e4ef2e75-b60b-401b-8ebe-291bdcf405f4" providerId="ADAL" clId="{E9EE800E-2B11-4657-AA19-D13026ADD801}" dt="2021-09-09T17:07:00.013" v="0"/>
        <pc:sldMkLst>
          <pc:docMk/>
          <pc:sldMk cId="0" sldId="267"/>
        </pc:sldMkLst>
        <pc:spChg chg="mod">
          <ac:chgData name="Caroline Prodger" userId="e4ef2e75-b60b-401b-8ebe-291bdcf405f4" providerId="ADAL" clId="{E9EE800E-2B11-4657-AA19-D13026ADD801}" dt="2021-09-09T17:07:00.013" v="0"/>
          <ac:spMkLst>
            <pc:docMk/>
            <pc:sldMk cId="0" sldId="267"/>
            <ac:spMk id="18434" creationId="{00000000-0000-0000-0000-000000000000}"/>
          </ac:spMkLst>
        </pc:spChg>
      </pc:sldChg>
      <pc:sldChg chg="modSp">
        <pc:chgData name="Caroline Prodger" userId="e4ef2e75-b60b-401b-8ebe-291bdcf405f4" providerId="ADAL" clId="{E9EE800E-2B11-4657-AA19-D13026ADD801}" dt="2021-09-09T17:07:00.013" v="0"/>
        <pc:sldMkLst>
          <pc:docMk/>
          <pc:sldMk cId="0" sldId="328"/>
        </pc:sldMkLst>
        <pc:spChg chg="mod">
          <ac:chgData name="Caroline Prodger" userId="e4ef2e75-b60b-401b-8ebe-291bdcf405f4" providerId="ADAL" clId="{E9EE800E-2B11-4657-AA19-D13026ADD801}" dt="2021-09-09T17:07:00.013" v="0"/>
          <ac:spMkLst>
            <pc:docMk/>
            <pc:sldMk cId="0" sldId="328"/>
            <ac:spMk id="3074" creationId="{00000000-0000-0000-0000-000000000000}"/>
          </ac:spMkLst>
        </pc:spChg>
        <pc:spChg chg="mod">
          <ac:chgData name="Caroline Prodger" userId="e4ef2e75-b60b-401b-8ebe-291bdcf405f4" providerId="ADAL" clId="{E9EE800E-2B11-4657-AA19-D13026ADD801}" dt="2021-09-09T17:07:00.013" v="0"/>
          <ac:spMkLst>
            <pc:docMk/>
            <pc:sldMk cId="0" sldId="328"/>
            <ac:spMk id="3075" creationId="{00000000-0000-0000-0000-000000000000}"/>
          </ac:spMkLst>
        </pc:spChg>
      </pc:sldChg>
      <pc:sldChg chg="modSp">
        <pc:chgData name="Caroline Prodger" userId="e4ef2e75-b60b-401b-8ebe-291bdcf405f4" providerId="ADAL" clId="{E9EE800E-2B11-4657-AA19-D13026ADD801}" dt="2021-09-09T17:07:00.013" v="0"/>
        <pc:sldMkLst>
          <pc:docMk/>
          <pc:sldMk cId="0" sldId="331"/>
        </pc:sldMkLst>
        <pc:spChg chg="mod">
          <ac:chgData name="Caroline Prodger" userId="e4ef2e75-b60b-401b-8ebe-291bdcf405f4" providerId="ADAL" clId="{E9EE800E-2B11-4657-AA19-D13026ADD801}" dt="2021-09-09T17:07:00.013" v="0"/>
          <ac:spMkLst>
            <pc:docMk/>
            <pc:sldMk cId="0" sldId="331"/>
            <ac:spMk id="2" creationId="{00000000-0000-0000-0000-000000000000}"/>
          </ac:spMkLst>
        </pc:spChg>
      </pc:sldChg>
      <pc:sldChg chg="modSp">
        <pc:chgData name="Caroline Prodger" userId="e4ef2e75-b60b-401b-8ebe-291bdcf405f4" providerId="ADAL" clId="{E9EE800E-2B11-4657-AA19-D13026ADD801}" dt="2021-09-09T17:07:00.013" v="0"/>
        <pc:sldMkLst>
          <pc:docMk/>
          <pc:sldMk cId="0" sldId="338"/>
        </pc:sldMkLst>
        <pc:spChg chg="mod">
          <ac:chgData name="Caroline Prodger" userId="e4ef2e75-b60b-401b-8ebe-291bdcf405f4" providerId="ADAL" clId="{E9EE800E-2B11-4657-AA19-D13026ADD801}" dt="2021-09-09T17:07:00.013" v="0"/>
          <ac:spMkLst>
            <pc:docMk/>
            <pc:sldMk cId="0" sldId="338"/>
            <ac:spMk id="2" creationId="{00000000-0000-0000-0000-000000000000}"/>
          </ac:spMkLst>
        </pc:spChg>
      </pc:sldChg>
      <pc:sldChg chg="modSp">
        <pc:chgData name="Caroline Prodger" userId="e4ef2e75-b60b-401b-8ebe-291bdcf405f4" providerId="ADAL" clId="{E9EE800E-2B11-4657-AA19-D13026ADD801}" dt="2021-09-09T17:07:00.013" v="0"/>
        <pc:sldMkLst>
          <pc:docMk/>
          <pc:sldMk cId="3477432311" sldId="341"/>
        </pc:sldMkLst>
        <pc:spChg chg="mod">
          <ac:chgData name="Caroline Prodger" userId="e4ef2e75-b60b-401b-8ebe-291bdcf405f4" providerId="ADAL" clId="{E9EE800E-2B11-4657-AA19-D13026ADD801}" dt="2021-09-09T17:07:00.013" v="0"/>
          <ac:spMkLst>
            <pc:docMk/>
            <pc:sldMk cId="3477432311" sldId="341"/>
            <ac:spMk id="2" creationId="{72F55CD3-D235-435B-BE49-73DF29C9AF57}"/>
          </ac:spMkLst>
        </pc:spChg>
        <pc:spChg chg="mod">
          <ac:chgData name="Caroline Prodger" userId="e4ef2e75-b60b-401b-8ebe-291bdcf405f4" providerId="ADAL" clId="{E9EE800E-2B11-4657-AA19-D13026ADD801}" dt="2021-09-09T17:07:00.013" v="0"/>
          <ac:spMkLst>
            <pc:docMk/>
            <pc:sldMk cId="3477432311" sldId="341"/>
            <ac:spMk id="3" creationId="{65374299-33CE-4511-B971-7531CEBD63B8}"/>
          </ac:spMkLst>
        </pc:spChg>
      </pc:sldChg>
      <pc:sldChg chg="modSp">
        <pc:chgData name="Caroline Prodger" userId="e4ef2e75-b60b-401b-8ebe-291bdcf405f4" providerId="ADAL" clId="{E9EE800E-2B11-4657-AA19-D13026ADD801}" dt="2021-09-09T17:07:00.013" v="0"/>
        <pc:sldMkLst>
          <pc:docMk/>
          <pc:sldMk cId="3390233370" sldId="342"/>
        </pc:sldMkLst>
        <pc:spChg chg="mod">
          <ac:chgData name="Caroline Prodger" userId="e4ef2e75-b60b-401b-8ebe-291bdcf405f4" providerId="ADAL" clId="{E9EE800E-2B11-4657-AA19-D13026ADD801}" dt="2021-09-09T17:07:00.013" v="0"/>
          <ac:spMkLst>
            <pc:docMk/>
            <pc:sldMk cId="3390233370" sldId="342"/>
            <ac:spMk id="2" creationId="{7C199664-B8DF-4430-82CB-9C91CEA765AE}"/>
          </ac:spMkLst>
        </pc:spChg>
      </pc:sldChg>
      <pc:sldChg chg="modSp">
        <pc:chgData name="Caroline Prodger" userId="e4ef2e75-b60b-401b-8ebe-291bdcf405f4" providerId="ADAL" clId="{E9EE800E-2B11-4657-AA19-D13026ADD801}" dt="2021-09-09T17:07:00.013" v="0"/>
        <pc:sldMkLst>
          <pc:docMk/>
          <pc:sldMk cId="769045908" sldId="344"/>
        </pc:sldMkLst>
        <pc:spChg chg="mod">
          <ac:chgData name="Caroline Prodger" userId="e4ef2e75-b60b-401b-8ebe-291bdcf405f4" providerId="ADAL" clId="{E9EE800E-2B11-4657-AA19-D13026ADD801}" dt="2021-09-09T17:07:00.013" v="0"/>
          <ac:spMkLst>
            <pc:docMk/>
            <pc:sldMk cId="769045908" sldId="344"/>
            <ac:spMk id="2" creationId="{0B84D96E-2E54-4B09-B16B-5C9B314A3607}"/>
          </ac:spMkLst>
        </pc:spChg>
        <pc:spChg chg="mod">
          <ac:chgData name="Caroline Prodger" userId="e4ef2e75-b60b-401b-8ebe-291bdcf405f4" providerId="ADAL" clId="{E9EE800E-2B11-4657-AA19-D13026ADD801}" dt="2021-09-09T17:07:00.013" v="0"/>
          <ac:spMkLst>
            <pc:docMk/>
            <pc:sldMk cId="769045908" sldId="344"/>
            <ac:spMk id="3" creationId="{8A14354C-5E6F-4AC8-98C9-DD95BA58390E}"/>
          </ac:spMkLst>
        </pc:spChg>
      </pc:sldChg>
    </pc:docChg>
  </pc:docChgLst>
  <pc:docChgLst>
    <pc:chgData name="Caroline Prodger" userId="e4ef2e75-b60b-401b-8ebe-291bdcf405f4" providerId="ADAL" clId="{D3B808AC-7407-475C-9EB9-838E043B2129}"/>
    <pc:docChg chg="custSel addSld modSld">
      <pc:chgData name="Caroline Prodger" userId="e4ef2e75-b60b-401b-8ebe-291bdcf405f4" providerId="ADAL" clId="{D3B808AC-7407-475C-9EB9-838E043B2129}" dt="2021-04-08T14:40:42.323" v="94" actId="5793"/>
      <pc:docMkLst>
        <pc:docMk/>
      </pc:docMkLst>
      <pc:sldChg chg="modSp mod">
        <pc:chgData name="Caroline Prodger" userId="e4ef2e75-b60b-401b-8ebe-291bdcf405f4" providerId="ADAL" clId="{D3B808AC-7407-475C-9EB9-838E043B2129}" dt="2021-04-08T14:40:13.713" v="85" actId="255"/>
        <pc:sldMkLst>
          <pc:docMk/>
          <pc:sldMk cId="350539079" sldId="328"/>
        </pc:sldMkLst>
        <pc:spChg chg="mod">
          <ac:chgData name="Caroline Prodger" userId="e4ef2e75-b60b-401b-8ebe-291bdcf405f4" providerId="ADAL" clId="{D3B808AC-7407-475C-9EB9-838E043B2129}" dt="2021-04-08T14:40:13.713" v="85" actId="255"/>
          <ac:spMkLst>
            <pc:docMk/>
            <pc:sldMk cId="350539079" sldId="328"/>
            <ac:spMk id="3075" creationId="{00000000-0000-0000-0000-000000000000}"/>
          </ac:spMkLst>
        </pc:spChg>
      </pc:sldChg>
      <pc:sldChg chg="modSp mod">
        <pc:chgData name="Caroline Prodger" userId="e4ef2e75-b60b-401b-8ebe-291bdcf405f4" providerId="ADAL" clId="{D3B808AC-7407-475C-9EB9-838E043B2129}" dt="2021-04-08T14:40:42.323" v="94" actId="5793"/>
        <pc:sldMkLst>
          <pc:docMk/>
          <pc:sldMk cId="3912900273" sldId="331"/>
        </pc:sldMkLst>
        <pc:spChg chg="mod">
          <ac:chgData name="Caroline Prodger" userId="e4ef2e75-b60b-401b-8ebe-291bdcf405f4" providerId="ADAL" clId="{D3B808AC-7407-475C-9EB9-838E043B2129}" dt="2021-04-08T14:40:35.542" v="93" actId="313"/>
          <ac:spMkLst>
            <pc:docMk/>
            <pc:sldMk cId="3912900273" sldId="331"/>
            <ac:spMk id="2" creationId="{00000000-0000-0000-0000-000000000000}"/>
          </ac:spMkLst>
        </pc:spChg>
        <pc:spChg chg="mod">
          <ac:chgData name="Caroline Prodger" userId="e4ef2e75-b60b-401b-8ebe-291bdcf405f4" providerId="ADAL" clId="{D3B808AC-7407-475C-9EB9-838E043B2129}" dt="2021-04-08T14:40:42.323" v="94" actId="5793"/>
          <ac:spMkLst>
            <pc:docMk/>
            <pc:sldMk cId="3912900273" sldId="331"/>
            <ac:spMk id="3" creationId="{00000000-0000-0000-0000-000000000000}"/>
          </ac:spMkLst>
        </pc:spChg>
      </pc:sldChg>
      <pc:sldChg chg="modSp mod">
        <pc:chgData name="Caroline Prodger" userId="e4ef2e75-b60b-401b-8ebe-291bdcf405f4" providerId="ADAL" clId="{D3B808AC-7407-475C-9EB9-838E043B2129}" dt="2021-04-08T14:39:38.386" v="54" actId="14100"/>
        <pc:sldMkLst>
          <pc:docMk/>
          <pc:sldMk cId="815760542" sldId="337"/>
        </pc:sldMkLst>
        <pc:spChg chg="mod">
          <ac:chgData name="Caroline Prodger" userId="e4ef2e75-b60b-401b-8ebe-291bdcf405f4" providerId="ADAL" clId="{D3B808AC-7407-475C-9EB9-838E043B2129}" dt="2021-04-08T14:38:49.655" v="0" actId="21"/>
          <ac:spMkLst>
            <pc:docMk/>
            <pc:sldMk cId="815760542" sldId="337"/>
            <ac:spMk id="5" creationId="{69ADC1A6-616E-E34A-B59E-E511C055C7D3}"/>
          </ac:spMkLst>
        </pc:spChg>
        <pc:picChg chg="mod">
          <ac:chgData name="Caroline Prodger" userId="e4ef2e75-b60b-401b-8ebe-291bdcf405f4" providerId="ADAL" clId="{D3B808AC-7407-475C-9EB9-838E043B2129}" dt="2021-04-08T14:39:38.386" v="54" actId="14100"/>
          <ac:picMkLst>
            <pc:docMk/>
            <pc:sldMk cId="815760542" sldId="337"/>
            <ac:picMk id="3" creationId="{405914FA-3576-514C-8923-BEE308269157}"/>
          </ac:picMkLst>
        </pc:picChg>
      </pc:sldChg>
      <pc:sldChg chg="modSp mod">
        <pc:chgData name="Caroline Prodger" userId="e4ef2e75-b60b-401b-8ebe-291bdcf405f4" providerId="ADAL" clId="{D3B808AC-7407-475C-9EB9-838E043B2129}" dt="2021-04-08T14:40:24.150" v="87" actId="313"/>
        <pc:sldMkLst>
          <pc:docMk/>
          <pc:sldMk cId="3302825924" sldId="338"/>
        </pc:sldMkLst>
        <pc:spChg chg="mod">
          <ac:chgData name="Caroline Prodger" userId="e4ef2e75-b60b-401b-8ebe-291bdcf405f4" providerId="ADAL" clId="{D3B808AC-7407-475C-9EB9-838E043B2129}" dt="2021-04-08T14:40:24.150" v="87" actId="313"/>
          <ac:spMkLst>
            <pc:docMk/>
            <pc:sldMk cId="3302825924" sldId="338"/>
            <ac:spMk id="2" creationId="{00000000-0000-0000-0000-000000000000}"/>
          </ac:spMkLst>
        </pc:spChg>
      </pc:sldChg>
      <pc:sldChg chg="modSp new mod">
        <pc:chgData name="Caroline Prodger" userId="e4ef2e75-b60b-401b-8ebe-291bdcf405f4" providerId="ADAL" clId="{D3B808AC-7407-475C-9EB9-838E043B2129}" dt="2021-04-08T14:39:26.022" v="50" actId="5793"/>
        <pc:sldMkLst>
          <pc:docMk/>
          <pc:sldMk cId="2584762299" sldId="354"/>
        </pc:sldMkLst>
        <pc:spChg chg="mod">
          <ac:chgData name="Caroline Prodger" userId="e4ef2e75-b60b-401b-8ebe-291bdcf405f4" providerId="ADAL" clId="{D3B808AC-7407-475C-9EB9-838E043B2129}" dt="2021-04-08T14:39:22.508" v="49" actId="313"/>
          <ac:spMkLst>
            <pc:docMk/>
            <pc:sldMk cId="2584762299" sldId="354"/>
            <ac:spMk id="2" creationId="{A12EE04A-9265-44B7-BB66-8238B49C3186}"/>
          </ac:spMkLst>
        </pc:spChg>
        <pc:spChg chg="mod">
          <ac:chgData name="Caroline Prodger" userId="e4ef2e75-b60b-401b-8ebe-291bdcf405f4" providerId="ADAL" clId="{D3B808AC-7407-475C-9EB9-838E043B2129}" dt="2021-04-08T14:39:26.022" v="50" actId="5793"/>
          <ac:spMkLst>
            <pc:docMk/>
            <pc:sldMk cId="2584762299" sldId="354"/>
            <ac:spMk id="3" creationId="{B1069B48-0E1F-4B04-9F2F-170F8DF58464}"/>
          </ac:spMkLst>
        </pc:spChg>
      </pc:sldChg>
      <pc:sldChg chg="modSp new mod">
        <pc:chgData name="Caroline Prodger" userId="e4ef2e75-b60b-401b-8ebe-291bdcf405f4" providerId="ADAL" clId="{D3B808AC-7407-475C-9EB9-838E043B2129}" dt="2021-04-08T14:40:03.946" v="83"/>
        <pc:sldMkLst>
          <pc:docMk/>
          <pc:sldMk cId="817906366" sldId="355"/>
        </pc:sldMkLst>
        <pc:spChg chg="mod">
          <ac:chgData name="Caroline Prodger" userId="e4ef2e75-b60b-401b-8ebe-291bdcf405f4" providerId="ADAL" clId="{D3B808AC-7407-475C-9EB9-838E043B2129}" dt="2021-04-08T14:40:01.363" v="82" actId="20577"/>
          <ac:spMkLst>
            <pc:docMk/>
            <pc:sldMk cId="817906366" sldId="355"/>
            <ac:spMk id="2" creationId="{A15D04E1-39CA-450D-BFDA-641C34160D07}"/>
          </ac:spMkLst>
        </pc:spChg>
        <pc:spChg chg="mod">
          <ac:chgData name="Caroline Prodger" userId="e4ef2e75-b60b-401b-8ebe-291bdcf405f4" providerId="ADAL" clId="{D3B808AC-7407-475C-9EB9-838E043B2129}" dt="2021-04-08T14:40:03.946" v="83"/>
          <ac:spMkLst>
            <pc:docMk/>
            <pc:sldMk cId="817906366" sldId="355"/>
            <ac:spMk id="3" creationId="{12F66ADD-F504-442E-A804-22F9E8F85FA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91255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64155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0147948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89040"/>
            <a:ext cx="8001000" cy="2514600"/>
          </a:xfrm>
        </p:spPr>
        <p:txBody>
          <a:bodyPr anchor="t"/>
          <a:lstStyle/>
          <a:p>
            <a:pPr eaLnBrk="1" hangingPunct="1"/>
            <a:r>
              <a:rPr lang="en-GB" dirty="0">
                <a:ea typeface="ＭＳ Ｐゴシック" pitchFamily="-105" charset="-128"/>
                <a:cs typeface="ＭＳ Ｐゴシック" pitchFamily="-105" charset="-128"/>
              </a:rPr>
              <a:t>PowerPoint 4: Product information and manufacturers’ specifications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400"/>
              </a:spcAft>
            </a:pPr>
            <a:r>
              <a:rPr lang="en-GB" sz="2400" b="1" dirty="0"/>
              <a:t>8. Information and data principles</a:t>
            </a:r>
          </a:p>
          <a:p>
            <a:pPr>
              <a:spcAft>
                <a:spcPts val="400"/>
              </a:spcAft>
            </a:pPr>
            <a:r>
              <a:rPr lang="en-GB" sz="2400" b="1" dirty="0"/>
              <a:t>8.1 Data</a:t>
            </a:r>
          </a:p>
          <a:p>
            <a:pPr>
              <a:spcAft>
                <a:spcPts val="400"/>
              </a:spcAft>
            </a:pPr>
            <a:r>
              <a:rPr lang="en-GB" sz="2400" b="1" dirty="0"/>
              <a:t>8.2 Sources of information</a:t>
            </a:r>
          </a:p>
          <a:p>
            <a:pPr>
              <a:spcAft>
                <a:spcPts val="400"/>
              </a:spcAft>
            </a:pPr>
            <a:endParaRPr lang="en-GB" sz="2400" b="1" dirty="0"/>
          </a:p>
        </p:txBody>
      </p:sp>
    </p:spTree>
    <p:extLst>
      <p:ext uri="{BB962C8B-B14F-4D97-AF65-F5344CB8AC3E}">
        <p14:creationId xmlns:p14="http://schemas.microsoft.com/office/powerpoint/2010/main" val="4285612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ADC1A6-616E-E34A-B59E-E511C055C7D3}"/>
              </a:ext>
            </a:extLst>
          </p:cNvPr>
          <p:cNvSpPr txBox="1"/>
          <p:nvPr/>
        </p:nvSpPr>
        <p:spPr>
          <a:xfrm>
            <a:off x="314016" y="980728"/>
            <a:ext cx="8496944" cy="1815882"/>
          </a:xfrm>
          <a:prstGeom prst="rect">
            <a:avLst/>
          </a:prstGeom>
          <a:noFill/>
        </p:spPr>
        <p:txBody>
          <a:bodyPr wrap="square" rtlCol="0">
            <a:spAutoFit/>
          </a:bodyPr>
          <a:lstStyle/>
          <a:p>
            <a:pPr lvl="0" eaLnBrk="0" hangingPunct="0">
              <a:buClr>
                <a:srgbClr val="0077E3"/>
              </a:buClr>
            </a:pPr>
            <a:r>
              <a:rPr lang="en-US" altLang="en-US" sz="2400" b="1" dirty="0">
                <a:solidFill>
                  <a:srgbClr val="0077E3"/>
                </a:solidFill>
                <a:latin typeface="+mn-lt"/>
              </a:rPr>
              <a:t>Product information</a:t>
            </a:r>
          </a:p>
          <a:p>
            <a:pPr lvl="0" algn="just" eaLnBrk="0" hangingPunct="0">
              <a:buClr>
                <a:srgbClr val="0077E3"/>
              </a:buClr>
            </a:pPr>
            <a:endParaRPr lang="en-US" altLang="en-US" sz="800" b="1" dirty="0">
              <a:solidFill>
                <a:srgbClr val="0077E3"/>
              </a:solidFill>
              <a:latin typeface="+mn-lt"/>
            </a:endParaRPr>
          </a:p>
          <a:p>
            <a:pPr lvl="0" eaLnBrk="0" hangingPunct="0">
              <a:buClr>
                <a:srgbClr val="0077E3"/>
              </a:buClr>
            </a:pPr>
            <a:r>
              <a:rPr lang="en-GB" dirty="0">
                <a:latin typeface="+mn-lt"/>
              </a:rPr>
              <a:t>For the construction industry, several different parties in the supply chain require the use of the same product data – not just the manufacturer, but merchants, contractors, architects and specifiers are all people who will rely on this data to do their jobs. </a:t>
            </a:r>
          </a:p>
        </p:txBody>
      </p:sp>
      <p:pic>
        <p:nvPicPr>
          <p:cNvPr id="4" name="Picture 3">
            <a:extLst>
              <a:ext uri="{FF2B5EF4-FFF2-40B4-BE49-F238E27FC236}">
                <a16:creationId xmlns:a16="http://schemas.microsoft.com/office/drawing/2014/main" id="{AEFC03E8-B71F-40FE-9740-04C88340342D}"/>
              </a:ext>
            </a:extLst>
          </p:cNvPr>
          <p:cNvPicPr>
            <a:picLocks noChangeAspect="1"/>
          </p:cNvPicPr>
          <p:nvPr/>
        </p:nvPicPr>
        <p:blipFill>
          <a:blip r:embed="rId2"/>
          <a:stretch>
            <a:fillRect/>
          </a:stretch>
        </p:blipFill>
        <p:spPr>
          <a:xfrm>
            <a:off x="1088356" y="2852936"/>
            <a:ext cx="6948264" cy="288860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55CD3-D235-435B-BE49-73DF29C9AF57}"/>
              </a:ext>
            </a:extLst>
          </p:cNvPr>
          <p:cNvSpPr>
            <a:spLocks noGrp="1"/>
          </p:cNvSpPr>
          <p:nvPr>
            <p:ph type="title"/>
          </p:nvPr>
        </p:nvSpPr>
        <p:spPr/>
        <p:txBody>
          <a:bodyPr/>
          <a:lstStyle/>
          <a:p>
            <a:r>
              <a:rPr lang="en-GB" dirty="0"/>
              <a:t>Inconsistencies in data</a:t>
            </a:r>
          </a:p>
        </p:txBody>
      </p:sp>
      <p:sp>
        <p:nvSpPr>
          <p:cNvPr id="3" name="Content Placeholder 2">
            <a:extLst>
              <a:ext uri="{FF2B5EF4-FFF2-40B4-BE49-F238E27FC236}">
                <a16:creationId xmlns:a16="http://schemas.microsoft.com/office/drawing/2014/main" id="{65374299-33CE-4511-B971-7531CEBD63B8}"/>
              </a:ext>
            </a:extLst>
          </p:cNvPr>
          <p:cNvSpPr>
            <a:spLocks noGrp="1"/>
          </p:cNvSpPr>
          <p:nvPr>
            <p:ph sz="quarter" idx="10"/>
          </p:nvPr>
        </p:nvSpPr>
        <p:spPr>
          <a:xfrm>
            <a:off x="457200" y="1512000"/>
            <a:ext cx="8229600" cy="4248000"/>
          </a:xfrm>
        </p:spPr>
        <p:txBody>
          <a:bodyPr/>
          <a:lstStyle/>
          <a:p>
            <a:pPr lvl="0" eaLnBrk="0" hangingPunct="0">
              <a:buClr>
                <a:srgbClr val="0077E3"/>
              </a:buClr>
            </a:pPr>
            <a:r>
              <a:rPr lang="en-GB" sz="1800" dirty="0"/>
              <a:t>In most cases product data is created, stored and shared in many ways across the industry – it can change depending on the product type, the company producing the data, or the use of the data. This lack of consistency has resulted in ambiguity and inefficiencies across the breadth of the construction industry. </a:t>
            </a:r>
          </a:p>
          <a:p>
            <a:pPr lvl="0" eaLnBrk="0" hangingPunct="0">
              <a:buClr>
                <a:srgbClr val="0077E3"/>
              </a:buClr>
            </a:pPr>
            <a:r>
              <a:rPr lang="en-GB" sz="1800" dirty="0"/>
              <a:t>For example:</a:t>
            </a:r>
          </a:p>
          <a:p>
            <a:pPr marL="342900" lvl="0" indent="-342900" eaLnBrk="0" hangingPunct="0">
              <a:spcBef>
                <a:spcPts val="400"/>
              </a:spcBef>
              <a:spcAft>
                <a:spcPts val="400"/>
              </a:spcAft>
              <a:buClr>
                <a:schemeClr val="tx1"/>
              </a:buClr>
              <a:buFont typeface="Arial" panose="020B0604020202020204" pitchFamily="34" charset="0"/>
              <a:buChar char="•"/>
            </a:pPr>
            <a:r>
              <a:rPr lang="en-GB" sz="1800" dirty="0"/>
              <a:t>Downloading a datasheet from the manufacturer’s website and having to translate/input this information into another system.</a:t>
            </a:r>
          </a:p>
          <a:p>
            <a:pPr marL="342900" lvl="0" indent="-342900" eaLnBrk="0" hangingPunct="0">
              <a:spcBef>
                <a:spcPts val="400"/>
              </a:spcBef>
              <a:spcAft>
                <a:spcPts val="400"/>
              </a:spcAft>
              <a:buClr>
                <a:schemeClr val="tx1"/>
              </a:buClr>
              <a:buFont typeface="Arial" panose="020B0604020202020204" pitchFamily="34" charset="0"/>
              <a:buChar char="•"/>
            </a:pPr>
            <a:r>
              <a:rPr lang="en-GB" sz="1800" dirty="0"/>
              <a:t>A builders’ merchant wants to list a selection of new products on its website, from multiple suppliers. It must contact each supplier requesting the data, which is sent back in different formats. It must then process this data and format it properly to be able to add to the information to its website</a:t>
            </a:r>
            <a:r>
              <a:rPr lang="en-GB" sz="1800" b="1" dirty="0"/>
              <a:t>.</a:t>
            </a:r>
            <a:endParaRPr lang="en-GB" sz="1800" dirty="0"/>
          </a:p>
          <a:p>
            <a:endParaRPr lang="en-GB" dirty="0"/>
          </a:p>
        </p:txBody>
      </p:sp>
    </p:spTree>
    <p:extLst>
      <p:ext uri="{BB962C8B-B14F-4D97-AF65-F5344CB8AC3E}">
        <p14:creationId xmlns:p14="http://schemas.microsoft.com/office/powerpoint/2010/main" val="3477432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ADC1A6-616E-E34A-B59E-E511C055C7D3}"/>
              </a:ext>
            </a:extLst>
          </p:cNvPr>
          <p:cNvSpPr txBox="1"/>
          <p:nvPr/>
        </p:nvSpPr>
        <p:spPr>
          <a:xfrm>
            <a:off x="395536" y="916846"/>
            <a:ext cx="8208912" cy="4842351"/>
          </a:xfrm>
          <a:prstGeom prst="rect">
            <a:avLst/>
          </a:prstGeom>
          <a:noFill/>
        </p:spPr>
        <p:txBody>
          <a:bodyPr wrap="square" rtlCol="0">
            <a:spAutoFit/>
          </a:bodyPr>
          <a:lstStyle/>
          <a:p>
            <a:pPr lvl="0" eaLnBrk="0" hangingPunct="0">
              <a:buClr>
                <a:srgbClr val="0077E3"/>
              </a:buClr>
            </a:pPr>
            <a:r>
              <a:rPr lang="en-US" altLang="en-US" sz="2400" b="1" dirty="0">
                <a:solidFill>
                  <a:srgbClr val="0077E3"/>
                </a:solidFill>
                <a:latin typeface="+mn-lt"/>
              </a:rPr>
              <a:t>Data templates (DTs)</a:t>
            </a:r>
          </a:p>
          <a:p>
            <a:pPr lvl="0" algn="just" eaLnBrk="0" hangingPunct="0">
              <a:buClr>
                <a:srgbClr val="0077E3"/>
              </a:buClr>
            </a:pPr>
            <a:endParaRPr lang="en-US" altLang="en-US" sz="800" b="1" dirty="0">
              <a:solidFill>
                <a:srgbClr val="0077E3"/>
              </a:solidFill>
              <a:latin typeface="+mn-lt"/>
            </a:endParaRPr>
          </a:p>
          <a:p>
            <a:pPr marL="285750" lvl="0" indent="-285750" eaLnBrk="0" hangingPunct="0">
              <a:spcBef>
                <a:spcPts val="400"/>
              </a:spcBef>
              <a:spcAft>
                <a:spcPts val="400"/>
              </a:spcAft>
              <a:buClr>
                <a:srgbClr val="0077E3"/>
              </a:buClr>
              <a:buFont typeface="Arial" panose="020B0604020202020204" pitchFamily="34" charset="0"/>
              <a:buChar char="•"/>
            </a:pPr>
            <a:r>
              <a:rPr lang="en-US" altLang="en-US" dirty="0"/>
              <a:t>A </a:t>
            </a:r>
            <a:r>
              <a:rPr lang="en-US" altLang="en-US" b="1" dirty="0">
                <a:latin typeface="Arial" panose="020B0604020202020204" pitchFamily="34" charset="0"/>
              </a:rPr>
              <a:t>data template (DT)</a:t>
            </a:r>
            <a:r>
              <a:rPr lang="en-US" altLang="en-US" dirty="0">
                <a:latin typeface="Arial" panose="020B0604020202020204" pitchFamily="34" charset="0"/>
              </a:rPr>
              <a:t> is a common data structure describing the properties of a construction object and its physical qualities, according to a credible source of information – whether its a standard or regulation.</a:t>
            </a:r>
          </a:p>
          <a:p>
            <a:pPr marL="285750" indent="-285750">
              <a:spcBef>
                <a:spcPts val="400"/>
              </a:spcBef>
              <a:spcAft>
                <a:spcPts val="400"/>
              </a:spcAft>
              <a:buClr>
                <a:srgbClr val="0077E3"/>
              </a:buClr>
              <a:buFont typeface="Arial" panose="020B0604020202020204" pitchFamily="34" charset="0"/>
              <a:buChar char="•"/>
            </a:pPr>
            <a:r>
              <a:rPr lang="en-US" dirty="0"/>
              <a:t>Data templates ensure that product data requesters (eg asset owners, architects, specifiers, contractors, facility managers) and product data providers (manufacturers, distributors) exchange product information using the same digital language</a:t>
            </a:r>
            <a:r>
              <a:rPr lang="en-US" b="1" dirty="0"/>
              <a:t>.</a:t>
            </a:r>
            <a:endParaRPr lang="en-GB" dirty="0"/>
          </a:p>
          <a:p>
            <a:pPr marL="285750" indent="-285750">
              <a:spcBef>
                <a:spcPts val="400"/>
              </a:spcBef>
              <a:spcAft>
                <a:spcPts val="400"/>
              </a:spcAft>
              <a:buClr>
                <a:srgbClr val="0077E3"/>
              </a:buClr>
              <a:buFont typeface="Arial" panose="020B0604020202020204" pitchFamily="34" charset="0"/>
              <a:buChar char="•"/>
            </a:pPr>
            <a:r>
              <a:rPr lang="en-US" dirty="0"/>
              <a:t>Anyone involved in a construction project can use DTs to set data requirements, populate them with actual data and verify input data against requirements. </a:t>
            </a:r>
            <a:r>
              <a:rPr lang="en-GB" dirty="0"/>
              <a:t>When a manufacturer completes a product DT using online data software, the created output is called a </a:t>
            </a:r>
            <a:r>
              <a:rPr lang="en-GB" b="1" dirty="0"/>
              <a:t>product data sheet (PDS)</a:t>
            </a:r>
            <a:r>
              <a:rPr lang="en-GB" dirty="0"/>
              <a:t>.</a:t>
            </a:r>
            <a:endParaRPr lang="en-GB" b="1" dirty="0"/>
          </a:p>
        </p:txBody>
      </p:sp>
    </p:spTree>
    <p:extLst>
      <p:ext uri="{BB962C8B-B14F-4D97-AF65-F5344CB8AC3E}">
        <p14:creationId xmlns:p14="http://schemas.microsoft.com/office/powerpoint/2010/main" val="1131074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ADC1A6-616E-E34A-B59E-E511C055C7D3}"/>
              </a:ext>
            </a:extLst>
          </p:cNvPr>
          <p:cNvSpPr txBox="1"/>
          <p:nvPr/>
        </p:nvSpPr>
        <p:spPr>
          <a:xfrm>
            <a:off x="395536" y="916846"/>
            <a:ext cx="8496944" cy="584775"/>
          </a:xfrm>
          <a:prstGeom prst="rect">
            <a:avLst/>
          </a:prstGeom>
          <a:noFill/>
        </p:spPr>
        <p:txBody>
          <a:bodyPr wrap="square" rtlCol="0">
            <a:spAutoFit/>
          </a:bodyPr>
          <a:lstStyle/>
          <a:p>
            <a:pPr lvl="0" eaLnBrk="0" hangingPunct="0">
              <a:buClr>
                <a:srgbClr val="0077E3"/>
              </a:buClr>
            </a:pPr>
            <a:r>
              <a:rPr lang="en-US" altLang="en-US" sz="2400" b="1" dirty="0">
                <a:solidFill>
                  <a:srgbClr val="0077E3"/>
                </a:solidFill>
                <a:latin typeface="+mn-lt"/>
              </a:rPr>
              <a:t>Data template</a:t>
            </a:r>
          </a:p>
          <a:p>
            <a:pPr lvl="0" algn="just" eaLnBrk="0" hangingPunct="0">
              <a:buClr>
                <a:srgbClr val="0077E3"/>
              </a:buClr>
            </a:pPr>
            <a:endParaRPr lang="en-US" altLang="en-US" sz="800" b="1" dirty="0">
              <a:solidFill>
                <a:srgbClr val="0077E3"/>
              </a:solidFill>
              <a:latin typeface="+mn-lt"/>
            </a:endParaRPr>
          </a:p>
        </p:txBody>
      </p:sp>
      <p:pic>
        <p:nvPicPr>
          <p:cNvPr id="3" name="Picture 2">
            <a:extLst>
              <a:ext uri="{FF2B5EF4-FFF2-40B4-BE49-F238E27FC236}">
                <a16:creationId xmlns:a16="http://schemas.microsoft.com/office/drawing/2014/main" id="{73C9404C-2D98-4154-BD87-8BF442453153}"/>
              </a:ext>
            </a:extLst>
          </p:cNvPr>
          <p:cNvPicPr>
            <a:picLocks noChangeAspect="1"/>
          </p:cNvPicPr>
          <p:nvPr/>
        </p:nvPicPr>
        <p:blipFill>
          <a:blip r:embed="rId2"/>
          <a:stretch>
            <a:fillRect/>
          </a:stretch>
        </p:blipFill>
        <p:spPr>
          <a:xfrm>
            <a:off x="1003266" y="1481100"/>
            <a:ext cx="7137468" cy="4333463"/>
          </a:xfrm>
          <a:prstGeom prst="rect">
            <a:avLst/>
          </a:prstGeom>
        </p:spPr>
      </p:pic>
    </p:spTree>
    <p:extLst>
      <p:ext uri="{BB962C8B-B14F-4D97-AF65-F5344CB8AC3E}">
        <p14:creationId xmlns:p14="http://schemas.microsoft.com/office/powerpoint/2010/main" val="3307499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PDS</a:t>
            </a:r>
          </a:p>
        </p:txBody>
      </p:sp>
      <p:sp>
        <p:nvSpPr>
          <p:cNvPr id="3075" name="Content Placeholder 2"/>
          <p:cNvSpPr>
            <a:spLocks noGrp="1"/>
          </p:cNvSpPr>
          <p:nvPr>
            <p:ph sz="quarter" idx="10"/>
          </p:nvPr>
        </p:nvSpPr>
        <p:spPr>
          <a:xfrm>
            <a:off x="457200" y="1512000"/>
            <a:ext cx="8229600" cy="4248000"/>
          </a:xfrm>
        </p:spPr>
        <p:txBody>
          <a:bodyPr/>
          <a:lstStyle/>
          <a:p>
            <a:pPr>
              <a:lnSpc>
                <a:spcPct val="100000"/>
              </a:lnSpc>
              <a:spcBef>
                <a:spcPts val="0"/>
              </a:spcBef>
              <a:spcAft>
                <a:spcPts val="0"/>
              </a:spcAft>
              <a:buClr>
                <a:srgbClr val="0077E3"/>
              </a:buClr>
            </a:pPr>
            <a:r>
              <a:rPr lang="en-GB" sz="1800" dirty="0"/>
              <a:t>A product data sheet (PDS)</a:t>
            </a:r>
            <a:r>
              <a:rPr lang="en-GB" sz="1800" b="1" dirty="0"/>
              <a:t> </a:t>
            </a:r>
            <a:r>
              <a:rPr lang="en-GB" sz="1800" dirty="0"/>
              <a:t>summarises the performance and other technical characteristics of a construction product, material or component (eg, a type of cable, an insulation product, a brick). The information is presented according to specific regulatory, market or client-specific requirements that have been incorporated in the template.</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US" altLang="en-US" sz="1800" dirty="0"/>
              <a:t>There is</a:t>
            </a:r>
            <a:r>
              <a:rPr lang="en-US" altLang="en-US" sz="1800" b="1" dirty="0"/>
              <a:t> </a:t>
            </a:r>
            <a:r>
              <a:rPr lang="en-US" altLang="en-US" sz="1800" dirty="0"/>
              <a:t>a</a:t>
            </a:r>
            <a:r>
              <a:rPr lang="en-US" altLang="en-US" sz="1800" b="1" dirty="0"/>
              <a:t> hierarchy </a:t>
            </a:r>
            <a:r>
              <a:rPr lang="en-US" altLang="en-US" sz="1800" dirty="0"/>
              <a:t>to these credible data sources. Legal data sources, such as European Harmonised Standards have a greater priority than national standards, and the national standards have greater priority than user-recognised requirements, like BREEAM and COBie.</a:t>
            </a:r>
            <a:endParaRPr lang="en-GB" sz="1800" dirty="0"/>
          </a:p>
          <a:p>
            <a:pPr lvl="0">
              <a:lnSpc>
                <a:spcPct val="100000"/>
              </a:lnSpc>
              <a:spcBef>
                <a:spcPct val="0"/>
              </a:spcBef>
              <a:spcAft>
                <a:spcPct val="0"/>
              </a:spcAft>
            </a:pPr>
            <a:endParaRPr lang="en-GB" sz="1800" dirty="0"/>
          </a:p>
          <a:p>
            <a:pPr>
              <a:lnSpc>
                <a:spcPct val="100000"/>
              </a:lnSpc>
              <a:spcBef>
                <a:spcPts val="0"/>
              </a:spcBef>
              <a:spcAft>
                <a:spcPts val="0"/>
              </a:spcAft>
              <a:buClr>
                <a:srgbClr val="0077E3"/>
              </a:buClr>
            </a:pPr>
            <a:r>
              <a:rPr lang="en-GB" sz="1800" dirty="0"/>
              <a:t>A PDS can be populated with construction product data by roles other than the manufacturer. These are often referred to as ‘project-specific’, because their author can verify the accuracy of the data held in the PDS over a limited period of time</a:t>
            </a:r>
            <a:r>
              <a:rPr lang="en-GB" sz="1600" dirty="0"/>
              <a:t>.</a:t>
            </a:r>
          </a:p>
          <a:p>
            <a:pPr algn="just">
              <a:lnSpc>
                <a:spcPct val="100000"/>
              </a:lnSpc>
              <a:spcBef>
                <a:spcPts val="0"/>
              </a:spcBef>
              <a:spcAft>
                <a:spcPts val="0"/>
              </a:spcAft>
              <a:buClr>
                <a:srgbClr val="0077E3"/>
              </a:buClr>
            </a:pPr>
            <a:endParaRPr lang="en-GB" sz="1600" dirty="0"/>
          </a:p>
          <a:p>
            <a:pPr marL="285750" indent="-285750">
              <a:buClr>
                <a:srgbClr val="0077E3"/>
              </a:buClr>
              <a:buFont typeface="Arial" panose="020B0604020202020204" pitchFamily="34" charset="0"/>
              <a:buChar char="•"/>
            </a:pPr>
            <a:endParaRPr lang="en-GB" sz="1800" dirty="0"/>
          </a:p>
          <a:p>
            <a:pPr marL="285750" indent="-285750">
              <a:buClr>
                <a:srgbClr val="0077E3"/>
              </a:buClr>
              <a:buFont typeface="Arial" panose="020B0604020202020204" pitchFamily="34" charset="0"/>
              <a:buChar char="•"/>
            </a:pPr>
            <a:endParaRPr lang="en-GB" sz="1800" dirty="0"/>
          </a:p>
          <a:p>
            <a:endParaRPr lang="en-GB" dirty="0"/>
          </a:p>
          <a:p>
            <a:r>
              <a:rPr lang="en-GB" dirty="0"/>
              <a:t> </a:t>
            </a:r>
            <a:endParaRPr lang="en-US" sz="1000" dirty="0">
              <a:ea typeface="ＭＳ Ｐゴシック" pitchFamily="-105" charset="-128"/>
              <a:cs typeface="ＭＳ Ｐゴシック" pitchFamily="-105"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99664-B8DF-4430-82CB-9C91CEA765AE}"/>
              </a:ext>
            </a:extLst>
          </p:cNvPr>
          <p:cNvSpPr>
            <a:spLocks noGrp="1"/>
          </p:cNvSpPr>
          <p:nvPr>
            <p:ph type="title"/>
          </p:nvPr>
        </p:nvSpPr>
        <p:spPr/>
        <p:txBody>
          <a:bodyPr/>
          <a:lstStyle/>
          <a:p>
            <a:r>
              <a:rPr lang="en-GB" dirty="0"/>
              <a:t>Benefits of a </a:t>
            </a:r>
            <a:r>
              <a:rPr lang="en-US" dirty="0">
                <a:ea typeface="ＭＳ Ｐゴシック" pitchFamily="-105" charset="-128"/>
                <a:cs typeface="ＭＳ Ｐゴシック" pitchFamily="-105" charset="-128"/>
              </a:rPr>
              <a:t>PDS</a:t>
            </a:r>
            <a:br>
              <a:rPr lang="en-GB" dirty="0"/>
            </a:br>
            <a:endParaRPr lang="en-GB" dirty="0"/>
          </a:p>
        </p:txBody>
      </p:sp>
      <p:sp>
        <p:nvSpPr>
          <p:cNvPr id="3" name="Content Placeholder 2">
            <a:extLst>
              <a:ext uri="{FF2B5EF4-FFF2-40B4-BE49-F238E27FC236}">
                <a16:creationId xmlns:a16="http://schemas.microsoft.com/office/drawing/2014/main" id="{5EB9A450-8B8F-45C2-9144-40FD208D152B}"/>
              </a:ext>
            </a:extLst>
          </p:cNvPr>
          <p:cNvSpPr>
            <a:spLocks noGrp="1"/>
          </p:cNvSpPr>
          <p:nvPr>
            <p:ph sz="quarter" idx="10"/>
          </p:nvPr>
        </p:nvSpPr>
        <p:spPr>
          <a:xfrm>
            <a:off x="487245" y="1484784"/>
            <a:ext cx="8229600" cy="4248000"/>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A PDS is like a product passport – it is traceable to the manufacturer, and unique to a specific product. </a:t>
            </a:r>
            <a:endParaRPr lang="en-GB" altLang="en-US" sz="1800" dirty="0"/>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PDSs mean that everyone in the construction supply chain can benefit from the most accurate, up-to-date manufacturer’s data, delivered by the most credible source.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A PDS m</a:t>
            </a:r>
            <a:r>
              <a:rPr lang="en-US" sz="1800" dirty="0"/>
              <a:t>inimises the risk of making a loss by verifying that requirements and regulations are met by the whole supply chain.</a:t>
            </a:r>
          </a:p>
          <a:p>
            <a:pPr marL="285750" indent="-285750">
              <a:lnSpc>
                <a:spcPct val="100000"/>
              </a:lnSpc>
              <a:spcBef>
                <a:spcPts val="400"/>
              </a:spcBef>
              <a:spcAft>
                <a:spcPts val="400"/>
              </a:spcAft>
              <a:buClr>
                <a:srgbClr val="0077E3"/>
              </a:buClr>
              <a:buFont typeface="Arial" panose="020B0604020202020204" pitchFamily="34" charset="0"/>
              <a:buChar char="•"/>
            </a:pPr>
            <a:r>
              <a:rPr lang="en-US" sz="1800" dirty="0"/>
              <a:t>The contractor has many responsibilities regarding the safety of materials, as well as compliance with requirements. The automated validation and verification of data for the constructed asset is crucial.</a:t>
            </a:r>
          </a:p>
          <a:p>
            <a:pPr marL="285750" indent="-285750">
              <a:lnSpc>
                <a:spcPct val="100000"/>
              </a:lnSpc>
              <a:spcBef>
                <a:spcPts val="400"/>
              </a:spcBef>
              <a:spcAft>
                <a:spcPts val="400"/>
              </a:spcAft>
              <a:buClr>
                <a:srgbClr val="0077E3"/>
              </a:buClr>
              <a:buFont typeface="Arial" panose="020B0604020202020204" pitchFamily="34" charset="0"/>
              <a:buChar char="•"/>
            </a:pPr>
            <a:r>
              <a:rPr lang="en-US" sz="1800" dirty="0"/>
              <a:t>The PDS helps specifiers</a:t>
            </a:r>
            <a:r>
              <a:rPr lang="en-GB" sz="1800" dirty="0"/>
              <a:t> to </a:t>
            </a:r>
            <a:r>
              <a:rPr lang="en-US" sz="1800" dirty="0"/>
              <a:t>identify the product data needed in all phases of the information value chain.</a:t>
            </a:r>
          </a:p>
          <a:p>
            <a:endParaRPr lang="en-GB" dirty="0"/>
          </a:p>
        </p:txBody>
      </p:sp>
    </p:spTree>
    <p:extLst>
      <p:ext uri="{BB962C8B-B14F-4D97-AF65-F5344CB8AC3E}">
        <p14:creationId xmlns:p14="http://schemas.microsoft.com/office/powerpoint/2010/main" val="3390233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PDS vs and manufacturer’s specification</a:t>
            </a:r>
            <a:br>
              <a:rPr lang="en-GB" dirty="0"/>
            </a:br>
            <a:endParaRPr lang="en-US" dirty="0"/>
          </a:p>
        </p:txBody>
      </p:sp>
      <p:sp>
        <p:nvSpPr>
          <p:cNvPr id="6" name="TextBox 5">
            <a:extLst>
              <a:ext uri="{FF2B5EF4-FFF2-40B4-BE49-F238E27FC236}">
                <a16:creationId xmlns:a16="http://schemas.microsoft.com/office/drawing/2014/main" id="{38733A67-4AB0-D74E-B23D-1D0764CD1913}"/>
              </a:ext>
            </a:extLst>
          </p:cNvPr>
          <p:cNvSpPr txBox="1"/>
          <p:nvPr/>
        </p:nvSpPr>
        <p:spPr>
          <a:xfrm>
            <a:off x="457200" y="1556792"/>
            <a:ext cx="8229600" cy="398057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latin typeface="+mn-lt"/>
              </a:rPr>
              <a:t>The PDS is a document summarising the performance of a construction product in a format that can be compared. </a:t>
            </a:r>
          </a:p>
          <a:p>
            <a:pPr marL="342900" indent="-342900">
              <a:spcBef>
                <a:spcPts val="400"/>
              </a:spcBef>
              <a:spcAft>
                <a:spcPts val="400"/>
              </a:spcAft>
              <a:buClr>
                <a:srgbClr val="0077E3"/>
              </a:buClr>
              <a:buFont typeface="Arial" panose="020B0604020202020204" pitchFamily="34" charset="0"/>
              <a:buChar char="•"/>
            </a:pPr>
            <a:r>
              <a:rPr lang="en-GB" dirty="0">
                <a:latin typeface="+mn-lt"/>
              </a:rPr>
              <a:t>The manufacturer’s specification is the technical characteristics of the construction product.</a:t>
            </a:r>
          </a:p>
          <a:p>
            <a:pPr marL="342900" indent="-342900">
              <a:spcBef>
                <a:spcPts val="400"/>
              </a:spcBef>
              <a:spcAft>
                <a:spcPts val="400"/>
              </a:spcAft>
              <a:buClr>
                <a:srgbClr val="0077E3"/>
              </a:buClr>
              <a:buFont typeface="Arial" panose="020B0604020202020204" pitchFamily="34" charset="0"/>
              <a:buChar char="•"/>
            </a:pPr>
            <a:r>
              <a:rPr lang="en-GB" dirty="0"/>
              <a:t>Written specifications, instructions or recommendations provided by the manufacturer of equipment or supplies describe how the equipment or supplies are to be constructed, erected, installed, assembled, examined, inspected, started, operated, used, handled, stored, stopped, calibrated, adjusted, maintained, repaired or dismantled.</a:t>
            </a:r>
          </a:p>
          <a:p>
            <a:pPr marL="342900" indent="-342900">
              <a:buClr>
                <a:srgbClr val="0077E3"/>
              </a:buClr>
              <a:buFont typeface="Arial" panose="020B0604020202020204" pitchFamily="34" charset="0"/>
              <a:buChar char="•"/>
            </a:pPr>
            <a:endParaRPr lang="en-GB" sz="1800" dirty="0"/>
          </a:p>
          <a:p>
            <a:pPr marL="342900" indent="-342900">
              <a:buClr>
                <a:srgbClr val="0077E3"/>
              </a:buClr>
              <a:buFont typeface="Arial" panose="020B0604020202020204" pitchFamily="34" charset="0"/>
              <a:buChar char="•"/>
            </a:pPr>
            <a:endParaRPr lang="en-GB" sz="1800" dirty="0">
              <a:latin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Manufacturers’ specifications</a:t>
            </a:r>
          </a:p>
        </p:txBody>
      </p:sp>
      <p:sp>
        <p:nvSpPr>
          <p:cNvPr id="3" name="Content Placeholder 2"/>
          <p:cNvSpPr>
            <a:spLocks noGrp="1"/>
          </p:cNvSpPr>
          <p:nvPr>
            <p:ph sz="quarter" idx="10"/>
          </p:nvPr>
        </p:nvSpPr>
        <p:spPr>
          <a:xfrm>
            <a:off x="457199" y="1405963"/>
            <a:ext cx="5919071" cy="4248000"/>
          </a:xfrm>
        </p:spPr>
        <p:txBody>
          <a:bodyPr/>
          <a:lstStyle/>
          <a:p>
            <a:pPr marL="501650" lvl="1" indent="-285750">
              <a:lnSpc>
                <a:spcPct val="100000"/>
              </a:lnSpc>
              <a:spcBef>
                <a:spcPts val="0"/>
              </a:spcBef>
              <a:spcAft>
                <a:spcPts val="0"/>
              </a:spcAft>
              <a:buFont typeface="Arial" panose="020B0604020202020204" pitchFamily="34" charset="0"/>
              <a:buChar char="•"/>
            </a:pPr>
            <a:endParaRPr lang="en-GB" sz="1800" dirty="0"/>
          </a:p>
          <a:p>
            <a:pPr marL="333375" indent="-285750">
              <a:lnSpc>
                <a:spcPct val="100000"/>
              </a:lnSpc>
              <a:spcBef>
                <a:spcPts val="400"/>
              </a:spcBef>
              <a:spcAft>
                <a:spcPts val="400"/>
              </a:spcAft>
              <a:buClr>
                <a:srgbClr val="0077E3"/>
              </a:buClr>
              <a:buFont typeface="Arial" panose="020B0604020202020204" pitchFamily="34" charset="0"/>
              <a:buChar char="•"/>
            </a:pPr>
            <a:r>
              <a:rPr lang="en-GB" sz="1800" dirty="0"/>
              <a:t>For construction product manufacturers, </a:t>
            </a:r>
            <a:r>
              <a:rPr lang="en-GB" sz="1800" b="1" dirty="0"/>
              <a:t>manufacturers’ specifications</a:t>
            </a:r>
            <a:r>
              <a:rPr lang="en-GB" sz="1800" dirty="0"/>
              <a:t> are an important form of communication about their products and a means of connecting the manufacturer directly to construction professionals. </a:t>
            </a:r>
          </a:p>
          <a:p>
            <a:pPr marL="333375" indent="-285750">
              <a:lnSpc>
                <a:spcPct val="100000"/>
              </a:lnSpc>
              <a:spcBef>
                <a:spcPts val="400"/>
              </a:spcBef>
              <a:spcAft>
                <a:spcPts val="400"/>
              </a:spcAft>
              <a:buClr>
                <a:srgbClr val="0077E3"/>
              </a:buClr>
              <a:buFont typeface="Arial" panose="020B0604020202020204" pitchFamily="34" charset="0"/>
              <a:buChar char="•"/>
            </a:pPr>
            <a:r>
              <a:rPr lang="en-GB" sz="1800" dirty="0"/>
              <a:t>Construction professionals who are responsible for writing </a:t>
            </a:r>
            <a:r>
              <a:rPr lang="en-GB" sz="1800" b="1" dirty="0"/>
              <a:t>specifications</a:t>
            </a:r>
            <a:r>
              <a:rPr lang="en-GB" sz="1800" dirty="0"/>
              <a:t> can involve manufacturers at an early stage, to help ensure the right product is selected. </a:t>
            </a:r>
          </a:p>
          <a:p>
            <a:pPr marL="333375" indent="-285750">
              <a:lnSpc>
                <a:spcPct val="100000"/>
              </a:lnSpc>
              <a:spcBef>
                <a:spcPts val="400"/>
              </a:spcBef>
              <a:spcAft>
                <a:spcPts val="400"/>
              </a:spcAft>
              <a:buClr>
                <a:srgbClr val="0077E3"/>
              </a:buClr>
              <a:buFont typeface="Arial" panose="020B0604020202020204" pitchFamily="34" charset="0"/>
              <a:buChar char="•"/>
            </a:pPr>
            <a:r>
              <a:rPr lang="en-GB" sz="1800" dirty="0"/>
              <a:t>If the </a:t>
            </a:r>
            <a:r>
              <a:rPr lang="en-GB" sz="1800" b="1" dirty="0"/>
              <a:t>specifier</a:t>
            </a:r>
            <a:r>
              <a:rPr lang="en-GB" sz="1800" dirty="0"/>
              <a:t> is clear from the outset on performance requirements and has carried out effective product research, a good manufacturer can provide supporting technical advice on appropriate product selection. </a:t>
            </a:r>
          </a:p>
          <a:p>
            <a:pPr marL="285750" indent="-285750">
              <a:buClr>
                <a:srgbClr val="0077E3"/>
              </a:buClr>
              <a:buFont typeface="Arial" panose="020B0604020202020204" pitchFamily="34" charset="0"/>
              <a:buChar char="•"/>
            </a:pPr>
            <a:endParaRPr lang="en-GB" sz="1800" dirty="0"/>
          </a:p>
          <a:p>
            <a:endParaRPr lang="en-US" dirty="0"/>
          </a:p>
        </p:txBody>
      </p:sp>
      <p:pic>
        <p:nvPicPr>
          <p:cNvPr id="5" name="Picture 4" descr="A picture containing text, binding, stationary, lumber&#10;&#10;Description automatically generated">
            <a:extLst>
              <a:ext uri="{FF2B5EF4-FFF2-40B4-BE49-F238E27FC236}">
                <a16:creationId xmlns:a16="http://schemas.microsoft.com/office/drawing/2014/main" id="{691F4451-5D41-46D2-A870-F4E30842FC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32240" y="1908412"/>
            <a:ext cx="1951100" cy="1303335"/>
          </a:xfrm>
          <a:prstGeom prst="rect">
            <a:avLst/>
          </a:prstGeom>
        </p:spPr>
      </p:pic>
      <p:pic>
        <p:nvPicPr>
          <p:cNvPr id="7" name="Picture 6" descr="A picture containing box, building material, building, brick&#10;&#10;Description automatically generated">
            <a:extLst>
              <a:ext uri="{FF2B5EF4-FFF2-40B4-BE49-F238E27FC236}">
                <a16:creationId xmlns:a16="http://schemas.microsoft.com/office/drawing/2014/main" id="{AB1455EB-3EFF-49D0-A4B5-F4E5D323D1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8475" y="4141238"/>
            <a:ext cx="2310529" cy="1541123"/>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4A870C3-B32F-4476-AB89-DE0E2AD82D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85DE02C-1A97-4F21-9526-93099E0057D6}">
  <ds:schemaRefs>
    <ds:schemaRef ds:uri="http://schemas.microsoft.com/sharepoint/v3/contenttype/forms"/>
  </ds:schemaRefs>
</ds:datastoreItem>
</file>

<file path=customXml/itemProps3.xml><?xml version="1.0" encoding="utf-8"?>
<ds:datastoreItem xmlns:ds="http://schemas.openxmlformats.org/officeDocument/2006/customXml" ds:itemID="{3A1EE86A-E630-4094-A0F4-3876162DAD5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1118</TotalTime>
  <Words>817</Words>
  <Application>Microsoft Office PowerPoint</Application>
  <PresentationFormat>On-screen Show (4:3)</PresentationFormat>
  <Paragraphs>47</Paragraphs>
  <Slides>10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Default Design</vt:lpstr>
      <vt:lpstr>PowerPoint 4: Product information and manufacturers’ specifications    </vt:lpstr>
      <vt:lpstr>PowerPoint Presentation</vt:lpstr>
      <vt:lpstr>Inconsistencies in data</vt:lpstr>
      <vt:lpstr>PowerPoint Presentation</vt:lpstr>
      <vt:lpstr>PowerPoint Presentation</vt:lpstr>
      <vt:lpstr>PDS</vt:lpstr>
      <vt:lpstr>Benefits of a PDS </vt:lpstr>
      <vt:lpstr>PDS vs and manufacturer’s specification </vt:lpstr>
      <vt:lpstr>Manufacturers’ specifications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137</cp:revision>
  <dcterms:created xsi:type="dcterms:W3CDTF">2013-05-28T00:38:54Z</dcterms:created>
  <dcterms:modified xsi:type="dcterms:W3CDTF">2025-11-12T18:59:50Z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