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8"/>
  </p:notesMasterIdLst>
  <p:handoutMasterIdLst>
    <p:handoutMasterId r:id="rId29"/>
  </p:handoutMasterIdLst>
  <p:sldIdLst>
    <p:sldId id="256" r:id="rId5"/>
    <p:sldId id="374" r:id="rId6"/>
    <p:sldId id="348" r:id="rId7"/>
    <p:sldId id="335" r:id="rId8"/>
    <p:sldId id="328" r:id="rId9"/>
    <p:sldId id="359" r:id="rId10"/>
    <p:sldId id="343" r:id="rId11"/>
    <p:sldId id="346" r:id="rId12"/>
    <p:sldId id="354" r:id="rId13"/>
    <p:sldId id="355" r:id="rId14"/>
    <p:sldId id="369" r:id="rId15"/>
    <p:sldId id="360" r:id="rId16"/>
    <p:sldId id="370" r:id="rId17"/>
    <p:sldId id="371" r:id="rId18"/>
    <p:sldId id="373" r:id="rId19"/>
    <p:sldId id="362" r:id="rId20"/>
    <p:sldId id="356" r:id="rId21"/>
    <p:sldId id="357" r:id="rId22"/>
    <p:sldId id="358" r:id="rId23"/>
    <p:sldId id="375" r:id="rId24"/>
    <p:sldId id="367" r:id="rId25"/>
    <p:sldId id="36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F27485-9AA9-4545-B96F-C8AFD298EEEE}" v="1" dt="2021-09-28T10:37:41.8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8607" autoAdjust="0"/>
    <p:restoredTop sz="96115"/>
  </p:normalViewPr>
  <p:slideViewPr>
    <p:cSldViewPr showGuides="1">
      <p:cViewPr varScale="1">
        <p:scale>
          <a:sx n="64" d="100"/>
          <a:sy n="64" d="100"/>
        </p:scale>
        <p:origin x="84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B6675CB-317E-4D81-AA78-7B7BA059488A}"/>
    <pc:docChg chg="undo custSel addSld delSld modSld sldOrd addMainMaster delMainMaster">
      <pc:chgData name="Caroline Prodger" userId="e4ef2e75-b60b-401b-8ebe-291bdcf405f4" providerId="ADAL" clId="{1B6675CB-317E-4D81-AA78-7B7BA059488A}" dt="2021-09-14T16:21:23.566" v="2051" actId="20577"/>
      <pc:docMkLst>
        <pc:docMk/>
      </pc:docMkLst>
      <pc:sldChg chg="modSp mod">
        <pc:chgData name="Caroline Prodger" userId="e4ef2e75-b60b-401b-8ebe-291bdcf405f4" providerId="ADAL" clId="{1B6675CB-317E-4D81-AA78-7B7BA059488A}" dt="2021-09-14T16:21:23.566" v="2051" actId="20577"/>
        <pc:sldMkLst>
          <pc:docMk/>
          <pc:sldMk cId="0" sldId="256"/>
        </pc:sldMkLst>
        <pc:spChg chg="mod">
          <ac:chgData name="Caroline Prodger" userId="e4ef2e75-b60b-401b-8ebe-291bdcf405f4" providerId="ADAL" clId="{1B6675CB-317E-4D81-AA78-7B7BA059488A}" dt="2021-09-14T16:21:23.566" v="2051" actId="20577"/>
          <ac:spMkLst>
            <pc:docMk/>
            <pc:sldMk cId="0" sldId="256"/>
            <ac:spMk id="2050" creationId="{00000000-0000-0000-0000-000000000000}"/>
          </ac:spMkLst>
        </pc:spChg>
      </pc:sldChg>
      <pc:sldChg chg="modSp mod">
        <pc:chgData name="Caroline Prodger" userId="e4ef2e75-b60b-401b-8ebe-291bdcf405f4" providerId="ADAL" clId="{1B6675CB-317E-4D81-AA78-7B7BA059488A}" dt="2021-09-09T15:53:43.786" v="2050"/>
        <pc:sldMkLst>
          <pc:docMk/>
          <pc:sldMk cId="0" sldId="328"/>
        </pc:sldMkLst>
        <pc:spChg chg="mod">
          <ac:chgData name="Caroline Prodger" userId="e4ef2e75-b60b-401b-8ebe-291bdcf405f4" providerId="ADAL" clId="{1B6675CB-317E-4D81-AA78-7B7BA059488A}" dt="2021-09-09T15:53:43.786" v="2050"/>
          <ac:spMkLst>
            <pc:docMk/>
            <pc:sldMk cId="0" sldId="328"/>
            <ac:spMk id="3074" creationId="{00000000-0000-0000-0000-000000000000}"/>
          </ac:spMkLst>
        </pc:spChg>
        <pc:spChg chg="mod">
          <ac:chgData name="Caroline Prodger" userId="e4ef2e75-b60b-401b-8ebe-291bdcf405f4" providerId="ADAL" clId="{1B6675CB-317E-4D81-AA78-7B7BA059488A}" dt="2021-09-09T13:58:00.635" v="599" actId="20577"/>
          <ac:spMkLst>
            <pc:docMk/>
            <pc:sldMk cId="0" sldId="328"/>
            <ac:spMk id="3075" creationId="{00000000-0000-0000-0000-000000000000}"/>
          </ac:spMkLst>
        </pc:spChg>
      </pc:sldChg>
      <pc:sldChg chg="addSp modSp mod">
        <pc:chgData name="Caroline Prodger" userId="e4ef2e75-b60b-401b-8ebe-291bdcf405f4" providerId="ADAL" clId="{1B6675CB-317E-4D81-AA78-7B7BA059488A}" dt="2021-09-09T15:53:43.786" v="2050"/>
        <pc:sldMkLst>
          <pc:docMk/>
          <pc:sldMk cId="0" sldId="335"/>
        </pc:sldMkLst>
        <pc:spChg chg="mod">
          <ac:chgData name="Caroline Prodger" userId="e4ef2e75-b60b-401b-8ebe-291bdcf405f4" providerId="ADAL" clId="{1B6675CB-317E-4D81-AA78-7B7BA059488A}" dt="2021-09-09T15:53:43.786" v="2050"/>
          <ac:spMkLst>
            <pc:docMk/>
            <pc:sldMk cId="0" sldId="335"/>
            <ac:spMk id="2" creationId="{00000000-0000-0000-0000-000000000000}"/>
          </ac:spMkLst>
        </pc:spChg>
        <pc:spChg chg="mod">
          <ac:chgData name="Caroline Prodger" userId="e4ef2e75-b60b-401b-8ebe-291bdcf405f4" providerId="ADAL" clId="{1B6675CB-317E-4D81-AA78-7B7BA059488A}" dt="2021-09-09T13:56:39.243" v="544" actId="14100"/>
          <ac:spMkLst>
            <pc:docMk/>
            <pc:sldMk cId="0" sldId="335"/>
            <ac:spMk id="5" creationId="{F632A54B-0408-9240-9E64-00C36E06307B}"/>
          </ac:spMkLst>
        </pc:spChg>
        <pc:spChg chg="add mod">
          <ac:chgData name="Caroline Prodger" userId="e4ef2e75-b60b-401b-8ebe-291bdcf405f4" providerId="ADAL" clId="{1B6675CB-317E-4D81-AA78-7B7BA059488A}" dt="2021-09-09T13:56:52.406" v="548" actId="1076"/>
          <ac:spMkLst>
            <pc:docMk/>
            <pc:sldMk cId="0" sldId="335"/>
            <ac:spMk id="7" creationId="{F6AE8C5E-316C-4258-B601-803D1A5CD2D6}"/>
          </ac:spMkLst>
        </pc:spChg>
        <pc:picChg chg="add mod">
          <ac:chgData name="Caroline Prodger" userId="e4ef2e75-b60b-401b-8ebe-291bdcf405f4" providerId="ADAL" clId="{1B6675CB-317E-4D81-AA78-7B7BA059488A}" dt="2021-09-09T13:56:56.060" v="550" actId="14100"/>
          <ac:picMkLst>
            <pc:docMk/>
            <pc:sldMk cId="0" sldId="335"/>
            <ac:picMk id="6" creationId="{D8588C08-517D-4B94-85D7-DC12EAB50FD9}"/>
          </ac:picMkLst>
        </pc:picChg>
      </pc:sldChg>
      <pc:sldChg chg="addSp delSp modSp mod">
        <pc:chgData name="Caroline Prodger" userId="e4ef2e75-b60b-401b-8ebe-291bdcf405f4" providerId="ADAL" clId="{1B6675CB-317E-4D81-AA78-7B7BA059488A}" dt="2021-09-09T15:52:27.839" v="2049" actId="1076"/>
        <pc:sldMkLst>
          <pc:docMk/>
          <pc:sldMk cId="3834010113" sldId="343"/>
        </pc:sldMkLst>
        <pc:spChg chg="mod">
          <ac:chgData name="Caroline Prodger" userId="e4ef2e75-b60b-401b-8ebe-291bdcf405f4" providerId="ADAL" clId="{1B6675CB-317E-4D81-AA78-7B7BA059488A}" dt="2021-09-09T15:52:23.254" v="2048" actId="14100"/>
          <ac:spMkLst>
            <pc:docMk/>
            <pc:sldMk cId="3834010113" sldId="343"/>
            <ac:spMk id="3" creationId="{9F36AB51-5BED-5F4B-9DA8-A66953E4A3E6}"/>
          </ac:spMkLst>
        </pc:spChg>
        <pc:spChg chg="add mod">
          <ac:chgData name="Caroline Prodger" userId="e4ef2e75-b60b-401b-8ebe-291bdcf405f4" providerId="ADAL" clId="{1B6675CB-317E-4D81-AA78-7B7BA059488A}" dt="2021-09-09T15:52:27.839" v="2049" actId="1076"/>
          <ac:spMkLst>
            <pc:docMk/>
            <pc:sldMk cId="3834010113" sldId="343"/>
            <ac:spMk id="7" creationId="{7F0F0409-ED3C-4CCD-9957-0C561B46C023}"/>
          </ac:spMkLst>
        </pc:spChg>
        <pc:picChg chg="add del mod modCrop">
          <ac:chgData name="Caroline Prodger" userId="e4ef2e75-b60b-401b-8ebe-291bdcf405f4" providerId="ADAL" clId="{1B6675CB-317E-4D81-AA78-7B7BA059488A}" dt="2021-09-09T14:49:37.029" v="837" actId="21"/>
          <ac:picMkLst>
            <pc:docMk/>
            <pc:sldMk cId="3834010113" sldId="343"/>
            <ac:picMk id="5" creationId="{302769DA-BF06-4A14-B7D7-2F57EB632E5E}"/>
          </ac:picMkLst>
        </pc:picChg>
      </pc:sldChg>
      <pc:sldChg chg="addSp delSp modSp mod delCm">
        <pc:chgData name="Caroline Prodger" userId="e4ef2e75-b60b-401b-8ebe-291bdcf405f4" providerId="ADAL" clId="{1B6675CB-317E-4D81-AA78-7B7BA059488A}" dt="2021-09-09T15:53:43.786" v="2050"/>
        <pc:sldMkLst>
          <pc:docMk/>
          <pc:sldMk cId="647267325" sldId="346"/>
        </pc:sldMkLst>
        <pc:spChg chg="mod">
          <ac:chgData name="Caroline Prodger" userId="e4ef2e75-b60b-401b-8ebe-291bdcf405f4" providerId="ADAL" clId="{1B6675CB-317E-4D81-AA78-7B7BA059488A}" dt="2021-09-09T15:53:43.786" v="2050"/>
          <ac:spMkLst>
            <pc:docMk/>
            <pc:sldMk cId="647267325" sldId="346"/>
            <ac:spMk id="2" creationId="{00000000-0000-0000-0000-000000000000}"/>
          </ac:spMkLst>
        </pc:spChg>
        <pc:spChg chg="mod">
          <ac:chgData name="Caroline Prodger" userId="e4ef2e75-b60b-401b-8ebe-291bdcf405f4" providerId="ADAL" clId="{1B6675CB-317E-4D81-AA78-7B7BA059488A}" dt="2021-09-09T14:48:33.235" v="836" actId="20577"/>
          <ac:spMkLst>
            <pc:docMk/>
            <pc:sldMk cId="647267325" sldId="346"/>
            <ac:spMk id="4" creationId="{89DD7E26-2D34-FB4C-8216-767D2E07D18D}"/>
          </ac:spMkLst>
        </pc:spChg>
        <pc:picChg chg="del mod">
          <ac:chgData name="Caroline Prodger" userId="e4ef2e75-b60b-401b-8ebe-291bdcf405f4" providerId="ADAL" clId="{1B6675CB-317E-4D81-AA78-7B7BA059488A}" dt="2021-09-09T14:47:47.378" v="829" actId="478"/>
          <ac:picMkLst>
            <pc:docMk/>
            <pc:sldMk cId="647267325" sldId="346"/>
            <ac:picMk id="5" creationId="{D04303D7-CE94-D14F-BD58-A3DD20938609}"/>
          </ac:picMkLst>
        </pc:picChg>
        <pc:picChg chg="add mod">
          <ac:chgData name="Caroline Prodger" userId="e4ef2e75-b60b-401b-8ebe-291bdcf405f4" providerId="ADAL" clId="{1B6675CB-317E-4D81-AA78-7B7BA059488A}" dt="2021-09-09T14:48:25.372" v="835" actId="1076"/>
          <ac:picMkLst>
            <pc:docMk/>
            <pc:sldMk cId="647267325" sldId="346"/>
            <ac:picMk id="6" creationId="{86F0CD4E-2782-4BB3-BD29-2114A349323B}"/>
          </ac:picMkLst>
        </pc:picChg>
      </pc:sldChg>
      <pc:sldChg chg="addSp delSp modSp mod">
        <pc:chgData name="Caroline Prodger" userId="e4ef2e75-b60b-401b-8ebe-291bdcf405f4" providerId="ADAL" clId="{1B6675CB-317E-4D81-AA78-7B7BA059488A}" dt="2021-09-09T15:51:41.154" v="2045" actId="20577"/>
        <pc:sldMkLst>
          <pc:docMk/>
          <pc:sldMk cId="1509163409" sldId="348"/>
        </pc:sldMkLst>
        <pc:spChg chg="mod">
          <ac:chgData name="Caroline Prodger" userId="e4ef2e75-b60b-401b-8ebe-291bdcf405f4" providerId="ADAL" clId="{1B6675CB-317E-4D81-AA78-7B7BA059488A}" dt="2021-09-09T13:42:12.178" v="3" actId="1076"/>
          <ac:spMkLst>
            <pc:docMk/>
            <pc:sldMk cId="1509163409" sldId="348"/>
            <ac:spMk id="2" creationId="{00000000-0000-0000-0000-000000000000}"/>
          </ac:spMkLst>
        </pc:spChg>
        <pc:spChg chg="mod">
          <ac:chgData name="Caroline Prodger" userId="e4ef2e75-b60b-401b-8ebe-291bdcf405f4" providerId="ADAL" clId="{1B6675CB-317E-4D81-AA78-7B7BA059488A}" dt="2021-09-09T15:51:41.154" v="2045" actId="20577"/>
          <ac:spMkLst>
            <pc:docMk/>
            <pc:sldMk cId="1509163409" sldId="348"/>
            <ac:spMk id="3" creationId="{ED0D734A-3E31-3A49-86C8-D3FBC6EBD70D}"/>
          </ac:spMkLst>
        </pc:spChg>
        <pc:picChg chg="add del mod">
          <ac:chgData name="Caroline Prodger" userId="e4ef2e75-b60b-401b-8ebe-291bdcf405f4" providerId="ADAL" clId="{1B6675CB-317E-4D81-AA78-7B7BA059488A}" dt="2021-09-09T13:55:22.807" v="533" actId="21"/>
          <ac:picMkLst>
            <pc:docMk/>
            <pc:sldMk cId="1509163409" sldId="348"/>
            <ac:picMk id="5" creationId="{E22BECE5-114C-4624-AC14-8798B21A4E0A}"/>
          </ac:picMkLst>
        </pc:picChg>
        <pc:picChg chg="add del mod">
          <ac:chgData name="Caroline Prodger" userId="e4ef2e75-b60b-401b-8ebe-291bdcf405f4" providerId="ADAL" clId="{1B6675CB-317E-4D81-AA78-7B7BA059488A}" dt="2021-09-09T13:56:16.582" v="538" actId="21"/>
          <ac:picMkLst>
            <pc:docMk/>
            <pc:sldMk cId="1509163409" sldId="348"/>
            <ac:picMk id="7" creationId="{3A64C389-01ED-46DF-A82A-208D3E381590}"/>
          </ac:picMkLst>
        </pc:picChg>
      </pc:sldChg>
      <pc:sldChg chg="addSp delSp modSp mod">
        <pc:chgData name="Caroline Prodger" userId="e4ef2e75-b60b-401b-8ebe-291bdcf405f4" providerId="ADAL" clId="{1B6675CB-317E-4D81-AA78-7B7BA059488A}" dt="2021-09-09T15:53:43.786" v="2050"/>
        <pc:sldMkLst>
          <pc:docMk/>
          <pc:sldMk cId="2911201546" sldId="354"/>
        </pc:sldMkLst>
        <pc:spChg chg="mod">
          <ac:chgData name="Caroline Prodger" userId="e4ef2e75-b60b-401b-8ebe-291bdcf405f4" providerId="ADAL" clId="{1B6675CB-317E-4D81-AA78-7B7BA059488A}" dt="2021-09-09T15:53:43.786" v="2050"/>
          <ac:spMkLst>
            <pc:docMk/>
            <pc:sldMk cId="2911201546" sldId="354"/>
            <ac:spMk id="2" creationId="{00000000-0000-0000-0000-000000000000}"/>
          </ac:spMkLst>
        </pc:spChg>
        <pc:spChg chg="mod">
          <ac:chgData name="Caroline Prodger" userId="e4ef2e75-b60b-401b-8ebe-291bdcf405f4" providerId="ADAL" clId="{1B6675CB-317E-4D81-AA78-7B7BA059488A}" dt="2021-09-09T14:51:44.189" v="871" actId="1076"/>
          <ac:spMkLst>
            <pc:docMk/>
            <pc:sldMk cId="2911201546" sldId="354"/>
            <ac:spMk id="4" creationId="{89DD7E26-2D34-FB4C-8216-767D2E07D18D}"/>
          </ac:spMkLst>
        </pc:spChg>
        <pc:spChg chg="add mod">
          <ac:chgData name="Caroline Prodger" userId="e4ef2e75-b60b-401b-8ebe-291bdcf405f4" providerId="ADAL" clId="{1B6675CB-317E-4D81-AA78-7B7BA059488A}" dt="2021-09-09T14:52:29.835" v="883" actId="255"/>
          <ac:spMkLst>
            <pc:docMk/>
            <pc:sldMk cId="2911201546" sldId="354"/>
            <ac:spMk id="7" creationId="{45BF87F8-6EA3-4E46-B92C-9E8FE5351EA6}"/>
          </ac:spMkLst>
        </pc:spChg>
        <pc:spChg chg="add mod">
          <ac:chgData name="Caroline Prodger" userId="e4ef2e75-b60b-401b-8ebe-291bdcf405f4" providerId="ADAL" clId="{1B6675CB-317E-4D81-AA78-7B7BA059488A}" dt="2021-09-09T14:52:35.705" v="884" actId="255"/>
          <ac:spMkLst>
            <pc:docMk/>
            <pc:sldMk cId="2911201546" sldId="354"/>
            <ac:spMk id="9" creationId="{5EEA6D96-E358-45FB-AD22-CDE7111B7617}"/>
          </ac:spMkLst>
        </pc:spChg>
        <pc:picChg chg="add mod">
          <ac:chgData name="Caroline Prodger" userId="e4ef2e75-b60b-401b-8ebe-291bdcf405f4" providerId="ADAL" clId="{1B6675CB-317E-4D81-AA78-7B7BA059488A}" dt="2021-09-09T14:52:42.179" v="885" actId="1076"/>
          <ac:picMkLst>
            <pc:docMk/>
            <pc:sldMk cId="2911201546" sldId="354"/>
            <ac:picMk id="5" creationId="{4570AE1B-92D2-4047-B027-38D36CA3F007}"/>
          </ac:picMkLst>
        </pc:picChg>
        <pc:picChg chg="del">
          <ac:chgData name="Caroline Prodger" userId="e4ef2e75-b60b-401b-8ebe-291bdcf405f4" providerId="ADAL" clId="{1B6675CB-317E-4D81-AA78-7B7BA059488A}" dt="2021-09-09T14:49:46.450" v="839" actId="478"/>
          <ac:picMkLst>
            <pc:docMk/>
            <pc:sldMk cId="2911201546" sldId="354"/>
            <ac:picMk id="6" creationId="{990C315A-E4EC-A64E-9F9F-CFA839C78988}"/>
          </ac:picMkLst>
        </pc:picChg>
      </pc:sldChg>
      <pc:sldChg chg="modSp mod">
        <pc:chgData name="Caroline Prodger" userId="e4ef2e75-b60b-401b-8ebe-291bdcf405f4" providerId="ADAL" clId="{1B6675CB-317E-4D81-AA78-7B7BA059488A}" dt="2021-09-09T15:53:43.786" v="2050"/>
        <pc:sldMkLst>
          <pc:docMk/>
          <pc:sldMk cId="1325106032" sldId="355"/>
        </pc:sldMkLst>
        <pc:spChg chg="mod">
          <ac:chgData name="Caroline Prodger" userId="e4ef2e75-b60b-401b-8ebe-291bdcf405f4" providerId="ADAL" clId="{1B6675CB-317E-4D81-AA78-7B7BA059488A}" dt="2021-09-09T15:53:43.786" v="2050"/>
          <ac:spMkLst>
            <pc:docMk/>
            <pc:sldMk cId="1325106032" sldId="355"/>
            <ac:spMk id="2" creationId="{00000000-0000-0000-0000-000000000000}"/>
          </ac:spMkLst>
        </pc:spChg>
        <pc:graphicFrameChg chg="mod modGraphic">
          <ac:chgData name="Caroline Prodger" userId="e4ef2e75-b60b-401b-8ebe-291bdcf405f4" providerId="ADAL" clId="{1B6675CB-317E-4D81-AA78-7B7BA059488A}" dt="2021-09-09T15:53:43.786" v="2050"/>
          <ac:graphicFrameMkLst>
            <pc:docMk/>
            <pc:sldMk cId="1325106032" sldId="355"/>
            <ac:graphicFrameMk id="8" creationId="{C31AD477-9FE9-AC4E-BBAE-3655C2D6503D}"/>
          </ac:graphicFrameMkLst>
        </pc:graphicFrameChg>
      </pc:sldChg>
      <pc:sldChg chg="addSp delSp modSp mod">
        <pc:chgData name="Caroline Prodger" userId="e4ef2e75-b60b-401b-8ebe-291bdcf405f4" providerId="ADAL" clId="{1B6675CB-317E-4D81-AA78-7B7BA059488A}" dt="2021-09-09T15:53:43.786" v="2050"/>
        <pc:sldMkLst>
          <pc:docMk/>
          <pc:sldMk cId="2266472821" sldId="356"/>
        </pc:sldMkLst>
        <pc:spChg chg="mod">
          <ac:chgData name="Caroline Prodger" userId="e4ef2e75-b60b-401b-8ebe-291bdcf405f4" providerId="ADAL" clId="{1B6675CB-317E-4D81-AA78-7B7BA059488A}" dt="2021-09-09T15:53:43.786" v="2050"/>
          <ac:spMkLst>
            <pc:docMk/>
            <pc:sldMk cId="2266472821" sldId="356"/>
            <ac:spMk id="2" creationId="{00000000-0000-0000-0000-000000000000}"/>
          </ac:spMkLst>
        </pc:spChg>
        <pc:spChg chg="mod">
          <ac:chgData name="Caroline Prodger" userId="e4ef2e75-b60b-401b-8ebe-291bdcf405f4" providerId="ADAL" clId="{1B6675CB-317E-4D81-AA78-7B7BA059488A}" dt="2021-09-09T15:35:39.308" v="1548" actId="120"/>
          <ac:spMkLst>
            <pc:docMk/>
            <pc:sldMk cId="2266472821" sldId="356"/>
            <ac:spMk id="4" creationId="{89DD7E26-2D34-FB4C-8216-767D2E07D18D}"/>
          </ac:spMkLst>
        </pc:spChg>
        <pc:spChg chg="mod">
          <ac:chgData name="Caroline Prodger" userId="e4ef2e75-b60b-401b-8ebe-291bdcf405f4" providerId="ADAL" clId="{1B6675CB-317E-4D81-AA78-7B7BA059488A}" dt="2021-09-09T15:35:23.795" v="1540" actId="20577"/>
          <ac:spMkLst>
            <pc:docMk/>
            <pc:sldMk cId="2266472821" sldId="356"/>
            <ac:spMk id="8" creationId="{1F16A409-CD02-EE46-A8AB-79B534E8D83F}"/>
          </ac:spMkLst>
        </pc:spChg>
        <pc:picChg chg="add mod">
          <ac:chgData name="Caroline Prodger" userId="e4ef2e75-b60b-401b-8ebe-291bdcf405f4" providerId="ADAL" clId="{1B6675CB-317E-4D81-AA78-7B7BA059488A}" dt="2021-09-09T15:35:07.410" v="1538" actId="14100"/>
          <ac:picMkLst>
            <pc:docMk/>
            <pc:sldMk cId="2266472821" sldId="356"/>
            <ac:picMk id="5" creationId="{A5D96D3D-D19C-4ACC-94A8-5ADB2ECB54D2}"/>
          </ac:picMkLst>
        </pc:picChg>
        <pc:picChg chg="del">
          <ac:chgData name="Caroline Prodger" userId="e4ef2e75-b60b-401b-8ebe-291bdcf405f4" providerId="ADAL" clId="{1B6675CB-317E-4D81-AA78-7B7BA059488A}" dt="2021-09-09T15:34:53.683" v="1530" actId="478"/>
          <ac:picMkLst>
            <pc:docMk/>
            <pc:sldMk cId="2266472821" sldId="356"/>
            <ac:picMk id="7" creationId="{EAD8788A-ACB5-694B-8713-127AFABF34C7}"/>
          </ac:picMkLst>
        </pc:picChg>
      </pc:sldChg>
      <pc:sldChg chg="addSp modSp mod">
        <pc:chgData name="Caroline Prodger" userId="e4ef2e75-b60b-401b-8ebe-291bdcf405f4" providerId="ADAL" clId="{1B6675CB-317E-4D81-AA78-7B7BA059488A}" dt="2021-09-09T15:53:43.786" v="2050"/>
        <pc:sldMkLst>
          <pc:docMk/>
          <pc:sldMk cId="3058040113" sldId="357"/>
        </pc:sldMkLst>
        <pc:spChg chg="mod">
          <ac:chgData name="Caroline Prodger" userId="e4ef2e75-b60b-401b-8ebe-291bdcf405f4" providerId="ADAL" clId="{1B6675CB-317E-4D81-AA78-7B7BA059488A}" dt="2021-09-09T15:53:43.786" v="2050"/>
          <ac:spMkLst>
            <pc:docMk/>
            <pc:sldMk cId="3058040113" sldId="357"/>
            <ac:spMk id="2" creationId="{00000000-0000-0000-0000-000000000000}"/>
          </ac:spMkLst>
        </pc:spChg>
        <pc:spChg chg="mod">
          <ac:chgData name="Caroline Prodger" userId="e4ef2e75-b60b-401b-8ebe-291bdcf405f4" providerId="ADAL" clId="{1B6675CB-317E-4D81-AA78-7B7BA059488A}" dt="2021-09-09T15:37:15.855" v="1608" actId="21"/>
          <ac:spMkLst>
            <pc:docMk/>
            <pc:sldMk cId="3058040113" sldId="357"/>
            <ac:spMk id="4" creationId="{89DD7E26-2D34-FB4C-8216-767D2E07D18D}"/>
          </ac:spMkLst>
        </pc:spChg>
        <pc:picChg chg="add mod">
          <ac:chgData name="Caroline Prodger" userId="e4ef2e75-b60b-401b-8ebe-291bdcf405f4" providerId="ADAL" clId="{1B6675CB-317E-4D81-AA78-7B7BA059488A}" dt="2021-09-09T15:39:14.242" v="1618" actId="1076"/>
          <ac:picMkLst>
            <pc:docMk/>
            <pc:sldMk cId="3058040113" sldId="357"/>
            <ac:picMk id="5" creationId="{72045C06-C2D2-48C7-B753-5969E8698DEC}"/>
          </ac:picMkLst>
        </pc:picChg>
      </pc:sldChg>
      <pc:sldChg chg="modSp mod ord">
        <pc:chgData name="Caroline Prodger" userId="e4ef2e75-b60b-401b-8ebe-291bdcf405f4" providerId="ADAL" clId="{1B6675CB-317E-4D81-AA78-7B7BA059488A}" dt="2021-09-09T15:53:43.786" v="2050"/>
        <pc:sldMkLst>
          <pc:docMk/>
          <pc:sldMk cId="3631509848" sldId="358"/>
        </pc:sldMkLst>
        <pc:spChg chg="mod">
          <ac:chgData name="Caroline Prodger" userId="e4ef2e75-b60b-401b-8ebe-291bdcf405f4" providerId="ADAL" clId="{1B6675CB-317E-4D81-AA78-7B7BA059488A}" dt="2021-09-09T15:53:43.786" v="2050"/>
          <ac:spMkLst>
            <pc:docMk/>
            <pc:sldMk cId="3631509848" sldId="358"/>
            <ac:spMk id="2" creationId="{00000000-0000-0000-0000-000000000000}"/>
          </ac:spMkLst>
        </pc:spChg>
        <pc:spChg chg="mod">
          <ac:chgData name="Caroline Prodger" userId="e4ef2e75-b60b-401b-8ebe-291bdcf405f4" providerId="ADAL" clId="{1B6675CB-317E-4D81-AA78-7B7BA059488A}" dt="2021-09-09T15:41:33.124" v="1637" actId="20577"/>
          <ac:spMkLst>
            <pc:docMk/>
            <pc:sldMk cId="3631509848" sldId="358"/>
            <ac:spMk id="4" creationId="{89DD7E26-2D34-FB4C-8216-767D2E07D18D}"/>
          </ac:spMkLst>
        </pc:spChg>
      </pc:sldChg>
      <pc:sldChg chg="addSp modSp mod">
        <pc:chgData name="Caroline Prodger" userId="e4ef2e75-b60b-401b-8ebe-291bdcf405f4" providerId="ADAL" clId="{1B6675CB-317E-4D81-AA78-7B7BA059488A}" dt="2021-09-09T15:53:43.786" v="2050"/>
        <pc:sldMkLst>
          <pc:docMk/>
          <pc:sldMk cId="2639920979" sldId="359"/>
        </pc:sldMkLst>
        <pc:spChg chg="mod">
          <ac:chgData name="Caroline Prodger" userId="e4ef2e75-b60b-401b-8ebe-291bdcf405f4" providerId="ADAL" clId="{1B6675CB-317E-4D81-AA78-7B7BA059488A}" dt="2021-09-09T15:53:43.786" v="2050"/>
          <ac:spMkLst>
            <pc:docMk/>
            <pc:sldMk cId="2639920979" sldId="359"/>
            <ac:spMk id="3074" creationId="{00000000-0000-0000-0000-000000000000}"/>
          </ac:spMkLst>
        </pc:spChg>
        <pc:spChg chg="mod">
          <ac:chgData name="Caroline Prodger" userId="e4ef2e75-b60b-401b-8ebe-291bdcf405f4" providerId="ADAL" clId="{1B6675CB-317E-4D81-AA78-7B7BA059488A}" dt="2021-09-09T14:01:32.808" v="748" actId="14100"/>
          <ac:spMkLst>
            <pc:docMk/>
            <pc:sldMk cId="2639920979" sldId="359"/>
            <ac:spMk id="3075" creationId="{00000000-0000-0000-0000-000000000000}"/>
          </ac:spMkLst>
        </pc:spChg>
        <pc:picChg chg="add mod">
          <ac:chgData name="Caroline Prodger" userId="e4ef2e75-b60b-401b-8ebe-291bdcf405f4" providerId="ADAL" clId="{1B6675CB-317E-4D81-AA78-7B7BA059488A}" dt="2021-09-09T14:01:44.370" v="754" actId="1076"/>
          <ac:picMkLst>
            <pc:docMk/>
            <pc:sldMk cId="2639920979" sldId="359"/>
            <ac:picMk id="3" creationId="{80428BBC-4E6D-4643-8C51-BAD0535C3EFD}"/>
          </ac:picMkLst>
        </pc:picChg>
      </pc:sldChg>
      <pc:sldChg chg="delSp modSp mod">
        <pc:chgData name="Caroline Prodger" userId="e4ef2e75-b60b-401b-8ebe-291bdcf405f4" providerId="ADAL" clId="{1B6675CB-317E-4D81-AA78-7B7BA059488A}" dt="2021-09-09T15:53:43.786" v="2050"/>
        <pc:sldMkLst>
          <pc:docMk/>
          <pc:sldMk cId="1641829779" sldId="360"/>
        </pc:sldMkLst>
        <pc:spChg chg="mod">
          <ac:chgData name="Caroline Prodger" userId="e4ef2e75-b60b-401b-8ebe-291bdcf405f4" providerId="ADAL" clId="{1B6675CB-317E-4D81-AA78-7B7BA059488A}" dt="2021-09-09T15:53:43.786" v="2050"/>
          <ac:spMkLst>
            <pc:docMk/>
            <pc:sldMk cId="1641829779" sldId="360"/>
            <ac:spMk id="2" creationId="{00000000-0000-0000-0000-000000000000}"/>
          </ac:spMkLst>
        </pc:spChg>
        <pc:spChg chg="mod">
          <ac:chgData name="Caroline Prodger" userId="e4ef2e75-b60b-401b-8ebe-291bdcf405f4" providerId="ADAL" clId="{1B6675CB-317E-4D81-AA78-7B7BA059488A}" dt="2021-09-09T14:58:03.333" v="1069" actId="20577"/>
          <ac:spMkLst>
            <pc:docMk/>
            <pc:sldMk cId="1641829779" sldId="360"/>
            <ac:spMk id="3" creationId="{7D325651-D914-4336-B2C6-5FC44EACD051}"/>
          </ac:spMkLst>
        </pc:spChg>
        <pc:spChg chg="del mod">
          <ac:chgData name="Caroline Prodger" userId="e4ef2e75-b60b-401b-8ebe-291bdcf405f4" providerId="ADAL" clId="{1B6675CB-317E-4D81-AA78-7B7BA059488A}" dt="2021-09-09T15:10:21.811" v="1076"/>
          <ac:spMkLst>
            <pc:docMk/>
            <pc:sldMk cId="1641829779" sldId="360"/>
            <ac:spMk id="9" creationId="{D3730806-5F1C-4146-A9EB-2A39C491B4B3}"/>
          </ac:spMkLst>
        </pc:spChg>
        <pc:picChg chg="mod">
          <ac:chgData name="Caroline Prodger" userId="e4ef2e75-b60b-401b-8ebe-291bdcf405f4" providerId="ADAL" clId="{1B6675CB-317E-4D81-AA78-7B7BA059488A}" dt="2021-09-09T15:07:43.414" v="1072" actId="1076"/>
          <ac:picMkLst>
            <pc:docMk/>
            <pc:sldMk cId="1641829779" sldId="360"/>
            <ac:picMk id="8" creationId="{6073CFEC-9785-2F4A-99CF-8C936B861172}"/>
          </ac:picMkLst>
        </pc:picChg>
      </pc:sldChg>
      <pc:sldChg chg="delSp modSp mod">
        <pc:chgData name="Caroline Prodger" userId="e4ef2e75-b60b-401b-8ebe-291bdcf405f4" providerId="ADAL" clId="{1B6675CB-317E-4D81-AA78-7B7BA059488A}" dt="2021-09-09T15:53:43.786" v="2050"/>
        <pc:sldMkLst>
          <pc:docMk/>
          <pc:sldMk cId="3954176321" sldId="362"/>
        </pc:sldMkLst>
        <pc:spChg chg="mod">
          <ac:chgData name="Caroline Prodger" userId="e4ef2e75-b60b-401b-8ebe-291bdcf405f4" providerId="ADAL" clId="{1B6675CB-317E-4D81-AA78-7B7BA059488A}" dt="2021-09-09T15:53:43.786" v="2050"/>
          <ac:spMkLst>
            <pc:docMk/>
            <pc:sldMk cId="3954176321" sldId="362"/>
            <ac:spMk id="2" creationId="{00000000-0000-0000-0000-000000000000}"/>
          </ac:spMkLst>
        </pc:spChg>
        <pc:spChg chg="mod">
          <ac:chgData name="Caroline Prodger" userId="e4ef2e75-b60b-401b-8ebe-291bdcf405f4" providerId="ADAL" clId="{1B6675CB-317E-4D81-AA78-7B7BA059488A}" dt="2021-09-09T15:31:08.739" v="1523" actId="20577"/>
          <ac:spMkLst>
            <pc:docMk/>
            <pc:sldMk cId="3954176321" sldId="362"/>
            <ac:spMk id="5" creationId="{33CD047E-547F-AC46-A105-0BC5BB371A3A}"/>
          </ac:spMkLst>
        </pc:spChg>
        <pc:spChg chg="del mod">
          <ac:chgData name="Caroline Prodger" userId="e4ef2e75-b60b-401b-8ebe-291bdcf405f4" providerId="ADAL" clId="{1B6675CB-317E-4D81-AA78-7B7BA059488A}" dt="2021-09-09T15:31:22.433" v="1525" actId="21"/>
          <ac:spMkLst>
            <pc:docMk/>
            <pc:sldMk cId="3954176321" sldId="362"/>
            <ac:spMk id="8" creationId="{8A5F1988-28F1-3542-A5A7-A9D76AF39646}"/>
          </ac:spMkLst>
        </pc:spChg>
      </pc:sldChg>
      <pc:sldChg chg="del">
        <pc:chgData name="Caroline Prodger" userId="e4ef2e75-b60b-401b-8ebe-291bdcf405f4" providerId="ADAL" clId="{1B6675CB-317E-4D81-AA78-7B7BA059488A}" dt="2021-09-09T15:24:28.282" v="1478" actId="2696"/>
        <pc:sldMkLst>
          <pc:docMk/>
          <pc:sldMk cId="1075229200" sldId="366"/>
        </pc:sldMkLst>
      </pc:sldChg>
      <pc:sldChg chg="modSp mod">
        <pc:chgData name="Caroline Prodger" userId="e4ef2e75-b60b-401b-8ebe-291bdcf405f4" providerId="ADAL" clId="{1B6675CB-317E-4D81-AA78-7B7BA059488A}" dt="2021-09-09T15:53:43.786" v="2050"/>
        <pc:sldMkLst>
          <pc:docMk/>
          <pc:sldMk cId="1857146275" sldId="367"/>
        </pc:sldMkLst>
        <pc:spChg chg="mod">
          <ac:chgData name="Caroline Prodger" userId="e4ef2e75-b60b-401b-8ebe-291bdcf405f4" providerId="ADAL" clId="{1B6675CB-317E-4D81-AA78-7B7BA059488A}" dt="2021-09-09T15:53:43.786" v="2050"/>
          <ac:spMkLst>
            <pc:docMk/>
            <pc:sldMk cId="1857146275" sldId="367"/>
            <ac:spMk id="2" creationId="{C0C1816D-2674-43F9-BFCE-F82038C5A218}"/>
          </ac:spMkLst>
        </pc:spChg>
        <pc:spChg chg="mod">
          <ac:chgData name="Caroline Prodger" userId="e4ef2e75-b60b-401b-8ebe-291bdcf405f4" providerId="ADAL" clId="{1B6675CB-317E-4D81-AA78-7B7BA059488A}" dt="2021-09-09T15:53:43.786" v="2050"/>
          <ac:spMkLst>
            <pc:docMk/>
            <pc:sldMk cId="1857146275" sldId="367"/>
            <ac:spMk id="3" creationId="{4969A157-DB81-485D-AE2B-ED67D4680A01}"/>
          </ac:spMkLst>
        </pc:spChg>
      </pc:sldChg>
      <pc:sldChg chg="addSp modSp mod">
        <pc:chgData name="Caroline Prodger" userId="e4ef2e75-b60b-401b-8ebe-291bdcf405f4" providerId="ADAL" clId="{1B6675CB-317E-4D81-AA78-7B7BA059488A}" dt="2021-09-09T15:53:43.786" v="2050"/>
        <pc:sldMkLst>
          <pc:docMk/>
          <pc:sldMk cId="441613862" sldId="368"/>
        </pc:sldMkLst>
        <pc:spChg chg="mod">
          <ac:chgData name="Caroline Prodger" userId="e4ef2e75-b60b-401b-8ebe-291bdcf405f4" providerId="ADAL" clId="{1B6675CB-317E-4D81-AA78-7B7BA059488A}" dt="2021-09-09T15:53:43.786" v="2050"/>
          <ac:spMkLst>
            <pc:docMk/>
            <pc:sldMk cId="441613862" sldId="368"/>
            <ac:spMk id="2" creationId="{5C73657F-65E4-43A0-B820-AD34D0D3BAC0}"/>
          </ac:spMkLst>
        </pc:spChg>
        <pc:spChg chg="mod">
          <ac:chgData name="Caroline Prodger" userId="e4ef2e75-b60b-401b-8ebe-291bdcf405f4" providerId="ADAL" clId="{1B6675CB-317E-4D81-AA78-7B7BA059488A}" dt="2021-09-09T15:53:43.786" v="2050"/>
          <ac:spMkLst>
            <pc:docMk/>
            <pc:sldMk cId="441613862" sldId="368"/>
            <ac:spMk id="3" creationId="{77DD991D-75E2-4195-B417-F81D8766E60E}"/>
          </ac:spMkLst>
        </pc:spChg>
        <pc:spChg chg="mod">
          <ac:chgData name="Caroline Prodger" userId="e4ef2e75-b60b-401b-8ebe-291bdcf405f4" providerId="ADAL" clId="{1B6675CB-317E-4D81-AA78-7B7BA059488A}" dt="2021-09-09T15:48:14.166" v="1979" actId="20577"/>
          <ac:spMkLst>
            <pc:docMk/>
            <pc:sldMk cId="441613862" sldId="368"/>
            <ac:spMk id="4" creationId="{15CC6028-9894-4F4B-A1A2-15D41057D1A8}"/>
          </ac:spMkLst>
        </pc:spChg>
        <pc:picChg chg="add mod">
          <ac:chgData name="Caroline Prodger" userId="e4ef2e75-b60b-401b-8ebe-291bdcf405f4" providerId="ADAL" clId="{1B6675CB-317E-4D81-AA78-7B7BA059488A}" dt="2021-09-09T15:49:16.495" v="1984" actId="14100"/>
          <ac:picMkLst>
            <pc:docMk/>
            <pc:sldMk cId="441613862" sldId="368"/>
            <ac:picMk id="7" creationId="{DB99E068-F5B6-4F7A-A735-4C5D5AC3AD61}"/>
          </ac:picMkLst>
        </pc:picChg>
      </pc:sldChg>
      <pc:sldChg chg="modSp mod">
        <pc:chgData name="Caroline Prodger" userId="e4ef2e75-b60b-401b-8ebe-291bdcf405f4" providerId="ADAL" clId="{1B6675CB-317E-4D81-AA78-7B7BA059488A}" dt="2021-09-09T15:53:43.786" v="2050"/>
        <pc:sldMkLst>
          <pc:docMk/>
          <pc:sldMk cId="1876906354" sldId="369"/>
        </pc:sldMkLst>
        <pc:spChg chg="mod">
          <ac:chgData name="Caroline Prodger" userId="e4ef2e75-b60b-401b-8ebe-291bdcf405f4" providerId="ADAL" clId="{1B6675CB-317E-4D81-AA78-7B7BA059488A}" dt="2021-09-09T15:53:43.786" v="2050"/>
          <ac:spMkLst>
            <pc:docMk/>
            <pc:sldMk cId="1876906354" sldId="369"/>
            <ac:spMk id="2" creationId="{00000000-0000-0000-0000-000000000000}"/>
          </ac:spMkLst>
        </pc:spChg>
        <pc:spChg chg="mod">
          <ac:chgData name="Caroline Prodger" userId="e4ef2e75-b60b-401b-8ebe-291bdcf405f4" providerId="ADAL" clId="{1B6675CB-317E-4D81-AA78-7B7BA059488A}" dt="2021-09-09T14:57:11.045" v="1042" actId="20577"/>
          <ac:spMkLst>
            <pc:docMk/>
            <pc:sldMk cId="1876906354" sldId="369"/>
            <ac:spMk id="5" creationId="{33CD047E-547F-AC46-A105-0BC5BB371A3A}"/>
          </ac:spMkLst>
        </pc:spChg>
      </pc:sldChg>
      <pc:sldChg chg="modSp mod">
        <pc:chgData name="Caroline Prodger" userId="e4ef2e75-b60b-401b-8ebe-291bdcf405f4" providerId="ADAL" clId="{1B6675CB-317E-4D81-AA78-7B7BA059488A}" dt="2021-09-09T15:50:19.645" v="1987" actId="14100"/>
        <pc:sldMkLst>
          <pc:docMk/>
          <pc:sldMk cId="2910692943" sldId="370"/>
        </pc:sldMkLst>
        <pc:spChg chg="mod">
          <ac:chgData name="Caroline Prodger" userId="e4ef2e75-b60b-401b-8ebe-291bdcf405f4" providerId="ADAL" clId="{1B6675CB-317E-4D81-AA78-7B7BA059488A}" dt="2021-09-09T15:24:49.694" v="1480" actId="255"/>
          <ac:spMkLst>
            <pc:docMk/>
            <pc:sldMk cId="2910692943" sldId="370"/>
            <ac:spMk id="2" creationId="{00000000-0000-0000-0000-000000000000}"/>
          </ac:spMkLst>
        </pc:spChg>
        <pc:spChg chg="mod">
          <ac:chgData name="Caroline Prodger" userId="e4ef2e75-b60b-401b-8ebe-291bdcf405f4" providerId="ADAL" clId="{1B6675CB-317E-4D81-AA78-7B7BA059488A}" dt="2021-09-09T15:50:19.645" v="1987" actId="14100"/>
          <ac:spMkLst>
            <pc:docMk/>
            <pc:sldMk cId="2910692943" sldId="370"/>
            <ac:spMk id="5" creationId="{33CD047E-547F-AC46-A105-0BC5BB371A3A}"/>
          </ac:spMkLst>
        </pc:spChg>
      </pc:sldChg>
      <pc:sldChg chg="modSp mod">
        <pc:chgData name="Caroline Prodger" userId="e4ef2e75-b60b-401b-8ebe-291bdcf405f4" providerId="ADAL" clId="{1B6675CB-317E-4D81-AA78-7B7BA059488A}" dt="2021-09-09T15:53:43.786" v="2050"/>
        <pc:sldMkLst>
          <pc:docMk/>
          <pc:sldMk cId="1171912533" sldId="371"/>
        </pc:sldMkLst>
        <pc:spChg chg="mod">
          <ac:chgData name="Caroline Prodger" userId="e4ef2e75-b60b-401b-8ebe-291bdcf405f4" providerId="ADAL" clId="{1B6675CB-317E-4D81-AA78-7B7BA059488A}" dt="2021-09-09T15:53:43.786" v="2050"/>
          <ac:spMkLst>
            <pc:docMk/>
            <pc:sldMk cId="1171912533" sldId="371"/>
            <ac:spMk id="2" creationId="{00000000-0000-0000-0000-000000000000}"/>
          </ac:spMkLst>
        </pc:spChg>
        <pc:spChg chg="mod">
          <ac:chgData name="Caroline Prodger" userId="e4ef2e75-b60b-401b-8ebe-291bdcf405f4" providerId="ADAL" clId="{1B6675CB-317E-4D81-AA78-7B7BA059488A}" dt="2021-09-09T15:50:08.206" v="1986"/>
          <ac:spMkLst>
            <pc:docMk/>
            <pc:sldMk cId="1171912533" sldId="371"/>
            <ac:spMk id="5" creationId="{33CD047E-547F-AC46-A105-0BC5BB371A3A}"/>
          </ac:spMkLst>
        </pc:spChg>
      </pc:sldChg>
      <pc:sldChg chg="del">
        <pc:chgData name="Caroline Prodger" userId="e4ef2e75-b60b-401b-8ebe-291bdcf405f4" providerId="ADAL" clId="{1B6675CB-317E-4D81-AA78-7B7BA059488A}" dt="2021-09-09T15:23:24.932" v="1465" actId="2696"/>
        <pc:sldMkLst>
          <pc:docMk/>
          <pc:sldMk cId="3812654927" sldId="372"/>
        </pc:sldMkLst>
      </pc:sldChg>
      <pc:sldChg chg="modSp mod">
        <pc:chgData name="Caroline Prodger" userId="e4ef2e75-b60b-401b-8ebe-291bdcf405f4" providerId="ADAL" clId="{1B6675CB-317E-4D81-AA78-7B7BA059488A}" dt="2021-09-09T15:53:43.786" v="2050"/>
        <pc:sldMkLst>
          <pc:docMk/>
          <pc:sldMk cId="3918774141" sldId="373"/>
        </pc:sldMkLst>
        <pc:spChg chg="mod">
          <ac:chgData name="Caroline Prodger" userId="e4ef2e75-b60b-401b-8ebe-291bdcf405f4" providerId="ADAL" clId="{1B6675CB-317E-4D81-AA78-7B7BA059488A}" dt="2021-09-09T15:53:43.786" v="2050"/>
          <ac:spMkLst>
            <pc:docMk/>
            <pc:sldMk cId="3918774141" sldId="373"/>
            <ac:spMk id="2" creationId="{00000000-0000-0000-0000-000000000000}"/>
          </ac:spMkLst>
        </pc:spChg>
        <pc:spChg chg="mod">
          <ac:chgData name="Caroline Prodger" userId="e4ef2e75-b60b-401b-8ebe-291bdcf405f4" providerId="ADAL" clId="{1B6675CB-317E-4D81-AA78-7B7BA059488A}" dt="2021-09-09T15:26:39.698" v="1512" actId="20577"/>
          <ac:spMkLst>
            <pc:docMk/>
            <pc:sldMk cId="3918774141" sldId="373"/>
            <ac:spMk id="5" creationId="{33CD047E-547F-AC46-A105-0BC5BB371A3A}"/>
          </ac:spMkLst>
        </pc:spChg>
      </pc:sldChg>
      <pc:sldChg chg="modSp new mod">
        <pc:chgData name="Caroline Prodger" userId="e4ef2e75-b60b-401b-8ebe-291bdcf405f4" providerId="ADAL" clId="{1B6675CB-317E-4D81-AA78-7B7BA059488A}" dt="2021-09-09T15:53:43.786" v="2050"/>
        <pc:sldMkLst>
          <pc:docMk/>
          <pc:sldMk cId="2089518617" sldId="374"/>
        </pc:sldMkLst>
        <pc:spChg chg="mod">
          <ac:chgData name="Caroline Prodger" userId="e4ef2e75-b60b-401b-8ebe-291bdcf405f4" providerId="ADAL" clId="{1B6675CB-317E-4D81-AA78-7B7BA059488A}" dt="2021-09-09T15:53:43.786" v="2050"/>
          <ac:spMkLst>
            <pc:docMk/>
            <pc:sldMk cId="2089518617" sldId="374"/>
            <ac:spMk id="2" creationId="{866A0288-A18D-4FE3-86DA-9B6C9E26D7C3}"/>
          </ac:spMkLst>
        </pc:spChg>
        <pc:spChg chg="mod">
          <ac:chgData name="Caroline Prodger" userId="e4ef2e75-b60b-401b-8ebe-291bdcf405f4" providerId="ADAL" clId="{1B6675CB-317E-4D81-AA78-7B7BA059488A}" dt="2021-09-09T15:53:43.786" v="2050"/>
          <ac:spMkLst>
            <pc:docMk/>
            <pc:sldMk cId="2089518617" sldId="374"/>
            <ac:spMk id="3" creationId="{AC20FCCC-6771-4435-99BF-570E21E87A9C}"/>
          </ac:spMkLst>
        </pc:spChg>
      </pc:sldChg>
      <pc:sldChg chg="add del">
        <pc:chgData name="Caroline Prodger" userId="e4ef2e75-b60b-401b-8ebe-291bdcf405f4" providerId="ADAL" clId="{1B6675CB-317E-4D81-AA78-7B7BA059488A}" dt="2021-09-09T13:40:05.804" v="2" actId="27028"/>
        <pc:sldMkLst>
          <pc:docMk/>
          <pc:sldMk cId="3970527941" sldId="374"/>
        </pc:sldMkLst>
      </pc:sldChg>
      <pc:sldChg chg="modSp new mod">
        <pc:chgData name="Caroline Prodger" userId="e4ef2e75-b60b-401b-8ebe-291bdcf405f4" providerId="ADAL" clId="{1B6675CB-317E-4D81-AA78-7B7BA059488A}" dt="2021-09-09T15:53:43.786" v="2050"/>
        <pc:sldMkLst>
          <pc:docMk/>
          <pc:sldMk cId="823382160" sldId="375"/>
        </pc:sldMkLst>
        <pc:spChg chg="mod">
          <ac:chgData name="Caroline Prodger" userId="e4ef2e75-b60b-401b-8ebe-291bdcf405f4" providerId="ADAL" clId="{1B6675CB-317E-4D81-AA78-7B7BA059488A}" dt="2021-09-09T15:53:43.786" v="2050"/>
          <ac:spMkLst>
            <pc:docMk/>
            <pc:sldMk cId="823382160" sldId="375"/>
            <ac:spMk id="2" creationId="{62D5CBF7-FE61-484C-A279-357A235A995E}"/>
          </ac:spMkLst>
        </pc:spChg>
        <pc:spChg chg="mod">
          <ac:chgData name="Caroline Prodger" userId="e4ef2e75-b60b-401b-8ebe-291bdcf405f4" providerId="ADAL" clId="{1B6675CB-317E-4D81-AA78-7B7BA059488A}" dt="2021-09-09T15:53:43.786" v="2050"/>
          <ac:spMkLst>
            <pc:docMk/>
            <pc:sldMk cId="823382160" sldId="375"/>
            <ac:spMk id="3" creationId="{C9FF8920-737D-42CC-88B4-EF6400F15A2D}"/>
          </ac:spMkLst>
        </pc:spChg>
      </pc:sldChg>
      <pc:sldMasterChg chg="add del addSldLayout delSldLayout">
        <pc:chgData name="Caroline Prodger" userId="e4ef2e75-b60b-401b-8ebe-291bdcf405f4" providerId="ADAL" clId="{1B6675CB-317E-4D81-AA78-7B7BA059488A}" dt="2021-09-09T13:40:05.804" v="2" actId="27028"/>
        <pc:sldMasterMkLst>
          <pc:docMk/>
          <pc:sldMasterMk cId="0" sldId="2147483653"/>
        </pc:sldMasterMkLst>
        <pc:sldLayoutChg chg="add del">
          <pc:chgData name="Caroline Prodger" userId="e4ef2e75-b60b-401b-8ebe-291bdcf405f4" providerId="ADAL" clId="{1B6675CB-317E-4D81-AA78-7B7BA059488A}" dt="2021-09-09T13:40:05.804" v="2" actId="27028"/>
          <pc:sldLayoutMkLst>
            <pc:docMk/>
            <pc:sldMasterMk cId="0" sldId="2147483653"/>
            <pc:sldLayoutMk cId="0" sldId="2147483654"/>
          </pc:sldLayoutMkLst>
        </pc:sldLayoutChg>
      </pc:sldMasterChg>
    </pc:docChg>
  </pc:docChgLst>
  <pc:docChgLst>
    <pc:chgData name="Caroline Prodger" userId="e4ef2e75-b60b-401b-8ebe-291bdcf405f4" providerId="ADAL" clId="{77F27485-9AA9-4545-B96F-C8AFD298EEEE}"/>
    <pc:docChg chg="custSel modSld">
      <pc:chgData name="Caroline Prodger" userId="e4ef2e75-b60b-401b-8ebe-291bdcf405f4" providerId="ADAL" clId="{77F27485-9AA9-4545-B96F-C8AFD298EEEE}" dt="2021-09-28T10:36:49.959" v="9" actId="1076"/>
      <pc:docMkLst>
        <pc:docMk/>
      </pc:docMkLst>
      <pc:sldChg chg="modSp mod">
        <pc:chgData name="Caroline Prodger" userId="e4ef2e75-b60b-401b-8ebe-291bdcf405f4" providerId="ADAL" clId="{77F27485-9AA9-4545-B96F-C8AFD298EEEE}" dt="2021-09-28T10:34:50.683" v="0" actId="1076"/>
        <pc:sldMkLst>
          <pc:docMk/>
          <pc:sldMk cId="2911201546" sldId="354"/>
        </pc:sldMkLst>
        <pc:picChg chg="mod">
          <ac:chgData name="Caroline Prodger" userId="e4ef2e75-b60b-401b-8ebe-291bdcf405f4" providerId="ADAL" clId="{77F27485-9AA9-4545-B96F-C8AFD298EEEE}" dt="2021-09-28T10:34:50.683" v="0" actId="1076"/>
          <ac:picMkLst>
            <pc:docMk/>
            <pc:sldMk cId="2911201546" sldId="354"/>
            <ac:picMk id="5" creationId="{4570AE1B-92D2-4047-B027-38D36CA3F007}"/>
          </ac:picMkLst>
        </pc:picChg>
      </pc:sldChg>
      <pc:sldChg chg="addSp delSp modSp mod">
        <pc:chgData name="Caroline Prodger" userId="e4ef2e75-b60b-401b-8ebe-291bdcf405f4" providerId="ADAL" clId="{77F27485-9AA9-4545-B96F-C8AFD298EEEE}" dt="2021-09-28T10:35:54.671" v="4" actId="1076"/>
        <pc:sldMkLst>
          <pc:docMk/>
          <pc:sldMk cId="1641829779" sldId="360"/>
        </pc:sldMkLst>
        <pc:picChg chg="add mod">
          <ac:chgData name="Caroline Prodger" userId="e4ef2e75-b60b-401b-8ebe-291bdcf405f4" providerId="ADAL" clId="{77F27485-9AA9-4545-B96F-C8AFD298EEEE}" dt="2021-09-28T10:35:54.671" v="4" actId="1076"/>
          <ac:picMkLst>
            <pc:docMk/>
            <pc:sldMk cId="1641829779" sldId="360"/>
            <ac:picMk id="5" creationId="{88D66B7E-E54B-4E93-A00B-DD7B861AD781}"/>
          </ac:picMkLst>
        </pc:picChg>
        <pc:picChg chg="del">
          <ac:chgData name="Caroline Prodger" userId="e4ef2e75-b60b-401b-8ebe-291bdcf405f4" providerId="ADAL" clId="{77F27485-9AA9-4545-B96F-C8AFD298EEEE}" dt="2021-09-28T10:35:43.068" v="1" actId="478"/>
          <ac:picMkLst>
            <pc:docMk/>
            <pc:sldMk cId="1641829779" sldId="360"/>
            <ac:picMk id="8" creationId="{6073CFEC-9785-2F4A-99CF-8C936B861172}"/>
          </ac:picMkLst>
        </pc:picChg>
      </pc:sldChg>
      <pc:sldChg chg="addSp delSp modSp mod">
        <pc:chgData name="Caroline Prodger" userId="e4ef2e75-b60b-401b-8ebe-291bdcf405f4" providerId="ADAL" clId="{77F27485-9AA9-4545-B96F-C8AFD298EEEE}" dt="2021-09-28T10:36:49.959" v="9" actId="1076"/>
        <pc:sldMkLst>
          <pc:docMk/>
          <pc:sldMk cId="3954176321" sldId="362"/>
        </pc:sldMkLst>
        <pc:picChg chg="add mod">
          <ac:chgData name="Caroline Prodger" userId="e4ef2e75-b60b-401b-8ebe-291bdcf405f4" providerId="ADAL" clId="{77F27485-9AA9-4545-B96F-C8AFD298EEEE}" dt="2021-09-28T10:36:49.959" v="9" actId="1076"/>
          <ac:picMkLst>
            <pc:docMk/>
            <pc:sldMk cId="3954176321" sldId="362"/>
            <ac:picMk id="4" creationId="{E1306ACF-F9BF-4D30-8622-A85559D2DD2E}"/>
          </ac:picMkLst>
        </pc:picChg>
        <pc:picChg chg="del">
          <ac:chgData name="Caroline Prodger" userId="e4ef2e75-b60b-401b-8ebe-291bdcf405f4" providerId="ADAL" clId="{77F27485-9AA9-4545-B96F-C8AFD298EEEE}" dt="2021-09-28T10:36:31.388" v="5" actId="478"/>
          <ac:picMkLst>
            <pc:docMk/>
            <pc:sldMk cId="3954176321" sldId="362"/>
            <ac:picMk id="7" creationId="{BACAA34F-BD67-224E-9EE6-BBD9565DB3E4}"/>
          </ac:picMkLst>
        </pc:picChg>
      </pc:sldChg>
    </pc:docChg>
  </pc:docChgLst>
  <pc:docChgLst>
    <pc:chgData name="Tommy ." userId="1be9750d281bf5b3" providerId="LiveId" clId="{691D1CFD-5413-42BE-949A-05D40C9BC1F8}"/>
    <pc:docChg chg="undo custSel addSld delSld modSld">
      <pc:chgData name="Tommy ." userId="1be9750d281bf5b3" providerId="LiveId" clId="{691D1CFD-5413-42BE-949A-05D40C9BC1F8}" dt="2021-07-22T12:22:20.908" v="1591" actId="20577"/>
      <pc:docMkLst>
        <pc:docMk/>
      </pc:docMkLst>
      <pc:sldChg chg="modSp mod">
        <pc:chgData name="Tommy ." userId="1be9750d281bf5b3" providerId="LiveId" clId="{691D1CFD-5413-42BE-949A-05D40C9BC1F8}" dt="2021-07-22T10:31:25.775" v="40" actId="255"/>
        <pc:sldMkLst>
          <pc:docMk/>
          <pc:sldMk cId="0" sldId="328"/>
        </pc:sldMkLst>
        <pc:spChg chg="mod">
          <ac:chgData name="Tommy ." userId="1be9750d281bf5b3" providerId="LiveId" clId="{691D1CFD-5413-42BE-949A-05D40C9BC1F8}" dt="2021-07-22T10:31:25.775" v="40" actId="255"/>
          <ac:spMkLst>
            <pc:docMk/>
            <pc:sldMk cId="0" sldId="328"/>
            <ac:spMk id="3075" creationId="{00000000-0000-0000-0000-000000000000}"/>
          </ac:spMkLst>
        </pc:spChg>
      </pc:sldChg>
      <pc:sldChg chg="modSp mod">
        <pc:chgData name="Tommy ." userId="1be9750d281bf5b3" providerId="LiveId" clId="{691D1CFD-5413-42BE-949A-05D40C9BC1F8}" dt="2021-07-22T10:31:00.739" v="38" actId="2711"/>
        <pc:sldMkLst>
          <pc:docMk/>
          <pc:sldMk cId="0" sldId="335"/>
        </pc:sldMkLst>
        <pc:spChg chg="mod">
          <ac:chgData name="Tommy ." userId="1be9750d281bf5b3" providerId="LiveId" clId="{691D1CFD-5413-42BE-949A-05D40C9BC1F8}" dt="2021-07-22T10:31:00.739" v="38" actId="2711"/>
          <ac:spMkLst>
            <pc:docMk/>
            <pc:sldMk cId="0" sldId="335"/>
            <ac:spMk id="5" creationId="{F632A54B-0408-9240-9E64-00C36E06307B}"/>
          </ac:spMkLst>
        </pc:spChg>
      </pc:sldChg>
      <pc:sldChg chg="modSp mod">
        <pc:chgData name="Tommy ." userId="1be9750d281bf5b3" providerId="LiveId" clId="{691D1CFD-5413-42BE-949A-05D40C9BC1F8}" dt="2021-07-22T10:37:32.017" v="52" actId="20577"/>
        <pc:sldMkLst>
          <pc:docMk/>
          <pc:sldMk cId="3834010113" sldId="343"/>
        </pc:sldMkLst>
        <pc:spChg chg="mod">
          <ac:chgData name="Tommy ." userId="1be9750d281bf5b3" providerId="LiveId" clId="{691D1CFD-5413-42BE-949A-05D40C9BC1F8}" dt="2021-07-22T10:37:07.778" v="46" actId="1076"/>
          <ac:spMkLst>
            <pc:docMk/>
            <pc:sldMk cId="3834010113" sldId="343"/>
            <ac:spMk id="2" creationId="{00000000-0000-0000-0000-000000000000}"/>
          </ac:spMkLst>
        </pc:spChg>
        <pc:spChg chg="mod">
          <ac:chgData name="Tommy ." userId="1be9750d281bf5b3" providerId="LiveId" clId="{691D1CFD-5413-42BE-949A-05D40C9BC1F8}" dt="2021-07-22T10:37:32.017" v="52" actId="20577"/>
          <ac:spMkLst>
            <pc:docMk/>
            <pc:sldMk cId="3834010113" sldId="343"/>
            <ac:spMk id="3" creationId="{9F36AB51-5BED-5F4B-9DA8-A66953E4A3E6}"/>
          </ac:spMkLst>
        </pc:spChg>
      </pc:sldChg>
      <pc:sldChg chg="modSp mod">
        <pc:chgData name="Tommy ." userId="1be9750d281bf5b3" providerId="LiveId" clId="{691D1CFD-5413-42BE-949A-05D40C9BC1F8}" dt="2021-07-22T10:39:29.260" v="103" actId="14100"/>
        <pc:sldMkLst>
          <pc:docMk/>
          <pc:sldMk cId="647267325" sldId="346"/>
        </pc:sldMkLst>
        <pc:spChg chg="mod">
          <ac:chgData name="Tommy ." userId="1be9750d281bf5b3" providerId="LiveId" clId="{691D1CFD-5413-42BE-949A-05D40C9BC1F8}" dt="2021-07-22T10:39:20.315" v="102" actId="20577"/>
          <ac:spMkLst>
            <pc:docMk/>
            <pc:sldMk cId="647267325" sldId="346"/>
            <ac:spMk id="4" creationId="{89DD7E26-2D34-FB4C-8216-767D2E07D18D}"/>
          </ac:spMkLst>
        </pc:spChg>
        <pc:picChg chg="mod">
          <ac:chgData name="Tommy ." userId="1be9750d281bf5b3" providerId="LiveId" clId="{691D1CFD-5413-42BE-949A-05D40C9BC1F8}" dt="2021-07-22T10:39:29.260" v="103" actId="14100"/>
          <ac:picMkLst>
            <pc:docMk/>
            <pc:sldMk cId="647267325" sldId="346"/>
            <ac:picMk id="5" creationId="{D04303D7-CE94-D14F-BD58-A3DD20938609}"/>
          </ac:picMkLst>
        </pc:picChg>
      </pc:sldChg>
      <pc:sldChg chg="modSp mod">
        <pc:chgData name="Tommy ." userId="1be9750d281bf5b3" providerId="LiveId" clId="{691D1CFD-5413-42BE-949A-05D40C9BC1F8}" dt="2021-07-22T10:31:11.022" v="39" actId="2711"/>
        <pc:sldMkLst>
          <pc:docMk/>
          <pc:sldMk cId="1509163409" sldId="348"/>
        </pc:sldMkLst>
        <pc:spChg chg="mod">
          <ac:chgData name="Tommy ." userId="1be9750d281bf5b3" providerId="LiveId" clId="{691D1CFD-5413-42BE-949A-05D40C9BC1F8}" dt="2021-07-22T10:31:11.022" v="39" actId="2711"/>
          <ac:spMkLst>
            <pc:docMk/>
            <pc:sldMk cId="1509163409" sldId="348"/>
            <ac:spMk id="3" creationId="{ED0D734A-3E31-3A49-86C8-D3FBC6EBD70D}"/>
          </ac:spMkLst>
        </pc:spChg>
      </pc:sldChg>
      <pc:sldChg chg="modSp mod">
        <pc:chgData name="Tommy ." userId="1be9750d281bf5b3" providerId="LiveId" clId="{691D1CFD-5413-42BE-949A-05D40C9BC1F8}" dt="2021-07-22T10:45:38.297" v="106" actId="14100"/>
        <pc:sldMkLst>
          <pc:docMk/>
          <pc:sldMk cId="2911201546" sldId="354"/>
        </pc:sldMkLst>
        <pc:spChg chg="mod">
          <ac:chgData name="Tommy ." userId="1be9750d281bf5b3" providerId="LiveId" clId="{691D1CFD-5413-42BE-949A-05D40C9BC1F8}" dt="2021-07-22T10:45:24.913" v="104" actId="255"/>
          <ac:spMkLst>
            <pc:docMk/>
            <pc:sldMk cId="2911201546" sldId="354"/>
            <ac:spMk id="4" creationId="{89DD7E26-2D34-FB4C-8216-767D2E07D18D}"/>
          </ac:spMkLst>
        </pc:spChg>
        <pc:picChg chg="mod">
          <ac:chgData name="Tommy ." userId="1be9750d281bf5b3" providerId="LiveId" clId="{691D1CFD-5413-42BE-949A-05D40C9BC1F8}" dt="2021-07-22T10:45:38.297" v="106" actId="14100"/>
          <ac:picMkLst>
            <pc:docMk/>
            <pc:sldMk cId="2911201546" sldId="354"/>
            <ac:picMk id="6" creationId="{990C315A-E4EC-A64E-9F9F-CFA839C78988}"/>
          </ac:picMkLst>
        </pc:picChg>
      </pc:sldChg>
      <pc:sldChg chg="modSp mod">
        <pc:chgData name="Tommy ." userId="1be9750d281bf5b3" providerId="LiveId" clId="{691D1CFD-5413-42BE-949A-05D40C9BC1F8}" dt="2021-07-22T10:56:17.161" v="235" actId="1076"/>
        <pc:sldMkLst>
          <pc:docMk/>
          <pc:sldMk cId="2266472821" sldId="356"/>
        </pc:sldMkLst>
        <pc:spChg chg="mod">
          <ac:chgData name="Tommy ." userId="1be9750d281bf5b3" providerId="LiveId" clId="{691D1CFD-5413-42BE-949A-05D40C9BC1F8}" dt="2021-07-22T10:56:17.161" v="235" actId="1076"/>
          <ac:spMkLst>
            <pc:docMk/>
            <pc:sldMk cId="2266472821" sldId="356"/>
            <ac:spMk id="4" creationId="{89DD7E26-2D34-FB4C-8216-767D2E07D18D}"/>
          </ac:spMkLst>
        </pc:spChg>
        <pc:spChg chg="mod">
          <ac:chgData name="Tommy ." userId="1be9750d281bf5b3" providerId="LiveId" clId="{691D1CFD-5413-42BE-949A-05D40C9BC1F8}" dt="2021-07-22T10:56:10.715" v="233" actId="255"/>
          <ac:spMkLst>
            <pc:docMk/>
            <pc:sldMk cId="2266472821" sldId="356"/>
            <ac:spMk id="8" creationId="{1F16A409-CD02-EE46-A8AB-79B534E8D83F}"/>
          </ac:spMkLst>
        </pc:spChg>
        <pc:picChg chg="mod">
          <ac:chgData name="Tommy ." userId="1be9750d281bf5b3" providerId="LiveId" clId="{691D1CFD-5413-42BE-949A-05D40C9BC1F8}" dt="2021-07-22T10:56:13.318" v="234" actId="1076"/>
          <ac:picMkLst>
            <pc:docMk/>
            <pc:sldMk cId="2266472821" sldId="356"/>
            <ac:picMk id="7" creationId="{EAD8788A-ACB5-694B-8713-127AFABF34C7}"/>
          </ac:picMkLst>
        </pc:picChg>
      </pc:sldChg>
      <pc:sldChg chg="modSp mod">
        <pc:chgData name="Tommy ." userId="1be9750d281bf5b3" providerId="LiveId" clId="{691D1CFD-5413-42BE-949A-05D40C9BC1F8}" dt="2021-07-22T10:56:38.150" v="237" actId="14100"/>
        <pc:sldMkLst>
          <pc:docMk/>
          <pc:sldMk cId="3058040113" sldId="357"/>
        </pc:sldMkLst>
        <pc:spChg chg="mod">
          <ac:chgData name="Tommy ." userId="1be9750d281bf5b3" providerId="LiveId" clId="{691D1CFD-5413-42BE-949A-05D40C9BC1F8}" dt="2021-07-22T10:56:38.150" v="237" actId="14100"/>
          <ac:spMkLst>
            <pc:docMk/>
            <pc:sldMk cId="3058040113" sldId="357"/>
            <ac:spMk id="4" creationId="{89DD7E26-2D34-FB4C-8216-767D2E07D18D}"/>
          </ac:spMkLst>
        </pc:spChg>
      </pc:sldChg>
      <pc:sldChg chg="modSp mod">
        <pc:chgData name="Tommy ." userId="1be9750d281bf5b3" providerId="LiveId" clId="{691D1CFD-5413-42BE-949A-05D40C9BC1F8}" dt="2021-07-22T10:56:49.213" v="238" actId="255"/>
        <pc:sldMkLst>
          <pc:docMk/>
          <pc:sldMk cId="3631509848" sldId="358"/>
        </pc:sldMkLst>
        <pc:spChg chg="mod">
          <ac:chgData name="Tommy ." userId="1be9750d281bf5b3" providerId="LiveId" clId="{691D1CFD-5413-42BE-949A-05D40C9BC1F8}" dt="2021-07-22T10:56:49.213" v="238" actId="255"/>
          <ac:spMkLst>
            <pc:docMk/>
            <pc:sldMk cId="3631509848" sldId="358"/>
            <ac:spMk id="4" creationId="{89DD7E26-2D34-FB4C-8216-767D2E07D18D}"/>
          </ac:spMkLst>
        </pc:spChg>
      </pc:sldChg>
      <pc:sldChg chg="modSp mod">
        <pc:chgData name="Tommy ." userId="1be9750d281bf5b3" providerId="LiveId" clId="{691D1CFD-5413-42BE-949A-05D40C9BC1F8}" dt="2021-07-22T10:31:46.968" v="42" actId="255"/>
        <pc:sldMkLst>
          <pc:docMk/>
          <pc:sldMk cId="2639920979" sldId="359"/>
        </pc:sldMkLst>
        <pc:spChg chg="mod">
          <ac:chgData name="Tommy ." userId="1be9750d281bf5b3" providerId="LiveId" clId="{691D1CFD-5413-42BE-949A-05D40C9BC1F8}" dt="2021-07-22T10:31:46.968" v="42" actId="255"/>
          <ac:spMkLst>
            <pc:docMk/>
            <pc:sldMk cId="2639920979" sldId="359"/>
            <ac:spMk id="3075" creationId="{00000000-0000-0000-0000-000000000000}"/>
          </ac:spMkLst>
        </pc:spChg>
      </pc:sldChg>
      <pc:sldChg chg="addSp delSp modSp mod">
        <pc:chgData name="Tommy ." userId="1be9750d281bf5b3" providerId="LiveId" clId="{691D1CFD-5413-42BE-949A-05D40C9BC1F8}" dt="2021-07-22T10:48:33.344" v="149" actId="14100"/>
        <pc:sldMkLst>
          <pc:docMk/>
          <pc:sldMk cId="1641829779" sldId="360"/>
        </pc:sldMkLst>
        <pc:spChg chg="add mod">
          <ac:chgData name="Tommy ." userId="1be9750d281bf5b3" providerId="LiveId" clId="{691D1CFD-5413-42BE-949A-05D40C9BC1F8}" dt="2021-07-22T10:48:19.297" v="143" actId="20577"/>
          <ac:spMkLst>
            <pc:docMk/>
            <pc:sldMk cId="1641829779" sldId="360"/>
            <ac:spMk id="3" creationId="{7D325651-D914-4336-B2C6-5FC44EACD051}"/>
          </ac:spMkLst>
        </pc:spChg>
        <pc:spChg chg="del mod">
          <ac:chgData name="Tommy ." userId="1be9750d281bf5b3" providerId="LiveId" clId="{691D1CFD-5413-42BE-949A-05D40C9BC1F8}" dt="2021-07-22T10:47:57.604" v="139" actId="478"/>
          <ac:spMkLst>
            <pc:docMk/>
            <pc:sldMk cId="1641829779" sldId="360"/>
            <ac:spMk id="5" creationId="{33CD047E-547F-AC46-A105-0BC5BB371A3A}"/>
          </ac:spMkLst>
        </pc:spChg>
        <pc:picChg chg="mod">
          <ac:chgData name="Tommy ." userId="1be9750d281bf5b3" providerId="LiveId" clId="{691D1CFD-5413-42BE-949A-05D40C9BC1F8}" dt="2021-07-22T10:48:33.344" v="149" actId="14100"/>
          <ac:picMkLst>
            <pc:docMk/>
            <pc:sldMk cId="1641829779" sldId="360"/>
            <ac:picMk id="8" creationId="{6073CFEC-9785-2F4A-99CF-8C936B861172}"/>
          </ac:picMkLst>
        </pc:picChg>
      </pc:sldChg>
      <pc:sldChg chg="modSp del mod">
        <pc:chgData name="Tommy ." userId="1be9750d281bf5b3" providerId="LiveId" clId="{691D1CFD-5413-42BE-949A-05D40C9BC1F8}" dt="2021-07-22T10:47:28.338" v="132" actId="2696"/>
        <pc:sldMkLst>
          <pc:docMk/>
          <pc:sldMk cId="2732458499" sldId="360"/>
        </pc:sldMkLst>
        <pc:picChg chg="mod">
          <ac:chgData name="Tommy ." userId="1be9750d281bf5b3" providerId="LiveId" clId="{691D1CFD-5413-42BE-949A-05D40C9BC1F8}" dt="2021-07-22T10:46:11.937" v="108" actId="1076"/>
          <ac:picMkLst>
            <pc:docMk/>
            <pc:sldMk cId="2732458499" sldId="360"/>
            <ac:picMk id="8" creationId="{6073CFEC-9785-2F4A-99CF-8C936B861172}"/>
          </ac:picMkLst>
        </pc:picChg>
      </pc:sldChg>
      <pc:sldChg chg="delSp modSp mod">
        <pc:chgData name="Tommy ." userId="1be9750d281bf5b3" providerId="LiveId" clId="{691D1CFD-5413-42BE-949A-05D40C9BC1F8}" dt="2021-07-22T10:55:49.467" v="231"/>
        <pc:sldMkLst>
          <pc:docMk/>
          <pc:sldMk cId="3954176321" sldId="362"/>
        </pc:sldMkLst>
        <pc:spChg chg="del mod">
          <ac:chgData name="Tommy ." userId="1be9750d281bf5b3" providerId="LiveId" clId="{691D1CFD-5413-42BE-949A-05D40C9BC1F8}" dt="2021-07-22T10:55:49.467" v="231"/>
          <ac:spMkLst>
            <pc:docMk/>
            <pc:sldMk cId="3954176321" sldId="362"/>
            <ac:spMk id="4" creationId="{F3632AC4-A4AC-2046-8481-A7D2330AB626}"/>
          </ac:spMkLst>
        </pc:spChg>
        <pc:spChg chg="mod">
          <ac:chgData name="Tommy ." userId="1be9750d281bf5b3" providerId="LiveId" clId="{691D1CFD-5413-42BE-949A-05D40C9BC1F8}" dt="2021-07-22T10:55:35.481" v="224" actId="255"/>
          <ac:spMkLst>
            <pc:docMk/>
            <pc:sldMk cId="3954176321" sldId="362"/>
            <ac:spMk id="5" creationId="{33CD047E-547F-AC46-A105-0BC5BB371A3A}"/>
          </ac:spMkLst>
        </pc:spChg>
        <pc:picChg chg="mod">
          <ac:chgData name="Tommy ." userId="1be9750d281bf5b3" providerId="LiveId" clId="{691D1CFD-5413-42BE-949A-05D40C9BC1F8}" dt="2021-07-22T10:55:48.813" v="229" actId="1076"/>
          <ac:picMkLst>
            <pc:docMk/>
            <pc:sldMk cId="3954176321" sldId="362"/>
            <ac:picMk id="7" creationId="{BACAA34F-BD67-224E-9EE6-BBD9565DB3E4}"/>
          </ac:picMkLst>
        </pc:picChg>
      </pc:sldChg>
      <pc:sldChg chg="del">
        <pc:chgData name="Tommy ." userId="1be9750d281bf5b3" providerId="LiveId" clId="{691D1CFD-5413-42BE-949A-05D40C9BC1F8}" dt="2021-07-22T10:50:50.795" v="168" actId="2696"/>
        <pc:sldMkLst>
          <pc:docMk/>
          <pc:sldMk cId="969274872" sldId="363"/>
        </pc:sldMkLst>
      </pc:sldChg>
      <pc:sldChg chg="delSp modSp mod">
        <pc:chgData name="Tommy ." userId="1be9750d281bf5b3" providerId="LiveId" clId="{691D1CFD-5413-42BE-949A-05D40C9BC1F8}" dt="2021-07-22T10:52:20.121" v="189" actId="14100"/>
        <pc:sldMkLst>
          <pc:docMk/>
          <pc:sldMk cId="1075229200" sldId="366"/>
        </pc:sldMkLst>
        <pc:spChg chg="mod">
          <ac:chgData name="Tommy ." userId="1be9750d281bf5b3" providerId="LiveId" clId="{691D1CFD-5413-42BE-949A-05D40C9BC1F8}" dt="2021-07-22T10:52:05.237" v="184" actId="20577"/>
          <ac:spMkLst>
            <pc:docMk/>
            <pc:sldMk cId="1075229200" sldId="366"/>
            <ac:spMk id="9" creationId="{4EB815A8-8BFE-654C-86E9-1346DCD047B6}"/>
          </ac:spMkLst>
        </pc:spChg>
        <pc:spChg chg="mod">
          <ac:chgData name="Tommy ." userId="1be9750d281bf5b3" providerId="LiveId" clId="{691D1CFD-5413-42BE-949A-05D40C9BC1F8}" dt="2021-07-22T10:52:13.110" v="187" actId="1076"/>
          <ac:spMkLst>
            <pc:docMk/>
            <pc:sldMk cId="1075229200" sldId="366"/>
            <ac:spMk id="14" creationId="{EE0E6F6B-2D94-7245-B9FF-DCB290B9459E}"/>
          </ac:spMkLst>
        </pc:spChg>
        <pc:picChg chg="mod">
          <ac:chgData name="Tommy ." userId="1be9750d281bf5b3" providerId="LiveId" clId="{691D1CFD-5413-42BE-949A-05D40C9BC1F8}" dt="2021-07-22T10:52:20.121" v="189" actId="14100"/>
          <ac:picMkLst>
            <pc:docMk/>
            <pc:sldMk cId="1075229200" sldId="366"/>
            <ac:picMk id="12" creationId="{8EA03F1A-373B-9E4C-94B0-5991714BE098}"/>
          </ac:picMkLst>
        </pc:picChg>
        <pc:picChg chg="del">
          <ac:chgData name="Tommy ." userId="1be9750d281bf5b3" providerId="LiveId" clId="{691D1CFD-5413-42BE-949A-05D40C9BC1F8}" dt="2021-07-22T10:51:21.941" v="169" actId="478"/>
          <ac:picMkLst>
            <pc:docMk/>
            <pc:sldMk cId="1075229200" sldId="366"/>
            <ac:picMk id="13" creationId="{028664A2-D4D6-4047-B3D6-57E914BA723B}"/>
          </ac:picMkLst>
        </pc:picChg>
      </pc:sldChg>
      <pc:sldChg chg="modSp new mod">
        <pc:chgData name="Tommy ." userId="1be9750d281bf5b3" providerId="LiveId" clId="{691D1CFD-5413-42BE-949A-05D40C9BC1F8}" dt="2021-07-22T12:15:24.437" v="1461" actId="20577"/>
        <pc:sldMkLst>
          <pc:docMk/>
          <pc:sldMk cId="1857146275" sldId="367"/>
        </pc:sldMkLst>
        <pc:spChg chg="mod">
          <ac:chgData name="Tommy ." userId="1be9750d281bf5b3" providerId="LiveId" clId="{691D1CFD-5413-42BE-949A-05D40C9BC1F8}" dt="2021-07-22T10:59:17.048" v="266" actId="20577"/>
          <ac:spMkLst>
            <pc:docMk/>
            <pc:sldMk cId="1857146275" sldId="367"/>
            <ac:spMk id="2" creationId="{C0C1816D-2674-43F9-BFCE-F82038C5A218}"/>
          </ac:spMkLst>
        </pc:spChg>
        <pc:spChg chg="mod">
          <ac:chgData name="Tommy ." userId="1be9750d281bf5b3" providerId="LiveId" clId="{691D1CFD-5413-42BE-949A-05D40C9BC1F8}" dt="2021-07-22T12:15:24.437" v="1461" actId="20577"/>
          <ac:spMkLst>
            <pc:docMk/>
            <pc:sldMk cId="1857146275" sldId="367"/>
            <ac:spMk id="3" creationId="{4969A157-DB81-485D-AE2B-ED67D4680A01}"/>
          </ac:spMkLst>
        </pc:spChg>
      </pc:sldChg>
      <pc:sldChg chg="addSp modSp new mod">
        <pc:chgData name="Tommy ." userId="1be9750d281bf5b3" providerId="LiveId" clId="{691D1CFD-5413-42BE-949A-05D40C9BC1F8}" dt="2021-07-22T12:22:20.908" v="1591" actId="20577"/>
        <pc:sldMkLst>
          <pc:docMk/>
          <pc:sldMk cId="441613862" sldId="368"/>
        </pc:sldMkLst>
        <pc:spChg chg="mod">
          <ac:chgData name="Tommy ." userId="1be9750d281bf5b3" providerId="LiveId" clId="{691D1CFD-5413-42BE-949A-05D40C9BC1F8}" dt="2021-07-22T10:59:25.590" v="267"/>
          <ac:spMkLst>
            <pc:docMk/>
            <pc:sldMk cId="441613862" sldId="368"/>
            <ac:spMk id="2" creationId="{5C73657F-65E4-43A0-B820-AD34D0D3BAC0}"/>
          </ac:spMkLst>
        </pc:spChg>
        <pc:spChg chg="mod">
          <ac:chgData name="Tommy ." userId="1be9750d281bf5b3" providerId="LiveId" clId="{691D1CFD-5413-42BE-949A-05D40C9BC1F8}" dt="2021-07-22T12:13:14.031" v="1392" actId="20577"/>
          <ac:spMkLst>
            <pc:docMk/>
            <pc:sldMk cId="441613862" sldId="368"/>
            <ac:spMk id="3" creationId="{77DD991D-75E2-4195-B417-F81D8766E60E}"/>
          </ac:spMkLst>
        </pc:spChg>
        <pc:spChg chg="add mod">
          <ac:chgData name="Tommy ." userId="1be9750d281bf5b3" providerId="LiveId" clId="{691D1CFD-5413-42BE-949A-05D40C9BC1F8}" dt="2021-07-22T12:22:20.908" v="1591" actId="20577"/>
          <ac:spMkLst>
            <pc:docMk/>
            <pc:sldMk cId="441613862" sldId="368"/>
            <ac:spMk id="4" creationId="{15CC6028-9894-4F4B-A1A2-15D41057D1A8}"/>
          </ac:spMkLst>
        </pc:spChg>
        <pc:spChg chg="add mod">
          <ac:chgData name="Tommy ." userId="1be9750d281bf5b3" providerId="LiveId" clId="{691D1CFD-5413-42BE-949A-05D40C9BC1F8}" dt="2021-07-22T12:21:50.756" v="1590" actId="1076"/>
          <ac:spMkLst>
            <pc:docMk/>
            <pc:sldMk cId="441613862" sldId="368"/>
            <ac:spMk id="5" creationId="{7C82091C-C7D4-4ACC-96E1-DC543522B09A}"/>
          </ac:spMkLst>
        </pc:spChg>
      </pc:sldChg>
      <pc:sldChg chg="delSp modSp mod">
        <pc:chgData name="Tommy ." userId="1be9750d281bf5b3" providerId="LiveId" clId="{691D1CFD-5413-42BE-949A-05D40C9BC1F8}" dt="2021-07-22T10:47:21.353" v="131"/>
        <pc:sldMkLst>
          <pc:docMk/>
          <pc:sldMk cId="1876906354" sldId="369"/>
        </pc:sldMkLst>
        <pc:spChg chg="mod">
          <ac:chgData name="Tommy ." userId="1be9750d281bf5b3" providerId="LiveId" clId="{691D1CFD-5413-42BE-949A-05D40C9BC1F8}" dt="2021-07-22T10:47:21.353" v="131"/>
          <ac:spMkLst>
            <pc:docMk/>
            <pc:sldMk cId="1876906354" sldId="369"/>
            <ac:spMk id="5" creationId="{33CD047E-547F-AC46-A105-0BC5BB371A3A}"/>
          </ac:spMkLst>
        </pc:spChg>
        <pc:spChg chg="del">
          <ac:chgData name="Tommy ." userId="1be9750d281bf5b3" providerId="LiveId" clId="{691D1CFD-5413-42BE-949A-05D40C9BC1F8}" dt="2021-07-22T10:46:33.485" v="111" actId="478"/>
          <ac:spMkLst>
            <pc:docMk/>
            <pc:sldMk cId="1876906354" sldId="369"/>
            <ac:spMk id="9" creationId="{D3730806-5F1C-4146-A9EB-2A39C491B4B3}"/>
          </ac:spMkLst>
        </pc:spChg>
        <pc:picChg chg="del">
          <ac:chgData name="Tommy ." userId="1be9750d281bf5b3" providerId="LiveId" clId="{691D1CFD-5413-42BE-949A-05D40C9BC1F8}" dt="2021-07-22T10:46:29.198" v="110" actId="478"/>
          <ac:picMkLst>
            <pc:docMk/>
            <pc:sldMk cId="1876906354" sldId="369"/>
            <ac:picMk id="8" creationId="{6073CFEC-9785-2F4A-99CF-8C936B861172}"/>
          </ac:picMkLst>
        </pc:picChg>
      </pc:sldChg>
      <pc:sldChg chg="modSp mod">
        <pc:chgData name="Tommy ." userId="1be9750d281bf5b3" providerId="LiveId" clId="{691D1CFD-5413-42BE-949A-05D40C9BC1F8}" dt="2021-07-22T10:49:45.307" v="163" actId="12"/>
        <pc:sldMkLst>
          <pc:docMk/>
          <pc:sldMk cId="2910692943" sldId="370"/>
        </pc:sldMkLst>
        <pc:spChg chg="mod">
          <ac:chgData name="Tommy ." userId="1be9750d281bf5b3" providerId="LiveId" clId="{691D1CFD-5413-42BE-949A-05D40C9BC1F8}" dt="2021-07-22T10:49:45.307" v="163" actId="12"/>
          <ac:spMkLst>
            <pc:docMk/>
            <pc:sldMk cId="2910692943" sldId="370"/>
            <ac:spMk id="5" creationId="{33CD047E-547F-AC46-A105-0BC5BB371A3A}"/>
          </ac:spMkLst>
        </pc:spChg>
      </pc:sldChg>
      <pc:sldChg chg="modSp mod">
        <pc:chgData name="Tommy ." userId="1be9750d281bf5b3" providerId="LiveId" clId="{691D1CFD-5413-42BE-949A-05D40C9BC1F8}" dt="2021-07-22T10:50:16.396" v="167" actId="255"/>
        <pc:sldMkLst>
          <pc:docMk/>
          <pc:sldMk cId="1171912533" sldId="371"/>
        </pc:sldMkLst>
        <pc:spChg chg="mod">
          <ac:chgData name="Tommy ." userId="1be9750d281bf5b3" providerId="LiveId" clId="{691D1CFD-5413-42BE-949A-05D40C9BC1F8}" dt="2021-07-22T10:50:16.396" v="167" actId="255"/>
          <ac:spMkLst>
            <pc:docMk/>
            <pc:sldMk cId="1171912533" sldId="371"/>
            <ac:spMk id="5" creationId="{33CD047E-547F-AC46-A105-0BC5BB371A3A}"/>
          </ac:spMkLst>
        </pc:spChg>
      </pc:sldChg>
      <pc:sldChg chg="addSp delSp modSp mod">
        <pc:chgData name="Tommy ." userId="1be9750d281bf5b3" providerId="LiveId" clId="{691D1CFD-5413-42BE-949A-05D40C9BC1F8}" dt="2021-07-22T10:54:28.309" v="212" actId="1076"/>
        <pc:sldMkLst>
          <pc:docMk/>
          <pc:sldMk cId="3812654927" sldId="372"/>
        </pc:sldMkLst>
        <pc:spChg chg="add mod">
          <ac:chgData name="Tommy ." userId="1be9750d281bf5b3" providerId="LiveId" clId="{691D1CFD-5413-42BE-949A-05D40C9BC1F8}" dt="2021-07-22T10:53:49.983" v="206" actId="14100"/>
          <ac:spMkLst>
            <pc:docMk/>
            <pc:sldMk cId="3812654927" sldId="372"/>
            <ac:spMk id="3" creationId="{851D6663-F1FC-40A1-813A-DA752D30DD23}"/>
          </ac:spMkLst>
        </pc:spChg>
        <pc:spChg chg="del mod">
          <ac:chgData name="Tommy ." userId="1be9750d281bf5b3" providerId="LiveId" clId="{691D1CFD-5413-42BE-949A-05D40C9BC1F8}" dt="2021-07-22T10:53:03.109" v="196" actId="478"/>
          <ac:spMkLst>
            <pc:docMk/>
            <pc:sldMk cId="3812654927" sldId="372"/>
            <ac:spMk id="9" creationId="{4EB815A8-8BFE-654C-86E9-1346DCD047B6}"/>
          </ac:spMkLst>
        </pc:spChg>
        <pc:spChg chg="mod">
          <ac:chgData name="Tommy ." userId="1be9750d281bf5b3" providerId="LiveId" clId="{691D1CFD-5413-42BE-949A-05D40C9BC1F8}" dt="2021-07-22T10:54:28.309" v="212" actId="1076"/>
          <ac:spMkLst>
            <pc:docMk/>
            <pc:sldMk cId="3812654927" sldId="372"/>
            <ac:spMk id="14" creationId="{EE0E6F6B-2D94-7245-B9FF-DCB290B9459E}"/>
          </ac:spMkLst>
        </pc:spChg>
        <pc:picChg chg="del">
          <ac:chgData name="Tommy ." userId="1be9750d281bf5b3" providerId="LiveId" clId="{691D1CFD-5413-42BE-949A-05D40C9BC1F8}" dt="2021-07-22T10:52:37.436" v="191" actId="478"/>
          <ac:picMkLst>
            <pc:docMk/>
            <pc:sldMk cId="3812654927" sldId="372"/>
            <ac:picMk id="12" creationId="{8EA03F1A-373B-9E4C-94B0-5991714BE098}"/>
          </ac:picMkLst>
        </pc:picChg>
        <pc:picChg chg="mod">
          <ac:chgData name="Tommy ." userId="1be9750d281bf5b3" providerId="LiveId" clId="{691D1CFD-5413-42BE-949A-05D40C9BC1F8}" dt="2021-07-22T10:54:00.675" v="211" actId="1076"/>
          <ac:picMkLst>
            <pc:docMk/>
            <pc:sldMk cId="3812654927" sldId="372"/>
            <ac:picMk id="13" creationId="{028664A2-D4D6-4047-B3D6-57E914BA723B}"/>
          </ac:picMkLst>
        </pc:picChg>
      </pc:sldChg>
      <pc:sldChg chg="delSp modSp del mod">
        <pc:chgData name="Tommy ." userId="1be9750d281bf5b3" providerId="LiveId" clId="{691D1CFD-5413-42BE-949A-05D40C9BC1F8}" dt="2021-07-22T10:55:13.106" v="219" actId="2696"/>
        <pc:sldMkLst>
          <pc:docMk/>
          <pc:sldMk cId="508077136" sldId="373"/>
        </pc:sldMkLst>
        <pc:spChg chg="del mod">
          <ac:chgData name="Tommy ." userId="1be9750d281bf5b3" providerId="LiveId" clId="{691D1CFD-5413-42BE-949A-05D40C9BC1F8}" dt="2021-07-22T10:55:05.151" v="217"/>
          <ac:spMkLst>
            <pc:docMk/>
            <pc:sldMk cId="508077136" sldId="373"/>
            <ac:spMk id="4" creationId="{F3632AC4-A4AC-2046-8481-A7D2330AB626}"/>
          </ac:spMkLst>
        </pc:spChg>
        <pc:spChg chg="mod">
          <ac:chgData name="Tommy ." userId="1be9750d281bf5b3" providerId="LiveId" clId="{691D1CFD-5413-42BE-949A-05D40C9BC1F8}" dt="2021-07-22T10:54:56.272" v="213" actId="255"/>
          <ac:spMkLst>
            <pc:docMk/>
            <pc:sldMk cId="508077136" sldId="373"/>
            <ac:spMk id="5" creationId="{33CD047E-547F-AC46-A105-0BC5BB371A3A}"/>
          </ac:spMkLst>
        </pc:spChg>
        <pc:spChg chg="del">
          <ac:chgData name="Tommy ." userId="1be9750d281bf5b3" providerId="LiveId" clId="{691D1CFD-5413-42BE-949A-05D40C9BC1F8}" dt="2021-07-22T10:55:05.151" v="215" actId="478"/>
          <ac:spMkLst>
            <pc:docMk/>
            <pc:sldMk cId="508077136" sldId="373"/>
            <ac:spMk id="8" creationId="{8A5F1988-28F1-3542-A5A7-A9D76AF39646}"/>
          </ac:spMkLst>
        </pc:spChg>
        <pc:picChg chg="del">
          <ac:chgData name="Tommy ." userId="1be9750d281bf5b3" providerId="LiveId" clId="{691D1CFD-5413-42BE-949A-05D40C9BC1F8}" dt="2021-07-22T10:55:08.537" v="218" actId="478"/>
          <ac:picMkLst>
            <pc:docMk/>
            <pc:sldMk cId="508077136" sldId="373"/>
            <ac:picMk id="7" creationId="{BACAA34F-BD67-224E-9EE6-BBD9565DB3E4}"/>
          </ac:picMkLst>
        </pc:picChg>
      </pc:sldChg>
    </pc:docChg>
  </pc:docChgLst>
  <pc:docChgLst>
    <pc:chgData name="Sheila Holmes" userId="6e7462e7-2d5c-446e-98fb-109e4125352a" providerId="ADAL" clId="{21FB687C-4B88-AE44-9FAB-E29B34C84B3E}"/>
    <pc:docChg chg="undo custSel addSld delSld modSld sldOrd">
      <pc:chgData name="Sheila Holmes" userId="6e7462e7-2d5c-446e-98fb-109e4125352a" providerId="ADAL" clId="{21FB687C-4B88-AE44-9FAB-E29B34C84B3E}" dt="2021-03-07T11:37:30.720" v="6552" actId="20577"/>
      <pc:docMkLst>
        <pc:docMk/>
      </pc:docMkLst>
      <pc:sldChg chg="modSp mod">
        <pc:chgData name="Sheila Holmes" userId="6e7462e7-2d5c-446e-98fb-109e4125352a" providerId="ADAL" clId="{21FB687C-4B88-AE44-9FAB-E29B34C84B3E}" dt="2021-03-07T11:37:30.720" v="6552" actId="20577"/>
        <pc:sldMkLst>
          <pc:docMk/>
          <pc:sldMk cId="0" sldId="256"/>
        </pc:sldMkLst>
        <pc:spChg chg="mod">
          <ac:chgData name="Sheila Holmes" userId="6e7462e7-2d5c-446e-98fb-109e4125352a" providerId="ADAL" clId="{21FB687C-4B88-AE44-9FAB-E29B34C84B3E}" dt="2021-03-07T11:37:30.720" v="6552" actId="20577"/>
          <ac:spMkLst>
            <pc:docMk/>
            <pc:sldMk cId="0" sldId="256"/>
            <ac:spMk id="2053" creationId="{00000000-0000-0000-0000-000000000000}"/>
          </ac:spMkLst>
        </pc:spChg>
      </pc:sldChg>
      <pc:sldChg chg="modSp mod">
        <pc:chgData name="Sheila Holmes" userId="6e7462e7-2d5c-446e-98fb-109e4125352a" providerId="ADAL" clId="{21FB687C-4B88-AE44-9FAB-E29B34C84B3E}" dt="2021-02-23T20:09:06.443" v="5005" actId="255"/>
        <pc:sldMkLst>
          <pc:docMk/>
          <pc:sldMk cId="0" sldId="328"/>
        </pc:sldMkLst>
        <pc:spChg chg="mod">
          <ac:chgData name="Sheila Holmes" userId="6e7462e7-2d5c-446e-98fb-109e4125352a" providerId="ADAL" clId="{21FB687C-4B88-AE44-9FAB-E29B34C84B3E}" dt="2021-02-23T20:00:25.719" v="5000" actId="20577"/>
          <ac:spMkLst>
            <pc:docMk/>
            <pc:sldMk cId="0" sldId="328"/>
            <ac:spMk id="3074" creationId="{00000000-0000-0000-0000-000000000000}"/>
          </ac:spMkLst>
        </pc:spChg>
        <pc:spChg chg="mod">
          <ac:chgData name="Sheila Holmes" userId="6e7462e7-2d5c-446e-98fb-109e4125352a" providerId="ADAL" clId="{21FB687C-4B88-AE44-9FAB-E29B34C84B3E}" dt="2021-02-23T20:09:06.443" v="5005" actId="255"/>
          <ac:spMkLst>
            <pc:docMk/>
            <pc:sldMk cId="0" sldId="328"/>
            <ac:spMk id="3075" creationId="{00000000-0000-0000-0000-000000000000}"/>
          </ac:spMkLst>
        </pc:spChg>
      </pc:sldChg>
      <pc:sldChg chg="modSp mod ord">
        <pc:chgData name="Sheila Holmes" userId="6e7462e7-2d5c-446e-98fb-109e4125352a" providerId="ADAL" clId="{21FB687C-4B88-AE44-9FAB-E29B34C84B3E}" dt="2021-02-23T20:00:11.450" v="4993" actId="20577"/>
        <pc:sldMkLst>
          <pc:docMk/>
          <pc:sldMk cId="0" sldId="335"/>
        </pc:sldMkLst>
        <pc:spChg chg="mod">
          <ac:chgData name="Sheila Holmes" userId="6e7462e7-2d5c-446e-98fb-109e4125352a" providerId="ADAL" clId="{21FB687C-4B88-AE44-9FAB-E29B34C84B3E}" dt="2021-02-21T20:10:02.637" v="4364" actId="20577"/>
          <ac:spMkLst>
            <pc:docMk/>
            <pc:sldMk cId="0" sldId="335"/>
            <ac:spMk id="2" creationId="{00000000-0000-0000-0000-000000000000}"/>
          </ac:spMkLst>
        </pc:spChg>
        <pc:spChg chg="mod">
          <ac:chgData name="Sheila Holmes" userId="6e7462e7-2d5c-446e-98fb-109e4125352a" providerId="ADAL" clId="{21FB687C-4B88-AE44-9FAB-E29B34C84B3E}" dt="2021-02-23T20:00:11.450" v="4993" actId="20577"/>
          <ac:spMkLst>
            <pc:docMk/>
            <pc:sldMk cId="0" sldId="335"/>
            <ac:spMk id="5" creationId="{F632A54B-0408-9240-9E64-00C36E06307B}"/>
          </ac:spMkLst>
        </pc:spChg>
      </pc:sldChg>
      <pc:sldChg chg="addSp delSp modSp mod">
        <pc:chgData name="Sheila Holmes" userId="6e7462e7-2d5c-446e-98fb-109e4125352a" providerId="ADAL" clId="{21FB687C-4B88-AE44-9FAB-E29B34C84B3E}" dt="2021-02-21T17:01:51.598" v="1402" actId="5793"/>
        <pc:sldMkLst>
          <pc:docMk/>
          <pc:sldMk cId="3834010113" sldId="343"/>
        </pc:sldMkLst>
        <pc:spChg chg="mod">
          <ac:chgData name="Sheila Holmes" userId="6e7462e7-2d5c-446e-98fb-109e4125352a" providerId="ADAL" clId="{21FB687C-4B88-AE44-9FAB-E29B34C84B3E}" dt="2021-02-21T11:56:11.618" v="22" actId="20577"/>
          <ac:spMkLst>
            <pc:docMk/>
            <pc:sldMk cId="3834010113" sldId="343"/>
            <ac:spMk id="2" creationId="{00000000-0000-0000-0000-000000000000}"/>
          </ac:spMkLst>
        </pc:spChg>
        <pc:spChg chg="add mod">
          <ac:chgData name="Sheila Holmes" userId="6e7462e7-2d5c-446e-98fb-109e4125352a" providerId="ADAL" clId="{21FB687C-4B88-AE44-9FAB-E29B34C84B3E}" dt="2021-02-21T17:01:51.598" v="1402" actId="5793"/>
          <ac:spMkLst>
            <pc:docMk/>
            <pc:sldMk cId="3834010113" sldId="343"/>
            <ac:spMk id="3" creationId="{9F36AB51-5BED-5F4B-9DA8-A66953E4A3E6}"/>
          </ac:spMkLst>
        </pc:spChg>
        <pc:spChg chg="del mod">
          <ac:chgData name="Sheila Holmes" userId="6e7462e7-2d5c-446e-98fb-109e4125352a" providerId="ADAL" clId="{21FB687C-4B88-AE44-9FAB-E29B34C84B3E}" dt="2021-02-21T12:52:36.691" v="871" actId="478"/>
          <ac:spMkLst>
            <pc:docMk/>
            <pc:sldMk cId="3834010113" sldId="343"/>
            <ac:spMk id="4" creationId="{89DD7E26-2D34-FB4C-8216-767D2E07D18D}"/>
          </ac:spMkLst>
        </pc:spChg>
        <pc:spChg chg="add del mod">
          <ac:chgData name="Sheila Holmes" userId="6e7462e7-2d5c-446e-98fb-109e4125352a" providerId="ADAL" clId="{21FB687C-4B88-AE44-9FAB-E29B34C84B3E}" dt="2021-02-21T12:52:41.491" v="872" actId="478"/>
          <ac:spMkLst>
            <pc:docMk/>
            <pc:sldMk cId="3834010113" sldId="343"/>
            <ac:spMk id="6" creationId="{866AF946-20A8-B340-B6A8-16EE5AD193FD}"/>
          </ac:spMkLst>
        </pc:spChg>
      </pc:sldChg>
      <pc:sldChg chg="modSp del mod">
        <pc:chgData name="Sheila Holmes" userId="6e7462e7-2d5c-446e-98fb-109e4125352a" providerId="ADAL" clId="{21FB687C-4B88-AE44-9FAB-E29B34C84B3E}" dt="2021-02-21T19:44:46.373" v="3877" actId="2696"/>
        <pc:sldMkLst>
          <pc:docMk/>
          <pc:sldMk cId="1351403138" sldId="344"/>
        </pc:sldMkLst>
        <pc:spChg chg="mod">
          <ac:chgData name="Sheila Holmes" userId="6e7462e7-2d5c-446e-98fb-109e4125352a" providerId="ADAL" clId="{21FB687C-4B88-AE44-9FAB-E29B34C84B3E}" dt="2021-02-21T17:51:31.539" v="2793" actId="20577"/>
          <ac:spMkLst>
            <pc:docMk/>
            <pc:sldMk cId="1351403138" sldId="344"/>
            <ac:spMk id="2" creationId="{00000000-0000-0000-0000-000000000000}"/>
          </ac:spMkLst>
        </pc:spChg>
      </pc:sldChg>
      <pc:sldChg chg="addSp delSp modSp del mod">
        <pc:chgData name="Sheila Holmes" userId="6e7462e7-2d5c-446e-98fb-109e4125352a" providerId="ADAL" clId="{21FB687C-4B88-AE44-9FAB-E29B34C84B3E}" dt="2021-02-21T20:30:41.832" v="4849" actId="2696"/>
        <pc:sldMkLst>
          <pc:docMk/>
          <pc:sldMk cId="3277827254" sldId="345"/>
        </pc:sldMkLst>
        <pc:spChg chg="del">
          <ac:chgData name="Sheila Holmes" userId="6e7462e7-2d5c-446e-98fb-109e4125352a" providerId="ADAL" clId="{21FB687C-4B88-AE44-9FAB-E29B34C84B3E}" dt="2021-02-21T20:05:40.869" v="4303" actId="478"/>
          <ac:spMkLst>
            <pc:docMk/>
            <pc:sldMk cId="3277827254" sldId="345"/>
            <ac:spMk id="3" creationId="{6475DAB0-98EE-DE4F-BC13-D50648378073}"/>
          </ac:spMkLst>
        </pc:spChg>
        <pc:spChg chg="add mod">
          <ac:chgData name="Sheila Holmes" userId="6e7462e7-2d5c-446e-98fb-109e4125352a" providerId="ADAL" clId="{21FB687C-4B88-AE44-9FAB-E29B34C84B3E}" dt="2021-02-21T20:05:40.869" v="4303" actId="478"/>
          <ac:spMkLst>
            <pc:docMk/>
            <pc:sldMk cId="3277827254" sldId="345"/>
            <ac:spMk id="4" creationId="{00038F42-6D70-7946-AE8A-C3A3633BCAFA}"/>
          </ac:spMkLst>
        </pc:spChg>
      </pc:sldChg>
      <pc:sldChg chg="addSp delSp modSp mod">
        <pc:chgData name="Sheila Holmes" userId="6e7462e7-2d5c-446e-98fb-109e4125352a" providerId="ADAL" clId="{21FB687C-4B88-AE44-9FAB-E29B34C84B3E}" dt="2021-02-21T17:25:15.576" v="1639" actId="20577"/>
        <pc:sldMkLst>
          <pc:docMk/>
          <pc:sldMk cId="647267325" sldId="346"/>
        </pc:sldMkLst>
        <pc:spChg chg="mod">
          <ac:chgData name="Sheila Holmes" userId="6e7462e7-2d5c-446e-98fb-109e4125352a" providerId="ADAL" clId="{21FB687C-4B88-AE44-9FAB-E29B34C84B3E}" dt="2021-02-21T17:25:15.576" v="1639" actId="20577"/>
          <ac:spMkLst>
            <pc:docMk/>
            <pc:sldMk cId="647267325" sldId="346"/>
            <ac:spMk id="2" creationId="{00000000-0000-0000-0000-000000000000}"/>
          </ac:spMkLst>
        </pc:spChg>
        <pc:spChg chg="mod">
          <ac:chgData name="Sheila Holmes" userId="6e7462e7-2d5c-446e-98fb-109e4125352a" providerId="ADAL" clId="{21FB687C-4B88-AE44-9FAB-E29B34C84B3E}" dt="2021-02-21T13:02:32.965" v="925" actId="6549"/>
          <ac:spMkLst>
            <pc:docMk/>
            <pc:sldMk cId="647267325" sldId="346"/>
            <ac:spMk id="4" creationId="{89DD7E26-2D34-FB4C-8216-767D2E07D18D}"/>
          </ac:spMkLst>
        </pc:spChg>
        <pc:picChg chg="add mod">
          <ac:chgData name="Sheila Holmes" userId="6e7462e7-2d5c-446e-98fb-109e4125352a" providerId="ADAL" clId="{21FB687C-4B88-AE44-9FAB-E29B34C84B3E}" dt="2021-02-21T12:58:28.942" v="894" actId="1076"/>
          <ac:picMkLst>
            <pc:docMk/>
            <pc:sldMk cId="647267325" sldId="346"/>
            <ac:picMk id="5" creationId="{D04303D7-CE94-D14F-BD58-A3DD20938609}"/>
          </ac:picMkLst>
        </pc:picChg>
        <pc:picChg chg="add del">
          <ac:chgData name="Sheila Holmes" userId="6e7462e7-2d5c-446e-98fb-109e4125352a" providerId="ADAL" clId="{21FB687C-4B88-AE44-9FAB-E29B34C84B3E}" dt="2021-02-21T13:02:34.373" v="926"/>
          <ac:picMkLst>
            <pc:docMk/>
            <pc:sldMk cId="647267325" sldId="346"/>
            <ac:picMk id="6" creationId="{7D15F193-B26E-8E4E-889E-778D68DDA22C}"/>
          </ac:picMkLst>
        </pc:picChg>
      </pc:sldChg>
      <pc:sldChg chg="del">
        <pc:chgData name="Sheila Holmes" userId="6e7462e7-2d5c-446e-98fb-109e4125352a" providerId="ADAL" clId="{21FB687C-4B88-AE44-9FAB-E29B34C84B3E}" dt="2021-02-21T17:51:39.416" v="2794" actId="2696"/>
        <pc:sldMkLst>
          <pc:docMk/>
          <pc:sldMk cId="3072083946" sldId="347"/>
        </pc:sldMkLst>
      </pc:sldChg>
      <pc:sldChg chg="modSp mod ord">
        <pc:chgData name="Sheila Holmes" userId="6e7462e7-2d5c-446e-98fb-109e4125352a" providerId="ADAL" clId="{21FB687C-4B88-AE44-9FAB-E29B34C84B3E}" dt="2021-03-06T15:37:57.748" v="6546" actId="20577"/>
        <pc:sldMkLst>
          <pc:docMk/>
          <pc:sldMk cId="1509163409" sldId="348"/>
        </pc:sldMkLst>
        <pc:spChg chg="mod">
          <ac:chgData name="Sheila Holmes" userId="6e7462e7-2d5c-446e-98fb-109e4125352a" providerId="ADAL" clId="{21FB687C-4B88-AE44-9FAB-E29B34C84B3E}" dt="2021-02-21T19:48:45.533" v="3929"/>
          <ac:spMkLst>
            <pc:docMk/>
            <pc:sldMk cId="1509163409" sldId="348"/>
            <ac:spMk id="2" creationId="{00000000-0000-0000-0000-000000000000}"/>
          </ac:spMkLst>
        </pc:spChg>
        <pc:spChg chg="mod">
          <ac:chgData name="Sheila Holmes" userId="6e7462e7-2d5c-446e-98fb-109e4125352a" providerId="ADAL" clId="{21FB687C-4B88-AE44-9FAB-E29B34C84B3E}" dt="2021-03-06T15:37:57.748" v="6546" actId="20577"/>
          <ac:spMkLst>
            <pc:docMk/>
            <pc:sldMk cId="1509163409" sldId="348"/>
            <ac:spMk id="3" creationId="{ED0D734A-3E31-3A49-86C8-D3FBC6EBD70D}"/>
          </ac:spMkLst>
        </pc:spChg>
      </pc:sldChg>
      <pc:sldChg chg="addSp delSp modSp del mod">
        <pc:chgData name="Sheila Holmes" userId="6e7462e7-2d5c-446e-98fb-109e4125352a" providerId="ADAL" clId="{21FB687C-4B88-AE44-9FAB-E29B34C84B3E}" dt="2021-02-23T20:13:05.063" v="5009" actId="2696"/>
        <pc:sldMkLst>
          <pc:docMk/>
          <pc:sldMk cId="2682923181" sldId="349"/>
        </pc:sldMkLst>
        <pc:spChg chg="mod">
          <ac:chgData name="Sheila Holmes" userId="6e7462e7-2d5c-446e-98fb-109e4125352a" providerId="ADAL" clId="{21FB687C-4B88-AE44-9FAB-E29B34C84B3E}" dt="2021-02-21T21:15:25.396" v="4992" actId="20577"/>
          <ac:spMkLst>
            <pc:docMk/>
            <pc:sldMk cId="2682923181" sldId="349"/>
            <ac:spMk id="2" creationId="{00000000-0000-0000-0000-000000000000}"/>
          </ac:spMkLst>
        </pc:spChg>
        <pc:spChg chg="del">
          <ac:chgData name="Sheila Holmes" userId="6e7462e7-2d5c-446e-98fb-109e4125352a" providerId="ADAL" clId="{21FB687C-4B88-AE44-9FAB-E29B34C84B3E}" dt="2021-02-21T20:05:02.169" v="4300" actId="478"/>
          <ac:spMkLst>
            <pc:docMk/>
            <pc:sldMk cId="2682923181" sldId="349"/>
            <ac:spMk id="3" creationId="{ED0D734A-3E31-3A49-86C8-D3FBC6EBD70D}"/>
          </ac:spMkLst>
        </pc:spChg>
        <pc:spChg chg="add del mod">
          <ac:chgData name="Sheila Holmes" userId="6e7462e7-2d5c-446e-98fb-109e4125352a" providerId="ADAL" clId="{21FB687C-4B88-AE44-9FAB-E29B34C84B3E}" dt="2021-02-23T20:13:00.294" v="5008"/>
          <ac:spMkLst>
            <pc:docMk/>
            <pc:sldMk cId="2682923181" sldId="349"/>
            <ac:spMk id="4" creationId="{78263F74-DD94-9445-82FB-640C97630391}"/>
          </ac:spMkLst>
        </pc:spChg>
      </pc:sldChg>
      <pc:sldChg chg="del">
        <pc:chgData name="Sheila Holmes" userId="6e7462e7-2d5c-446e-98fb-109e4125352a" providerId="ADAL" clId="{21FB687C-4B88-AE44-9FAB-E29B34C84B3E}" dt="2021-02-21T17:51:42.734" v="2795" actId="2696"/>
        <pc:sldMkLst>
          <pc:docMk/>
          <pc:sldMk cId="431985693" sldId="350"/>
        </pc:sldMkLst>
      </pc:sldChg>
      <pc:sldChg chg="del">
        <pc:chgData name="Sheila Holmes" userId="6e7462e7-2d5c-446e-98fb-109e4125352a" providerId="ADAL" clId="{21FB687C-4B88-AE44-9FAB-E29B34C84B3E}" dt="2021-02-21T17:51:54.518" v="2798" actId="2696"/>
        <pc:sldMkLst>
          <pc:docMk/>
          <pc:sldMk cId="1078835602" sldId="351"/>
        </pc:sldMkLst>
      </pc:sldChg>
      <pc:sldChg chg="del">
        <pc:chgData name="Sheila Holmes" userId="6e7462e7-2d5c-446e-98fb-109e4125352a" providerId="ADAL" clId="{21FB687C-4B88-AE44-9FAB-E29B34C84B3E}" dt="2021-02-21T17:51:47.090" v="2796" actId="2696"/>
        <pc:sldMkLst>
          <pc:docMk/>
          <pc:sldMk cId="16190121" sldId="352"/>
        </pc:sldMkLst>
      </pc:sldChg>
      <pc:sldChg chg="del">
        <pc:chgData name="Sheila Holmes" userId="6e7462e7-2d5c-446e-98fb-109e4125352a" providerId="ADAL" clId="{21FB687C-4B88-AE44-9FAB-E29B34C84B3E}" dt="2021-02-21T17:51:51.414" v="2797" actId="2696"/>
        <pc:sldMkLst>
          <pc:docMk/>
          <pc:sldMk cId="469184529" sldId="353"/>
        </pc:sldMkLst>
      </pc:sldChg>
      <pc:sldChg chg="addSp delSp modSp add mod">
        <pc:chgData name="Sheila Holmes" userId="6e7462e7-2d5c-446e-98fb-109e4125352a" providerId="ADAL" clId="{21FB687C-4B88-AE44-9FAB-E29B34C84B3E}" dt="2021-03-01T16:34:26.135" v="5128" actId="15"/>
        <pc:sldMkLst>
          <pc:docMk/>
          <pc:sldMk cId="2911201546" sldId="354"/>
        </pc:sldMkLst>
        <pc:spChg chg="mod">
          <ac:chgData name="Sheila Holmes" userId="6e7462e7-2d5c-446e-98fb-109e4125352a" providerId="ADAL" clId="{21FB687C-4B88-AE44-9FAB-E29B34C84B3E}" dt="2021-02-21T17:25:24.188" v="1643" actId="20577"/>
          <ac:spMkLst>
            <pc:docMk/>
            <pc:sldMk cId="2911201546" sldId="354"/>
            <ac:spMk id="2" creationId="{00000000-0000-0000-0000-000000000000}"/>
          </ac:spMkLst>
        </pc:spChg>
        <pc:spChg chg="mod">
          <ac:chgData name="Sheila Holmes" userId="6e7462e7-2d5c-446e-98fb-109e4125352a" providerId="ADAL" clId="{21FB687C-4B88-AE44-9FAB-E29B34C84B3E}" dt="2021-03-01T16:34:26.135" v="5128" actId="15"/>
          <ac:spMkLst>
            <pc:docMk/>
            <pc:sldMk cId="2911201546" sldId="354"/>
            <ac:spMk id="4" creationId="{89DD7E26-2D34-FB4C-8216-767D2E07D18D}"/>
          </ac:spMkLst>
        </pc:spChg>
        <pc:picChg chg="del">
          <ac:chgData name="Sheila Holmes" userId="6e7462e7-2d5c-446e-98fb-109e4125352a" providerId="ADAL" clId="{21FB687C-4B88-AE44-9FAB-E29B34C84B3E}" dt="2021-02-21T13:09:38.136" v="928" actId="478"/>
          <ac:picMkLst>
            <pc:docMk/>
            <pc:sldMk cId="2911201546" sldId="354"/>
            <ac:picMk id="5" creationId="{D04303D7-CE94-D14F-BD58-A3DD20938609}"/>
          </ac:picMkLst>
        </pc:picChg>
        <pc:picChg chg="add mod">
          <ac:chgData name="Sheila Holmes" userId="6e7462e7-2d5c-446e-98fb-109e4125352a" providerId="ADAL" clId="{21FB687C-4B88-AE44-9FAB-E29B34C84B3E}" dt="2021-02-21T17:24:58.257" v="1637" actId="1035"/>
          <ac:picMkLst>
            <pc:docMk/>
            <pc:sldMk cId="2911201546" sldId="354"/>
            <ac:picMk id="6" creationId="{990C315A-E4EC-A64E-9F9F-CFA839C78988}"/>
          </ac:picMkLst>
        </pc:picChg>
      </pc:sldChg>
      <pc:sldChg chg="addSp delSp modSp add mod">
        <pc:chgData name="Sheila Holmes" userId="6e7462e7-2d5c-446e-98fb-109e4125352a" providerId="ADAL" clId="{21FB687C-4B88-AE44-9FAB-E29B34C84B3E}" dt="2021-02-21T17:49:40.745" v="2746" actId="20577"/>
        <pc:sldMkLst>
          <pc:docMk/>
          <pc:sldMk cId="1325106032" sldId="355"/>
        </pc:sldMkLst>
        <pc:spChg chg="mod">
          <ac:chgData name="Sheila Holmes" userId="6e7462e7-2d5c-446e-98fb-109e4125352a" providerId="ADAL" clId="{21FB687C-4B88-AE44-9FAB-E29B34C84B3E}" dt="2021-02-21T17:28:37.053" v="1718" actId="20577"/>
          <ac:spMkLst>
            <pc:docMk/>
            <pc:sldMk cId="1325106032" sldId="355"/>
            <ac:spMk id="2" creationId="{00000000-0000-0000-0000-000000000000}"/>
          </ac:spMkLst>
        </pc:spChg>
        <pc:spChg chg="del mod">
          <ac:chgData name="Sheila Holmes" userId="6e7462e7-2d5c-446e-98fb-109e4125352a" providerId="ADAL" clId="{21FB687C-4B88-AE44-9FAB-E29B34C84B3E}" dt="2021-02-21T17:15:56.096" v="1427" actId="478"/>
          <ac:spMkLst>
            <pc:docMk/>
            <pc:sldMk cId="1325106032" sldId="355"/>
            <ac:spMk id="4" creationId="{89DD7E26-2D34-FB4C-8216-767D2E07D18D}"/>
          </ac:spMkLst>
        </pc:spChg>
        <pc:spChg chg="add del mod">
          <ac:chgData name="Sheila Holmes" userId="6e7462e7-2d5c-446e-98fb-109e4125352a" providerId="ADAL" clId="{21FB687C-4B88-AE44-9FAB-E29B34C84B3E}" dt="2021-02-21T17:27:45.798" v="1687" actId="3680"/>
          <ac:spMkLst>
            <pc:docMk/>
            <pc:sldMk cId="1325106032" sldId="355"/>
            <ac:spMk id="7" creationId="{C34BD05A-6E0D-0043-941E-2111575F3EA2}"/>
          </ac:spMkLst>
        </pc:spChg>
        <pc:graphicFrameChg chg="add mod ord modGraphic">
          <ac:chgData name="Sheila Holmes" userId="6e7462e7-2d5c-446e-98fb-109e4125352a" providerId="ADAL" clId="{21FB687C-4B88-AE44-9FAB-E29B34C84B3E}" dt="2021-02-21T17:49:40.745" v="2746" actId="20577"/>
          <ac:graphicFrameMkLst>
            <pc:docMk/>
            <pc:sldMk cId="1325106032" sldId="355"/>
            <ac:graphicFrameMk id="8" creationId="{C31AD477-9FE9-AC4E-BBAE-3655C2D6503D}"/>
          </ac:graphicFrameMkLst>
        </pc:graphicFrameChg>
        <pc:picChg chg="add">
          <ac:chgData name="Sheila Holmes" userId="6e7462e7-2d5c-446e-98fb-109e4125352a" providerId="ADAL" clId="{21FB687C-4B88-AE44-9FAB-E29B34C84B3E}" dt="2021-02-21T13:34:51.069" v="1370"/>
          <ac:picMkLst>
            <pc:docMk/>
            <pc:sldMk cId="1325106032" sldId="355"/>
            <ac:picMk id="3" creationId="{355F19EA-6AF7-3540-98A0-629D00B228AF}"/>
          </ac:picMkLst>
        </pc:picChg>
        <pc:picChg chg="del">
          <ac:chgData name="Sheila Holmes" userId="6e7462e7-2d5c-446e-98fb-109e4125352a" providerId="ADAL" clId="{21FB687C-4B88-AE44-9FAB-E29B34C84B3E}" dt="2021-02-21T13:33:46.005" v="1369" actId="478"/>
          <ac:picMkLst>
            <pc:docMk/>
            <pc:sldMk cId="1325106032" sldId="355"/>
            <ac:picMk id="6" creationId="{990C315A-E4EC-A64E-9F9F-CFA839C78988}"/>
          </ac:picMkLst>
        </pc:picChg>
      </pc:sldChg>
      <pc:sldChg chg="addSp delSp modSp add mod">
        <pc:chgData name="Sheila Holmes" userId="6e7462e7-2d5c-446e-98fb-109e4125352a" providerId="ADAL" clId="{21FB687C-4B88-AE44-9FAB-E29B34C84B3E}" dt="2021-03-01T21:16:49.058" v="6385" actId="20577"/>
        <pc:sldMkLst>
          <pc:docMk/>
          <pc:sldMk cId="2266472821" sldId="356"/>
        </pc:sldMkLst>
        <pc:spChg chg="mod">
          <ac:chgData name="Sheila Holmes" userId="6e7462e7-2d5c-446e-98fb-109e4125352a" providerId="ADAL" clId="{21FB687C-4B88-AE44-9FAB-E29B34C84B3E}" dt="2021-02-21T18:04:33.010" v="2929" actId="20577"/>
          <ac:spMkLst>
            <pc:docMk/>
            <pc:sldMk cId="2266472821" sldId="356"/>
            <ac:spMk id="2" creationId="{00000000-0000-0000-0000-000000000000}"/>
          </ac:spMkLst>
        </pc:spChg>
        <pc:spChg chg="mod">
          <ac:chgData name="Sheila Holmes" userId="6e7462e7-2d5c-446e-98fb-109e4125352a" providerId="ADAL" clId="{21FB687C-4B88-AE44-9FAB-E29B34C84B3E}" dt="2021-02-21T19:09:55.562" v="3691" actId="14100"/>
          <ac:spMkLst>
            <pc:docMk/>
            <pc:sldMk cId="2266472821" sldId="356"/>
            <ac:spMk id="4" creationId="{89DD7E26-2D34-FB4C-8216-767D2E07D18D}"/>
          </ac:spMkLst>
        </pc:spChg>
        <pc:spChg chg="add del mod">
          <ac:chgData name="Sheila Holmes" userId="6e7462e7-2d5c-446e-98fb-109e4125352a" providerId="ADAL" clId="{21FB687C-4B88-AE44-9FAB-E29B34C84B3E}" dt="2021-02-21T18:05:58.391" v="2935"/>
          <ac:spMkLst>
            <pc:docMk/>
            <pc:sldMk cId="2266472821" sldId="356"/>
            <ac:spMk id="5" creationId="{9919B072-20DA-8B41-92C9-7AC18B51B434}"/>
          </ac:spMkLst>
        </pc:spChg>
        <pc:spChg chg="add mod">
          <ac:chgData name="Sheila Holmes" userId="6e7462e7-2d5c-446e-98fb-109e4125352a" providerId="ADAL" clId="{21FB687C-4B88-AE44-9FAB-E29B34C84B3E}" dt="2021-03-01T21:16:49.058" v="6385" actId="20577"/>
          <ac:spMkLst>
            <pc:docMk/>
            <pc:sldMk cId="2266472821" sldId="356"/>
            <ac:spMk id="8" creationId="{1F16A409-CD02-EE46-A8AB-79B534E8D83F}"/>
          </ac:spMkLst>
        </pc:spChg>
        <pc:picChg chg="del mod">
          <ac:chgData name="Sheila Holmes" userId="6e7462e7-2d5c-446e-98fb-109e4125352a" providerId="ADAL" clId="{21FB687C-4B88-AE44-9FAB-E29B34C84B3E}" dt="2021-02-21T18:05:56.836" v="2933" actId="478"/>
          <ac:picMkLst>
            <pc:docMk/>
            <pc:sldMk cId="2266472821" sldId="356"/>
            <ac:picMk id="3" creationId="{355F19EA-6AF7-3540-98A0-629D00B228AF}"/>
          </ac:picMkLst>
        </pc:picChg>
        <pc:picChg chg="add mod">
          <ac:chgData name="Sheila Holmes" userId="6e7462e7-2d5c-446e-98fb-109e4125352a" providerId="ADAL" clId="{21FB687C-4B88-AE44-9FAB-E29B34C84B3E}" dt="2021-02-21T19:10:54.971" v="3695" actId="1076"/>
          <ac:picMkLst>
            <pc:docMk/>
            <pc:sldMk cId="2266472821" sldId="356"/>
            <ac:picMk id="7" creationId="{EAD8788A-ACB5-694B-8713-127AFABF34C7}"/>
          </ac:picMkLst>
        </pc:picChg>
      </pc:sldChg>
      <pc:sldChg chg="modSp add mod">
        <pc:chgData name="Sheila Holmes" userId="6e7462e7-2d5c-446e-98fb-109e4125352a" providerId="ADAL" clId="{21FB687C-4B88-AE44-9FAB-E29B34C84B3E}" dt="2021-03-01T21:17:04.055" v="6386" actId="20577"/>
        <pc:sldMkLst>
          <pc:docMk/>
          <pc:sldMk cId="3058040113" sldId="357"/>
        </pc:sldMkLst>
        <pc:spChg chg="mod">
          <ac:chgData name="Sheila Holmes" userId="6e7462e7-2d5c-446e-98fb-109e4125352a" providerId="ADAL" clId="{21FB687C-4B88-AE44-9FAB-E29B34C84B3E}" dt="2021-02-21T19:32:42.954" v="3864" actId="20577"/>
          <ac:spMkLst>
            <pc:docMk/>
            <pc:sldMk cId="3058040113" sldId="357"/>
            <ac:spMk id="2" creationId="{00000000-0000-0000-0000-000000000000}"/>
          </ac:spMkLst>
        </pc:spChg>
        <pc:spChg chg="mod">
          <ac:chgData name="Sheila Holmes" userId="6e7462e7-2d5c-446e-98fb-109e4125352a" providerId="ADAL" clId="{21FB687C-4B88-AE44-9FAB-E29B34C84B3E}" dt="2021-03-01T21:17:04.055" v="6386" actId="20577"/>
          <ac:spMkLst>
            <pc:docMk/>
            <pc:sldMk cId="3058040113" sldId="357"/>
            <ac:spMk id="4" creationId="{89DD7E26-2D34-FB4C-8216-767D2E07D18D}"/>
          </ac:spMkLst>
        </pc:spChg>
      </pc:sldChg>
      <pc:sldChg chg="addSp delSp modSp add mod">
        <pc:chgData name="Sheila Holmes" userId="6e7462e7-2d5c-446e-98fb-109e4125352a" providerId="ADAL" clId="{21FB687C-4B88-AE44-9FAB-E29B34C84B3E}" dt="2021-03-01T21:30:20.462" v="6545" actId="12"/>
        <pc:sldMkLst>
          <pc:docMk/>
          <pc:sldMk cId="3631509848" sldId="358"/>
        </pc:sldMkLst>
        <pc:spChg chg="add del mod">
          <ac:chgData name="Sheila Holmes" userId="6e7462e7-2d5c-446e-98fb-109e4125352a" providerId="ADAL" clId="{21FB687C-4B88-AE44-9FAB-E29B34C84B3E}" dt="2021-03-01T21:30:20.462" v="6545" actId="12"/>
          <ac:spMkLst>
            <pc:docMk/>
            <pc:sldMk cId="3631509848" sldId="358"/>
            <ac:spMk id="4" creationId="{89DD7E26-2D34-FB4C-8216-767D2E07D18D}"/>
          </ac:spMkLst>
        </pc:spChg>
        <pc:spChg chg="add del mod">
          <ac:chgData name="Sheila Holmes" userId="6e7462e7-2d5c-446e-98fb-109e4125352a" providerId="ADAL" clId="{21FB687C-4B88-AE44-9FAB-E29B34C84B3E}" dt="2021-03-01T21:25:06.493" v="6438" actId="478"/>
          <ac:spMkLst>
            <pc:docMk/>
            <pc:sldMk cId="3631509848" sldId="358"/>
            <ac:spMk id="5" creationId="{D4B95D49-63CF-D84F-A617-F9C23C9AEF05}"/>
          </ac:spMkLst>
        </pc:spChg>
      </pc:sldChg>
      <pc:sldChg chg="modSp add mod">
        <pc:chgData name="Sheila Holmes" userId="6e7462e7-2d5c-446e-98fb-109e4125352a" providerId="ADAL" clId="{21FB687C-4B88-AE44-9FAB-E29B34C84B3E}" dt="2021-02-21T21:02:30.261" v="4856" actId="20577"/>
        <pc:sldMkLst>
          <pc:docMk/>
          <pc:sldMk cId="2639920979" sldId="359"/>
        </pc:sldMkLst>
        <pc:spChg chg="mod">
          <ac:chgData name="Sheila Holmes" userId="6e7462e7-2d5c-446e-98fb-109e4125352a" providerId="ADAL" clId="{21FB687C-4B88-AE44-9FAB-E29B34C84B3E}" dt="2021-02-21T21:02:30.261" v="4856" actId="20577"/>
          <ac:spMkLst>
            <pc:docMk/>
            <pc:sldMk cId="2639920979" sldId="359"/>
            <ac:spMk id="3075" creationId="{00000000-0000-0000-0000-000000000000}"/>
          </ac:spMkLst>
        </pc:spChg>
      </pc:sldChg>
      <pc:sldChg chg="addSp delSp modSp add mod">
        <pc:chgData name="Sheila Holmes" userId="6e7462e7-2d5c-446e-98fb-109e4125352a" providerId="ADAL" clId="{21FB687C-4B88-AE44-9FAB-E29B34C84B3E}" dt="2021-03-01T17:32:28.467" v="5593" actId="1076"/>
        <pc:sldMkLst>
          <pc:docMk/>
          <pc:sldMk cId="2732458499" sldId="360"/>
        </pc:sldMkLst>
        <pc:spChg chg="mod">
          <ac:chgData name="Sheila Holmes" userId="6e7462e7-2d5c-446e-98fb-109e4125352a" providerId="ADAL" clId="{21FB687C-4B88-AE44-9FAB-E29B34C84B3E}" dt="2021-03-01T17:27:47.208" v="5556" actId="20577"/>
          <ac:spMkLst>
            <pc:docMk/>
            <pc:sldMk cId="2732458499" sldId="360"/>
            <ac:spMk id="2" creationId="{00000000-0000-0000-0000-000000000000}"/>
          </ac:spMkLst>
        </pc:spChg>
        <pc:spChg chg="add del mod">
          <ac:chgData name="Sheila Holmes" userId="6e7462e7-2d5c-446e-98fb-109e4125352a" providerId="ADAL" clId="{21FB687C-4B88-AE44-9FAB-E29B34C84B3E}" dt="2021-03-01T16:58:06.535" v="5271"/>
          <ac:spMkLst>
            <pc:docMk/>
            <pc:sldMk cId="2732458499" sldId="360"/>
            <ac:spMk id="4" creationId="{0457281F-774F-434B-90DB-72EE039711A5}"/>
          </ac:spMkLst>
        </pc:spChg>
        <pc:spChg chg="add mod">
          <ac:chgData name="Sheila Holmes" userId="6e7462e7-2d5c-446e-98fb-109e4125352a" providerId="ADAL" clId="{21FB687C-4B88-AE44-9FAB-E29B34C84B3E}" dt="2021-03-01T17:32:09.875" v="5592" actId="12"/>
          <ac:spMkLst>
            <pc:docMk/>
            <pc:sldMk cId="2732458499" sldId="360"/>
            <ac:spMk id="5" creationId="{33CD047E-547F-AC46-A105-0BC5BB371A3A}"/>
          </ac:spMkLst>
        </pc:spChg>
        <pc:spChg chg="add del mod">
          <ac:chgData name="Sheila Holmes" userId="6e7462e7-2d5c-446e-98fb-109e4125352a" providerId="ADAL" clId="{21FB687C-4B88-AE44-9FAB-E29B34C84B3E}" dt="2021-03-01T17:00:16.418" v="5314" actId="478"/>
          <ac:spMkLst>
            <pc:docMk/>
            <pc:sldMk cId="2732458499" sldId="360"/>
            <ac:spMk id="6" creationId="{E9DC5A7C-F4B4-624C-ABFC-AB5D93BBD397}"/>
          </ac:spMkLst>
        </pc:spChg>
        <pc:spChg chg="add del mod">
          <ac:chgData name="Sheila Holmes" userId="6e7462e7-2d5c-446e-98fb-109e4125352a" providerId="ADAL" clId="{21FB687C-4B88-AE44-9FAB-E29B34C84B3E}" dt="2021-03-01T16:58:04.684" v="5269" actId="21"/>
          <ac:spMkLst>
            <pc:docMk/>
            <pc:sldMk cId="2732458499" sldId="360"/>
            <ac:spMk id="7" creationId="{24F5B154-9584-AC44-8383-8D8E1FFD86D4}"/>
          </ac:spMkLst>
        </pc:spChg>
        <pc:spChg chg="add mod">
          <ac:chgData name="Sheila Holmes" userId="6e7462e7-2d5c-446e-98fb-109e4125352a" providerId="ADAL" clId="{21FB687C-4B88-AE44-9FAB-E29B34C84B3E}" dt="2021-03-01T17:32:28.467" v="5593" actId="1076"/>
          <ac:spMkLst>
            <pc:docMk/>
            <pc:sldMk cId="2732458499" sldId="360"/>
            <ac:spMk id="9" creationId="{D3730806-5F1C-4146-A9EB-2A39C491B4B3}"/>
          </ac:spMkLst>
        </pc:spChg>
        <pc:graphicFrameChg chg="del modGraphic">
          <ac:chgData name="Sheila Holmes" userId="6e7462e7-2d5c-446e-98fb-109e4125352a" providerId="ADAL" clId="{21FB687C-4B88-AE44-9FAB-E29B34C84B3E}" dt="2021-02-23T20:33:41.281" v="5021" actId="478"/>
          <ac:graphicFrameMkLst>
            <pc:docMk/>
            <pc:sldMk cId="2732458499" sldId="360"/>
            <ac:graphicFrameMk id="8" creationId="{C31AD477-9FE9-AC4E-BBAE-3655C2D6503D}"/>
          </ac:graphicFrameMkLst>
        </pc:graphicFrameChg>
        <pc:picChg chg="del">
          <ac:chgData name="Sheila Holmes" userId="6e7462e7-2d5c-446e-98fb-109e4125352a" providerId="ADAL" clId="{21FB687C-4B88-AE44-9FAB-E29B34C84B3E}" dt="2021-03-01T16:39:53.365" v="5131" actId="478"/>
          <ac:picMkLst>
            <pc:docMk/>
            <pc:sldMk cId="2732458499" sldId="360"/>
            <ac:picMk id="3" creationId="{355F19EA-6AF7-3540-98A0-629D00B228AF}"/>
          </ac:picMkLst>
        </pc:picChg>
        <pc:picChg chg="add mod modCrop">
          <ac:chgData name="Sheila Holmes" userId="6e7462e7-2d5c-446e-98fb-109e4125352a" providerId="ADAL" clId="{21FB687C-4B88-AE44-9FAB-E29B34C84B3E}" dt="2021-03-01T17:22:23.887" v="5489" actId="14100"/>
          <ac:picMkLst>
            <pc:docMk/>
            <pc:sldMk cId="2732458499" sldId="360"/>
            <ac:picMk id="8" creationId="{6073CFEC-9785-2F4A-99CF-8C936B861172}"/>
          </ac:picMkLst>
        </pc:picChg>
      </pc:sldChg>
      <pc:sldChg chg="modSp add del mod">
        <pc:chgData name="Sheila Holmes" userId="6e7462e7-2d5c-446e-98fb-109e4125352a" providerId="ADAL" clId="{21FB687C-4B88-AE44-9FAB-E29B34C84B3E}" dt="2021-03-01T21:05:42.585" v="6384" actId="2696"/>
        <pc:sldMkLst>
          <pc:docMk/>
          <pc:sldMk cId="3978272882" sldId="361"/>
        </pc:sldMkLst>
        <pc:spChg chg="mod">
          <ac:chgData name="Sheila Holmes" userId="6e7462e7-2d5c-446e-98fb-109e4125352a" providerId="ADAL" clId="{21FB687C-4B88-AE44-9FAB-E29B34C84B3E}" dt="2021-02-23T20:37:48.578" v="5079" actId="5793"/>
          <ac:spMkLst>
            <pc:docMk/>
            <pc:sldMk cId="3978272882" sldId="361"/>
            <ac:spMk id="5" creationId="{33CD047E-547F-AC46-A105-0BC5BB371A3A}"/>
          </ac:spMkLst>
        </pc:spChg>
      </pc:sldChg>
      <pc:sldChg chg="addSp delSp modSp add mod">
        <pc:chgData name="Sheila Holmes" userId="6e7462e7-2d5c-446e-98fb-109e4125352a" providerId="ADAL" clId="{21FB687C-4B88-AE44-9FAB-E29B34C84B3E}" dt="2021-03-01T18:57:06.740" v="6383" actId="1076"/>
        <pc:sldMkLst>
          <pc:docMk/>
          <pc:sldMk cId="3954176321" sldId="362"/>
        </pc:sldMkLst>
        <pc:spChg chg="add mod">
          <ac:chgData name="Sheila Holmes" userId="6e7462e7-2d5c-446e-98fb-109e4125352a" providerId="ADAL" clId="{21FB687C-4B88-AE44-9FAB-E29B34C84B3E}" dt="2021-03-01T18:57:01.843" v="6382" actId="1076"/>
          <ac:spMkLst>
            <pc:docMk/>
            <pc:sldMk cId="3954176321" sldId="362"/>
            <ac:spMk id="4" creationId="{F3632AC4-A4AC-2046-8481-A7D2330AB626}"/>
          </ac:spMkLst>
        </pc:spChg>
        <pc:spChg chg="mod">
          <ac:chgData name="Sheila Holmes" userId="6e7462e7-2d5c-446e-98fb-109e4125352a" providerId="ADAL" clId="{21FB687C-4B88-AE44-9FAB-E29B34C84B3E}" dt="2021-03-01T18:45:23.639" v="6369" actId="20577"/>
          <ac:spMkLst>
            <pc:docMk/>
            <pc:sldMk cId="3954176321" sldId="362"/>
            <ac:spMk id="5" creationId="{33CD047E-547F-AC46-A105-0BC5BB371A3A}"/>
          </ac:spMkLst>
        </pc:spChg>
        <pc:spChg chg="add mod">
          <ac:chgData name="Sheila Holmes" userId="6e7462e7-2d5c-446e-98fb-109e4125352a" providerId="ADAL" clId="{21FB687C-4B88-AE44-9FAB-E29B34C84B3E}" dt="2021-03-01T18:56:50.507" v="6379" actId="14100"/>
          <ac:spMkLst>
            <pc:docMk/>
            <pc:sldMk cId="3954176321" sldId="362"/>
            <ac:spMk id="8" creationId="{8A5F1988-28F1-3542-A5A7-A9D76AF39646}"/>
          </ac:spMkLst>
        </pc:spChg>
        <pc:picChg chg="del">
          <ac:chgData name="Sheila Holmes" userId="6e7462e7-2d5c-446e-98fb-109e4125352a" providerId="ADAL" clId="{21FB687C-4B88-AE44-9FAB-E29B34C84B3E}" dt="2021-03-01T18:32:49.088" v="6259" actId="478"/>
          <ac:picMkLst>
            <pc:docMk/>
            <pc:sldMk cId="3954176321" sldId="362"/>
            <ac:picMk id="3" creationId="{355F19EA-6AF7-3540-98A0-629D00B228AF}"/>
          </ac:picMkLst>
        </pc:picChg>
        <pc:picChg chg="add mod">
          <ac:chgData name="Sheila Holmes" userId="6e7462e7-2d5c-446e-98fb-109e4125352a" providerId="ADAL" clId="{21FB687C-4B88-AE44-9FAB-E29B34C84B3E}" dt="2021-03-01T18:57:06.740" v="6383" actId="1076"/>
          <ac:picMkLst>
            <pc:docMk/>
            <pc:sldMk cId="3954176321" sldId="362"/>
            <ac:picMk id="7" creationId="{BACAA34F-BD67-224E-9EE6-BBD9565DB3E4}"/>
          </ac:picMkLst>
        </pc:picChg>
      </pc:sldChg>
      <pc:sldChg chg="delSp modSp add mod ord">
        <pc:chgData name="Sheila Holmes" userId="6e7462e7-2d5c-446e-98fb-109e4125352a" providerId="ADAL" clId="{21FB687C-4B88-AE44-9FAB-E29B34C84B3E}" dt="2021-03-01T18:28:10.196" v="6122" actId="20578"/>
        <pc:sldMkLst>
          <pc:docMk/>
          <pc:sldMk cId="969274872" sldId="363"/>
        </pc:sldMkLst>
        <pc:spChg chg="mod">
          <ac:chgData name="Sheila Holmes" userId="6e7462e7-2d5c-446e-98fb-109e4125352a" providerId="ADAL" clId="{21FB687C-4B88-AE44-9FAB-E29B34C84B3E}" dt="2021-03-01T18:27:53.975" v="6120" actId="15"/>
          <ac:spMkLst>
            <pc:docMk/>
            <pc:sldMk cId="969274872" sldId="363"/>
            <ac:spMk id="5" creationId="{33CD047E-547F-AC46-A105-0BC5BB371A3A}"/>
          </ac:spMkLst>
        </pc:spChg>
        <pc:picChg chg="del">
          <ac:chgData name="Sheila Holmes" userId="6e7462e7-2d5c-446e-98fb-109e4125352a" providerId="ADAL" clId="{21FB687C-4B88-AE44-9FAB-E29B34C84B3E}" dt="2021-03-01T18:14:38.858" v="6000" actId="478"/>
          <ac:picMkLst>
            <pc:docMk/>
            <pc:sldMk cId="969274872" sldId="363"/>
            <ac:picMk id="3" creationId="{355F19EA-6AF7-3540-98A0-629D00B228AF}"/>
          </ac:picMkLst>
        </pc:picChg>
      </pc:sldChg>
      <pc:sldChg chg="addSp delSp modSp add del mod">
        <pc:chgData name="Sheila Holmes" userId="6e7462e7-2d5c-446e-98fb-109e4125352a" providerId="ADAL" clId="{21FB687C-4B88-AE44-9FAB-E29B34C84B3E}" dt="2021-03-01T18:09:56.788" v="5846" actId="2696"/>
        <pc:sldMkLst>
          <pc:docMk/>
          <pc:sldMk cId="2955251389" sldId="364"/>
        </pc:sldMkLst>
        <pc:spChg chg="mod">
          <ac:chgData name="Sheila Holmes" userId="6e7462e7-2d5c-446e-98fb-109e4125352a" providerId="ADAL" clId="{21FB687C-4B88-AE44-9FAB-E29B34C84B3E}" dt="2021-02-23T21:12:21.585" v="5100"/>
          <ac:spMkLst>
            <pc:docMk/>
            <pc:sldMk cId="2955251389" sldId="364"/>
            <ac:spMk id="2" creationId="{00000000-0000-0000-0000-000000000000}"/>
          </ac:spMkLst>
        </pc:spChg>
        <pc:spChg chg="del">
          <ac:chgData name="Sheila Holmes" userId="6e7462e7-2d5c-446e-98fb-109e4125352a" providerId="ADAL" clId="{21FB687C-4B88-AE44-9FAB-E29B34C84B3E}" dt="2021-02-23T21:11:51.112" v="5096" actId="478"/>
          <ac:spMkLst>
            <pc:docMk/>
            <pc:sldMk cId="2955251389" sldId="364"/>
            <ac:spMk id="5" creationId="{33CD047E-547F-AC46-A105-0BC5BB371A3A}"/>
          </ac:spMkLst>
        </pc:spChg>
        <pc:spChg chg="add mod">
          <ac:chgData name="Sheila Holmes" userId="6e7462e7-2d5c-446e-98fb-109e4125352a" providerId="ADAL" clId="{21FB687C-4B88-AE44-9FAB-E29B34C84B3E}" dt="2021-03-01T17:33:22.042" v="5598" actId="14100"/>
          <ac:spMkLst>
            <pc:docMk/>
            <pc:sldMk cId="2955251389" sldId="364"/>
            <ac:spMk id="5" creationId="{7391456A-0DB5-9C4E-A3E2-890E8F392568}"/>
          </ac:spMkLst>
        </pc:spChg>
        <pc:spChg chg="add del mod">
          <ac:chgData name="Sheila Holmes" userId="6e7462e7-2d5c-446e-98fb-109e4125352a" providerId="ADAL" clId="{21FB687C-4B88-AE44-9FAB-E29B34C84B3E}" dt="2021-03-01T17:33:18.846" v="5597" actId="478"/>
          <ac:spMkLst>
            <pc:docMk/>
            <pc:sldMk cId="2955251389" sldId="364"/>
            <ac:spMk id="6" creationId="{9B3853C1-F2D1-6945-BDE0-BDFBA10CB75A}"/>
          </ac:spMkLst>
        </pc:spChg>
        <pc:picChg chg="del">
          <ac:chgData name="Sheila Holmes" userId="6e7462e7-2d5c-446e-98fb-109e4125352a" providerId="ADAL" clId="{21FB687C-4B88-AE44-9FAB-E29B34C84B3E}" dt="2021-03-01T17:33:22.883" v="5599" actId="478"/>
          <ac:picMkLst>
            <pc:docMk/>
            <pc:sldMk cId="2955251389" sldId="364"/>
            <ac:picMk id="3" creationId="{355F19EA-6AF7-3540-98A0-629D00B228AF}"/>
          </ac:picMkLst>
        </pc:picChg>
        <pc:picChg chg="add del mod">
          <ac:chgData name="Sheila Holmes" userId="6e7462e7-2d5c-446e-98fb-109e4125352a" providerId="ADAL" clId="{21FB687C-4B88-AE44-9FAB-E29B34C84B3E}" dt="2021-03-01T17:32:46.210" v="5594" actId="478"/>
          <ac:picMkLst>
            <pc:docMk/>
            <pc:sldMk cId="2955251389" sldId="364"/>
            <ac:picMk id="8" creationId="{CBE17178-8F30-F24E-90EF-1CBFD3C00700}"/>
          </ac:picMkLst>
        </pc:picChg>
      </pc:sldChg>
      <pc:sldChg chg="addSp delSp modSp add del mod">
        <pc:chgData name="Sheila Holmes" userId="6e7462e7-2d5c-446e-98fb-109e4125352a" providerId="ADAL" clId="{21FB687C-4B88-AE44-9FAB-E29B34C84B3E}" dt="2021-03-01T18:28:00.811" v="6121" actId="2696"/>
        <pc:sldMkLst>
          <pc:docMk/>
          <pc:sldMk cId="1675864440" sldId="365"/>
        </pc:sldMkLst>
        <pc:spChg chg="del mod">
          <ac:chgData name="Sheila Holmes" userId="6e7462e7-2d5c-446e-98fb-109e4125352a" providerId="ADAL" clId="{21FB687C-4B88-AE44-9FAB-E29B34C84B3E}" dt="2021-03-01T17:06:56.202" v="5454" actId="478"/>
          <ac:spMkLst>
            <pc:docMk/>
            <pc:sldMk cId="1675864440" sldId="365"/>
            <ac:spMk id="5" creationId="{33CD047E-547F-AC46-A105-0BC5BB371A3A}"/>
          </ac:spMkLst>
        </pc:spChg>
        <pc:picChg chg="del">
          <ac:chgData name="Sheila Holmes" userId="6e7462e7-2d5c-446e-98fb-109e4125352a" providerId="ADAL" clId="{21FB687C-4B88-AE44-9FAB-E29B34C84B3E}" dt="2021-03-01T18:06:56.660" v="5807" actId="478"/>
          <ac:picMkLst>
            <pc:docMk/>
            <pc:sldMk cId="1675864440" sldId="365"/>
            <ac:picMk id="3" creationId="{355F19EA-6AF7-3540-98A0-629D00B228AF}"/>
          </ac:picMkLst>
        </pc:picChg>
        <pc:picChg chg="add del mod">
          <ac:chgData name="Sheila Holmes" userId="6e7462e7-2d5c-446e-98fb-109e4125352a" providerId="ADAL" clId="{21FB687C-4B88-AE44-9FAB-E29B34C84B3E}" dt="2021-03-01T17:42:34.483" v="5722" actId="21"/>
          <ac:picMkLst>
            <pc:docMk/>
            <pc:sldMk cId="1675864440" sldId="365"/>
            <ac:picMk id="6" creationId="{2D161F16-84B6-634D-B9D2-B7E9DD47FAD6}"/>
          </ac:picMkLst>
        </pc:picChg>
        <pc:picChg chg="add del mod">
          <ac:chgData name="Sheila Holmes" userId="6e7462e7-2d5c-446e-98fb-109e4125352a" providerId="ADAL" clId="{21FB687C-4B88-AE44-9FAB-E29B34C84B3E}" dt="2021-03-01T18:06:54.913" v="5806" actId="478"/>
          <ac:picMkLst>
            <pc:docMk/>
            <pc:sldMk cId="1675864440" sldId="365"/>
            <ac:picMk id="8" creationId="{AC39A615-A4E3-954B-9349-0C63EB0117D6}"/>
          </ac:picMkLst>
        </pc:picChg>
        <pc:picChg chg="add del mod">
          <ac:chgData name="Sheila Holmes" userId="6e7462e7-2d5c-446e-98fb-109e4125352a" providerId="ADAL" clId="{21FB687C-4B88-AE44-9FAB-E29B34C84B3E}" dt="2021-03-01T18:06:52.123" v="5804" actId="478"/>
          <ac:picMkLst>
            <pc:docMk/>
            <pc:sldMk cId="1675864440" sldId="365"/>
            <ac:picMk id="10" creationId="{C78FE8AF-5217-A948-83B8-40F8ECDB5940}"/>
          </ac:picMkLst>
        </pc:picChg>
      </pc:sldChg>
      <pc:sldChg chg="addSp delSp modSp add mod">
        <pc:chgData name="Sheila Holmes" userId="6e7462e7-2d5c-446e-98fb-109e4125352a" providerId="ADAL" clId="{21FB687C-4B88-AE44-9FAB-E29B34C84B3E}" dt="2021-03-01T18:09:46.060" v="5845" actId="20577"/>
        <pc:sldMkLst>
          <pc:docMk/>
          <pc:sldMk cId="1075229200" sldId="366"/>
        </pc:sldMkLst>
        <pc:spChg chg="mod">
          <ac:chgData name="Sheila Holmes" userId="6e7462e7-2d5c-446e-98fb-109e4125352a" providerId="ADAL" clId="{21FB687C-4B88-AE44-9FAB-E29B34C84B3E}" dt="2021-03-01T17:50:19.702" v="5787" actId="5793"/>
          <ac:spMkLst>
            <pc:docMk/>
            <pc:sldMk cId="1075229200" sldId="366"/>
            <ac:spMk id="2" creationId="{00000000-0000-0000-0000-000000000000}"/>
          </ac:spMkLst>
        </pc:spChg>
        <pc:spChg chg="add del mod">
          <ac:chgData name="Sheila Holmes" userId="6e7462e7-2d5c-446e-98fb-109e4125352a" providerId="ADAL" clId="{21FB687C-4B88-AE44-9FAB-E29B34C84B3E}" dt="2021-03-01T16:41:04.546" v="5137" actId="478"/>
          <ac:spMkLst>
            <pc:docMk/>
            <pc:sldMk cId="1075229200" sldId="366"/>
            <ac:spMk id="4" creationId="{EDCA41FA-5B0C-5649-B6E1-9F2E905F2276}"/>
          </ac:spMkLst>
        </pc:spChg>
        <pc:spChg chg="del mod">
          <ac:chgData name="Sheila Holmes" userId="6e7462e7-2d5c-446e-98fb-109e4125352a" providerId="ADAL" clId="{21FB687C-4B88-AE44-9FAB-E29B34C84B3E}" dt="2021-03-01T16:56:57.786" v="5260" actId="478"/>
          <ac:spMkLst>
            <pc:docMk/>
            <pc:sldMk cId="1075229200" sldId="366"/>
            <ac:spMk id="5" creationId="{33CD047E-547F-AC46-A105-0BC5BB371A3A}"/>
          </ac:spMkLst>
        </pc:spChg>
        <pc:spChg chg="add del">
          <ac:chgData name="Sheila Holmes" userId="6e7462e7-2d5c-446e-98fb-109e4125352a" providerId="ADAL" clId="{21FB687C-4B88-AE44-9FAB-E29B34C84B3E}" dt="2021-03-01T16:41:04.546" v="5137" actId="478"/>
          <ac:spMkLst>
            <pc:docMk/>
            <pc:sldMk cId="1075229200" sldId="366"/>
            <ac:spMk id="6" creationId="{1D5BA356-17B9-3541-85A9-E5CF8ED1E754}"/>
          </ac:spMkLst>
        </pc:spChg>
        <pc:spChg chg="add del mod">
          <ac:chgData name="Sheila Holmes" userId="6e7462e7-2d5c-446e-98fb-109e4125352a" providerId="ADAL" clId="{21FB687C-4B88-AE44-9FAB-E29B34C84B3E}" dt="2021-03-01T16:59:00.308" v="5282" actId="478"/>
          <ac:spMkLst>
            <pc:docMk/>
            <pc:sldMk cId="1075229200" sldId="366"/>
            <ac:spMk id="8" creationId="{42B17BD3-23EE-F24A-9416-7094CF314EC0}"/>
          </ac:spMkLst>
        </pc:spChg>
        <pc:spChg chg="add mod">
          <ac:chgData name="Sheila Holmes" userId="6e7462e7-2d5c-446e-98fb-109e4125352a" providerId="ADAL" clId="{21FB687C-4B88-AE44-9FAB-E29B34C84B3E}" dt="2021-03-01T18:09:46.060" v="5845" actId="20577"/>
          <ac:spMkLst>
            <pc:docMk/>
            <pc:sldMk cId="1075229200" sldId="366"/>
            <ac:spMk id="9" creationId="{4EB815A8-8BFE-654C-86E9-1346DCD047B6}"/>
          </ac:spMkLst>
        </pc:spChg>
        <pc:spChg chg="add del mod">
          <ac:chgData name="Sheila Holmes" userId="6e7462e7-2d5c-446e-98fb-109e4125352a" providerId="ADAL" clId="{21FB687C-4B88-AE44-9FAB-E29B34C84B3E}" dt="2021-03-01T17:05:05.164" v="5435" actId="478"/>
          <ac:spMkLst>
            <pc:docMk/>
            <pc:sldMk cId="1075229200" sldId="366"/>
            <ac:spMk id="11" creationId="{D1C928C9-1006-7346-B92C-1247E2CD0207}"/>
          </ac:spMkLst>
        </pc:spChg>
        <pc:spChg chg="add mod">
          <ac:chgData name="Sheila Holmes" userId="6e7462e7-2d5c-446e-98fb-109e4125352a" providerId="ADAL" clId="{21FB687C-4B88-AE44-9FAB-E29B34C84B3E}" dt="2021-03-01T18:09:31.582" v="5825" actId="1076"/>
          <ac:spMkLst>
            <pc:docMk/>
            <pc:sldMk cId="1075229200" sldId="366"/>
            <ac:spMk id="14" creationId="{EE0E6F6B-2D94-7245-B9FF-DCB290B9459E}"/>
          </ac:spMkLst>
        </pc:spChg>
        <pc:picChg chg="del">
          <ac:chgData name="Sheila Holmes" userId="6e7462e7-2d5c-446e-98fb-109e4125352a" providerId="ADAL" clId="{21FB687C-4B88-AE44-9FAB-E29B34C84B3E}" dt="2021-03-01T16:40:17.524" v="5134" actId="478"/>
          <ac:picMkLst>
            <pc:docMk/>
            <pc:sldMk cId="1075229200" sldId="366"/>
            <ac:picMk id="3" creationId="{355F19EA-6AF7-3540-98A0-629D00B228AF}"/>
          </ac:picMkLst>
        </pc:picChg>
        <pc:picChg chg="add mod">
          <ac:chgData name="Sheila Holmes" userId="6e7462e7-2d5c-446e-98fb-109e4125352a" providerId="ADAL" clId="{21FB687C-4B88-AE44-9FAB-E29B34C84B3E}" dt="2021-03-01T17:48:07.773" v="5759" actId="1035"/>
          <ac:picMkLst>
            <pc:docMk/>
            <pc:sldMk cId="1075229200" sldId="366"/>
            <ac:picMk id="12" creationId="{8EA03F1A-373B-9E4C-94B0-5991714BE098}"/>
          </ac:picMkLst>
        </pc:picChg>
        <pc:picChg chg="add mod modCrop">
          <ac:chgData name="Sheila Holmes" userId="6e7462e7-2d5c-446e-98fb-109e4125352a" providerId="ADAL" clId="{21FB687C-4B88-AE44-9FAB-E29B34C84B3E}" dt="2021-03-01T17:49:05.415" v="5762" actId="1076"/>
          <ac:picMkLst>
            <pc:docMk/>
            <pc:sldMk cId="1075229200" sldId="366"/>
            <ac:picMk id="13" creationId="{028664A2-D4D6-4047-B3D6-57E914BA723B}"/>
          </ac:picMkLst>
        </pc:picChg>
        <pc:picChg chg="add del">
          <ac:chgData name="Sheila Holmes" userId="6e7462e7-2d5c-446e-98fb-109e4125352a" providerId="ADAL" clId="{21FB687C-4B88-AE44-9FAB-E29B34C84B3E}" dt="2021-03-01T16:41:04.546" v="5137" actId="478"/>
          <ac:picMkLst>
            <pc:docMk/>
            <pc:sldMk cId="1075229200" sldId="366"/>
            <ac:picMk id="1026" creationId="{BA631A14-9E29-F145-8D67-B73EB3A6436F}"/>
          </ac:picMkLst>
        </pc:picChg>
        <pc:picChg chg="add del">
          <ac:chgData name="Sheila Holmes" userId="6e7462e7-2d5c-446e-98fb-109e4125352a" providerId="ADAL" clId="{21FB687C-4B88-AE44-9FAB-E29B34C84B3E}" dt="2021-03-01T16:41:04.546" v="5137" actId="478"/>
          <ac:picMkLst>
            <pc:docMk/>
            <pc:sldMk cId="1075229200" sldId="366"/>
            <ac:picMk id="1027" creationId="{9BC6B6B2-B33B-434A-8FBB-8BB4101AEB2C}"/>
          </ac:picMkLst>
        </pc:picChg>
      </pc:sldChg>
    </pc:docChg>
  </pc:docChgLst>
  <pc:docChgLst>
    <pc:chgData name="Caroline Prodger" userId="e4ef2e75-b60b-401b-8ebe-291bdcf405f4" providerId="ADAL" clId="{5F9276EC-B260-489A-AE88-EBC8D0BE7CD0}"/>
    <pc:docChg chg="custSel modSld">
      <pc:chgData name="Caroline Prodger" userId="e4ef2e75-b60b-401b-8ebe-291bdcf405f4" providerId="ADAL" clId="{5F9276EC-B260-489A-AE88-EBC8D0BE7CD0}" dt="2021-04-07T16:18:11.325" v="10"/>
      <pc:docMkLst>
        <pc:docMk/>
      </pc:docMkLst>
      <pc:sldChg chg="modSp mod">
        <pc:chgData name="Caroline Prodger" userId="e4ef2e75-b60b-401b-8ebe-291bdcf405f4" providerId="ADAL" clId="{5F9276EC-B260-489A-AE88-EBC8D0BE7CD0}" dt="2021-04-07T16:08:47.269" v="7" actId="33524"/>
        <pc:sldMkLst>
          <pc:docMk/>
          <pc:sldMk cId="0" sldId="335"/>
        </pc:sldMkLst>
        <pc:spChg chg="mod">
          <ac:chgData name="Caroline Prodger" userId="e4ef2e75-b60b-401b-8ebe-291bdcf405f4" providerId="ADAL" clId="{5F9276EC-B260-489A-AE88-EBC8D0BE7CD0}" dt="2021-04-07T16:08:47.269" v="7" actId="33524"/>
          <ac:spMkLst>
            <pc:docMk/>
            <pc:sldMk cId="0" sldId="335"/>
            <ac:spMk id="5" creationId="{F632A54B-0408-9240-9E64-00C36E06307B}"/>
          </ac:spMkLst>
        </pc:spChg>
      </pc:sldChg>
      <pc:sldChg chg="addCm modCm">
        <pc:chgData name="Caroline Prodger" userId="e4ef2e75-b60b-401b-8ebe-291bdcf405f4" providerId="ADAL" clId="{5F9276EC-B260-489A-AE88-EBC8D0BE7CD0}" dt="2021-04-07T16:18:11.325" v="10"/>
        <pc:sldMkLst>
          <pc:docMk/>
          <pc:sldMk cId="647267325" sldId="346"/>
        </pc:sldMkLst>
      </pc:sldChg>
      <pc:sldChg chg="modSp mod">
        <pc:chgData name="Caroline Prodger" userId="e4ef2e75-b60b-401b-8ebe-291bdcf405f4" providerId="ADAL" clId="{5F9276EC-B260-489A-AE88-EBC8D0BE7CD0}" dt="2021-04-07T16:08:12.714" v="5" actId="20577"/>
        <pc:sldMkLst>
          <pc:docMk/>
          <pc:sldMk cId="1509163409" sldId="348"/>
        </pc:sldMkLst>
        <pc:spChg chg="mod">
          <ac:chgData name="Caroline Prodger" userId="e4ef2e75-b60b-401b-8ebe-291bdcf405f4" providerId="ADAL" clId="{5F9276EC-B260-489A-AE88-EBC8D0BE7CD0}" dt="2021-04-07T16:08:12.714" v="5" actId="20577"/>
          <ac:spMkLst>
            <pc:docMk/>
            <pc:sldMk cId="1509163409" sldId="348"/>
            <ac:spMk id="3" creationId="{ED0D734A-3E31-3A49-86C8-D3FBC6EBD7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460270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174588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55635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58045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25895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509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89146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8254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4448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86496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8354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271797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484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94899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7904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9931796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v.uk/government/organisations/infrastructure-and-projects-authority"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www.rics.org/uk/products/data-products/facilities-management/building-running-costs-online/"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5421"/>
            <a:ext cx="8153400" cy="2514600"/>
          </a:xfrm>
        </p:spPr>
        <p:txBody>
          <a:bodyPr anchor="t"/>
          <a:lstStyle/>
          <a:p>
            <a:pPr eaLnBrk="1" hangingPunct="1"/>
            <a:r>
              <a:rPr lang="en-GB" dirty="0">
                <a:ea typeface="ＭＳ Ｐゴシック" pitchFamily="-105" charset="-128"/>
                <a:cs typeface="ＭＳ Ｐゴシック" pitchFamily="-105" charset="-128"/>
              </a:rPr>
              <a:t>PowerPoint 2: Data sources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22921" y="229442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ERP</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graphicFrame>
        <p:nvGraphicFramePr>
          <p:cNvPr id="8" name="Table 8">
            <a:extLst>
              <a:ext uri="{FF2B5EF4-FFF2-40B4-BE49-F238E27FC236}">
                <a16:creationId xmlns:a16="http://schemas.microsoft.com/office/drawing/2014/main" id="{C31AD477-9FE9-AC4E-BBAE-3655C2D6503D}"/>
              </a:ext>
            </a:extLst>
          </p:cNvPr>
          <p:cNvGraphicFramePr>
            <a:graphicFrameLocks noGrp="1"/>
          </p:cNvGraphicFramePr>
          <p:nvPr>
            <p:ph sz="quarter" idx="10"/>
            <p:extLst>
              <p:ext uri="{D42A27DB-BD31-4B8C-83A1-F6EECF244321}">
                <p14:modId xmlns:p14="http://schemas.microsoft.com/office/powerpoint/2010/main" val="1672856099"/>
              </p:ext>
            </p:extLst>
          </p:nvPr>
        </p:nvGraphicFramePr>
        <p:xfrm>
          <a:off x="457200" y="1511300"/>
          <a:ext cx="8229600" cy="4221956"/>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15993126"/>
                    </a:ext>
                  </a:extLst>
                </a:gridCol>
                <a:gridCol w="4114800">
                  <a:extLst>
                    <a:ext uri="{9D8B030D-6E8A-4147-A177-3AD203B41FA5}">
                      <a16:colId xmlns:a16="http://schemas.microsoft.com/office/drawing/2014/main" val="1622583903"/>
                    </a:ext>
                  </a:extLst>
                </a:gridCol>
              </a:tblGrid>
              <a:tr h="385319">
                <a:tc>
                  <a:txBody>
                    <a:bodyPr/>
                    <a:lstStyle/>
                    <a:p>
                      <a:r>
                        <a:rPr lang="en-GB" dirty="0">
                          <a:solidFill>
                            <a:schemeClr val="tx1"/>
                          </a:solidFill>
                        </a:rPr>
                        <a:t>ADVANTAGES</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154375612"/>
                  </a:ext>
                </a:extLst>
              </a:tr>
              <a:tr h="3836637">
                <a:tc>
                  <a:txBody>
                    <a:bodyPr/>
                    <a:lstStyle/>
                    <a:p>
                      <a:pPr marL="285750" indent="-285750">
                        <a:spcAft>
                          <a:spcPts val="400"/>
                        </a:spcAft>
                        <a:buFont typeface="Arial" panose="020B0604020202020204" pitchFamily="34" charset="0"/>
                        <a:buChar char="•"/>
                      </a:pPr>
                      <a:r>
                        <a:rPr lang="en-GB" dirty="0"/>
                        <a:t>Can speed up workflows.</a:t>
                      </a:r>
                    </a:p>
                    <a:p>
                      <a:pPr marL="285750" indent="-285750">
                        <a:spcAft>
                          <a:spcPts val="400"/>
                        </a:spcAft>
                        <a:buFont typeface="Arial" panose="020B0604020202020204" pitchFamily="34" charset="0"/>
                        <a:buChar char="•"/>
                      </a:pPr>
                      <a:r>
                        <a:rPr lang="en-GB" dirty="0"/>
                        <a:t>Can sort data by profit centre, location, etc, to assist informed decision making.</a:t>
                      </a:r>
                    </a:p>
                    <a:p>
                      <a:pPr marL="285750" indent="-285750">
                        <a:spcAft>
                          <a:spcPts val="400"/>
                        </a:spcAft>
                        <a:buFont typeface="Arial" panose="020B0604020202020204" pitchFamily="34" charset="0"/>
                        <a:buChar char="•"/>
                      </a:pPr>
                      <a:r>
                        <a:rPr lang="en-GB" dirty="0"/>
                        <a:t>A common control system manages the security permissions across the business.</a:t>
                      </a:r>
                    </a:p>
                    <a:p>
                      <a:pPr marL="285750" indent="-285750">
                        <a:spcAft>
                          <a:spcPts val="400"/>
                        </a:spcAft>
                        <a:buFont typeface="Arial" panose="020B0604020202020204" pitchFamily="34" charset="0"/>
                        <a:buChar char="•"/>
                      </a:pPr>
                      <a:r>
                        <a:rPr lang="en-GB" dirty="0"/>
                        <a:t>The ability to monitor day-to-day processes provides a mechanism for continuous improvement.</a:t>
                      </a:r>
                    </a:p>
                    <a:p>
                      <a:pPr marL="285750" indent="-285750">
                        <a:spcAft>
                          <a:spcPts val="400"/>
                        </a:spcAft>
                        <a:buFont typeface="Arial" panose="020B0604020202020204" pitchFamily="34" charset="0"/>
                        <a:buChar char="•"/>
                      </a:pPr>
                      <a:r>
                        <a:rPr lang="en-GB" dirty="0"/>
                        <a:t>A single system facilitates a standard single naming system.</a:t>
                      </a:r>
                    </a:p>
                  </a:txBody>
                  <a:tcPr/>
                </a:tc>
                <a:tc>
                  <a:txBody>
                    <a:bodyPr/>
                    <a:lstStyle/>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Implementation can take up to two to three years. </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Can be costly, depending on scale.</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May require hardware to be updated.</a:t>
                      </a:r>
                    </a:p>
                    <a:p>
                      <a:pPr marL="285750" indent="-285750">
                        <a:spcAft>
                          <a:spcPts val="400"/>
                        </a:spcAft>
                        <a:buFont typeface="Arial" panose="020B0604020202020204" pitchFamily="34" charset="0"/>
                        <a:buChar char="•"/>
                      </a:pPr>
                      <a:r>
                        <a:rPr lang="en-GB" dirty="0"/>
                        <a:t>Every user will need training on the ERP system.</a:t>
                      </a:r>
                    </a:p>
                    <a:p>
                      <a:pPr marL="285750" indent="-285750">
                        <a:spcAft>
                          <a:spcPts val="400"/>
                        </a:spcAft>
                        <a:buFont typeface="Arial" panose="020B0604020202020204" pitchFamily="34" charset="0"/>
                        <a:buChar char="•"/>
                      </a:pPr>
                      <a:r>
                        <a:rPr lang="en-GB" dirty="0"/>
                        <a:t>It can take time to migrate existing data into the system.</a:t>
                      </a:r>
                    </a:p>
                    <a:p>
                      <a:pPr marL="285750" indent="-285750">
                        <a:spcAft>
                          <a:spcPts val="400"/>
                        </a:spcAft>
                        <a:buFont typeface="Arial" panose="020B0604020202020204" pitchFamily="34" charset="0"/>
                        <a:buChar char="•"/>
                      </a:pPr>
                      <a:r>
                        <a:rPr lang="en-GB" dirty="0"/>
                        <a:t>Can be too complicated for large-scale companies.</a:t>
                      </a:r>
                    </a:p>
                  </a:txBody>
                  <a:tcPr/>
                </a:tc>
                <a:extLst>
                  <a:ext uri="{0D108BD9-81ED-4DB2-BD59-A6C34878D82A}">
                    <a16:rowId xmlns:a16="http://schemas.microsoft.com/office/drawing/2014/main" val="1558778634"/>
                  </a:ext>
                </a:extLst>
              </a:tr>
            </a:tbl>
          </a:graphicData>
        </a:graphic>
      </p:graphicFrame>
    </p:spTree>
    <p:extLst>
      <p:ext uri="{BB962C8B-B14F-4D97-AF65-F5344CB8AC3E}">
        <p14:creationId xmlns:p14="http://schemas.microsoft.com/office/powerpoint/2010/main" val="1325106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Public utilities and building services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279512" y="1628800"/>
            <a:ext cx="8407288" cy="4440424"/>
          </a:xfrm>
        </p:spPr>
        <p:txBody>
          <a:bodyPr/>
          <a:lstStyle/>
          <a:p>
            <a:pPr marL="185738">
              <a:lnSpc>
                <a:spcPct val="100000"/>
              </a:lnSpc>
              <a:buClr>
                <a:srgbClr val="0077E3"/>
              </a:buClr>
            </a:pPr>
            <a:r>
              <a:rPr lang="en-GB" sz="1800" b="1" dirty="0"/>
              <a:t>Utilities</a:t>
            </a:r>
            <a:r>
              <a:rPr lang="en-GB" sz="1800" dirty="0"/>
              <a:t> are services provided directly by companies, which are generally the only source for those services, such as electricity, gas, water, telephone, internet, etc. </a:t>
            </a:r>
          </a:p>
          <a:p>
            <a:pPr marL="185738">
              <a:lnSpc>
                <a:spcPct val="100000"/>
              </a:lnSpc>
              <a:buClr>
                <a:srgbClr val="0077E3"/>
              </a:buClr>
            </a:pPr>
            <a:r>
              <a:rPr lang="en-GB" sz="1800" dirty="0"/>
              <a:t>Following deregulation, the </a:t>
            </a:r>
            <a:r>
              <a:rPr lang="en-GB" sz="1800" b="1" dirty="0"/>
              <a:t>‘public’ utility services </a:t>
            </a:r>
            <a:r>
              <a:rPr lang="en-GB" sz="1800" dirty="0"/>
              <a:t>are often privately owned, but the term separates them from ‘private’ utility services. Public utility providers determine how each product will be provided, the apparatus and equipment used to supply it and the demarcation point – the </a:t>
            </a:r>
            <a:r>
              <a:rPr lang="en-GB" sz="1800" b="1" dirty="0"/>
              <a:t>ownership boundary</a:t>
            </a:r>
            <a:r>
              <a:rPr lang="en-GB" sz="1800" dirty="0"/>
              <a:t>.</a:t>
            </a:r>
          </a:p>
          <a:p>
            <a:pPr marL="185738">
              <a:lnSpc>
                <a:spcPct val="100000"/>
              </a:lnSpc>
              <a:buClr>
                <a:srgbClr val="0077E3"/>
              </a:buClr>
            </a:pPr>
            <a:r>
              <a:rPr lang="en-GB" sz="1800" b="1" dirty="0"/>
              <a:t>Building services </a:t>
            </a:r>
            <a:r>
              <a:rPr lang="en-GB" sz="1800" dirty="0"/>
              <a:t>are any services provided by the building, and </a:t>
            </a:r>
            <a:r>
              <a:rPr lang="en-GB" sz="1800" b="1" dirty="0"/>
              <a:t>not from an outside provider</a:t>
            </a:r>
            <a:r>
              <a:rPr lang="en-GB" sz="1800" dirty="0"/>
              <a:t>. Building services engineers need to coordinate the requirements of the utility provider with the particulars of the building. This includes the provision of space, rooms and distribution routes, together with any specific access requirements, finishes and building services systems. </a:t>
            </a:r>
          </a:p>
          <a:p>
            <a:pPr marL="185738" algn="just">
              <a:lnSpc>
                <a:spcPct val="100000"/>
              </a:lnSpc>
              <a:spcBef>
                <a:spcPts val="0"/>
              </a:spcBef>
              <a:spcAft>
                <a:spcPts val="0"/>
              </a:spcAft>
              <a:buClr>
                <a:srgbClr val="0077E3"/>
              </a:buClr>
            </a:pPr>
            <a:endParaRPr lang="en-GB" sz="1800" dirty="0"/>
          </a:p>
          <a:p>
            <a:pPr marL="185738" algn="just">
              <a:lnSpc>
                <a:spcPct val="100000"/>
              </a:lnSpc>
              <a:spcBef>
                <a:spcPts val="0"/>
              </a:spcBef>
              <a:spcAft>
                <a:spcPts val="0"/>
              </a:spcAft>
              <a:buClr>
                <a:srgbClr val="0077E3"/>
              </a:buClr>
            </a:pPr>
            <a:endParaRPr lang="en-GB" sz="1800" dirty="0"/>
          </a:p>
          <a:p>
            <a:pPr marL="4092575" lvl="1" indent="0" algn="just">
              <a:lnSpc>
                <a:spcPct val="100000"/>
              </a:lnSpc>
              <a:spcBef>
                <a:spcPts val="0"/>
              </a:spcBef>
              <a:spcAft>
                <a:spcPts val="0"/>
              </a:spcAft>
              <a:buNone/>
            </a:pPr>
            <a:endParaRPr lang="en-GB" sz="1400" dirty="0"/>
          </a:p>
        </p:txBody>
      </p:sp>
    </p:spTree>
    <p:extLst>
      <p:ext uri="{BB962C8B-B14F-4D97-AF65-F5344CB8AC3E}">
        <p14:creationId xmlns:p14="http://schemas.microsoft.com/office/powerpoint/2010/main" val="1876906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Private utilities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7D325651-D914-4336-B2C6-5FC44EACD051}"/>
              </a:ext>
            </a:extLst>
          </p:cNvPr>
          <p:cNvSpPr txBox="1"/>
          <p:nvPr/>
        </p:nvSpPr>
        <p:spPr>
          <a:xfrm>
            <a:off x="457200" y="1484784"/>
            <a:ext cx="8229600" cy="1456809"/>
          </a:xfrm>
          <a:prstGeom prst="rect">
            <a:avLst/>
          </a:prstGeom>
          <a:noFill/>
        </p:spPr>
        <p:txBody>
          <a:bodyPr wrap="square" rtlCol="0">
            <a:spAutoFit/>
          </a:bodyPr>
          <a:lstStyle/>
          <a:p>
            <a:pPr>
              <a:spcBef>
                <a:spcPts val="1000"/>
              </a:spcBef>
              <a:spcAft>
                <a:spcPts val="1000"/>
              </a:spcAft>
            </a:pPr>
            <a:r>
              <a:rPr lang="en-GB" sz="1800" b="1" dirty="0"/>
              <a:t>Private utility</a:t>
            </a:r>
            <a:r>
              <a:rPr lang="en-GB" sz="1800" dirty="0"/>
              <a:t> services are those produced by a building for its own use, such as local diesel generators, solar power, wind turbines and boreholes for water. </a:t>
            </a:r>
          </a:p>
          <a:p>
            <a:pPr>
              <a:spcBef>
                <a:spcPts val="1000"/>
              </a:spcBef>
              <a:spcAft>
                <a:spcPts val="1000"/>
              </a:spcAft>
            </a:pPr>
            <a:r>
              <a:rPr lang="en-GB" sz="1800" dirty="0"/>
              <a:t>Utility services may be buried in the ground, fixed to buildings and other structures, suspended in the air or distributed wirelessly. </a:t>
            </a:r>
          </a:p>
        </p:txBody>
      </p:sp>
      <p:pic>
        <p:nvPicPr>
          <p:cNvPr id="5" name="Picture 4">
            <a:extLst>
              <a:ext uri="{FF2B5EF4-FFF2-40B4-BE49-F238E27FC236}">
                <a16:creationId xmlns:a16="http://schemas.microsoft.com/office/drawing/2014/main" id="{88D66B7E-E54B-4E93-A00B-DD7B861AD7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9712" y="2982400"/>
            <a:ext cx="4814159" cy="3343748"/>
          </a:xfrm>
          <a:prstGeom prst="rect">
            <a:avLst/>
          </a:prstGeom>
        </p:spPr>
      </p:pic>
    </p:spTree>
    <p:extLst>
      <p:ext uri="{BB962C8B-B14F-4D97-AF65-F5344CB8AC3E}">
        <p14:creationId xmlns:p14="http://schemas.microsoft.com/office/powerpoint/2010/main" val="1641829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67756"/>
          </a:xfrm>
        </p:spPr>
        <p:txBody>
          <a:bodyPr/>
          <a:lstStyle/>
          <a:p>
            <a:pPr lvl="1"/>
            <a:r>
              <a:rPr lang="en-GB" dirty="0">
                <a:solidFill>
                  <a:srgbClr val="0077E3"/>
                </a:solidFill>
              </a:rPr>
              <a:t>Information from building services engineers</a:t>
            </a:r>
            <a:br>
              <a:rPr lang="en-GB" sz="2400" dirty="0">
                <a:solidFill>
                  <a:srgbClr val="0070C0"/>
                </a:solidFill>
              </a:rPr>
            </a:br>
            <a:br>
              <a:rPr lang="en-GB" dirty="0">
                <a:solidFill>
                  <a:srgbClr val="0070C0"/>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38282"/>
            <a:ext cx="8291264" cy="3781436"/>
          </a:xfrm>
        </p:spPr>
        <p:txBody>
          <a:bodyPr/>
          <a:lstStyle/>
          <a:p>
            <a:pPr>
              <a:lnSpc>
                <a:spcPct val="100000"/>
              </a:lnSpc>
              <a:spcBef>
                <a:spcPts val="0"/>
              </a:spcBef>
              <a:spcAft>
                <a:spcPts val="0"/>
              </a:spcAft>
              <a:buClr>
                <a:srgbClr val="0077E3"/>
              </a:buClr>
            </a:pPr>
            <a:r>
              <a:rPr lang="en-GB" sz="1800" dirty="0"/>
              <a:t>Building services engineers are responsible for determining the availability, quality, reliability, capacity and supply conditions of utility services required from the public utility services provider to meet the needs of the building.</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The process of obtaining planning permission is usually led by architects with input from building services engineers in the following areas, for which they will need to have accurate data:</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the orientation of the building and elevations, size and locations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louvres and windows with respect to heating and cooling loads and the availability of daylight</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location of any external, visible building services equipment.</a:t>
            </a:r>
          </a:p>
          <a:p>
            <a:pPr lvl="1" indent="0" algn="just">
              <a:lnSpc>
                <a:spcPct val="100000"/>
              </a:lnSpc>
              <a:spcBef>
                <a:spcPts val="0"/>
              </a:spcBef>
              <a:spcAft>
                <a:spcPts val="0"/>
              </a:spcAft>
              <a:buNone/>
            </a:pPr>
            <a:endParaRPr lang="en-GB" sz="180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gn="just">
              <a:lnSpc>
                <a:spcPct val="100000"/>
              </a:lnSpc>
              <a:spcBef>
                <a:spcPts val="0"/>
              </a:spcBef>
              <a:spcAft>
                <a:spcPts val="0"/>
              </a:spcAft>
              <a:buClr>
                <a:srgbClr val="0077E3"/>
              </a:buClr>
            </a:pPr>
            <a:endParaRPr lang="en-GB" sz="1800" dirty="0"/>
          </a:p>
        </p:txBody>
      </p:sp>
    </p:spTree>
    <p:extLst>
      <p:ext uri="{BB962C8B-B14F-4D97-AF65-F5344CB8AC3E}">
        <p14:creationId xmlns:p14="http://schemas.microsoft.com/office/powerpoint/2010/main" val="2910692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Information from building services engineers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62879" y="1556792"/>
            <a:ext cx="8291264" cy="4248000"/>
          </a:xfrm>
        </p:spPr>
        <p:txBody>
          <a:bodyPr/>
          <a:lstStyle/>
          <a:p>
            <a:pPr algn="just">
              <a:lnSpc>
                <a:spcPct val="100000"/>
              </a:lnSpc>
              <a:spcBef>
                <a:spcPts val="400"/>
              </a:spcBef>
              <a:spcAft>
                <a:spcPts val="400"/>
              </a:spcAft>
              <a:buClr>
                <a:srgbClr val="0077E3"/>
              </a:buClr>
            </a:pPr>
            <a:r>
              <a:rPr lang="en-GB" sz="1800" dirty="0"/>
              <a:t>Building services engineers are also responsible for the following information.</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dirty="0"/>
              <a:t>Developing a </a:t>
            </a:r>
            <a:r>
              <a:rPr lang="en-GB" sz="1800" b="1" dirty="0"/>
              <a:t>utilities statement</a:t>
            </a:r>
            <a:r>
              <a:rPr lang="en-GB" sz="1800" dirty="0"/>
              <a:t> describing how a building will connect to existing utility infrastructure systems. This includes how the design incorporates any utility company requirements for substations etc. and confirmation that service routes have been planned to avoid the potential for damage to trees or wildlife.</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Foul and surface drainage requirement information</a:t>
            </a:r>
            <a:r>
              <a:rPr lang="en-GB" sz="1800" dirty="0"/>
              <a:t> – connection to sewerage and soakaways.</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dirty="0"/>
              <a:t>Developing a </a:t>
            </a:r>
            <a:r>
              <a:rPr lang="en-GB" sz="1800" b="1" dirty="0"/>
              <a:t>ventilation/extraction statement</a:t>
            </a:r>
            <a:r>
              <a:rPr lang="en-GB" sz="1800" dirty="0"/>
              <a:t> for buildings such as restaurants, or where fumes have to be extracted. This includes plans showing the location of equipment and external vents and detailed drawings of the design of the equipment, pipework and flues.</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Information about artificial lighting</a:t>
            </a:r>
            <a:r>
              <a:rPr lang="en-GB" sz="1800" dirty="0"/>
              <a:t> – layout plans showing the location of all light fixtures, beam orientation, spread patterns and specified lux levels.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marL="387350" lvl="1" indent="-171450" algn="just">
              <a:lnSpc>
                <a:spcPct val="100000"/>
              </a:lnSpc>
              <a:spcBef>
                <a:spcPts val="0"/>
              </a:spcBef>
              <a:spcAft>
                <a:spcPts val="0"/>
              </a:spcAft>
              <a:buFont typeface="Arial" panose="020B0604020202020204" pitchFamily="34" charset="0"/>
              <a:buChar char="•"/>
            </a:pPr>
            <a:endParaRPr lang="en-GB" sz="1800" dirty="0"/>
          </a:p>
        </p:txBody>
      </p:sp>
    </p:spTree>
    <p:extLst>
      <p:ext uri="{BB962C8B-B14F-4D97-AF65-F5344CB8AC3E}">
        <p14:creationId xmlns:p14="http://schemas.microsoft.com/office/powerpoint/2010/main" val="1171912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56792"/>
            <a:ext cx="8229600" cy="1816162"/>
          </a:xfrm>
        </p:spPr>
        <p:txBody>
          <a:bodyPr/>
          <a:lstStyle/>
          <a:p>
            <a:pPr>
              <a:lnSpc>
                <a:spcPct val="100000"/>
              </a:lnSpc>
              <a:spcBef>
                <a:spcPts val="0"/>
              </a:spcBef>
              <a:spcAft>
                <a:spcPts val="0"/>
              </a:spcAft>
            </a:pPr>
            <a:r>
              <a:rPr lang="en-GB" sz="1800" dirty="0"/>
              <a:t>In order to address the Part L requirements of the building regulations, and monitor energy consumption, a </a:t>
            </a:r>
            <a:r>
              <a:rPr lang="en-GB" sz="1800" b="1" dirty="0"/>
              <a:t>specification of metering</a:t>
            </a:r>
            <a:r>
              <a:rPr lang="en-GB" sz="1800" dirty="0"/>
              <a:t> may be required for new builds and/or major refurbishments. </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A good </a:t>
            </a:r>
            <a:r>
              <a:rPr lang="en-GB" sz="1800" b="1" dirty="0"/>
              <a:t>metering strategy</a:t>
            </a:r>
            <a:r>
              <a:rPr lang="en-GB" sz="1800" dirty="0"/>
              <a:t> is an essential energy management tool. However,  it is the</a:t>
            </a:r>
            <a:r>
              <a:rPr lang="en-GB" sz="1800" b="1" dirty="0"/>
              <a:t> </a:t>
            </a:r>
            <a:r>
              <a:rPr lang="en-GB" sz="1800" dirty="0"/>
              <a:t>action that results from the analysis and interpretation of the data that saves energy.</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The following are key objectives for metering:</a:t>
            </a:r>
          </a:p>
          <a:p>
            <a:pPr>
              <a:lnSpc>
                <a:spcPct val="100000"/>
              </a:lnSpc>
              <a:spcBef>
                <a:spcPts val="0"/>
              </a:spcBef>
              <a:spcAft>
                <a:spcPts val="0"/>
              </a:spcAft>
            </a:pPr>
            <a:r>
              <a:rPr lang="en-GB" sz="1800" dirty="0"/>
              <a: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ensure system efficiency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collect data for reporting, regulatory compliance and baselining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design and investment decisions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infrastructure management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provide visibility/usability of energy data.</a:t>
            </a:r>
          </a:p>
          <a:p>
            <a:endParaRPr lang="en-GB" dirty="0"/>
          </a:p>
        </p:txBody>
      </p:sp>
    </p:spTree>
    <p:extLst>
      <p:ext uri="{BB962C8B-B14F-4D97-AF65-F5344CB8AC3E}">
        <p14:creationId xmlns:p14="http://schemas.microsoft.com/office/powerpoint/2010/main" val="3918774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80992"/>
            <a:ext cx="8229600" cy="1816162"/>
          </a:xfrm>
        </p:spPr>
        <p:txBody>
          <a:bodyPr/>
          <a:lstStyle/>
          <a:p>
            <a:pPr>
              <a:lnSpc>
                <a:spcPct val="100000"/>
              </a:lnSpc>
            </a:pPr>
            <a:r>
              <a:rPr lang="en-GB" sz="1800" b="1" dirty="0"/>
              <a:t>CIBSE TM39</a:t>
            </a:r>
            <a:r>
              <a:rPr lang="en-GB" sz="1800" dirty="0"/>
              <a:t> provides a methodology for submetering and this is linked to </a:t>
            </a:r>
            <a:r>
              <a:rPr lang="en-GB" sz="1800" b="1" dirty="0"/>
              <a:t>CIBSE TM31</a:t>
            </a:r>
            <a:r>
              <a:rPr lang="en-GB" sz="1800" dirty="0"/>
              <a:t> on </a:t>
            </a:r>
            <a:r>
              <a:rPr lang="en-GB" sz="1800" b="1" dirty="0"/>
              <a:t>building energy log books</a:t>
            </a:r>
            <a:r>
              <a:rPr lang="en-GB" sz="1800" dirty="0"/>
              <a:t>.</a:t>
            </a:r>
          </a:p>
          <a:p>
            <a:pPr>
              <a:lnSpc>
                <a:spcPct val="100000"/>
              </a:lnSpc>
            </a:pPr>
            <a:r>
              <a:rPr lang="en-GB" sz="1800" dirty="0"/>
              <a:t>Both of these documents provide good practice energy advice and are Part L ‘second tier’ referral documents that promote best practice in the design of energy metering and submetering (</a:t>
            </a:r>
            <a:r>
              <a:rPr lang="en-GB" sz="1800" b="1" dirty="0"/>
              <a:t>not</a:t>
            </a:r>
            <a:r>
              <a:rPr lang="en-GB" sz="1800" dirty="0"/>
              <a:t> smart metering) in non-domestic buildings.</a:t>
            </a:r>
          </a:p>
          <a:p>
            <a:endParaRPr lang="en-GB" dirty="0"/>
          </a:p>
        </p:txBody>
      </p:sp>
      <p:pic>
        <p:nvPicPr>
          <p:cNvPr id="4" name="Picture 3">
            <a:extLst>
              <a:ext uri="{FF2B5EF4-FFF2-40B4-BE49-F238E27FC236}">
                <a16:creationId xmlns:a16="http://schemas.microsoft.com/office/drawing/2014/main" id="{E1306ACF-F9BF-4D30-8622-A85559D2DD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9712" y="3284984"/>
            <a:ext cx="5048115" cy="2920922"/>
          </a:xfrm>
          <a:prstGeom prst="rect">
            <a:avLst/>
          </a:prstGeom>
        </p:spPr>
      </p:pic>
    </p:spTree>
    <p:extLst>
      <p:ext uri="{BB962C8B-B14F-4D97-AF65-F5344CB8AC3E}">
        <p14:creationId xmlns:p14="http://schemas.microsoft.com/office/powerpoint/2010/main" val="395417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Building management system (BMS)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65915" y="2447209"/>
            <a:ext cx="3980507" cy="323628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heating, ventilation and air conditioning (HVAC)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lighting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energy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fire and security systems (smoke detection, alarms, CCTV etc)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ICT systems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lifts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smart meters.</a:t>
            </a:r>
          </a:p>
        </p:txBody>
      </p:sp>
      <p:sp>
        <p:nvSpPr>
          <p:cNvPr id="8" name="Content Placeholder 3">
            <a:extLst>
              <a:ext uri="{FF2B5EF4-FFF2-40B4-BE49-F238E27FC236}">
                <a16:creationId xmlns:a16="http://schemas.microsoft.com/office/drawing/2014/main" id="{1F16A409-CD02-EE46-A8AB-79B534E8D83F}"/>
              </a:ext>
            </a:extLst>
          </p:cNvPr>
          <p:cNvSpPr txBox="1">
            <a:spLocks/>
          </p:cNvSpPr>
          <p:nvPr/>
        </p:nvSpPr>
        <p:spPr bwMode="auto">
          <a:xfrm>
            <a:off x="458316" y="1431212"/>
            <a:ext cx="8228484" cy="917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kern="0" dirty="0"/>
              <a:t>A </a:t>
            </a:r>
            <a:r>
              <a:rPr lang="en-GB" sz="1800" b="1" kern="0" dirty="0"/>
              <a:t>building management system (BMS)</a:t>
            </a:r>
            <a:r>
              <a:rPr lang="en-GB" sz="1800" kern="0" dirty="0"/>
              <a:t>, sometimes called a </a:t>
            </a:r>
            <a:r>
              <a:rPr lang="en-GB" sz="1800" b="1" kern="0" dirty="0"/>
              <a:t>building</a:t>
            </a:r>
            <a:r>
              <a:rPr lang="en-GB" sz="1800" kern="0" dirty="0"/>
              <a:t> </a:t>
            </a:r>
            <a:r>
              <a:rPr lang="en-GB" sz="1800" b="1" kern="0" dirty="0"/>
              <a:t>automation system (BAS)</a:t>
            </a:r>
            <a:r>
              <a:rPr lang="en-GB" sz="1800" kern="0" dirty="0"/>
              <a:t>, is a computer-based system (software and hardware), installed to control and monitor a  wide range of building services:</a:t>
            </a:r>
          </a:p>
        </p:txBody>
      </p:sp>
      <p:pic>
        <p:nvPicPr>
          <p:cNvPr id="5" name="Picture 4" descr="Diagram, engineering drawing&#10;&#10;Description automatically generated">
            <a:extLst>
              <a:ext uri="{FF2B5EF4-FFF2-40B4-BE49-F238E27FC236}">
                <a16:creationId xmlns:a16="http://schemas.microsoft.com/office/drawing/2014/main" id="{A5D96D3D-D19C-4ACC-94A8-5ADB2ECB54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2578906"/>
            <a:ext cx="3834992" cy="2972886"/>
          </a:xfrm>
          <a:prstGeom prst="rect">
            <a:avLst/>
          </a:prstGeom>
        </p:spPr>
      </p:pic>
    </p:spTree>
    <p:extLst>
      <p:ext uri="{BB962C8B-B14F-4D97-AF65-F5344CB8AC3E}">
        <p14:creationId xmlns:p14="http://schemas.microsoft.com/office/powerpoint/2010/main" val="2266472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5122912" cy="4248000"/>
          </a:xfrm>
        </p:spPr>
        <p:txBody>
          <a:bodyPr/>
          <a:lstStyle/>
          <a:p>
            <a:pPr>
              <a:lnSpc>
                <a:spcPct val="100000"/>
              </a:lnSpc>
              <a:spcBef>
                <a:spcPts val="0"/>
              </a:spcBef>
              <a:spcAft>
                <a:spcPts val="0"/>
              </a:spcAft>
              <a:buClr>
                <a:srgbClr val="0077E3"/>
              </a:buClr>
            </a:pPr>
            <a:r>
              <a:rPr lang="en-GB" sz="1800" dirty="0"/>
              <a:t>BMSs show how buildings are operating in real time and allow building managers to control and adjust the system for optimum performance.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A BMS can provide:</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visualisation of the data with a graphic user interface (GUI)</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reports on building performance</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time scheduling of building operations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alarms and alerts for faults and failures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comparisons between buildings and benchmark data.</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endParaRPr lang="en-GB" sz="1600" dirty="0"/>
          </a:p>
        </p:txBody>
      </p:sp>
      <p:pic>
        <p:nvPicPr>
          <p:cNvPr id="5" name="Picture 4" descr="A picture containing text, electronics, person, computer&#10;&#10;Description automatically generated">
            <a:extLst>
              <a:ext uri="{FF2B5EF4-FFF2-40B4-BE49-F238E27FC236}">
                <a16:creationId xmlns:a16="http://schemas.microsoft.com/office/drawing/2014/main" id="{72045C06-C2D2-48C7-B753-5969E8698D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0559" y="1418377"/>
            <a:ext cx="3034680" cy="2024131"/>
          </a:xfrm>
          <a:prstGeom prst="rect">
            <a:avLst/>
          </a:prstGeom>
        </p:spPr>
      </p:pic>
    </p:spTree>
    <p:extLst>
      <p:ext uri="{BB962C8B-B14F-4D97-AF65-F5344CB8AC3E}">
        <p14:creationId xmlns:p14="http://schemas.microsoft.com/office/powerpoint/2010/main" val="3058040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Control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8229600" cy="4248000"/>
          </a:xfrm>
        </p:spPr>
        <p:txBody>
          <a:bodyPr/>
          <a:lstStyle/>
          <a:p>
            <a:pPr>
              <a:lnSpc>
                <a:spcPct val="100000"/>
              </a:lnSpc>
              <a:spcBef>
                <a:spcPts val="0"/>
              </a:spcBef>
              <a:spcAft>
                <a:spcPts val="0"/>
              </a:spcAft>
            </a:pPr>
            <a:r>
              <a:rPr lang="en-GB" sz="1800" b="1" dirty="0"/>
              <a:t>Control systems</a:t>
            </a:r>
            <a:r>
              <a:rPr lang="en-GB" sz="1800" dirty="0"/>
              <a:t> are an essential part of buildings and the management of the internal environment. When buildings do not satisfactorily meet the occupants’ requirements, this is often due to problems with the controls. Control irregularities are also a significant cause of excessive energy consumption due to:</a:t>
            </a:r>
          </a:p>
          <a:p>
            <a:pPr>
              <a:lnSpc>
                <a:spcPct val="100000"/>
              </a:lnSpc>
              <a:spcBef>
                <a:spcPts val="0"/>
              </a:spcBef>
              <a:spcAft>
                <a:spcPts val="0"/>
              </a:spcAft>
            </a:pPr>
            <a:endParaRPr lang="en-GB" sz="1800" dirty="0"/>
          </a:p>
          <a:p>
            <a:pPr marL="285750" indent="-285750">
              <a:spcBef>
                <a:spcPts val="0"/>
              </a:spcBef>
              <a:spcAft>
                <a:spcPts val="0"/>
              </a:spcAft>
              <a:buClr>
                <a:srgbClr val="0077E3"/>
              </a:buClr>
              <a:buFont typeface="Arial" panose="020B0604020202020204" pitchFamily="34" charset="0"/>
              <a:buChar char="•"/>
            </a:pPr>
            <a:r>
              <a:rPr lang="en-GB" sz="1800" dirty="0"/>
              <a:t>an inappropriate controls concept, </a:t>
            </a:r>
          </a:p>
          <a:p>
            <a:pPr marL="285750" indent="-285750">
              <a:spcBef>
                <a:spcPts val="0"/>
              </a:spcBef>
              <a:spcAft>
                <a:spcPts val="0"/>
              </a:spcAft>
              <a:buClr>
                <a:srgbClr val="0077E3"/>
              </a:buClr>
              <a:buFont typeface="Arial" panose="020B0604020202020204" pitchFamily="34" charset="0"/>
              <a:buChar char="•"/>
            </a:pPr>
            <a:r>
              <a:rPr lang="en-GB" sz="1800" dirty="0"/>
              <a:t>poor design and/or poor equipment selection (eg low quality sensors)</a:t>
            </a:r>
          </a:p>
          <a:p>
            <a:pPr marL="285750" indent="-285750">
              <a:spcBef>
                <a:spcPts val="0"/>
              </a:spcBef>
              <a:spcAft>
                <a:spcPts val="0"/>
              </a:spcAft>
              <a:buClr>
                <a:srgbClr val="0077E3"/>
              </a:buClr>
              <a:buFont typeface="Arial" panose="020B0604020202020204" pitchFamily="34" charset="0"/>
              <a:buChar char="•"/>
            </a:pPr>
            <a:r>
              <a:rPr lang="en-GB" sz="1800" dirty="0"/>
              <a:t>incorrect commissioning</a:t>
            </a:r>
          </a:p>
          <a:p>
            <a:pPr marL="285750" indent="-285750">
              <a:spcBef>
                <a:spcPts val="0"/>
              </a:spcBef>
              <a:spcAft>
                <a:spcPts val="0"/>
              </a:spcAft>
              <a:buClr>
                <a:srgbClr val="0077E3"/>
              </a:buClr>
              <a:buFont typeface="Arial" panose="020B0604020202020204" pitchFamily="34" charset="0"/>
              <a:buChar char="•"/>
            </a:pPr>
            <a:r>
              <a:rPr lang="en-GB" sz="1800" dirty="0"/>
              <a:t>inadequate maintenance.</a:t>
            </a:r>
          </a:p>
          <a:p>
            <a:pPr marL="285750" indent="-285750">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While maintenance may not be responsible for a particular fault in a control system, it can identify and rectify problems originating from earlier work, including improvements to the control system design.</a:t>
            </a:r>
          </a:p>
          <a:p>
            <a:endParaRPr lang="en-GB"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pPr>
            <a:r>
              <a:rPr lang="en-GB" sz="1600" dirty="0"/>
              <a:t>Building management systems may now be integrated with building information models (BIM) to allow performance in use to be compared with design criteria and design simulations. This can help identify potential problems in operation or design and can help validate modelling techniques. Building information models might also include information about the operation and maintenance of building components.</a:t>
            </a:r>
          </a:p>
        </p:txBody>
      </p:sp>
    </p:spTree>
    <p:extLst>
      <p:ext uri="{BB962C8B-B14F-4D97-AF65-F5344CB8AC3E}">
        <p14:creationId xmlns:p14="http://schemas.microsoft.com/office/powerpoint/2010/main" val="3631509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pPr>
              <a:lnSpc>
                <a:spcPct val="100000"/>
              </a:lnSpc>
            </a:pPr>
            <a:r>
              <a:rPr lang="en-GB" dirty="0"/>
              <a:t>There are a variety of data sources which are used in construction and building services engineering. </a:t>
            </a:r>
          </a:p>
          <a:p>
            <a:pPr>
              <a:lnSpc>
                <a:spcPct val="100000"/>
              </a:lnSpc>
            </a:pPr>
            <a:r>
              <a:rPr lang="en-GB" dirty="0"/>
              <a:t>Data from these sources can be used to understand behaviour, assess performance, improve market competitiveness, allocate resources and manage costs. In this presentation we look at:</a:t>
            </a:r>
          </a:p>
          <a:p>
            <a:pPr marL="501650" lvl="1" indent="-285750">
              <a:lnSpc>
                <a:spcPct val="100000"/>
              </a:lnSpc>
              <a:spcBef>
                <a:spcPts val="400"/>
              </a:spcBef>
              <a:spcAft>
                <a:spcPts val="400"/>
              </a:spcAft>
              <a:buFont typeface="Arial" panose="020B0604020202020204" pitchFamily="34" charset="0"/>
              <a:buChar char="•"/>
            </a:pPr>
            <a:r>
              <a:rPr lang="en-GB" dirty="0"/>
              <a:t>operational cost monitoring</a:t>
            </a:r>
          </a:p>
          <a:p>
            <a:pPr marL="501650" lvl="1" indent="-285750">
              <a:lnSpc>
                <a:spcPct val="100000"/>
              </a:lnSpc>
              <a:spcBef>
                <a:spcPts val="400"/>
              </a:spcBef>
              <a:spcAft>
                <a:spcPts val="400"/>
              </a:spcAft>
              <a:buFont typeface="Arial" panose="020B0604020202020204" pitchFamily="34" charset="0"/>
              <a:buChar char="•"/>
            </a:pPr>
            <a:r>
              <a:rPr lang="en-GB" dirty="0"/>
              <a:t>enterprise systems</a:t>
            </a:r>
          </a:p>
          <a:p>
            <a:pPr marL="501650" lvl="1" indent="-285750">
              <a:lnSpc>
                <a:spcPct val="100000"/>
              </a:lnSpc>
              <a:spcBef>
                <a:spcPts val="400"/>
              </a:spcBef>
              <a:spcAft>
                <a:spcPts val="400"/>
              </a:spcAft>
              <a:buFont typeface="Arial" panose="020B0604020202020204" pitchFamily="34" charset="0"/>
              <a:buChar char="•"/>
            </a:pPr>
            <a:r>
              <a:rPr lang="en-GB" dirty="0"/>
              <a:t>utilities, building services, meters, building management systems</a:t>
            </a:r>
          </a:p>
          <a:p>
            <a:pPr marL="501650" lvl="1" indent="-285750">
              <a:lnSpc>
                <a:spcPct val="100000"/>
              </a:lnSpc>
              <a:spcBef>
                <a:spcPts val="400"/>
              </a:spcBef>
              <a:spcAft>
                <a:spcPts val="400"/>
              </a:spcAft>
              <a:buFont typeface="Arial" panose="020B0604020202020204" pitchFamily="34" charset="0"/>
              <a:buChar char="•"/>
            </a:pPr>
            <a:r>
              <a:rPr lang="en-GB" dirty="0"/>
              <a:t>infrastructure and transport.</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5CBF7-FE61-484C-A279-357A235A995E}"/>
              </a:ext>
            </a:extLst>
          </p:cNvPr>
          <p:cNvSpPr>
            <a:spLocks noGrp="1"/>
          </p:cNvSpPr>
          <p:nvPr>
            <p:ph type="title"/>
          </p:nvPr>
        </p:nvSpPr>
        <p:spPr/>
        <p:txBody>
          <a:bodyPr/>
          <a:lstStyle/>
          <a:p>
            <a:r>
              <a:rPr lang="en-GB" dirty="0"/>
              <a:t>Building energy management system (BEM)</a:t>
            </a:r>
          </a:p>
        </p:txBody>
      </p:sp>
      <p:sp>
        <p:nvSpPr>
          <p:cNvPr id="3" name="Content Placeholder 2">
            <a:extLst>
              <a:ext uri="{FF2B5EF4-FFF2-40B4-BE49-F238E27FC236}">
                <a16:creationId xmlns:a16="http://schemas.microsoft.com/office/drawing/2014/main" id="{C9FF8920-737D-42CC-88B4-EF6400F15A2D}"/>
              </a:ext>
            </a:extLst>
          </p:cNvPr>
          <p:cNvSpPr>
            <a:spLocks noGrp="1"/>
          </p:cNvSpPr>
          <p:nvPr>
            <p:ph sz="quarter" idx="10"/>
          </p:nvPr>
        </p:nvSpPr>
        <p:spPr/>
        <p:txBody>
          <a:bodyPr/>
          <a:lstStyle/>
          <a:p>
            <a:pPr>
              <a:lnSpc>
                <a:spcPct val="100000"/>
              </a:lnSpc>
              <a:spcBef>
                <a:spcPts val="0"/>
              </a:spcBef>
              <a:spcAft>
                <a:spcPts val="0"/>
              </a:spcAft>
              <a:buClr>
                <a:srgbClr val="0077E3"/>
              </a:buClr>
            </a:pPr>
            <a:r>
              <a:rPr lang="en-GB" sz="2000" dirty="0"/>
              <a:t>A </a:t>
            </a:r>
            <a:r>
              <a:rPr lang="en-GB" sz="2000" b="1" dirty="0"/>
              <a:t>building energy management (BEM)</a:t>
            </a:r>
            <a:r>
              <a:rPr lang="en-GB" sz="2000" dirty="0"/>
              <a:t> system control energy-related systems such as HVAC, lighting and power systems.</a:t>
            </a:r>
          </a:p>
          <a:p>
            <a:pPr>
              <a:lnSpc>
                <a:spcPct val="100000"/>
              </a:lnSpc>
              <a:spcBef>
                <a:spcPts val="0"/>
              </a:spcBef>
              <a:spcAft>
                <a:spcPts val="0"/>
              </a:spcAft>
              <a:buClr>
                <a:srgbClr val="0077E3"/>
              </a:buClr>
            </a:pPr>
            <a:endParaRPr lang="en-GB" sz="2000" dirty="0"/>
          </a:p>
          <a:p>
            <a:pPr>
              <a:lnSpc>
                <a:spcPct val="100000"/>
              </a:lnSpc>
              <a:spcBef>
                <a:spcPts val="0"/>
              </a:spcBef>
              <a:spcAft>
                <a:spcPts val="0"/>
              </a:spcAft>
              <a:buClr>
                <a:srgbClr val="0077E3"/>
              </a:buClr>
            </a:pPr>
            <a:r>
              <a:rPr lang="en-GB" sz="2000" dirty="0"/>
              <a:t>When programmed skilfully, a BMS can become a BEM. To do this, the BMS needs to have a programmed control strategy that takes into consideration all the aspects of the plant connected to it and the synergy between them.</a:t>
            </a:r>
          </a:p>
          <a:p>
            <a:endParaRPr lang="en-GB" dirty="0"/>
          </a:p>
        </p:txBody>
      </p:sp>
    </p:spTree>
    <p:extLst>
      <p:ext uri="{BB962C8B-B14F-4D97-AF65-F5344CB8AC3E}">
        <p14:creationId xmlns:p14="http://schemas.microsoft.com/office/powerpoint/2010/main" val="823382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p:txBody>
          <a:bodyPr/>
          <a:lstStyle/>
          <a:p>
            <a:pPr>
              <a:lnSpc>
                <a:spcPct val="100000"/>
              </a:lnSpc>
            </a:pPr>
            <a:r>
              <a:rPr lang="en-GB" sz="1800" dirty="0"/>
              <a:t>In the UK, there are </a:t>
            </a:r>
            <a:r>
              <a:rPr lang="en-GB" sz="1800" b="1" dirty="0"/>
              <a:t>13 critical national infrastructure sectors</a:t>
            </a:r>
            <a:r>
              <a:rPr lang="en-GB" sz="1800" dirty="0"/>
              <a:t>: chemicals, civil nuclear, communications, defence, emergency services, energy, finance, food, government, health, space, transport and water. The loss or compromise of these critical services would cause a major impact. Infrastructure data sources include: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a:t>
            </a:r>
            <a:r>
              <a:rPr lang="en-GB" sz="1800" b="1" dirty="0"/>
              <a:t>Critical National Infrastructure (CNI)</a:t>
            </a:r>
            <a:r>
              <a:rPr lang="en-GB" sz="1800" dirty="0"/>
              <a:t> knowledge database which holds data about the UK’s critical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National Infrastructure and Construction Procurement Pipeline</a:t>
            </a:r>
            <a:r>
              <a:rPr lang="fr-FR" sz="1800" dirty="0"/>
              <a:t>, which </a:t>
            </a:r>
            <a:r>
              <a:rPr lang="en-GB" sz="1800" dirty="0"/>
              <a:t>provides</a:t>
            </a:r>
            <a:r>
              <a:rPr lang="fr-FR" sz="1800" dirty="0"/>
              <a:t> detail on investment in UK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Office for National Statistics</a:t>
            </a:r>
            <a:r>
              <a:rPr lang="fr-FR" sz="1800" dirty="0"/>
              <a:t> </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gov.uk website (Infrastructure and Projects Authority – IPA)</a:t>
            </a:r>
            <a:r>
              <a:rPr lang="fr-FR" sz="1800" dirty="0"/>
              <a:t>. </a:t>
            </a:r>
            <a:endParaRPr lang="en-GB" sz="1800" dirty="0"/>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57146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3657F-65E4-43A0-B820-AD34D0D3BAC0}"/>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77DD991D-75E2-4195-B417-F81D8766E60E}"/>
              </a:ext>
            </a:extLst>
          </p:cNvPr>
          <p:cNvSpPr>
            <a:spLocks noGrp="1"/>
          </p:cNvSpPr>
          <p:nvPr>
            <p:ph sz="quarter" idx="10"/>
          </p:nvPr>
        </p:nvSpPr>
        <p:spPr/>
        <p:txBody>
          <a:bodyPr/>
          <a:lstStyle/>
          <a:p>
            <a:endParaRPr lang="en-GB" dirty="0"/>
          </a:p>
          <a:p>
            <a:endParaRPr lang="en-GB" dirty="0"/>
          </a:p>
          <a:p>
            <a:endParaRPr lang="en-GB" dirty="0"/>
          </a:p>
        </p:txBody>
      </p:sp>
      <p:sp>
        <p:nvSpPr>
          <p:cNvPr id="4" name="TextBox 3">
            <a:extLst>
              <a:ext uri="{FF2B5EF4-FFF2-40B4-BE49-F238E27FC236}">
                <a16:creationId xmlns:a16="http://schemas.microsoft.com/office/drawing/2014/main" id="{15CC6028-9894-4F4B-A1A2-15D41057D1A8}"/>
              </a:ext>
            </a:extLst>
          </p:cNvPr>
          <p:cNvSpPr txBox="1"/>
          <p:nvPr/>
        </p:nvSpPr>
        <p:spPr>
          <a:xfrm>
            <a:off x="395536" y="1515283"/>
            <a:ext cx="8291264" cy="4934684"/>
          </a:xfrm>
          <a:prstGeom prst="rect">
            <a:avLst/>
          </a:prstGeom>
          <a:noFill/>
        </p:spPr>
        <p:txBody>
          <a:bodyPr wrap="square" rtlCol="0">
            <a:spAutoFit/>
          </a:bodyPr>
          <a:lstStyle/>
          <a:p>
            <a:r>
              <a:rPr lang="en-GB" sz="1800" dirty="0"/>
              <a:t>A variety of data and reports are available from the gov.uk website which are relevant to construction industries, such as:</a:t>
            </a:r>
          </a:p>
          <a:p>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electric vehicle charging infrastructure statistics</a:t>
            </a:r>
          </a:p>
          <a:p>
            <a:pPr marL="342900" indent="-342900">
              <a:spcBef>
                <a:spcPts val="400"/>
              </a:spcBef>
              <a:spcAft>
                <a:spcPts val="400"/>
              </a:spcAft>
              <a:buClr>
                <a:srgbClr val="0077E3"/>
              </a:buClr>
              <a:buFont typeface="Arial" panose="020B0604020202020204" pitchFamily="34" charset="0"/>
              <a:buChar char="•"/>
            </a:pPr>
            <a:r>
              <a:rPr lang="en-GB" sz="1800" dirty="0"/>
              <a:t>infrastructure, assets and emissions</a:t>
            </a:r>
          </a:p>
          <a:p>
            <a:pPr marL="342900" indent="-342900">
              <a:spcBef>
                <a:spcPts val="400"/>
              </a:spcBef>
              <a:spcAft>
                <a:spcPts val="400"/>
              </a:spcAft>
              <a:buClr>
                <a:srgbClr val="0077E3"/>
              </a:buClr>
              <a:buFont typeface="Arial" panose="020B0604020202020204" pitchFamily="34" charset="0"/>
              <a:buChar char="•"/>
            </a:pPr>
            <a:r>
              <a:rPr lang="en-GB" sz="1800" dirty="0"/>
              <a:t>major projects data</a:t>
            </a:r>
          </a:p>
          <a:p>
            <a:pPr marL="342900" indent="-342900">
              <a:spcBef>
                <a:spcPts val="400"/>
              </a:spcBef>
              <a:spcAft>
                <a:spcPts val="400"/>
              </a:spcAft>
              <a:buClr>
                <a:srgbClr val="0077E3"/>
              </a:buClr>
              <a:buFont typeface="Arial" panose="020B0604020202020204" pitchFamily="34" charset="0"/>
              <a:buChar char="•"/>
            </a:pPr>
            <a:r>
              <a:rPr lang="en-GB" sz="1800" dirty="0"/>
              <a:t>communications infrastructure</a:t>
            </a:r>
          </a:p>
          <a:p>
            <a:pPr marL="342900" indent="-342900">
              <a:spcBef>
                <a:spcPts val="400"/>
              </a:spcBef>
              <a:spcAft>
                <a:spcPts val="400"/>
              </a:spcAft>
              <a:buClr>
                <a:srgbClr val="0077E3"/>
              </a:buClr>
              <a:buFont typeface="Arial" panose="020B0604020202020204" pitchFamily="34" charset="0"/>
              <a:buChar char="•"/>
            </a:pPr>
            <a:r>
              <a:rPr lang="en-GB" sz="1800" dirty="0"/>
              <a:t>distributed energy infrastructure</a:t>
            </a:r>
          </a:p>
          <a:p>
            <a:pPr marL="342900" indent="-342900">
              <a:spcBef>
                <a:spcPts val="400"/>
              </a:spcBef>
              <a:spcAft>
                <a:spcPts val="400"/>
              </a:spcAft>
              <a:buClr>
                <a:srgbClr val="0077E3"/>
              </a:buClr>
              <a:buFont typeface="Arial" panose="020B0604020202020204" pitchFamily="34" charset="0"/>
              <a:buChar char="•"/>
            </a:pPr>
            <a:r>
              <a:rPr lang="en-GB" sz="1800" dirty="0"/>
              <a:t>national infrastructure planning</a:t>
            </a:r>
          </a:p>
          <a:p>
            <a:pPr marL="342900" indent="-342900">
              <a:spcBef>
                <a:spcPts val="400"/>
              </a:spcBef>
              <a:spcAft>
                <a:spcPts val="400"/>
              </a:spcAft>
              <a:buClr>
                <a:srgbClr val="0077E3"/>
              </a:buClr>
              <a:buFont typeface="Arial" panose="020B0604020202020204" pitchFamily="34" charset="0"/>
              <a:buChar char="•"/>
            </a:pPr>
            <a:r>
              <a:rPr lang="en-GB" sz="1800" dirty="0"/>
              <a:t>annual reports</a:t>
            </a:r>
          </a:p>
          <a:p>
            <a:pPr marL="342900" indent="-342900">
              <a:spcBef>
                <a:spcPts val="400"/>
              </a:spcBef>
              <a:spcAft>
                <a:spcPts val="400"/>
              </a:spcAft>
              <a:buClr>
                <a:srgbClr val="0077E3"/>
              </a:buClr>
              <a:buFont typeface="Arial" panose="020B0604020202020204" pitchFamily="34" charset="0"/>
              <a:buChar char="•"/>
            </a:pPr>
            <a:r>
              <a:rPr lang="en-GB" sz="1800" dirty="0"/>
              <a:t>project delivery framework.</a:t>
            </a:r>
          </a:p>
          <a:p>
            <a:pPr>
              <a:spcBef>
                <a:spcPts val="400"/>
              </a:spcBef>
              <a:spcAft>
                <a:spcPts val="400"/>
              </a:spcAft>
            </a:pPr>
            <a:r>
              <a:rPr lang="en-GB" sz="1400" dirty="0">
                <a:hlinkClick r:id="rId2"/>
              </a:rPr>
              <a:t>https://www.gov.uk/government/organisations/infrastructure-and-projects-authority</a:t>
            </a:r>
            <a:endParaRPr lang="en-GB" sz="1400" dirty="0"/>
          </a:p>
          <a:p>
            <a:pPr marL="342900" indent="-342900">
              <a:spcBef>
                <a:spcPts val="400"/>
              </a:spcBef>
              <a:spcAft>
                <a:spcPts val="400"/>
              </a:spcAft>
              <a:buFont typeface="Arial" panose="020B0604020202020204" pitchFamily="34" charset="0"/>
              <a:buChar char="•"/>
            </a:pPr>
            <a:endParaRPr lang="en-GB" sz="1800" dirty="0"/>
          </a:p>
          <a:p>
            <a:pPr marL="342900" indent="-342900">
              <a:buFont typeface="Arial" panose="020B0604020202020204" pitchFamily="34" charset="0"/>
              <a:buChar char="•"/>
            </a:pPr>
            <a:endParaRPr lang="en-GB" sz="1800" dirty="0"/>
          </a:p>
        </p:txBody>
      </p:sp>
      <p:pic>
        <p:nvPicPr>
          <p:cNvPr id="7" name="Picture 6" descr="A picture containing building, scene, way, road&#10;&#10;Description automatically generated">
            <a:extLst>
              <a:ext uri="{FF2B5EF4-FFF2-40B4-BE49-F238E27FC236}">
                <a16:creationId xmlns:a16="http://schemas.microsoft.com/office/drawing/2014/main" id="{DB99E068-F5B6-4F7A-A735-4C5D5AC3AD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333" y="2959238"/>
            <a:ext cx="3876467" cy="2046774"/>
          </a:xfrm>
          <a:prstGeom prst="rect">
            <a:avLst/>
          </a:prstGeom>
        </p:spPr>
      </p:pic>
    </p:spTree>
    <p:extLst>
      <p:ext uri="{BB962C8B-B14F-4D97-AF65-F5344CB8AC3E}">
        <p14:creationId xmlns:p14="http://schemas.microsoft.com/office/powerpoint/2010/main" val="441613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364" y="1008000"/>
            <a:ext cx="8229600" cy="382588"/>
          </a:xfrm>
        </p:spPr>
        <p:txBody>
          <a:bodyPr/>
          <a:lstStyle/>
          <a:p>
            <a:r>
              <a:rPr lang="en-GB" dirty="0">
                <a:ea typeface="ＭＳ Ｐゴシック" pitchFamily="-105" charset="-128"/>
                <a:cs typeface="ＭＳ Ｐゴシック" pitchFamily="-105" charset="-128"/>
              </a:rPr>
              <a:t>Operational cost monitoring</a:t>
            </a:r>
            <a:endParaRPr lang="en-US"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3" name="TextBox 2">
            <a:extLst>
              <a:ext uri="{FF2B5EF4-FFF2-40B4-BE49-F238E27FC236}">
                <a16:creationId xmlns:a16="http://schemas.microsoft.com/office/drawing/2014/main" id="{ED0D734A-3E31-3A49-86C8-D3FBC6EBD70D}"/>
              </a:ext>
            </a:extLst>
          </p:cNvPr>
          <p:cNvSpPr txBox="1"/>
          <p:nvPr/>
        </p:nvSpPr>
        <p:spPr>
          <a:xfrm>
            <a:off x="323528" y="1390588"/>
            <a:ext cx="8363272" cy="4493538"/>
          </a:xfrm>
          <a:prstGeom prst="rect">
            <a:avLst/>
          </a:prstGeom>
          <a:noFill/>
        </p:spPr>
        <p:txBody>
          <a:bodyPr wrap="square" rtlCol="0">
            <a:spAutoFit/>
          </a:bodyPr>
          <a:lstStyle/>
          <a:p>
            <a:r>
              <a:rPr lang="en-GB" sz="1800" b="1" dirty="0">
                <a:latin typeface="+mn-lt"/>
              </a:rPr>
              <a:t>Operational costs</a:t>
            </a:r>
            <a:r>
              <a:rPr lang="en-GB" sz="1800" dirty="0">
                <a:latin typeface="+mn-lt"/>
              </a:rPr>
              <a:t> are those incurred by the day-to-day operation of a building, sometimes referred to as</a:t>
            </a:r>
            <a:r>
              <a:rPr lang="en-GB" sz="1800" b="1" dirty="0">
                <a:latin typeface="+mn-lt"/>
              </a:rPr>
              <a:t> running costs</a:t>
            </a:r>
            <a:r>
              <a:rPr lang="en-GB" sz="1800" dirty="0">
                <a:latin typeface="+mn-lt"/>
              </a:rPr>
              <a:t>. They include:</a:t>
            </a:r>
          </a:p>
          <a:p>
            <a:endParaRPr lang="en-GB" sz="1800" dirty="0">
              <a:latin typeface="+mn-lt"/>
            </a:endParaRPr>
          </a:p>
          <a:p>
            <a:pPr marL="495300" indent="-184150">
              <a:spcBef>
                <a:spcPts val="400"/>
              </a:spcBef>
              <a:spcAft>
                <a:spcPts val="400"/>
              </a:spcAft>
              <a:buClr>
                <a:srgbClr val="0077E3"/>
              </a:buClr>
              <a:buFont typeface="Arial" panose="020B0604020202020204" pitchFamily="34" charset="0"/>
              <a:buChar char="•"/>
            </a:pPr>
            <a:r>
              <a:rPr lang="en-GB" dirty="0">
                <a:latin typeface="+mn-lt"/>
              </a:rPr>
              <a:t>wages</a:t>
            </a:r>
          </a:p>
          <a:p>
            <a:pPr marL="495300" indent="-184150">
              <a:spcBef>
                <a:spcPts val="400"/>
              </a:spcBef>
              <a:spcAft>
                <a:spcPts val="400"/>
              </a:spcAft>
              <a:buClr>
                <a:srgbClr val="0077E3"/>
              </a:buClr>
              <a:buFont typeface="Arial" panose="020B0604020202020204" pitchFamily="34" charset="0"/>
              <a:buChar char="•"/>
            </a:pPr>
            <a:r>
              <a:rPr lang="en-GB" dirty="0">
                <a:latin typeface="+mn-lt"/>
              </a:rPr>
              <a:t>utilities</a:t>
            </a:r>
          </a:p>
          <a:p>
            <a:pPr marL="495300" indent="-184150">
              <a:spcBef>
                <a:spcPts val="400"/>
              </a:spcBef>
              <a:spcAft>
                <a:spcPts val="400"/>
              </a:spcAft>
              <a:buClr>
                <a:srgbClr val="0077E3"/>
              </a:buClr>
              <a:buFont typeface="Arial" panose="020B0604020202020204" pitchFamily="34" charset="0"/>
              <a:buChar char="•"/>
            </a:pPr>
            <a:r>
              <a:rPr lang="en-GB" dirty="0">
                <a:latin typeface="+mn-lt"/>
              </a:rPr>
              <a:t>maintenance and repairs</a:t>
            </a:r>
          </a:p>
          <a:p>
            <a:pPr marL="495300" indent="-184150">
              <a:spcBef>
                <a:spcPts val="400"/>
              </a:spcBef>
              <a:spcAft>
                <a:spcPts val="400"/>
              </a:spcAft>
              <a:buClr>
                <a:srgbClr val="0077E3"/>
              </a:buClr>
              <a:buFont typeface="Arial" panose="020B0604020202020204" pitchFamily="34" charset="0"/>
              <a:buChar char="•"/>
            </a:pPr>
            <a:r>
              <a:rPr lang="en-GB" dirty="0">
                <a:latin typeface="+mn-lt"/>
              </a:rPr>
              <a:t>rent</a:t>
            </a:r>
          </a:p>
          <a:p>
            <a:pPr marL="495300" indent="-184150">
              <a:spcBef>
                <a:spcPts val="400"/>
              </a:spcBef>
              <a:spcAft>
                <a:spcPts val="400"/>
              </a:spcAft>
              <a:buClr>
                <a:srgbClr val="0077E3"/>
              </a:buClr>
              <a:buFont typeface="Arial" panose="020B0604020202020204" pitchFamily="34" charset="0"/>
              <a:buChar char="•"/>
            </a:pPr>
            <a:r>
              <a:rPr lang="en-GB" dirty="0">
                <a:latin typeface="+mn-lt"/>
              </a:rPr>
              <a:t>sales</a:t>
            </a:r>
          </a:p>
          <a:p>
            <a:pPr marL="495300" indent="-184150">
              <a:spcBef>
                <a:spcPts val="400"/>
              </a:spcBef>
              <a:spcAft>
                <a:spcPts val="400"/>
              </a:spcAft>
              <a:buClr>
                <a:srgbClr val="0077E3"/>
              </a:buClr>
              <a:buFont typeface="Arial" panose="020B0604020202020204" pitchFamily="34" charset="0"/>
              <a:buChar char="•"/>
            </a:pPr>
            <a:r>
              <a:rPr lang="en-GB" dirty="0">
                <a:latin typeface="+mn-lt"/>
              </a:rPr>
              <a:t>general and administrative expenses.</a:t>
            </a:r>
          </a:p>
          <a:p>
            <a:endParaRPr lang="en-GB" sz="1800" dirty="0">
              <a:latin typeface="+mn-lt"/>
            </a:endParaRPr>
          </a:p>
          <a:p>
            <a:r>
              <a:rPr lang="en-GB" sz="1800" dirty="0">
                <a:latin typeface="+mn-lt"/>
              </a:rPr>
              <a:t>In broad terms, operational costs begin once a client takes possession of a completed development. A higher quality asset (building) may have lower maintenance, utility and repair costs.</a:t>
            </a:r>
            <a:endParaRPr lang="en-GB" sz="1200" dirty="0"/>
          </a:p>
        </p:txBody>
      </p:sp>
    </p:spTree>
    <p:extLst>
      <p:ext uri="{BB962C8B-B14F-4D97-AF65-F5344CB8AC3E}">
        <p14:creationId xmlns:p14="http://schemas.microsoft.com/office/powerpoint/2010/main" val="1509163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Additional operational costs</a:t>
            </a:r>
            <a:endParaRPr lang="en-US" dirty="0"/>
          </a:p>
        </p:txBody>
      </p:sp>
      <p:sp>
        <p:nvSpPr>
          <p:cNvPr id="5" name="TextBox 4">
            <a:extLst>
              <a:ext uri="{FF2B5EF4-FFF2-40B4-BE49-F238E27FC236}">
                <a16:creationId xmlns:a16="http://schemas.microsoft.com/office/drawing/2014/main" id="{F632A54B-0408-9240-9E64-00C36E06307B}"/>
              </a:ext>
            </a:extLst>
          </p:cNvPr>
          <p:cNvSpPr txBox="1"/>
          <p:nvPr/>
        </p:nvSpPr>
        <p:spPr>
          <a:xfrm>
            <a:off x="404416" y="1504195"/>
            <a:ext cx="4671640" cy="5098832"/>
          </a:xfrm>
          <a:prstGeom prst="rect">
            <a:avLst/>
          </a:prstGeom>
          <a:noFill/>
        </p:spPr>
        <p:txBody>
          <a:bodyPr wrap="square" rtlCol="0">
            <a:spAutoFit/>
          </a:bodyPr>
          <a:lstStyle/>
          <a:p>
            <a:pPr marL="171450" indent="-171450">
              <a:spcBef>
                <a:spcPts val="400"/>
              </a:spcBef>
              <a:spcAft>
                <a:spcPts val="400"/>
              </a:spcAft>
              <a:buClr>
                <a:srgbClr val="0077E3"/>
              </a:buClr>
              <a:buFont typeface="Arial" panose="020B0604020202020204" pitchFamily="34" charset="0"/>
              <a:buChar char="•"/>
            </a:pPr>
            <a:r>
              <a:rPr lang="en-GB" sz="1800" dirty="0">
                <a:latin typeface="+mn-lt"/>
              </a:rPr>
              <a:t>Provision of amenities such as a bar, canteen or gym.</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costs of adapting a building to meet changing user requirements.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Sometimes the layout and design of a building dominates the way certain operations are carried out, the number and type of staff employed and hence the overall operational costs.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prospective building owner must be made aware of the effects a design might have on operational costs. For example, the choice of temperature control in offices can affect the efficiency of employees</a:t>
            </a:r>
            <a:r>
              <a:rPr lang="en-GB" dirty="0">
                <a:latin typeface="+mn-lt"/>
              </a:rPr>
              <a:t>. </a:t>
            </a:r>
            <a:endParaRPr lang="en-GB" sz="1800" dirty="0"/>
          </a:p>
          <a:p>
            <a:pPr marL="171450" indent="-171450" algn="just">
              <a:buClr>
                <a:srgbClr val="0077E3"/>
              </a:buClr>
              <a:buFont typeface="Arial" panose="020B0604020202020204" pitchFamily="34" charset="0"/>
              <a:buChar char="•"/>
            </a:pPr>
            <a:endParaRPr lang="en-GB" sz="1800" dirty="0">
              <a:latin typeface="+mn-lt"/>
            </a:endParaRPr>
          </a:p>
          <a:p>
            <a:pPr marL="171450" indent="-171450" algn="just">
              <a:buClr>
                <a:srgbClr val="0077E3"/>
              </a:buClr>
              <a:buFont typeface="Arial" panose="020B0604020202020204" pitchFamily="34" charset="0"/>
              <a:buChar char="•"/>
            </a:pPr>
            <a:endParaRPr lang="en-GB" sz="1800" dirty="0">
              <a:latin typeface="+mn-lt"/>
            </a:endParaRPr>
          </a:p>
          <a:p>
            <a:pPr marL="0" lvl="3">
              <a:defRPr/>
            </a:pPr>
            <a:endParaRPr lang="en-US" sz="1200" dirty="0">
              <a:ea typeface="ＭＳ Ｐゴシック"/>
            </a:endParaRPr>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pic>
        <p:nvPicPr>
          <p:cNvPr id="6" name="Picture 5" descr="A picture containing text, floor, indoor, ceiling&#10;&#10;Description automatically generated">
            <a:extLst>
              <a:ext uri="{FF2B5EF4-FFF2-40B4-BE49-F238E27FC236}">
                <a16:creationId xmlns:a16="http://schemas.microsoft.com/office/drawing/2014/main" id="{D8588C08-517D-4B94-85D7-DC12EAB50F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5319" y="2276873"/>
            <a:ext cx="3181481" cy="21188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3717200"/>
          </a:xfrm>
        </p:spPr>
        <p:txBody>
          <a:bodyPr/>
          <a:lstStyle/>
          <a:p>
            <a:pPr>
              <a:lnSpc>
                <a:spcPct val="100000"/>
              </a:lnSpc>
              <a:spcBef>
                <a:spcPts val="0"/>
              </a:spcBef>
              <a:spcAft>
                <a:spcPts val="0"/>
              </a:spcAft>
            </a:pPr>
            <a:r>
              <a:rPr lang="en-US" sz="1800" dirty="0">
                <a:ea typeface="ＭＳ Ｐゴシック" pitchFamily="-105" charset="-128"/>
                <a:cs typeface="ＭＳ Ｐゴシック" pitchFamily="-105" charset="-128"/>
              </a:rPr>
              <a:t>The Royal Institution of Chartered Surveyors (RICS) has </a:t>
            </a:r>
            <a:r>
              <a:rPr lang="en-US" sz="1800" b="1" dirty="0">
                <a:ea typeface="ＭＳ Ｐゴシック" pitchFamily="-105" charset="-128"/>
                <a:cs typeface="ＭＳ Ｐゴシック" pitchFamily="-105" charset="-128"/>
              </a:rPr>
              <a:t>online tools</a:t>
            </a:r>
            <a:r>
              <a:rPr lang="en-US" sz="1800" dirty="0">
                <a:ea typeface="ＭＳ Ｐゴシック" pitchFamily="-105" charset="-128"/>
                <a:cs typeface="ＭＳ Ｐゴシック" pitchFamily="-105" charset="-128"/>
              </a:rPr>
              <a:t> to help facility managers and surveyors work out maintenance and operating costs. These are usually offered at a yearly subscription, and can assist in:</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producing life cycle costings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benchmarking, planning and budgeting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forecasting, estimating and cost control</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calculating running and refurbishment costs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comparing component costs and how they will last over time, thus informing decisions made at the beginning of a project.</a:t>
            </a:r>
            <a:endParaRPr lang="en-GB" sz="1600" dirty="0"/>
          </a:p>
          <a:p>
            <a:r>
              <a:rPr lang="en-US" sz="1100" dirty="0">
                <a:ea typeface="ＭＳ Ｐゴシック" pitchFamily="-105" charset="-128"/>
                <a:cs typeface="ＭＳ Ｐゴシック" pitchFamily="-105" charset="-128"/>
                <a:hlinkClick r:id="rId2"/>
              </a:rPr>
              <a:t>https://www.rics.org/uk/products/data-products/facilities-management/building-running-costs-online/</a:t>
            </a:r>
            <a:endParaRPr lang="en-US" sz="1100" dirty="0">
              <a:ea typeface="ＭＳ Ｐゴシック" pitchFamily="-105" charset="-128"/>
              <a:cs typeface="ＭＳ Ｐゴシック" pitchFamily="-105" charset="-128"/>
            </a:endParaRPr>
          </a:p>
          <a:p>
            <a:endParaRPr lang="en-US" sz="1600"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6203033" cy="4338000"/>
          </a:xfrm>
        </p:spPr>
        <p:txBody>
          <a:bodyPr/>
          <a:lstStyle/>
          <a:p>
            <a:pPr>
              <a:lnSpc>
                <a:spcPct val="100000"/>
              </a:lnSpc>
              <a:spcBef>
                <a:spcPts val="0"/>
              </a:spcBef>
              <a:spcAft>
                <a:spcPts val="0"/>
              </a:spcAft>
            </a:pPr>
            <a:r>
              <a:rPr lang="en-GB" sz="1800" dirty="0"/>
              <a:t>Examples of data that can be provided by the tool include:</a:t>
            </a:r>
          </a:p>
          <a:p>
            <a:pPr>
              <a:lnSpc>
                <a:spcPct val="100000"/>
              </a:lnSpc>
              <a:spcBef>
                <a:spcPts val="0"/>
              </a:spcBef>
              <a:spcAft>
                <a:spcPts val="0"/>
              </a:spcAft>
            </a:pPr>
            <a:endParaRPr lang="en-GB" sz="1800" dirty="0"/>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administration costs (building maintenance, decoration, fabric, operations, cleaning, utilities)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figures for the life expectancy of over 300 common building components including substructure, superstructure, finishes, fittings, furnishings and external works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comparisons of the running costs of different building types over different timescales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information on deterioration or failure of components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 selection of the most common wage agreements and dayworks rates </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average costs of refurbishment by building type.</a:t>
            </a:r>
          </a:p>
          <a:p>
            <a:pPr marL="311150" indent="-311150" algn="just">
              <a:lnSpc>
                <a:spcPct val="100000"/>
              </a:lnSpc>
              <a:spcBef>
                <a:spcPts val="0"/>
              </a:spcBef>
              <a:spcAft>
                <a:spcPts val="0"/>
              </a:spcAft>
              <a:buClr>
                <a:srgbClr val="0077E3"/>
              </a:buClr>
              <a:buFont typeface="Arial" panose="020B0604020202020204" pitchFamily="34" charset="0"/>
              <a:buChar char="•"/>
            </a:pPr>
            <a:endParaRPr lang="en-GB" sz="1600" dirty="0"/>
          </a:p>
          <a:p>
            <a:endParaRPr lang="en-US" sz="1600" dirty="0">
              <a:ea typeface="ＭＳ Ｐゴシック" pitchFamily="-105" charset="-128"/>
              <a:cs typeface="ＭＳ Ｐゴシック" pitchFamily="-105" charset="-128"/>
            </a:endParaRPr>
          </a:p>
        </p:txBody>
      </p:sp>
      <p:pic>
        <p:nvPicPr>
          <p:cNvPr id="3" name="Picture 2" descr="A picture containing sky, outdoor, building&#10;&#10;Description automatically generated">
            <a:extLst>
              <a:ext uri="{FF2B5EF4-FFF2-40B4-BE49-F238E27FC236}">
                <a16:creationId xmlns:a16="http://schemas.microsoft.com/office/drawing/2014/main" id="{80428BBC-4E6D-4643-8C51-BAD0535C3E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92537" y="2765907"/>
            <a:ext cx="1994263" cy="1326185"/>
          </a:xfrm>
          <a:prstGeom prst="rect">
            <a:avLst/>
          </a:prstGeom>
        </p:spPr>
      </p:pic>
    </p:spTree>
    <p:extLst>
      <p:ext uri="{BB962C8B-B14F-4D97-AF65-F5344CB8AC3E}">
        <p14:creationId xmlns:p14="http://schemas.microsoft.com/office/powerpoint/2010/main" val="263992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0105"/>
            <a:ext cx="8229600" cy="382588"/>
          </a:xfrm>
        </p:spPr>
        <p:txBody>
          <a:bodyPr/>
          <a:lstStyle/>
          <a:p>
            <a:pPr lvl="1"/>
            <a:r>
              <a:rPr lang="en-GB" dirty="0">
                <a:solidFill>
                  <a:srgbClr val="0077E3"/>
                </a:solidFill>
              </a:rPr>
              <a:t>Enterprise systems</a:t>
            </a: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9F36AB51-5BED-5F4B-9DA8-A66953E4A3E6}"/>
              </a:ext>
            </a:extLst>
          </p:cNvPr>
          <p:cNvSpPr txBox="1"/>
          <p:nvPr/>
        </p:nvSpPr>
        <p:spPr>
          <a:xfrm>
            <a:off x="395536" y="1376703"/>
            <a:ext cx="8291264" cy="2062103"/>
          </a:xfrm>
          <a:prstGeom prst="rect">
            <a:avLst/>
          </a:prstGeom>
          <a:noFill/>
        </p:spPr>
        <p:txBody>
          <a:bodyPr wrap="square" rtlCol="0">
            <a:spAutoFit/>
          </a:bodyPr>
          <a:lstStyle/>
          <a:p>
            <a:pPr>
              <a:buClr>
                <a:srgbClr val="0077E3"/>
              </a:buClr>
            </a:pPr>
            <a:r>
              <a:rPr lang="en-GB" sz="1800" b="1" dirty="0"/>
              <a:t>Enterprise systems</a:t>
            </a:r>
            <a:r>
              <a:rPr lang="en-GB" sz="1800" dirty="0"/>
              <a:t> are software packages that support  business processes, such as:</a:t>
            </a:r>
          </a:p>
          <a:p>
            <a:pPr marL="285750" indent="-285750">
              <a:spcBef>
                <a:spcPts val="400"/>
              </a:spcBef>
              <a:spcAft>
                <a:spcPts val="400"/>
              </a:spcAft>
              <a:buClr>
                <a:srgbClr val="0077E3"/>
              </a:buClr>
              <a:buFont typeface="Arial" panose="020B0604020202020204" pitchFamily="34" charset="0"/>
              <a:buChar char="•"/>
            </a:pPr>
            <a:r>
              <a:rPr lang="en-GB" sz="1800" dirty="0"/>
              <a:t>data analytics</a:t>
            </a:r>
          </a:p>
          <a:p>
            <a:pPr marL="285750" indent="-285750">
              <a:spcBef>
                <a:spcPts val="400"/>
              </a:spcBef>
              <a:spcAft>
                <a:spcPts val="400"/>
              </a:spcAft>
              <a:buClr>
                <a:srgbClr val="0077E3"/>
              </a:buClr>
              <a:buFont typeface="Arial" panose="020B0604020202020204" pitchFamily="34" charset="0"/>
              <a:buChar char="•"/>
            </a:pPr>
            <a:r>
              <a:rPr lang="en-GB" sz="1800" dirty="0"/>
              <a:t>information flows</a:t>
            </a:r>
          </a:p>
          <a:p>
            <a:pPr marL="285750" indent="-285750">
              <a:spcBef>
                <a:spcPts val="400"/>
              </a:spcBef>
              <a:spcAft>
                <a:spcPts val="400"/>
              </a:spcAft>
              <a:buClr>
                <a:srgbClr val="0077E3"/>
              </a:buClr>
              <a:buFont typeface="Arial" panose="020B0604020202020204" pitchFamily="34" charset="0"/>
              <a:buChar char="•"/>
            </a:pPr>
            <a:r>
              <a:rPr lang="en-GB" sz="1800" dirty="0"/>
              <a:t>reporting.</a:t>
            </a:r>
          </a:p>
          <a:p>
            <a:pPr>
              <a:buClr>
                <a:srgbClr val="0077E3"/>
              </a:buClr>
            </a:pPr>
            <a:endParaRPr lang="en-GB" sz="1800" dirty="0"/>
          </a:p>
        </p:txBody>
      </p:sp>
      <p:sp>
        <p:nvSpPr>
          <p:cNvPr id="7" name="TextBox 6">
            <a:extLst>
              <a:ext uri="{FF2B5EF4-FFF2-40B4-BE49-F238E27FC236}">
                <a16:creationId xmlns:a16="http://schemas.microsoft.com/office/drawing/2014/main" id="{7F0F0409-ED3C-4CCD-9957-0C561B46C023}"/>
              </a:ext>
            </a:extLst>
          </p:cNvPr>
          <p:cNvSpPr txBox="1"/>
          <p:nvPr/>
        </p:nvSpPr>
        <p:spPr>
          <a:xfrm>
            <a:off x="395536" y="3209980"/>
            <a:ext cx="8291264" cy="2287806"/>
          </a:xfrm>
          <a:prstGeom prst="rect">
            <a:avLst/>
          </a:prstGeom>
          <a:noFill/>
        </p:spPr>
        <p:txBody>
          <a:bodyPr wrap="square">
            <a:spAutoFit/>
          </a:bodyPr>
          <a:lstStyle/>
          <a:p>
            <a:pPr>
              <a:buClr>
                <a:srgbClr val="0077E3"/>
              </a:buClr>
            </a:pPr>
            <a:r>
              <a:rPr lang="en-GB" sz="1800" dirty="0"/>
              <a:t>They can integrate a number of different applications and replace independent systems that may or may not interact, and process data to support particular business functions. They are generally called </a:t>
            </a:r>
            <a:r>
              <a:rPr lang="en-GB" sz="1800" b="1" dirty="0"/>
              <a:t>packaged enterprise application software (PEAS)</a:t>
            </a:r>
            <a:r>
              <a:rPr lang="en-GB" sz="1800" dirty="0"/>
              <a:t> but can also be custom made. Types include:</a:t>
            </a:r>
          </a:p>
          <a:p>
            <a:pPr marL="285750" indent="-285750">
              <a:spcBef>
                <a:spcPts val="400"/>
              </a:spcBef>
              <a:spcAft>
                <a:spcPts val="400"/>
              </a:spcAft>
              <a:buClr>
                <a:srgbClr val="0077E3"/>
              </a:buClr>
              <a:buFont typeface="Arial" panose="020B0604020202020204" pitchFamily="34" charset="0"/>
              <a:buChar char="•"/>
            </a:pPr>
            <a:r>
              <a:rPr lang="en-GB" sz="1800" dirty="0"/>
              <a:t>enterprise resources planning (ERP) systems,</a:t>
            </a:r>
          </a:p>
          <a:p>
            <a:pPr marL="285750" indent="-285750">
              <a:spcBef>
                <a:spcPts val="400"/>
              </a:spcBef>
              <a:spcAft>
                <a:spcPts val="400"/>
              </a:spcAft>
              <a:buClr>
                <a:srgbClr val="0077E3"/>
              </a:buClr>
              <a:buFont typeface="Arial" panose="020B0604020202020204" pitchFamily="34" charset="0"/>
              <a:buChar char="•"/>
            </a:pPr>
            <a:r>
              <a:rPr lang="en-GB" sz="1800" dirty="0"/>
              <a:t>enterprise planning systems</a:t>
            </a:r>
          </a:p>
          <a:p>
            <a:pPr marL="285750" indent="-285750">
              <a:spcBef>
                <a:spcPts val="400"/>
              </a:spcBef>
              <a:spcAft>
                <a:spcPts val="400"/>
              </a:spcAft>
              <a:buClr>
                <a:srgbClr val="0077E3"/>
              </a:buClr>
              <a:buFont typeface="Arial" panose="020B0604020202020204" pitchFamily="34" charset="0"/>
              <a:buChar char="•"/>
            </a:pPr>
            <a:r>
              <a:rPr lang="en-GB" sz="1800" dirty="0"/>
              <a:t>customer relationship management software.</a:t>
            </a:r>
          </a:p>
        </p:txBody>
      </p:sp>
    </p:spTree>
    <p:extLst>
      <p:ext uri="{BB962C8B-B14F-4D97-AF65-F5344CB8AC3E}">
        <p14:creationId xmlns:p14="http://schemas.microsoft.com/office/powerpoint/2010/main" val="383401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512000"/>
            <a:ext cx="3970784" cy="4248000"/>
          </a:xfrm>
        </p:spPr>
        <p:txBody>
          <a:bodyPr/>
          <a:lstStyle/>
          <a:p>
            <a:pPr marL="38100" lvl="1" indent="0">
              <a:lnSpc>
                <a:spcPct val="100000"/>
              </a:lnSpc>
              <a:spcBef>
                <a:spcPts val="0"/>
              </a:spcBef>
              <a:spcAft>
                <a:spcPts val="0"/>
              </a:spcAft>
              <a:buNone/>
            </a:pPr>
            <a:r>
              <a:rPr lang="en-GB" sz="1800" dirty="0"/>
              <a:t>PEAS performs the following functions via a computer network:</a:t>
            </a:r>
          </a:p>
          <a:p>
            <a:pPr marL="38100" lvl="1" indent="0">
              <a:spcBef>
                <a:spcPts val="0"/>
              </a:spcBef>
              <a:spcAft>
                <a:spcPts val="0"/>
              </a:spcAft>
              <a:buNone/>
            </a:pPr>
            <a:endParaRPr lang="en-GB" sz="1600" dirty="0"/>
          </a:p>
          <a:p>
            <a:pPr marL="285750" indent="-285750">
              <a:spcBef>
                <a:spcPts val="0"/>
              </a:spcBef>
              <a:spcAft>
                <a:spcPts val="0"/>
              </a:spcAft>
              <a:buClr>
                <a:srgbClr val="0077E3"/>
              </a:buClr>
              <a:buFont typeface="Arial" panose="020B0604020202020204" pitchFamily="34" charset="0"/>
              <a:buChar char="•"/>
            </a:pPr>
            <a:r>
              <a:rPr lang="en-GB" sz="1800" dirty="0"/>
              <a:t>order processing</a:t>
            </a:r>
          </a:p>
          <a:p>
            <a:pPr marL="285750" indent="-285750">
              <a:spcBef>
                <a:spcPts val="0"/>
              </a:spcBef>
              <a:spcAft>
                <a:spcPts val="0"/>
              </a:spcAft>
              <a:buClr>
                <a:srgbClr val="0077E3"/>
              </a:buClr>
              <a:buFont typeface="Arial" panose="020B0604020202020204" pitchFamily="34" charset="0"/>
              <a:buChar char="•"/>
            </a:pPr>
            <a:r>
              <a:rPr lang="en-GB" sz="1800" dirty="0"/>
              <a:t>procurement/purchasing systems</a:t>
            </a:r>
          </a:p>
          <a:p>
            <a:pPr marL="285750" indent="-285750">
              <a:spcBef>
                <a:spcPts val="0"/>
              </a:spcBef>
              <a:spcAft>
                <a:spcPts val="0"/>
              </a:spcAft>
              <a:buClr>
                <a:srgbClr val="0077E3"/>
              </a:buClr>
              <a:buFont typeface="Arial" panose="020B0604020202020204" pitchFamily="34" charset="0"/>
              <a:buChar char="•"/>
            </a:pPr>
            <a:r>
              <a:rPr lang="en-GB" sz="1800" dirty="0"/>
              <a:t>production/work scheduling</a:t>
            </a:r>
          </a:p>
          <a:p>
            <a:pPr marL="285750" indent="-285750">
              <a:spcBef>
                <a:spcPts val="0"/>
              </a:spcBef>
              <a:spcAft>
                <a:spcPts val="0"/>
              </a:spcAft>
              <a:buClr>
                <a:srgbClr val="0077E3"/>
              </a:buClr>
              <a:buFont typeface="Arial" panose="020B0604020202020204" pitchFamily="34" charset="0"/>
              <a:buChar char="•"/>
            </a:pPr>
            <a:r>
              <a:rPr lang="en-GB" sz="1800" dirty="0"/>
              <a:t>customer information management (CIM)</a:t>
            </a:r>
          </a:p>
          <a:p>
            <a:pPr marL="285750" indent="-285750">
              <a:spcBef>
                <a:spcPts val="0"/>
              </a:spcBef>
              <a:spcAft>
                <a:spcPts val="0"/>
              </a:spcAft>
              <a:buClr>
                <a:srgbClr val="0077E3"/>
              </a:buClr>
              <a:buFont typeface="Arial" panose="020B0604020202020204" pitchFamily="34" charset="0"/>
              <a:buChar char="•"/>
            </a:pPr>
            <a:r>
              <a:rPr lang="en-GB" sz="1800" dirty="0"/>
              <a:t>energy management </a:t>
            </a:r>
          </a:p>
          <a:p>
            <a:pPr marL="285750" indent="-285750">
              <a:spcBef>
                <a:spcPts val="0"/>
              </a:spcBef>
              <a:spcAft>
                <a:spcPts val="0"/>
              </a:spcAft>
              <a:buClr>
                <a:srgbClr val="0077E3"/>
              </a:buClr>
              <a:buFont typeface="Arial" panose="020B0604020202020204" pitchFamily="34" charset="0"/>
              <a:buChar char="•"/>
            </a:pPr>
            <a:r>
              <a:rPr lang="en-GB" sz="1800" dirty="0"/>
              <a:t>performance reporting </a:t>
            </a:r>
          </a:p>
          <a:p>
            <a:pPr marL="285750" indent="-285750">
              <a:spcBef>
                <a:spcPts val="0"/>
              </a:spcBef>
              <a:spcAft>
                <a:spcPts val="0"/>
              </a:spcAft>
              <a:buClr>
                <a:srgbClr val="0077E3"/>
              </a:buClr>
              <a:buFont typeface="Arial" panose="020B0604020202020204" pitchFamily="34" charset="0"/>
              <a:buChar char="•"/>
            </a:pPr>
            <a:r>
              <a:rPr lang="en-GB" sz="1800" dirty="0"/>
              <a:t>accounting.</a:t>
            </a:r>
          </a:p>
          <a:p>
            <a:r>
              <a:rPr lang="en-GB" dirty="0"/>
              <a:t> </a:t>
            </a:r>
          </a:p>
        </p:txBody>
      </p:sp>
      <p:pic>
        <p:nvPicPr>
          <p:cNvPr id="6" name="Picture 5" descr="Diagram&#10;&#10;Description automatically generated">
            <a:extLst>
              <a:ext uri="{FF2B5EF4-FFF2-40B4-BE49-F238E27FC236}">
                <a16:creationId xmlns:a16="http://schemas.microsoft.com/office/drawing/2014/main" id="{86F0CD4E-2782-4BB3-BD29-2114A3493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6018" y="1691561"/>
            <a:ext cx="3970784" cy="3474878"/>
          </a:xfrm>
          <a:prstGeom prst="rect">
            <a:avLst/>
          </a:prstGeom>
        </p:spPr>
      </p:pic>
    </p:spTree>
    <p:extLst>
      <p:ext uri="{BB962C8B-B14F-4D97-AF65-F5344CB8AC3E}">
        <p14:creationId xmlns:p14="http://schemas.microsoft.com/office/powerpoint/2010/main" val="64726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resource planning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273011" y="2167238"/>
            <a:ext cx="4978896" cy="3123088"/>
          </a:xfrm>
        </p:spPr>
        <p:txBody>
          <a:bodyPr/>
          <a:lstStyle/>
          <a:p>
            <a:pPr marL="539750" lvl="2" indent="-269875">
              <a:spcBef>
                <a:spcPts val="400"/>
              </a:spcBef>
              <a:spcAft>
                <a:spcPts val="400"/>
              </a:spcAft>
              <a:buClr>
                <a:srgbClr val="0077E3"/>
              </a:buClr>
              <a:buFont typeface="Arial" panose="020B0604020202020204" pitchFamily="34" charset="0"/>
              <a:buChar char="•"/>
            </a:pPr>
            <a:r>
              <a:rPr lang="en-GB" sz="1800" dirty="0"/>
              <a:t>accounting</a:t>
            </a:r>
          </a:p>
          <a:p>
            <a:pPr marL="539750" lvl="2" indent="-269875">
              <a:spcBef>
                <a:spcPts val="400"/>
              </a:spcBef>
              <a:spcAft>
                <a:spcPts val="400"/>
              </a:spcAft>
              <a:buClr>
                <a:srgbClr val="0077E3"/>
              </a:buClr>
              <a:buFont typeface="Arial" panose="020B0604020202020204" pitchFamily="34" charset="0"/>
              <a:buChar char="•"/>
            </a:pPr>
            <a:r>
              <a:rPr lang="en-GB" sz="1800" dirty="0"/>
              <a:t>budgeting and forecasting</a:t>
            </a:r>
          </a:p>
          <a:p>
            <a:pPr marL="539750" lvl="2" indent="-269875">
              <a:spcBef>
                <a:spcPts val="400"/>
              </a:spcBef>
              <a:spcAft>
                <a:spcPts val="400"/>
              </a:spcAft>
              <a:buClr>
                <a:srgbClr val="0077E3"/>
              </a:buClr>
              <a:buFont typeface="Arial" panose="020B0604020202020204" pitchFamily="34" charset="0"/>
              <a:buChar char="•"/>
            </a:pPr>
            <a:r>
              <a:rPr lang="en-GB" sz="1800" dirty="0"/>
              <a:t>CRM</a:t>
            </a:r>
          </a:p>
          <a:p>
            <a:pPr marL="539750" lvl="2" indent="-269875">
              <a:spcBef>
                <a:spcPts val="400"/>
              </a:spcBef>
              <a:spcAft>
                <a:spcPts val="400"/>
              </a:spcAft>
              <a:buClr>
                <a:srgbClr val="0077E3"/>
              </a:buClr>
              <a:buFont typeface="Arial" panose="020B0604020202020204" pitchFamily="34" charset="0"/>
              <a:buChar char="•"/>
            </a:pPr>
            <a:r>
              <a:rPr lang="en-GB" sz="1800" dirty="0"/>
              <a:t>human resources</a:t>
            </a:r>
          </a:p>
          <a:p>
            <a:pPr marL="539750" lvl="2" indent="-269875">
              <a:spcBef>
                <a:spcPts val="400"/>
              </a:spcBef>
              <a:spcAft>
                <a:spcPts val="400"/>
              </a:spcAft>
              <a:buClr>
                <a:srgbClr val="0077E3"/>
              </a:buClr>
              <a:buFont typeface="Arial" panose="020B0604020202020204" pitchFamily="34" charset="0"/>
              <a:buChar char="•"/>
            </a:pPr>
            <a:r>
              <a:rPr lang="en-GB" sz="1800" dirty="0"/>
              <a:t>inventory management</a:t>
            </a:r>
          </a:p>
          <a:p>
            <a:pPr marL="539750" lvl="2" indent="-269875">
              <a:spcBef>
                <a:spcPts val="400"/>
              </a:spcBef>
              <a:spcAft>
                <a:spcPts val="400"/>
              </a:spcAft>
              <a:buClr>
                <a:srgbClr val="0077E3"/>
              </a:buClr>
              <a:buFont typeface="Arial" panose="020B0604020202020204" pitchFamily="34" charset="0"/>
              <a:buChar char="•"/>
            </a:pPr>
            <a:r>
              <a:rPr lang="en-GB" sz="1800" dirty="0"/>
              <a:t>supply chain management.</a:t>
            </a:r>
          </a:p>
        </p:txBody>
      </p:sp>
      <p:pic>
        <p:nvPicPr>
          <p:cNvPr id="5" name="Picture 4" descr="Diagram&#10;&#10;Description automatically generated">
            <a:extLst>
              <a:ext uri="{FF2B5EF4-FFF2-40B4-BE49-F238E27FC236}">
                <a16:creationId xmlns:a16="http://schemas.microsoft.com/office/drawing/2014/main" id="{4570AE1B-92D2-4047-B027-38D36CA3F0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49096" y="2199661"/>
            <a:ext cx="3383344" cy="1754326"/>
          </a:xfrm>
          <a:prstGeom prst="rect">
            <a:avLst/>
          </a:prstGeom>
        </p:spPr>
      </p:pic>
      <p:sp>
        <p:nvSpPr>
          <p:cNvPr id="7" name="TextBox 6">
            <a:extLst>
              <a:ext uri="{FF2B5EF4-FFF2-40B4-BE49-F238E27FC236}">
                <a16:creationId xmlns:a16="http://schemas.microsoft.com/office/drawing/2014/main" id="{45BF87F8-6EA3-4E46-B92C-9E8FE5351EA6}"/>
              </a:ext>
            </a:extLst>
          </p:cNvPr>
          <p:cNvSpPr txBox="1"/>
          <p:nvPr/>
        </p:nvSpPr>
        <p:spPr>
          <a:xfrm>
            <a:off x="377560" y="4650629"/>
            <a:ext cx="8154880" cy="923330"/>
          </a:xfrm>
          <a:prstGeom prst="rect">
            <a:avLst/>
          </a:prstGeom>
          <a:noFill/>
        </p:spPr>
        <p:txBody>
          <a:bodyPr wrap="square">
            <a:spAutoFit/>
          </a:bodyPr>
          <a:lstStyle/>
          <a:p>
            <a:pPr marL="38100" lvl="2">
              <a:buClr>
                <a:srgbClr val="0077E3"/>
              </a:buClr>
            </a:pPr>
            <a:r>
              <a:rPr lang="en-GB" sz="1800" dirty="0"/>
              <a:t>This data is collected from various departments across a business. ERP is an  integrated system which operates in real time and has a common database supporting all applications. It can be cloud-based or onsite.</a:t>
            </a:r>
          </a:p>
        </p:txBody>
      </p:sp>
      <p:sp>
        <p:nvSpPr>
          <p:cNvPr id="9" name="TextBox 8">
            <a:extLst>
              <a:ext uri="{FF2B5EF4-FFF2-40B4-BE49-F238E27FC236}">
                <a16:creationId xmlns:a16="http://schemas.microsoft.com/office/drawing/2014/main" id="{5EEA6D96-E358-45FB-AD22-CDE7111B7617}"/>
              </a:ext>
            </a:extLst>
          </p:cNvPr>
          <p:cNvSpPr txBox="1"/>
          <p:nvPr/>
        </p:nvSpPr>
        <p:spPr>
          <a:xfrm>
            <a:off x="322822" y="1454857"/>
            <a:ext cx="8363978" cy="646331"/>
          </a:xfrm>
          <a:prstGeom prst="rect">
            <a:avLst/>
          </a:prstGeom>
          <a:noFill/>
        </p:spPr>
        <p:txBody>
          <a:bodyPr wrap="square">
            <a:spAutoFit/>
          </a:bodyPr>
          <a:lstStyle/>
          <a:p>
            <a:pPr marL="38100" lvl="1" indent="0">
              <a:lnSpc>
                <a:spcPct val="100000"/>
              </a:lnSpc>
              <a:spcBef>
                <a:spcPts val="0"/>
              </a:spcBef>
              <a:spcAft>
                <a:spcPts val="0"/>
              </a:spcAft>
              <a:buNone/>
            </a:pPr>
            <a:r>
              <a:rPr lang="en-GB" sz="1800" b="1" dirty="0"/>
              <a:t>Enterprise resource planning (ERP)</a:t>
            </a:r>
            <a:r>
              <a:rPr lang="en-GB" sz="1800" dirty="0"/>
              <a:t> is a type of enterprise system that tracks resources such as:</a:t>
            </a:r>
          </a:p>
        </p:txBody>
      </p:sp>
    </p:spTree>
    <p:extLst>
      <p:ext uri="{BB962C8B-B14F-4D97-AF65-F5344CB8AC3E}">
        <p14:creationId xmlns:p14="http://schemas.microsoft.com/office/powerpoint/2010/main" val="29112015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CC6B06-0B42-4223-8982-F2AB9FB1BB4C}">
  <ds:schemaRefs>
    <ds:schemaRef ds:uri="http://schemas.microsoft.com/sharepoint/v3/contenttype/forms"/>
  </ds:schemaRefs>
</ds:datastoreItem>
</file>

<file path=customXml/itemProps2.xml><?xml version="1.0" encoding="utf-8"?>
<ds:datastoreItem xmlns:ds="http://schemas.openxmlformats.org/officeDocument/2006/customXml" ds:itemID="{351006AF-5581-40C8-9C98-DF39E3BB7B6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E25DE17-18D4-49F7-A6E0-BFDED991F6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3575</TotalTime>
  <Words>1986</Words>
  <Application>Microsoft Office PowerPoint</Application>
  <PresentationFormat>On-screen Show (4:3)</PresentationFormat>
  <Paragraphs>208</Paragraphs>
  <Slides>23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ＭＳ Ｐゴシック</vt:lpstr>
      <vt:lpstr>Arial</vt:lpstr>
      <vt:lpstr>Lucida Grande</vt:lpstr>
      <vt:lpstr>Times New Roman</vt:lpstr>
      <vt:lpstr>1_Default Design</vt:lpstr>
      <vt:lpstr>PowerPoint 2: Data sources</vt:lpstr>
      <vt:lpstr>Data sources</vt:lpstr>
      <vt:lpstr>Operational cost monitoring</vt:lpstr>
      <vt:lpstr>Additional operational costs</vt:lpstr>
      <vt:lpstr>Estimating expenditure tool</vt:lpstr>
      <vt:lpstr>Estimating expenditure tool</vt:lpstr>
      <vt:lpstr>Enterprise systems </vt:lpstr>
      <vt:lpstr>Enterprise systems  </vt:lpstr>
      <vt:lpstr>Enterprise resource planning  </vt:lpstr>
      <vt:lpstr>ERP  </vt:lpstr>
      <vt:lpstr>Public utilities and building services  </vt:lpstr>
      <vt:lpstr>Private utilities  </vt:lpstr>
      <vt:lpstr>Information from building services engineers   </vt:lpstr>
      <vt:lpstr>Information from building services engineers  </vt:lpstr>
      <vt:lpstr>Metering  </vt:lpstr>
      <vt:lpstr>Metering  </vt:lpstr>
      <vt:lpstr>Building management system (BMS)  </vt:lpstr>
      <vt:lpstr>BMS  </vt:lpstr>
      <vt:lpstr>Control systems  </vt:lpstr>
      <vt:lpstr>Building energy management system (BEM)</vt:lpstr>
      <vt:lpstr>Infrastructure and transport   </vt:lpstr>
      <vt:lpstr>Infrastructure and transport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142</cp:revision>
  <dcterms:created xsi:type="dcterms:W3CDTF">2013-05-28T00:38:54Z</dcterms:created>
  <dcterms:modified xsi:type="dcterms:W3CDTF">2025-11-12T18:58:23Z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