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46" r:id="rId6"/>
    <p:sldId id="335" r:id="rId7"/>
    <p:sldId id="343" r:id="rId8"/>
    <p:sldId id="342" r:id="rId9"/>
    <p:sldId id="336" r:id="rId10"/>
    <p:sldId id="345" r:id="rId11"/>
    <p:sldId id="344" r:id="rId12"/>
    <p:sldId id="338" r:id="rId13"/>
    <p:sldId id="341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879954-2C27-4A51-874C-5A85CADCCEB2}" v="1" dt="2022-08-22T16:01:02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4153"/>
    <p:restoredTop sz="94694"/>
  </p:normalViewPr>
  <p:slideViewPr>
    <p:cSldViewPr snapToGrid="0">
      <p:cViewPr varScale="1">
        <p:scale>
          <a:sx n="64" d="100"/>
          <a:sy n="64" d="100"/>
        </p:scale>
        <p:origin x="101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ie Scripps-Betts" userId="f3c1140457db793c" providerId="Windows Live" clId="Web-{11EA98F6-4F1E-4C5D-8212-8223868D271A}"/>
    <pc:docChg chg="delSld modSld">
      <pc:chgData name="Allie Scripps-Betts" userId="f3c1140457db793c" providerId="Windows Live" clId="Web-{11EA98F6-4F1E-4C5D-8212-8223868D271A}" dt="2022-04-20T12:28:35.278" v="225" actId="1076"/>
      <pc:docMkLst>
        <pc:docMk/>
      </pc:docMkLst>
      <pc:sldChg chg="modSp">
        <pc:chgData name="Allie Scripps-Betts" userId="f3c1140457db793c" providerId="Windows Live" clId="Web-{11EA98F6-4F1E-4C5D-8212-8223868D271A}" dt="2022-04-20T09:57:34.548" v="7" actId="1076"/>
        <pc:sldMkLst>
          <pc:docMk/>
          <pc:sldMk cId="0" sldId="256"/>
        </pc:sldMkLst>
        <pc:spChg chg="mod">
          <ac:chgData name="Allie Scripps-Betts" userId="f3c1140457db793c" providerId="Windows Live" clId="Web-{11EA98F6-4F1E-4C5D-8212-8223868D271A}" dt="2022-04-20T09:56:45.562" v="2" actId="1076"/>
          <ac:spMkLst>
            <pc:docMk/>
            <pc:sldMk cId="0" sldId="256"/>
            <ac:spMk id="2" creationId="{421C8757-DEE2-4F28-B89C-AB3494B906FE}"/>
          </ac:spMkLst>
        </pc:spChg>
        <pc:spChg chg="mod">
          <ac:chgData name="Allie Scripps-Betts" userId="f3c1140457db793c" providerId="Windows Live" clId="Web-{11EA98F6-4F1E-4C5D-8212-8223868D271A}" dt="2022-04-20T09:56:42.812" v="1" actId="1076"/>
          <ac:spMkLst>
            <pc:docMk/>
            <pc:sldMk cId="0" sldId="256"/>
            <ac:spMk id="3" creationId="{7C379A34-ED8D-4918-9E2C-E0EA0EB4650D}"/>
          </ac:spMkLst>
        </pc:spChg>
        <pc:spChg chg="mod">
          <ac:chgData name="Allie Scripps-Betts" userId="f3c1140457db793c" providerId="Windows Live" clId="Web-{11EA98F6-4F1E-4C5D-8212-8223868D271A}" dt="2022-04-20T09:57:34.548" v="7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09:56:37.765" v="0" actId="1076"/>
          <ac:spMkLst>
            <pc:docMk/>
            <pc:sldMk cId="0" sldId="256"/>
            <ac:spMk id="2054" creationId="{00000000-0000-0000-0000-000000000000}"/>
          </ac:spMkLst>
        </pc:spChg>
      </pc:sldChg>
      <pc:sldChg chg="del">
        <pc:chgData name="Allie Scripps-Betts" userId="f3c1140457db793c" providerId="Windows Live" clId="Web-{11EA98F6-4F1E-4C5D-8212-8223868D271A}" dt="2022-04-20T09:57:40.767" v="8"/>
        <pc:sldMkLst>
          <pc:docMk/>
          <pc:sldMk cId="0" sldId="328"/>
        </pc:sldMkLst>
      </pc:sldChg>
      <pc:sldChg chg="del">
        <pc:chgData name="Allie Scripps-Betts" userId="f3c1140457db793c" providerId="Windows Live" clId="Web-{11EA98F6-4F1E-4C5D-8212-8223868D271A}" dt="2022-04-20T09:57:43.157" v="10"/>
        <pc:sldMkLst>
          <pc:docMk/>
          <pc:sldMk cId="0" sldId="330"/>
        </pc:sldMkLst>
      </pc:sldChg>
      <pc:sldChg chg="del">
        <pc:chgData name="Allie Scripps-Betts" userId="f3c1140457db793c" providerId="Windows Live" clId="Web-{11EA98F6-4F1E-4C5D-8212-8223868D271A}" dt="2022-04-20T09:57:41.861" v="9"/>
        <pc:sldMkLst>
          <pc:docMk/>
          <pc:sldMk cId="0" sldId="331"/>
        </pc:sldMkLst>
      </pc:sldChg>
      <pc:sldChg chg="del">
        <pc:chgData name="Allie Scripps-Betts" userId="f3c1140457db793c" providerId="Windows Live" clId="Web-{11EA98F6-4F1E-4C5D-8212-8223868D271A}" dt="2022-04-20T09:57:44.204" v="11"/>
        <pc:sldMkLst>
          <pc:docMk/>
          <pc:sldMk cId="0" sldId="332"/>
        </pc:sldMkLst>
      </pc:sldChg>
      <pc:sldChg chg="del">
        <pc:chgData name="Allie Scripps-Betts" userId="f3c1140457db793c" providerId="Windows Live" clId="Web-{11EA98F6-4F1E-4C5D-8212-8223868D271A}" dt="2022-04-20T09:57:45.361" v="12"/>
        <pc:sldMkLst>
          <pc:docMk/>
          <pc:sldMk cId="0" sldId="333"/>
        </pc:sldMkLst>
      </pc:sldChg>
      <pc:sldChg chg="modSp">
        <pc:chgData name="Allie Scripps-Betts" userId="f3c1140457db793c" providerId="Windows Live" clId="Web-{11EA98F6-4F1E-4C5D-8212-8223868D271A}" dt="2022-04-20T10:00:05.567" v="36" actId="20577"/>
        <pc:sldMkLst>
          <pc:docMk/>
          <pc:sldMk cId="0" sldId="334"/>
        </pc:sldMkLst>
        <pc:spChg chg="mod">
          <ac:chgData name="Allie Scripps-Betts" userId="f3c1140457db793c" providerId="Windows Live" clId="Web-{11EA98F6-4F1E-4C5D-8212-8223868D271A}" dt="2022-04-20T10:00:05.567" v="36" actId="20577"/>
          <ac:spMkLst>
            <pc:docMk/>
            <pc:sldMk cId="0" sldId="334"/>
            <ac:spMk id="2" creationId="{00000000-0000-0000-0000-000000000000}"/>
          </ac:spMkLst>
        </pc:spChg>
      </pc:sldChg>
      <pc:sldChg chg="addSp modSp">
        <pc:chgData name="Allie Scripps-Betts" userId="f3c1140457db793c" providerId="Windows Live" clId="Web-{11EA98F6-4F1E-4C5D-8212-8223868D271A}" dt="2022-04-20T11:23:55.292" v="75" actId="20577"/>
        <pc:sldMkLst>
          <pc:docMk/>
          <pc:sldMk cId="0" sldId="335"/>
        </pc:sldMkLst>
        <pc:spChg chg="mod">
          <ac:chgData name="Allie Scripps-Betts" userId="f3c1140457db793c" providerId="Windows Live" clId="Web-{11EA98F6-4F1E-4C5D-8212-8223868D271A}" dt="2022-04-20T10:04:07.214" v="37" actId="20577"/>
          <ac:spMkLst>
            <pc:docMk/>
            <pc:sldMk cId="0" sldId="335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1:19:45.956" v="39" actId="14100"/>
          <ac:spMkLst>
            <pc:docMk/>
            <pc:sldMk cId="0" sldId="335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1:22:38.055" v="67" actId="1076"/>
          <ac:spMkLst>
            <pc:docMk/>
            <pc:sldMk cId="0" sldId="335"/>
            <ac:spMk id="4" creationId="{20A39EB9-C0DD-E885-B694-F417F7E7253D}"/>
          </ac:spMkLst>
        </pc:spChg>
        <pc:spChg chg="add mod">
          <ac:chgData name="Allie Scripps-Betts" userId="f3c1140457db793c" providerId="Windows Live" clId="Web-{11EA98F6-4F1E-4C5D-8212-8223868D271A}" dt="2022-04-20T11:22:30.586" v="66" actId="1076"/>
          <ac:spMkLst>
            <pc:docMk/>
            <pc:sldMk cId="0" sldId="335"/>
            <ac:spMk id="5" creationId="{C2156C4F-6F14-6C2C-4B93-7D622ACDE364}"/>
          </ac:spMkLst>
        </pc:spChg>
        <pc:spChg chg="add mod">
          <ac:chgData name="Allie Scripps-Betts" userId="f3c1140457db793c" providerId="Windows Live" clId="Web-{11EA98F6-4F1E-4C5D-8212-8223868D271A}" dt="2022-04-20T11:23:55.292" v="75" actId="20577"/>
          <ac:spMkLst>
            <pc:docMk/>
            <pc:sldMk cId="0" sldId="335"/>
            <ac:spMk id="6" creationId="{3F28481A-BC98-695E-DE5E-5C41FAFF2AEC}"/>
          </ac:spMkLst>
        </pc:spChg>
      </pc:sldChg>
      <pc:sldChg chg="addSp modSp">
        <pc:chgData name="Allie Scripps-Betts" userId="f3c1140457db793c" providerId="Windows Live" clId="Web-{11EA98F6-4F1E-4C5D-8212-8223868D271A}" dt="2022-04-20T12:07:22.676" v="99" actId="20577"/>
        <pc:sldMkLst>
          <pc:docMk/>
          <pc:sldMk cId="0" sldId="336"/>
        </pc:sldMkLst>
        <pc:spChg chg="mod">
          <ac:chgData name="Allie Scripps-Betts" userId="f3c1140457db793c" providerId="Windows Live" clId="Web-{11EA98F6-4F1E-4C5D-8212-8223868D271A}" dt="2022-04-20T09:59:46.301" v="32" actId="20577"/>
          <ac:spMkLst>
            <pc:docMk/>
            <pc:sldMk cId="0" sldId="336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03:40.567" v="78" actId="14100"/>
          <ac:spMkLst>
            <pc:docMk/>
            <pc:sldMk cId="0" sldId="336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05:09.839" v="87" actId="20577"/>
          <ac:spMkLst>
            <pc:docMk/>
            <pc:sldMk cId="0" sldId="336"/>
            <ac:spMk id="4" creationId="{846F28A2-AEC5-7E9B-142B-B2BA7254312D}"/>
          </ac:spMkLst>
        </pc:spChg>
        <pc:spChg chg="add mod">
          <ac:chgData name="Allie Scripps-Betts" userId="f3c1140457db793c" providerId="Windows Live" clId="Web-{11EA98F6-4F1E-4C5D-8212-8223868D271A}" dt="2022-04-20T12:07:22.676" v="99" actId="20577"/>
          <ac:spMkLst>
            <pc:docMk/>
            <pc:sldMk cId="0" sldId="336"/>
            <ac:spMk id="5" creationId="{F1A7DAF5-00E6-9F33-F20E-2E64E0C8D363}"/>
          </ac:spMkLst>
        </pc:spChg>
      </pc:sldChg>
      <pc:sldChg chg="addSp modSp">
        <pc:chgData name="Allie Scripps-Betts" userId="f3c1140457db793c" providerId="Windows Live" clId="Web-{11EA98F6-4F1E-4C5D-8212-8223868D271A}" dt="2022-04-20T12:17:04.043" v="155" actId="20577"/>
        <pc:sldMkLst>
          <pc:docMk/>
          <pc:sldMk cId="0" sldId="337"/>
        </pc:sldMkLst>
        <pc:spChg chg="mod">
          <ac:chgData name="Allie Scripps-Betts" userId="f3c1140457db793c" providerId="Windows Live" clId="Web-{11EA98F6-4F1E-4C5D-8212-8223868D271A}" dt="2022-04-20T09:59:28.394" v="28" actId="20577"/>
          <ac:spMkLst>
            <pc:docMk/>
            <pc:sldMk cId="0" sldId="337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15:41.569" v="141" actId="14100"/>
          <ac:spMkLst>
            <pc:docMk/>
            <pc:sldMk cId="0" sldId="337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15:53.398" v="142" actId="1076"/>
          <ac:spMkLst>
            <pc:docMk/>
            <pc:sldMk cId="0" sldId="337"/>
            <ac:spMk id="4" creationId="{7CE7C066-11AC-0815-D040-804472668512}"/>
          </ac:spMkLst>
        </pc:spChg>
        <pc:spChg chg="add mod">
          <ac:chgData name="Allie Scripps-Betts" userId="f3c1140457db793c" providerId="Windows Live" clId="Web-{11EA98F6-4F1E-4C5D-8212-8223868D271A}" dt="2022-04-20T12:17:04.043" v="155" actId="20577"/>
          <ac:spMkLst>
            <pc:docMk/>
            <pc:sldMk cId="0" sldId="337"/>
            <ac:spMk id="5" creationId="{53B65828-0CCD-AEA2-3893-654173D0649D}"/>
          </ac:spMkLst>
        </pc:spChg>
      </pc:sldChg>
      <pc:sldChg chg="addSp modSp">
        <pc:chgData name="Allie Scripps-Betts" userId="f3c1140457db793c" providerId="Windows Live" clId="Web-{11EA98F6-4F1E-4C5D-8212-8223868D271A}" dt="2022-04-20T12:28:35.278" v="225" actId="1076"/>
        <pc:sldMkLst>
          <pc:docMk/>
          <pc:sldMk cId="0" sldId="338"/>
        </pc:sldMkLst>
        <pc:spChg chg="mod">
          <ac:chgData name="Allie Scripps-Betts" userId="f3c1140457db793c" providerId="Windows Live" clId="Web-{11EA98F6-4F1E-4C5D-8212-8223868D271A}" dt="2022-04-20T12:17:36.733" v="163" actId="20577"/>
          <ac:spMkLst>
            <pc:docMk/>
            <pc:sldMk cId="0" sldId="338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27:38.493" v="220" actId="1076"/>
          <ac:spMkLst>
            <pc:docMk/>
            <pc:sldMk cId="0" sldId="338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22:16.408" v="190" actId="1076"/>
          <ac:spMkLst>
            <pc:docMk/>
            <pc:sldMk cId="0" sldId="338"/>
            <ac:spMk id="4" creationId="{F73A0F06-B909-5EF5-70C6-43D1F8C43A78}"/>
          </ac:spMkLst>
        </pc:spChg>
        <pc:spChg chg="add mod">
          <ac:chgData name="Allie Scripps-Betts" userId="f3c1140457db793c" providerId="Windows Live" clId="Web-{11EA98F6-4F1E-4C5D-8212-8223868D271A}" dt="2022-04-20T12:26:40.645" v="213" actId="1076"/>
          <ac:spMkLst>
            <pc:docMk/>
            <pc:sldMk cId="0" sldId="338"/>
            <ac:spMk id="5" creationId="{1D153299-20A0-7963-0734-56ECC14B5D4F}"/>
          </ac:spMkLst>
        </pc:spChg>
        <pc:spChg chg="add mod">
          <ac:chgData name="Allie Scripps-Betts" userId="f3c1140457db793c" providerId="Windows Live" clId="Web-{11EA98F6-4F1E-4C5D-8212-8223868D271A}" dt="2022-04-20T12:28:35.278" v="225" actId="1076"/>
          <ac:spMkLst>
            <pc:docMk/>
            <pc:sldMk cId="0" sldId="338"/>
            <ac:spMk id="6" creationId="{DEFE86F2-2E5A-960A-D525-910FAEC17BF2}"/>
          </ac:spMkLst>
        </pc:spChg>
      </pc:sldChg>
      <pc:sldChg chg="modSp">
        <pc:chgData name="Allie Scripps-Betts" userId="f3c1140457db793c" providerId="Windows Live" clId="Web-{11EA98F6-4F1E-4C5D-8212-8223868D271A}" dt="2022-04-20T12:18:04.673" v="179" actId="20577"/>
        <pc:sldMkLst>
          <pc:docMk/>
          <pc:sldMk cId="0" sldId="340"/>
        </pc:sldMkLst>
        <pc:spChg chg="mod">
          <ac:chgData name="Allie Scripps-Betts" userId="f3c1140457db793c" providerId="Windows Live" clId="Web-{11EA98F6-4F1E-4C5D-8212-8223868D271A}" dt="2022-04-20T12:18:04.673" v="179" actId="20577"/>
          <ac:spMkLst>
            <pc:docMk/>
            <pc:sldMk cId="0" sldId="340"/>
            <ac:spMk id="3" creationId="{00000000-0000-0000-0000-000000000000}"/>
          </ac:spMkLst>
        </pc:sp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allie scripps" userId="f3c1140457db793c" providerId="LiveId" clId="{916E4261-7367-4585-BD4F-1249ABDC7DBF}"/>
    <pc:docChg chg="custSel addSld delSld modSld">
      <pc:chgData name="allie scripps" userId="f3c1140457db793c" providerId="LiveId" clId="{916E4261-7367-4585-BD4F-1249ABDC7DBF}" dt="2022-04-21T14:44:31.615" v="125" actId="1076"/>
      <pc:docMkLst>
        <pc:docMk/>
      </pc:docMkLst>
      <pc:sldChg chg="delSp mod">
        <pc:chgData name="allie scripps" userId="f3c1140457db793c" providerId="LiveId" clId="{916E4261-7367-4585-BD4F-1249ABDC7DBF}" dt="2022-04-21T14:28:13.670" v="29" actId="478"/>
        <pc:sldMkLst>
          <pc:docMk/>
          <pc:sldMk cId="0" sldId="267"/>
        </pc:sldMkLst>
        <pc:spChg chg="del">
          <ac:chgData name="allie scripps" userId="f3c1140457db793c" providerId="LiveId" clId="{916E4261-7367-4585-BD4F-1249ABDC7DBF}" dt="2022-04-21T14:28:13.670" v="29" actId="478"/>
          <ac:spMkLst>
            <pc:docMk/>
            <pc:sldMk cId="0" sldId="267"/>
            <ac:spMk id="2" creationId="{C855CB61-441F-4AF0-AAA4-6431927C0E15}"/>
          </ac:spMkLst>
        </pc:spChg>
        <pc:spChg chg="del">
          <ac:chgData name="allie scripps" userId="f3c1140457db793c" providerId="LiveId" clId="{916E4261-7367-4585-BD4F-1249ABDC7DBF}" dt="2022-04-21T14:28:10.372" v="28" actId="478"/>
          <ac:spMkLst>
            <pc:docMk/>
            <pc:sldMk cId="0" sldId="267"/>
            <ac:spMk id="3" creationId="{105F374A-B56D-4CA5-81D4-9FC175BEBB7D}"/>
          </ac:spMkLst>
        </pc:spChg>
      </pc:sldChg>
      <pc:sldChg chg="del">
        <pc:chgData name="allie scripps" userId="f3c1140457db793c" providerId="LiveId" clId="{916E4261-7367-4585-BD4F-1249ABDC7DBF}" dt="2022-04-21T14:23:40.302" v="0" actId="2696"/>
        <pc:sldMkLst>
          <pc:docMk/>
          <pc:sldMk cId="0" sldId="334"/>
        </pc:sldMkLst>
      </pc:sldChg>
      <pc:sldChg chg="addSp modSp mod">
        <pc:chgData name="allie scripps" userId="f3c1140457db793c" providerId="LiveId" clId="{916E4261-7367-4585-BD4F-1249ABDC7DBF}" dt="2022-04-21T14:34:03.684" v="95" actId="14100"/>
        <pc:sldMkLst>
          <pc:docMk/>
          <pc:sldMk cId="0" sldId="336"/>
        </pc:sldMkLst>
        <pc:spChg chg="mod">
          <ac:chgData name="allie scripps" userId="f3c1140457db793c" providerId="LiveId" clId="{916E4261-7367-4585-BD4F-1249ABDC7DBF}" dt="2022-04-21T14:34:03.684" v="95" actId="14100"/>
          <ac:spMkLst>
            <pc:docMk/>
            <pc:sldMk cId="0" sldId="336"/>
            <ac:spMk id="3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33:24.110" v="93" actId="1076"/>
          <ac:spMkLst>
            <pc:docMk/>
            <pc:sldMk cId="0" sldId="336"/>
            <ac:spMk id="4" creationId="{846F28A2-AEC5-7E9B-142B-B2BA7254312D}"/>
          </ac:spMkLst>
        </pc:spChg>
        <pc:spChg chg="mod">
          <ac:chgData name="allie scripps" userId="f3c1140457db793c" providerId="LiveId" clId="{916E4261-7367-4585-BD4F-1249ABDC7DBF}" dt="2022-04-21T14:33:28.759" v="94" actId="1076"/>
          <ac:spMkLst>
            <pc:docMk/>
            <pc:sldMk cId="0" sldId="336"/>
            <ac:spMk id="5" creationId="{F1A7DAF5-00E6-9F33-F20E-2E64E0C8D363}"/>
          </ac:spMkLst>
        </pc:spChg>
        <pc:picChg chg="add mod ord modCrop">
          <ac:chgData name="allie scripps" userId="f3c1140457db793c" providerId="LiveId" clId="{916E4261-7367-4585-BD4F-1249ABDC7DBF}" dt="2022-04-21T14:32:30.806" v="53" actId="14100"/>
          <ac:picMkLst>
            <pc:docMk/>
            <pc:sldMk cId="0" sldId="336"/>
            <ac:picMk id="6" creationId="{CB396076-BD79-48B1-AEEB-F38034E7267A}"/>
          </ac:picMkLst>
        </pc:picChg>
      </pc:sldChg>
      <pc:sldChg chg="addSp delSp modSp mod modNotesTx">
        <pc:chgData name="allie scripps" userId="f3c1140457db793c" providerId="LiveId" clId="{916E4261-7367-4585-BD4F-1249ABDC7DBF}" dt="2022-04-21T14:44:31.615" v="125" actId="1076"/>
        <pc:sldMkLst>
          <pc:docMk/>
          <pc:sldMk cId="0" sldId="337"/>
        </pc:sldMkLst>
        <pc:spChg chg="mod">
          <ac:chgData name="allie scripps" userId="f3c1140457db793c" providerId="LiveId" clId="{916E4261-7367-4585-BD4F-1249ABDC7DBF}" dt="2022-04-21T14:42:55.736" v="111" actId="1076"/>
          <ac:spMkLst>
            <pc:docMk/>
            <pc:sldMk cId="0" sldId="337"/>
            <ac:spMk id="2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44:10.638" v="123" actId="14100"/>
          <ac:spMkLst>
            <pc:docMk/>
            <pc:sldMk cId="0" sldId="337"/>
            <ac:spMk id="3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44:27.337" v="124" actId="1076"/>
          <ac:spMkLst>
            <pc:docMk/>
            <pc:sldMk cId="0" sldId="337"/>
            <ac:spMk id="4" creationId="{7CE7C066-11AC-0815-D040-804472668512}"/>
          </ac:spMkLst>
        </pc:spChg>
        <pc:spChg chg="mod">
          <ac:chgData name="allie scripps" userId="f3c1140457db793c" providerId="LiveId" clId="{916E4261-7367-4585-BD4F-1249ABDC7DBF}" dt="2022-04-21T14:44:31.615" v="125" actId="1076"/>
          <ac:spMkLst>
            <pc:docMk/>
            <pc:sldMk cId="0" sldId="337"/>
            <ac:spMk id="5" creationId="{53B65828-0CCD-AEA2-3893-654173D0649D}"/>
          </ac:spMkLst>
        </pc:spChg>
        <pc:picChg chg="add del mod ord modCrop">
          <ac:chgData name="allie scripps" userId="f3c1140457db793c" providerId="LiveId" clId="{916E4261-7367-4585-BD4F-1249ABDC7DBF}" dt="2022-04-21T14:44:05.043" v="122" actId="478"/>
          <ac:picMkLst>
            <pc:docMk/>
            <pc:sldMk cId="0" sldId="337"/>
            <ac:picMk id="6" creationId="{42C879FB-B020-4532-84B8-6722F5B0F42B}"/>
          </ac:picMkLst>
        </pc:picChg>
      </pc:sldChg>
      <pc:sldChg chg="addSp delSp modSp new mod">
        <pc:chgData name="allie scripps" userId="f3c1140457db793c" providerId="LiveId" clId="{916E4261-7367-4585-BD4F-1249ABDC7DBF}" dt="2022-04-21T14:43:58.910" v="121" actId="14100"/>
        <pc:sldMkLst>
          <pc:docMk/>
          <pc:sldMk cId="3190208024" sldId="341"/>
        </pc:sldMkLst>
        <pc:spChg chg="del">
          <ac:chgData name="allie scripps" userId="f3c1140457db793c" providerId="LiveId" clId="{916E4261-7367-4585-BD4F-1249ABDC7DBF}" dt="2022-04-21T14:43:27.560" v="114"/>
          <ac:spMkLst>
            <pc:docMk/>
            <pc:sldMk cId="3190208024" sldId="341"/>
            <ac:spMk id="3" creationId="{17EE683E-68F8-45B4-B986-0576C8D720F6}"/>
          </ac:spMkLst>
        </pc:spChg>
        <pc:picChg chg="add mod modCrop">
          <ac:chgData name="allie scripps" userId="f3c1140457db793c" providerId="LiveId" clId="{916E4261-7367-4585-BD4F-1249ABDC7DBF}" dt="2022-04-21T14:43:58.910" v="121" actId="14100"/>
          <ac:picMkLst>
            <pc:docMk/>
            <pc:sldMk cId="3190208024" sldId="341"/>
            <ac:picMk id="4" creationId="{10BE39DF-23D9-4FB9-8560-DCCAA9FB84A7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BCD1005B-4A98-4A0D-9877-7F58CF405260}"/>
    <pc:docChg chg="undo custSel addSld delSld modSld sldOrd">
      <pc:chgData name="Caroline Prodger" userId="e4ef2e75-b60b-401b-8ebe-291bdcf405f4" providerId="ADAL" clId="{BCD1005B-4A98-4A0D-9877-7F58CF405260}" dt="2022-07-01T10:58:39.714" v="2595" actId="207"/>
      <pc:docMkLst>
        <pc:docMk/>
      </pc:docMkLst>
      <pc:sldChg chg="delSp modSp mod">
        <pc:chgData name="Caroline Prodger" userId="e4ef2e75-b60b-401b-8ebe-291bdcf405f4" providerId="ADAL" clId="{BCD1005B-4A98-4A0D-9877-7F58CF405260}" dt="2022-07-01T10:58:39.714" v="2595" actId="207"/>
        <pc:sldMkLst>
          <pc:docMk/>
          <pc:sldMk cId="0" sldId="256"/>
        </pc:sldMkLst>
        <pc:spChg chg="del">
          <ac:chgData name="Caroline Prodger" userId="e4ef2e75-b60b-401b-8ebe-291bdcf405f4" providerId="ADAL" clId="{BCD1005B-4A98-4A0D-9877-7F58CF405260}" dt="2022-07-01T09:54:30.265" v="0" actId="478"/>
          <ac:spMkLst>
            <pc:docMk/>
            <pc:sldMk cId="0" sldId="256"/>
            <ac:spMk id="2" creationId="{421C8757-DEE2-4F28-B89C-AB3494B906FE}"/>
          </ac:spMkLst>
        </pc:spChg>
        <pc:spChg chg="del">
          <ac:chgData name="Caroline Prodger" userId="e4ef2e75-b60b-401b-8ebe-291bdcf405f4" providerId="ADAL" clId="{BCD1005B-4A98-4A0D-9877-7F58CF405260}" dt="2022-07-01T09:54:32.510" v="1" actId="478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BCD1005B-4A98-4A0D-9877-7F58CF405260}" dt="2022-07-01T10:58:39.714" v="2595" actId="207"/>
          <ac:spMkLst>
            <pc:docMk/>
            <pc:sldMk cId="0" sldId="256"/>
            <ac:spMk id="2053" creationId="{00000000-0000-0000-0000-000000000000}"/>
          </ac:spMkLst>
        </pc:spChg>
      </pc:sldChg>
      <pc:sldChg chg="ord">
        <pc:chgData name="Caroline Prodger" userId="e4ef2e75-b60b-401b-8ebe-291bdcf405f4" providerId="ADAL" clId="{BCD1005B-4A98-4A0D-9877-7F58CF405260}" dt="2022-07-01T10:52:48.009" v="2319"/>
        <pc:sldMkLst>
          <pc:docMk/>
          <pc:sldMk cId="0" sldId="267"/>
        </pc:sldMkLst>
      </pc:sldChg>
      <pc:sldChg chg="addSp delSp modSp mod">
        <pc:chgData name="Caroline Prodger" userId="e4ef2e75-b60b-401b-8ebe-291bdcf405f4" providerId="ADAL" clId="{BCD1005B-4A98-4A0D-9877-7F58CF405260}" dt="2022-07-01T10:57:32.816" v="2519" actId="20577"/>
        <pc:sldMkLst>
          <pc:docMk/>
          <pc:sldMk cId="0" sldId="335"/>
        </pc:sldMkLst>
        <pc:spChg chg="mod">
          <ac:chgData name="Caroline Prodger" userId="e4ef2e75-b60b-401b-8ebe-291bdcf405f4" providerId="ADAL" clId="{BCD1005B-4A98-4A0D-9877-7F58CF405260}" dt="2022-07-01T10:57:32.816" v="2519" actId="20577"/>
          <ac:spMkLst>
            <pc:docMk/>
            <pc:sldMk cId="0" sldId="335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09:55:39.072" v="41"/>
          <ac:spMkLst>
            <pc:docMk/>
            <pc:sldMk cId="0" sldId="335"/>
            <ac:spMk id="4" creationId="{20A39EB9-C0DD-E885-B694-F417F7E7253D}"/>
          </ac:spMkLst>
        </pc:spChg>
        <pc:spChg chg="del mod">
          <ac:chgData name="Caroline Prodger" userId="e4ef2e75-b60b-401b-8ebe-291bdcf405f4" providerId="ADAL" clId="{BCD1005B-4A98-4A0D-9877-7F58CF405260}" dt="2022-07-01T10:02:14.996" v="248" actId="21"/>
          <ac:spMkLst>
            <pc:docMk/>
            <pc:sldMk cId="0" sldId="335"/>
            <ac:spMk id="5" creationId="{C2156C4F-6F14-6C2C-4B93-7D622ACDE364}"/>
          </ac:spMkLst>
        </pc:spChg>
        <pc:spChg chg="del mod">
          <ac:chgData name="Caroline Prodger" userId="e4ef2e75-b60b-401b-8ebe-291bdcf405f4" providerId="ADAL" clId="{BCD1005B-4A98-4A0D-9877-7F58CF405260}" dt="2022-07-01T09:55:39.072" v="39" actId="21"/>
          <ac:spMkLst>
            <pc:docMk/>
            <pc:sldMk cId="0" sldId="335"/>
            <ac:spMk id="6" creationId="{3F28481A-BC98-695E-DE5E-5C41FAFF2AEC}"/>
          </ac:spMkLst>
        </pc:spChg>
        <pc:picChg chg="add mod">
          <ac:chgData name="Caroline Prodger" userId="e4ef2e75-b60b-401b-8ebe-291bdcf405f4" providerId="ADAL" clId="{BCD1005B-4A98-4A0D-9877-7F58CF405260}" dt="2022-07-01T10:12:33.448" v="889" actId="14100"/>
          <ac:picMkLst>
            <pc:docMk/>
            <pc:sldMk cId="0" sldId="335"/>
            <ac:picMk id="8" creationId="{69EE5633-61C3-174F-FDCD-9845B7317C47}"/>
          </ac:picMkLst>
        </pc:picChg>
      </pc:sldChg>
      <pc:sldChg chg="modSp mod">
        <pc:chgData name="Caroline Prodger" userId="e4ef2e75-b60b-401b-8ebe-291bdcf405f4" providerId="ADAL" clId="{BCD1005B-4A98-4A0D-9877-7F58CF405260}" dt="2022-07-01T10:34:39.687" v="1880" actId="33524"/>
        <pc:sldMkLst>
          <pc:docMk/>
          <pc:sldMk cId="0" sldId="336"/>
        </pc:sldMkLst>
        <pc:spChg chg="mod">
          <ac:chgData name="Caroline Prodger" userId="e4ef2e75-b60b-401b-8ebe-291bdcf405f4" providerId="ADAL" clId="{BCD1005B-4A98-4A0D-9877-7F58CF405260}" dt="2022-07-01T10:32:54.619" v="1829" actId="113"/>
          <ac:spMkLst>
            <pc:docMk/>
            <pc:sldMk cId="0" sldId="336"/>
            <ac:spMk id="3" creationId="{00000000-0000-0000-0000-000000000000}"/>
          </ac:spMkLst>
        </pc:spChg>
        <pc:spChg chg="mod">
          <ac:chgData name="Caroline Prodger" userId="e4ef2e75-b60b-401b-8ebe-291bdcf405f4" providerId="ADAL" clId="{BCD1005B-4A98-4A0D-9877-7F58CF405260}" dt="2022-07-01T10:34:39.687" v="1880" actId="33524"/>
          <ac:spMkLst>
            <pc:docMk/>
            <pc:sldMk cId="0" sldId="336"/>
            <ac:spMk id="5" creationId="{F1A7DAF5-00E6-9F33-F20E-2E64E0C8D363}"/>
          </ac:spMkLst>
        </pc:spChg>
      </pc:sldChg>
      <pc:sldChg chg="delSp modSp del mod modNotesTx">
        <pc:chgData name="Caroline Prodger" userId="e4ef2e75-b60b-401b-8ebe-291bdcf405f4" providerId="ADAL" clId="{BCD1005B-4A98-4A0D-9877-7F58CF405260}" dt="2022-07-01T10:50:48.065" v="2150" actId="2696"/>
        <pc:sldMkLst>
          <pc:docMk/>
          <pc:sldMk cId="0" sldId="337"/>
        </pc:sldMkLst>
        <pc:spChg chg="mod">
          <ac:chgData name="Caroline Prodger" userId="e4ef2e75-b60b-401b-8ebe-291bdcf405f4" providerId="ADAL" clId="{BCD1005B-4A98-4A0D-9877-7F58CF405260}" dt="2022-07-01T10:34:58.854" v="1881" actId="14100"/>
          <ac:spMkLst>
            <pc:docMk/>
            <pc:sldMk cId="0" sldId="337"/>
            <ac:spMk id="2" creationId="{00000000-0000-0000-0000-000000000000}"/>
          </ac:spMkLst>
        </pc:spChg>
        <pc:spChg chg="mod">
          <ac:chgData name="Caroline Prodger" userId="e4ef2e75-b60b-401b-8ebe-291bdcf405f4" providerId="ADAL" clId="{BCD1005B-4A98-4A0D-9877-7F58CF405260}" dt="2022-07-01T10:49:03.370" v="2122" actId="21"/>
          <ac:spMkLst>
            <pc:docMk/>
            <pc:sldMk cId="0" sldId="337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10:37:08.833" v="1959" actId="478"/>
          <ac:spMkLst>
            <pc:docMk/>
            <pc:sldMk cId="0" sldId="337"/>
            <ac:spMk id="4" creationId="{7CE7C066-11AC-0815-D040-804472668512}"/>
          </ac:spMkLst>
        </pc:spChg>
        <pc:spChg chg="del mod">
          <ac:chgData name="Caroline Prodger" userId="e4ef2e75-b60b-401b-8ebe-291bdcf405f4" providerId="ADAL" clId="{BCD1005B-4A98-4A0D-9877-7F58CF405260}" dt="2022-07-01T10:36:45.222" v="1939"/>
          <ac:spMkLst>
            <pc:docMk/>
            <pc:sldMk cId="0" sldId="337"/>
            <ac:spMk id="5" creationId="{53B65828-0CCD-AEA2-3893-654173D0649D}"/>
          </ac:spMkLst>
        </pc:spChg>
      </pc:sldChg>
      <pc:sldChg chg="addSp delSp modSp mod">
        <pc:chgData name="Caroline Prodger" userId="e4ef2e75-b60b-401b-8ebe-291bdcf405f4" providerId="ADAL" clId="{BCD1005B-4A98-4A0D-9877-7F58CF405260}" dt="2022-07-01T10:55:24.725" v="2463" actId="113"/>
        <pc:sldMkLst>
          <pc:docMk/>
          <pc:sldMk cId="0" sldId="338"/>
        </pc:sldMkLst>
        <pc:spChg chg="del">
          <ac:chgData name="Caroline Prodger" userId="e4ef2e75-b60b-401b-8ebe-291bdcf405f4" providerId="ADAL" clId="{BCD1005B-4A98-4A0D-9877-7F58CF405260}" dt="2022-07-01T10:55:14.486" v="2460" actId="478"/>
          <ac:spMkLst>
            <pc:docMk/>
            <pc:sldMk cId="0" sldId="338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10:54:42.945" v="2419" actId="478"/>
          <ac:spMkLst>
            <pc:docMk/>
            <pc:sldMk cId="0" sldId="338"/>
            <ac:spMk id="4" creationId="{F73A0F06-B909-5EF5-70C6-43D1F8C43A78}"/>
          </ac:spMkLst>
        </pc:spChg>
        <pc:spChg chg="mod">
          <ac:chgData name="Caroline Prodger" userId="e4ef2e75-b60b-401b-8ebe-291bdcf405f4" providerId="ADAL" clId="{BCD1005B-4A98-4A0D-9877-7F58CF405260}" dt="2022-07-01T10:55:12.431" v="2459" actId="113"/>
          <ac:spMkLst>
            <pc:docMk/>
            <pc:sldMk cId="0" sldId="338"/>
            <ac:spMk id="5" creationId="{1D153299-20A0-7963-0734-56ECC14B5D4F}"/>
          </ac:spMkLst>
        </pc:spChg>
        <pc:spChg chg="mod">
          <ac:chgData name="Caroline Prodger" userId="e4ef2e75-b60b-401b-8ebe-291bdcf405f4" providerId="ADAL" clId="{BCD1005B-4A98-4A0D-9877-7F58CF405260}" dt="2022-07-01T10:55:24.725" v="2463" actId="113"/>
          <ac:spMkLst>
            <pc:docMk/>
            <pc:sldMk cId="0" sldId="338"/>
            <ac:spMk id="6" creationId="{DEFE86F2-2E5A-960A-D525-910FAEC17BF2}"/>
          </ac:spMkLst>
        </pc:spChg>
        <pc:spChg chg="add del mod">
          <ac:chgData name="Caroline Prodger" userId="e4ef2e75-b60b-401b-8ebe-291bdcf405f4" providerId="ADAL" clId="{BCD1005B-4A98-4A0D-9877-7F58CF405260}" dt="2022-07-01T10:55:17.297" v="2461" actId="478"/>
          <ac:spMkLst>
            <pc:docMk/>
            <pc:sldMk cId="0" sldId="338"/>
            <ac:spMk id="8" creationId="{256FFC58-692B-4105-D89C-829F44596000}"/>
          </ac:spMkLst>
        </pc:spChg>
      </pc:sldChg>
      <pc:sldChg chg="del">
        <pc:chgData name="Caroline Prodger" userId="e4ef2e75-b60b-401b-8ebe-291bdcf405f4" providerId="ADAL" clId="{BCD1005B-4A98-4A0D-9877-7F58CF405260}" dt="2022-07-01T09:58:57.583" v="129" actId="2696"/>
        <pc:sldMkLst>
          <pc:docMk/>
          <pc:sldMk cId="0" sldId="339"/>
        </pc:sldMkLst>
      </pc:sldChg>
      <pc:sldChg chg="addSp modSp mod">
        <pc:chgData name="Caroline Prodger" userId="e4ef2e75-b60b-401b-8ebe-291bdcf405f4" providerId="ADAL" clId="{BCD1005B-4A98-4A0D-9877-7F58CF405260}" dt="2022-07-01T10:52:10.151" v="2317" actId="1076"/>
        <pc:sldMkLst>
          <pc:docMk/>
          <pc:sldMk cId="3190208024" sldId="341"/>
        </pc:sldMkLst>
        <pc:spChg chg="mod">
          <ac:chgData name="Caroline Prodger" userId="e4ef2e75-b60b-401b-8ebe-291bdcf405f4" providerId="ADAL" clId="{BCD1005B-4A98-4A0D-9877-7F58CF405260}" dt="2022-07-01T10:51:04.909" v="2168" actId="20577"/>
          <ac:spMkLst>
            <pc:docMk/>
            <pc:sldMk cId="3190208024" sldId="341"/>
            <ac:spMk id="2" creationId="{B57F4E5B-3D5E-4E77-85AD-E10CD4663773}"/>
          </ac:spMkLst>
        </pc:spChg>
        <pc:spChg chg="add mod">
          <ac:chgData name="Caroline Prodger" userId="e4ef2e75-b60b-401b-8ebe-291bdcf405f4" providerId="ADAL" clId="{BCD1005B-4A98-4A0D-9877-7F58CF405260}" dt="2022-07-01T10:52:07.927" v="2316" actId="20577"/>
          <ac:spMkLst>
            <pc:docMk/>
            <pc:sldMk cId="3190208024" sldId="341"/>
            <ac:spMk id="3" creationId="{5B48FA59-B0F1-4857-78B7-0FAE1B36C3C4}"/>
          </ac:spMkLst>
        </pc:spChg>
        <pc:picChg chg="mod">
          <ac:chgData name="Caroline Prodger" userId="e4ef2e75-b60b-401b-8ebe-291bdcf405f4" providerId="ADAL" clId="{BCD1005B-4A98-4A0D-9877-7F58CF405260}" dt="2022-07-01T10:52:10.151" v="2317" actId="1076"/>
          <ac:picMkLst>
            <pc:docMk/>
            <pc:sldMk cId="3190208024" sldId="341"/>
            <ac:picMk id="4" creationId="{10BE39DF-23D9-4FB9-8560-DCCAA9FB84A7}"/>
          </ac:picMkLst>
        </pc:picChg>
      </pc:sldChg>
      <pc:sldChg chg="addSp delSp modSp new mod addCm modCm">
        <pc:chgData name="Caroline Prodger" userId="e4ef2e75-b60b-401b-8ebe-291bdcf405f4" providerId="ADAL" clId="{BCD1005B-4A98-4A0D-9877-7F58CF405260}" dt="2022-07-01T10:53:48.976" v="2362" actId="20577"/>
        <pc:sldMkLst>
          <pc:docMk/>
          <pc:sldMk cId="3724410624" sldId="342"/>
        </pc:sldMkLst>
        <pc:spChg chg="mod">
          <ac:chgData name="Caroline Prodger" userId="e4ef2e75-b60b-401b-8ebe-291bdcf405f4" providerId="ADAL" clId="{BCD1005B-4A98-4A0D-9877-7F58CF405260}" dt="2022-07-01T10:19:48.649" v="1325" actId="20577"/>
          <ac:spMkLst>
            <pc:docMk/>
            <pc:sldMk cId="3724410624" sldId="342"/>
            <ac:spMk id="2" creationId="{F89FA2B8-90AD-F7BE-0A11-08088A50927D}"/>
          </ac:spMkLst>
        </pc:spChg>
        <pc:spChg chg="del">
          <ac:chgData name="Caroline Prodger" userId="e4ef2e75-b60b-401b-8ebe-291bdcf405f4" providerId="ADAL" clId="{BCD1005B-4A98-4A0D-9877-7F58CF405260}" dt="2022-07-01T10:02:25.270" v="270"/>
          <ac:spMkLst>
            <pc:docMk/>
            <pc:sldMk cId="3724410624" sldId="342"/>
            <ac:spMk id="3" creationId="{553C5F0B-3C37-7B48-F6BC-658771E75773}"/>
          </ac:spMkLst>
        </pc:spChg>
        <pc:spChg chg="add mod">
          <ac:chgData name="Caroline Prodger" userId="e4ef2e75-b60b-401b-8ebe-291bdcf405f4" providerId="ADAL" clId="{BCD1005B-4A98-4A0D-9877-7F58CF405260}" dt="2022-07-01T10:53:48.976" v="2362" actId="20577"/>
          <ac:spMkLst>
            <pc:docMk/>
            <pc:sldMk cId="3724410624" sldId="342"/>
            <ac:spMk id="4" creationId="{C228103B-352C-1D5C-09F1-3BA84AE99CC8}"/>
          </ac:spMkLst>
        </pc:spChg>
      </pc:sldChg>
      <pc:sldChg chg="addSp modSp new mod">
        <pc:chgData name="Caroline Prodger" userId="e4ef2e75-b60b-401b-8ebe-291bdcf405f4" providerId="ADAL" clId="{BCD1005B-4A98-4A0D-9877-7F58CF405260}" dt="2022-07-01T10:23:40.170" v="1620" actId="20577"/>
        <pc:sldMkLst>
          <pc:docMk/>
          <pc:sldMk cId="2530678647" sldId="343"/>
        </pc:sldMkLst>
        <pc:spChg chg="mod">
          <ac:chgData name="Caroline Prodger" userId="e4ef2e75-b60b-401b-8ebe-291bdcf405f4" providerId="ADAL" clId="{BCD1005B-4A98-4A0D-9877-7F58CF405260}" dt="2022-07-01T10:06:39.930" v="735" actId="20577"/>
          <ac:spMkLst>
            <pc:docMk/>
            <pc:sldMk cId="2530678647" sldId="343"/>
            <ac:spMk id="2" creationId="{BA6457E0-729E-3078-990D-160ECC3F829F}"/>
          </ac:spMkLst>
        </pc:spChg>
        <pc:spChg chg="mod">
          <ac:chgData name="Caroline Prodger" userId="e4ef2e75-b60b-401b-8ebe-291bdcf405f4" providerId="ADAL" clId="{BCD1005B-4A98-4A0D-9877-7F58CF405260}" dt="2022-07-01T10:23:40.170" v="1620" actId="20577"/>
          <ac:spMkLst>
            <pc:docMk/>
            <pc:sldMk cId="2530678647" sldId="343"/>
            <ac:spMk id="3" creationId="{A9F0090F-5630-9432-9BAB-8385713D0860}"/>
          </ac:spMkLst>
        </pc:spChg>
        <pc:picChg chg="add mod">
          <ac:chgData name="Caroline Prodger" userId="e4ef2e75-b60b-401b-8ebe-291bdcf405f4" providerId="ADAL" clId="{BCD1005B-4A98-4A0D-9877-7F58CF405260}" dt="2022-07-01T10:18:30.584" v="1230" actId="1076"/>
          <ac:picMkLst>
            <pc:docMk/>
            <pc:sldMk cId="2530678647" sldId="343"/>
            <ac:picMk id="5" creationId="{49F2708C-D785-3A61-9B6D-0B5775E58185}"/>
          </ac:picMkLst>
        </pc:picChg>
      </pc:sldChg>
      <pc:sldChg chg="modSp new mod">
        <pc:chgData name="Caroline Prodger" userId="e4ef2e75-b60b-401b-8ebe-291bdcf405f4" providerId="ADAL" clId="{BCD1005B-4A98-4A0D-9877-7F58CF405260}" dt="2022-07-01T10:50:37.634" v="2149" actId="20577"/>
        <pc:sldMkLst>
          <pc:docMk/>
          <pc:sldMk cId="1688019863" sldId="344"/>
        </pc:sldMkLst>
        <pc:spChg chg="mod">
          <ac:chgData name="Caroline Prodger" userId="e4ef2e75-b60b-401b-8ebe-291bdcf405f4" providerId="ADAL" clId="{BCD1005B-4A98-4A0D-9877-7F58CF405260}" dt="2022-07-01T10:49:09.027" v="2129" actId="20577"/>
          <ac:spMkLst>
            <pc:docMk/>
            <pc:sldMk cId="1688019863" sldId="344"/>
            <ac:spMk id="2" creationId="{B7D1099D-B00E-81C6-D52A-734679B3ED35}"/>
          </ac:spMkLst>
        </pc:spChg>
        <pc:spChg chg="mod">
          <ac:chgData name="Caroline Prodger" userId="e4ef2e75-b60b-401b-8ebe-291bdcf405f4" providerId="ADAL" clId="{BCD1005B-4A98-4A0D-9877-7F58CF405260}" dt="2022-07-01T10:50:37.634" v="2149" actId="20577"/>
          <ac:spMkLst>
            <pc:docMk/>
            <pc:sldMk cId="1688019863" sldId="344"/>
            <ac:spMk id="3" creationId="{E5B922C0-0674-8F23-B6A7-EA1B2E0BF9FA}"/>
          </ac:spMkLst>
        </pc:spChg>
      </pc:sldChg>
      <pc:sldChg chg="addSp delSp modSp new mod">
        <pc:chgData name="Caroline Prodger" userId="e4ef2e75-b60b-401b-8ebe-291bdcf405f4" providerId="ADAL" clId="{BCD1005B-4A98-4A0D-9877-7F58CF405260}" dt="2022-07-01T10:48:43.541" v="2121" actId="14100"/>
        <pc:sldMkLst>
          <pc:docMk/>
          <pc:sldMk cId="2923954767" sldId="345"/>
        </pc:sldMkLst>
        <pc:spChg chg="mod">
          <ac:chgData name="Caroline Prodger" userId="e4ef2e75-b60b-401b-8ebe-291bdcf405f4" providerId="ADAL" clId="{BCD1005B-4A98-4A0D-9877-7F58CF405260}" dt="2022-07-01T10:41:30.470" v="2014" actId="20577"/>
          <ac:spMkLst>
            <pc:docMk/>
            <pc:sldMk cId="2923954767" sldId="345"/>
            <ac:spMk id="2" creationId="{ECE56BB9-C21A-6EB0-AC72-D1D124EECE97}"/>
          </ac:spMkLst>
        </pc:spChg>
        <pc:spChg chg="mod">
          <ac:chgData name="Caroline Prodger" userId="e4ef2e75-b60b-401b-8ebe-291bdcf405f4" providerId="ADAL" clId="{BCD1005B-4A98-4A0D-9877-7F58CF405260}" dt="2022-07-01T10:44:57.455" v="2112" actId="14100"/>
          <ac:spMkLst>
            <pc:docMk/>
            <pc:sldMk cId="2923954767" sldId="345"/>
            <ac:spMk id="3" creationId="{739CB108-024E-3783-7F19-B3B7D691F9C9}"/>
          </ac:spMkLst>
        </pc:spChg>
        <pc:picChg chg="add del mod">
          <ac:chgData name="Caroline Prodger" userId="e4ef2e75-b60b-401b-8ebe-291bdcf405f4" providerId="ADAL" clId="{BCD1005B-4A98-4A0D-9877-7F58CF405260}" dt="2022-07-01T10:45:14.219" v="2116" actId="478"/>
          <ac:picMkLst>
            <pc:docMk/>
            <pc:sldMk cId="2923954767" sldId="345"/>
            <ac:picMk id="5" creationId="{F94288EE-0B85-5C87-D9F7-A55E00740F82}"/>
          </ac:picMkLst>
        </pc:picChg>
        <pc:picChg chg="add mod">
          <ac:chgData name="Caroline Prodger" userId="e4ef2e75-b60b-401b-8ebe-291bdcf405f4" providerId="ADAL" clId="{BCD1005B-4A98-4A0D-9877-7F58CF405260}" dt="2022-07-01T10:48:43.541" v="2121" actId="14100"/>
          <ac:picMkLst>
            <pc:docMk/>
            <pc:sldMk cId="2923954767" sldId="345"/>
            <ac:picMk id="7" creationId="{25A4517B-35F6-4C64-E724-BB7A22C2D411}"/>
          </ac:picMkLst>
        </pc:pic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aroline Prodger" userId="e4ef2e75-b60b-401b-8ebe-291bdcf405f4" providerId="ADAL" clId="{D4D89019-FC25-43AF-8FE8-EF47D6A889E1}"/>
    <pc:docChg chg="undo custSel addSld delSld modSld">
      <pc:chgData name="Caroline Prodger" userId="e4ef2e75-b60b-401b-8ebe-291bdcf405f4" providerId="ADAL" clId="{D4D89019-FC25-43AF-8FE8-EF47D6A889E1}" dt="2022-08-09T16:04:49.401" v="64" actId="1076"/>
      <pc:docMkLst>
        <pc:docMk/>
      </pc:docMkLst>
      <pc:sldChg chg="delSp modSp mod">
        <pc:chgData name="Caroline Prodger" userId="e4ef2e75-b60b-401b-8ebe-291bdcf405f4" providerId="ADAL" clId="{D4D89019-FC25-43AF-8FE8-EF47D6A889E1}" dt="2022-08-09T15:55:33.167" v="31"/>
        <pc:sldMkLst>
          <pc:docMk/>
          <pc:sldMk cId="0" sldId="336"/>
        </pc:sldMkLst>
        <pc:spChg chg="mod">
          <ac:chgData name="Caroline Prodger" userId="e4ef2e75-b60b-401b-8ebe-291bdcf405f4" providerId="ADAL" clId="{D4D89019-FC25-43AF-8FE8-EF47D6A889E1}" dt="2022-08-09T15:55:20.685" v="29" actId="20577"/>
          <ac:spMkLst>
            <pc:docMk/>
            <pc:sldMk cId="0" sldId="336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D4D89019-FC25-43AF-8FE8-EF47D6A889E1}" dt="2022-08-09T15:54:37.440" v="10" actId="478"/>
          <ac:spMkLst>
            <pc:docMk/>
            <pc:sldMk cId="0" sldId="336"/>
            <ac:spMk id="4" creationId="{846F28A2-AEC5-7E9B-142B-B2BA7254312D}"/>
          </ac:spMkLst>
        </pc:spChg>
        <pc:spChg chg="del mod">
          <ac:chgData name="Caroline Prodger" userId="e4ef2e75-b60b-401b-8ebe-291bdcf405f4" providerId="ADAL" clId="{D4D89019-FC25-43AF-8FE8-EF47D6A889E1}" dt="2022-08-09T15:55:33.167" v="31"/>
          <ac:spMkLst>
            <pc:docMk/>
            <pc:sldMk cId="0" sldId="336"/>
            <ac:spMk id="5" creationId="{F1A7DAF5-00E6-9F33-F20E-2E64E0C8D363}"/>
          </ac:spMkLst>
        </pc:spChg>
        <pc:picChg chg="del">
          <ac:chgData name="Caroline Prodger" userId="e4ef2e75-b60b-401b-8ebe-291bdcf405f4" providerId="ADAL" clId="{D4D89019-FC25-43AF-8FE8-EF47D6A889E1}" dt="2022-08-09T15:53:39.159" v="2" actId="21"/>
          <ac:picMkLst>
            <pc:docMk/>
            <pc:sldMk cId="0" sldId="336"/>
            <ac:picMk id="6" creationId="{CB396076-BD79-48B1-AEEB-F38034E7267A}"/>
          </ac:picMkLst>
        </pc:picChg>
      </pc:sldChg>
      <pc:sldChg chg="modSp mod">
        <pc:chgData name="Caroline Prodger" userId="e4ef2e75-b60b-401b-8ebe-291bdcf405f4" providerId="ADAL" clId="{D4D89019-FC25-43AF-8FE8-EF47D6A889E1}" dt="2022-08-09T16:04:49.401" v="64" actId="1076"/>
        <pc:sldMkLst>
          <pc:docMk/>
          <pc:sldMk cId="0" sldId="338"/>
        </pc:sldMkLst>
        <pc:spChg chg="mod">
          <ac:chgData name="Caroline Prodger" userId="e4ef2e75-b60b-401b-8ebe-291bdcf405f4" providerId="ADAL" clId="{D4D89019-FC25-43AF-8FE8-EF47D6A889E1}" dt="2022-08-09T16:04:45.118" v="63" actId="1076"/>
          <ac:spMkLst>
            <pc:docMk/>
            <pc:sldMk cId="0" sldId="338"/>
            <ac:spMk id="5" creationId="{1D153299-20A0-7963-0734-56ECC14B5D4F}"/>
          </ac:spMkLst>
        </pc:spChg>
        <pc:spChg chg="mod">
          <ac:chgData name="Caroline Prodger" userId="e4ef2e75-b60b-401b-8ebe-291bdcf405f4" providerId="ADAL" clId="{D4D89019-FC25-43AF-8FE8-EF47D6A889E1}" dt="2022-08-09T16:04:49.401" v="64" actId="1076"/>
          <ac:spMkLst>
            <pc:docMk/>
            <pc:sldMk cId="0" sldId="338"/>
            <ac:spMk id="6" creationId="{DEFE86F2-2E5A-960A-D525-910FAEC17BF2}"/>
          </ac:spMkLst>
        </pc:spChg>
      </pc:sldChg>
      <pc:sldChg chg="addSp delSp modSp mod">
        <pc:chgData name="Caroline Prodger" userId="e4ef2e75-b60b-401b-8ebe-291bdcf405f4" providerId="ADAL" clId="{D4D89019-FC25-43AF-8FE8-EF47D6A889E1}" dt="2022-08-09T16:04:21.445" v="62" actId="1076"/>
        <pc:sldMkLst>
          <pc:docMk/>
          <pc:sldMk cId="3190208024" sldId="341"/>
        </pc:sldMkLst>
        <pc:spChg chg="mod">
          <ac:chgData name="Caroline Prodger" userId="e4ef2e75-b60b-401b-8ebe-291bdcf405f4" providerId="ADAL" clId="{D4D89019-FC25-43AF-8FE8-EF47D6A889E1}" dt="2022-08-09T16:02:04.397" v="55" actId="14100"/>
          <ac:spMkLst>
            <pc:docMk/>
            <pc:sldMk cId="3190208024" sldId="341"/>
            <ac:spMk id="3" creationId="{5B48FA59-B0F1-4857-78B7-0FAE1B36C3C4}"/>
          </ac:spMkLst>
        </pc:spChg>
        <pc:spChg chg="add del mod">
          <ac:chgData name="Caroline Prodger" userId="e4ef2e75-b60b-401b-8ebe-291bdcf405f4" providerId="ADAL" clId="{D4D89019-FC25-43AF-8FE8-EF47D6A889E1}" dt="2022-08-09T16:01:58.487" v="53" actId="22"/>
          <ac:spMkLst>
            <pc:docMk/>
            <pc:sldMk cId="3190208024" sldId="341"/>
            <ac:spMk id="6" creationId="{44A4C684-7F65-C688-886D-32E23EBC0336}"/>
          </ac:spMkLst>
        </pc:spChg>
        <pc:spChg chg="add del mod">
          <ac:chgData name="Caroline Prodger" userId="e4ef2e75-b60b-401b-8ebe-291bdcf405f4" providerId="ADAL" clId="{D4D89019-FC25-43AF-8FE8-EF47D6A889E1}" dt="2022-08-09T16:04:17.585" v="61" actId="478"/>
          <ac:spMkLst>
            <pc:docMk/>
            <pc:sldMk cId="3190208024" sldId="341"/>
            <ac:spMk id="10" creationId="{A64EA759-91AC-74E3-D436-A3DE6781CAFE}"/>
          </ac:spMkLst>
        </pc:spChg>
        <pc:picChg chg="del">
          <ac:chgData name="Caroline Prodger" userId="e4ef2e75-b60b-401b-8ebe-291bdcf405f4" providerId="ADAL" clId="{D4D89019-FC25-43AF-8FE8-EF47D6A889E1}" dt="2022-08-09T16:01:36.122" v="52" actId="478"/>
          <ac:picMkLst>
            <pc:docMk/>
            <pc:sldMk cId="3190208024" sldId="341"/>
            <ac:picMk id="4" creationId="{10BE39DF-23D9-4FB9-8560-DCCAA9FB84A7}"/>
          </ac:picMkLst>
        </pc:picChg>
        <pc:picChg chg="add del mod ord">
          <ac:chgData name="Caroline Prodger" userId="e4ef2e75-b60b-401b-8ebe-291bdcf405f4" providerId="ADAL" clId="{D4D89019-FC25-43AF-8FE8-EF47D6A889E1}" dt="2022-08-09T16:04:11.999" v="58" actId="478"/>
          <ac:picMkLst>
            <pc:docMk/>
            <pc:sldMk cId="3190208024" sldId="341"/>
            <ac:picMk id="8" creationId="{468DF63B-4C51-F8FF-FB85-26F9999ACDE8}"/>
          </ac:picMkLst>
        </pc:picChg>
        <pc:picChg chg="add mod">
          <ac:chgData name="Caroline Prodger" userId="e4ef2e75-b60b-401b-8ebe-291bdcf405f4" providerId="ADAL" clId="{D4D89019-FC25-43AF-8FE8-EF47D6A889E1}" dt="2022-08-09T16:04:21.445" v="62" actId="1076"/>
          <ac:picMkLst>
            <pc:docMk/>
            <pc:sldMk cId="3190208024" sldId="341"/>
            <ac:picMk id="12" creationId="{4D79D95F-45DD-44EA-7DE9-9A147F993804}"/>
          </ac:picMkLst>
        </pc:picChg>
      </pc:sldChg>
      <pc:sldChg chg="delCm">
        <pc:chgData name="Caroline Prodger" userId="e4ef2e75-b60b-401b-8ebe-291bdcf405f4" providerId="ADAL" clId="{D4D89019-FC25-43AF-8FE8-EF47D6A889E1}" dt="2022-08-09T15:52:54.560" v="0"/>
        <pc:sldMkLst>
          <pc:docMk/>
          <pc:sldMk cId="3724410624" sldId="342"/>
        </pc:sldMkLst>
      </pc:sldChg>
      <pc:sldChg chg="addSp delSp modSp new del mod">
        <pc:chgData name="Caroline Prodger" userId="e4ef2e75-b60b-401b-8ebe-291bdcf405f4" providerId="ADAL" clId="{D4D89019-FC25-43AF-8FE8-EF47D6A889E1}" dt="2022-08-09T16:01:08.425" v="51" actId="2696"/>
        <pc:sldMkLst>
          <pc:docMk/>
          <pc:sldMk cId="1036657020" sldId="346"/>
        </pc:sldMkLst>
        <pc:spChg chg="mod">
          <ac:chgData name="Caroline Prodger" userId="e4ef2e75-b60b-401b-8ebe-291bdcf405f4" providerId="ADAL" clId="{D4D89019-FC25-43AF-8FE8-EF47D6A889E1}" dt="2022-08-09T15:56:16.122" v="50" actId="20577"/>
          <ac:spMkLst>
            <pc:docMk/>
            <pc:sldMk cId="1036657020" sldId="346"/>
            <ac:spMk id="2" creationId="{E343E1D4-684E-9EE9-0655-333D7627419F}"/>
          </ac:spMkLst>
        </pc:spChg>
        <pc:spChg chg="del mod">
          <ac:chgData name="Caroline Prodger" userId="e4ef2e75-b60b-401b-8ebe-291bdcf405f4" providerId="ADAL" clId="{D4D89019-FC25-43AF-8FE8-EF47D6A889E1}" dt="2022-08-09T15:56:08.933" v="34"/>
          <ac:spMkLst>
            <pc:docMk/>
            <pc:sldMk cId="1036657020" sldId="346"/>
            <ac:spMk id="3" creationId="{694E4895-56A1-5643-B22C-C91B5CB6D8E5}"/>
          </ac:spMkLst>
        </pc:spChg>
        <pc:picChg chg="add mod">
          <ac:chgData name="Caroline Prodger" userId="e4ef2e75-b60b-401b-8ebe-291bdcf405f4" providerId="ADAL" clId="{D4D89019-FC25-43AF-8FE8-EF47D6A889E1}" dt="2022-08-09T15:56:08.933" v="34"/>
          <ac:picMkLst>
            <pc:docMk/>
            <pc:sldMk cId="1036657020" sldId="346"/>
            <ac:picMk id="4" creationId="{0C9B777A-2877-E183-C8C5-20A04E85AE32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3C879954-2C27-4A51-874C-5A85CADCCEB2}"/>
    <pc:docChg chg="custSel modSld">
      <pc:chgData name="Caroline Prodger" userId="e4ef2e75-b60b-401b-8ebe-291bdcf405f4" providerId="ADAL" clId="{3C879954-2C27-4A51-874C-5A85CADCCEB2}" dt="2022-08-22T16:01:15.138" v="7" actId="1076"/>
      <pc:docMkLst>
        <pc:docMk/>
      </pc:docMkLst>
      <pc:sldChg chg="addSp delSp modSp mod">
        <pc:chgData name="Caroline Prodger" userId="e4ef2e75-b60b-401b-8ebe-291bdcf405f4" providerId="ADAL" clId="{3C879954-2C27-4A51-874C-5A85CADCCEB2}" dt="2022-08-22T16:01:15.138" v="7" actId="1076"/>
        <pc:sldMkLst>
          <pc:docMk/>
          <pc:sldMk cId="553195126" sldId="346"/>
        </pc:sldMkLst>
        <pc:picChg chg="del">
          <ac:chgData name="Caroline Prodger" userId="e4ef2e75-b60b-401b-8ebe-291bdcf405f4" providerId="ADAL" clId="{3C879954-2C27-4A51-874C-5A85CADCCEB2}" dt="2022-08-22T16:00:41.502" v="0" actId="478"/>
          <ac:picMkLst>
            <pc:docMk/>
            <pc:sldMk cId="553195126" sldId="346"/>
            <ac:picMk id="5" creationId="{A0799E79-4336-1951-3158-3BF7DE12EF44}"/>
          </ac:picMkLst>
        </pc:picChg>
        <pc:picChg chg="add mod">
          <ac:chgData name="Caroline Prodger" userId="e4ef2e75-b60b-401b-8ebe-291bdcf405f4" providerId="ADAL" clId="{3C879954-2C27-4A51-874C-5A85CADCCEB2}" dt="2022-08-22T16:01:15.138" v="7" actId="1076"/>
          <ac:picMkLst>
            <pc:docMk/>
            <pc:sldMk cId="553195126" sldId="346"/>
            <ac:picMk id="6" creationId="{7C1F260F-F6FA-6D48-E71F-5E47E92451E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118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2447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14068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latin typeface="Arial"/>
                <a:ea typeface="ＭＳ Ｐゴシック"/>
                <a:cs typeface="Arial"/>
              </a:rPr>
              <a:t>1. Working within the engineering and</a:t>
            </a:r>
            <a:br>
              <a:rPr lang="en-GB" sz="2400" b="1" dirty="0">
                <a:cs typeface="Arial"/>
              </a:rPr>
            </a:br>
            <a:r>
              <a:rPr lang="en-GB" sz="2400" b="1" dirty="0">
                <a:latin typeface="Arial"/>
                <a:ea typeface="ＭＳ Ｐゴシック"/>
                <a:cs typeface="Arial"/>
              </a:rPr>
              <a:t>manufacturing sectors</a:t>
            </a:r>
            <a:endParaRPr lang="en-US" sz="2400" dirty="0">
              <a:latin typeface="Arial"/>
              <a:ea typeface="ＭＳ Ｐゴシック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337868" y="2461694"/>
            <a:ext cx="8153400" cy="573657"/>
          </a:xfrm>
        </p:spPr>
        <p:txBody>
          <a:bodyPr anchor="t"/>
          <a:lstStyle/>
          <a:p>
            <a:r>
              <a:rPr lang="en-GB" dirty="0">
                <a:solidFill>
                  <a:schemeClr val="tx1"/>
                </a:solidFill>
                <a:ea typeface="+mj-lt"/>
                <a:cs typeface="+mj-lt"/>
              </a:rPr>
              <a:t>1.3 Approaches to manufacturing, processing and control</a:t>
            </a:r>
            <a:br>
              <a:rPr lang="en-GB" dirty="0">
                <a:ea typeface="+mj-lt"/>
                <a:cs typeface="+mj-lt"/>
              </a:rPr>
            </a:br>
            <a:br>
              <a:rPr lang="en-GB" dirty="0">
                <a:ea typeface="+mj-lt"/>
                <a:cs typeface="+mj-lt"/>
              </a:rPr>
            </a:br>
            <a:r>
              <a:rPr lang="en-GB" dirty="0">
                <a:ea typeface="+mj-lt"/>
                <a:cs typeface="+mj-lt"/>
              </a:rPr>
              <a:t>PowerPoint 8: Performance, quality assurance and control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F4E5B-3D5E-4E77-85AD-E10CD4663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8FA59-B0F1-4857-78B7-0FAE1B36C3C4}"/>
              </a:ext>
            </a:extLst>
          </p:cNvPr>
          <p:cNvSpPr txBox="1"/>
          <p:nvPr/>
        </p:nvSpPr>
        <p:spPr>
          <a:xfrm>
            <a:off x="457199" y="1514168"/>
            <a:ext cx="2895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role do each of these factors have in QC?</a:t>
            </a:r>
          </a:p>
          <a:p>
            <a:endParaRPr lang="en-US" dirty="0"/>
          </a:p>
          <a:p>
            <a:r>
              <a:rPr lang="en-US" dirty="0"/>
              <a:t>Discuss and feed back to your group.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79D95F-45DD-44EA-7DE9-9A147F993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406" y="1113741"/>
            <a:ext cx="5235394" cy="44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08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1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DCDA7-F05A-1476-12E2-BD5CA568F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72EAE-090C-E8D4-9825-40E1CD92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301613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how performance is measured and monitored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the significance of a ‘culture of quality’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be able to outline the differences between quality assurance (QA) and quality control (QC).</a:t>
            </a:r>
          </a:p>
          <a:p>
            <a:endParaRPr lang="en-GB" dirty="0"/>
          </a:p>
        </p:txBody>
      </p:sp>
      <p:pic>
        <p:nvPicPr>
          <p:cNvPr id="6" name="Picture 5" descr="A picture containing engine&#10;&#10;Description automatically generated">
            <a:extLst>
              <a:ext uri="{FF2B5EF4-FFF2-40B4-BE49-F238E27FC236}">
                <a16:creationId xmlns:a16="http://schemas.microsoft.com/office/drawing/2014/main" id="{7C1F260F-F6FA-6D48-E71F-5E47E9245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777" y="1651820"/>
            <a:ext cx="3509023" cy="263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19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Monitoring performance</a:t>
            </a:r>
            <a:endParaRPr lang="en-GB" b="0" dirty="0"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99471" cy="433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Production performance monitoring</a:t>
            </a:r>
            <a:r>
              <a:rPr lang="en-US" dirty="0">
                <a:ea typeface="+mn-lt"/>
                <a:cs typeface="+mn-lt"/>
              </a:rPr>
              <a:t> is designed to give a holistic view of all the manufacturing processes at work in a factory to ensure they are running efficiently and effectively, and achieving optimal performance.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Monitoring in manufacturing involves collecting data relating to </a:t>
            </a:r>
            <a:r>
              <a:rPr lang="en-US" b="1" dirty="0">
                <a:ea typeface="+mn-lt"/>
                <a:cs typeface="+mn-lt"/>
              </a:rPr>
              <a:t>time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b="1" dirty="0">
                <a:ea typeface="+mn-lt"/>
                <a:cs typeface="+mn-lt"/>
              </a:rPr>
              <a:t>quality</a:t>
            </a:r>
            <a:r>
              <a:rPr lang="en-US" dirty="0">
                <a:ea typeface="+mn-lt"/>
                <a:cs typeface="+mn-lt"/>
              </a:rPr>
              <a:t> and </a:t>
            </a:r>
            <a:r>
              <a:rPr lang="en-US" b="1" dirty="0">
                <a:ea typeface="+mn-lt"/>
                <a:cs typeface="+mn-lt"/>
              </a:rPr>
              <a:t>cost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By analysing performance measurements, adjustments can be made to incrementally improve the production process in order to lower costs, improve quality and drive greater efficiency.</a:t>
            </a:r>
          </a:p>
        </p:txBody>
      </p:sp>
      <p:pic>
        <p:nvPicPr>
          <p:cNvPr id="8" name="Picture 7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69EE5633-61C3-174F-FDCD-9845B7317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135" y="1390588"/>
            <a:ext cx="2253665" cy="15000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57E0-729E-3078-990D-160ECC3F8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measured?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0090F-5630-9432-9BAB-8385713D08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>
                <a:ea typeface="+mn-lt"/>
                <a:cs typeface="+mn-lt"/>
              </a:rPr>
              <a:t>Performance can be measured against </a:t>
            </a:r>
            <a:r>
              <a:rPr lang="en-US" b="1" dirty="0">
                <a:ea typeface="+mn-lt"/>
                <a:cs typeface="+mn-lt"/>
              </a:rPr>
              <a:t>key performance indicators (KPIs)</a:t>
            </a:r>
            <a:r>
              <a:rPr lang="en-US" dirty="0">
                <a:ea typeface="+mn-lt"/>
                <a:cs typeface="+mn-lt"/>
              </a:rPr>
              <a:t>. KPIs measure the following: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operator </a:t>
            </a:r>
            <a:r>
              <a:rPr lang="en-US" b="1" dirty="0">
                <a:ea typeface="+mn-lt"/>
                <a:cs typeface="+mn-lt"/>
              </a:rPr>
              <a:t>efficiency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cost</a:t>
            </a:r>
            <a:r>
              <a:rPr lang="en-US" dirty="0">
                <a:ea typeface="+mn-lt"/>
                <a:cs typeface="+mn-lt"/>
              </a:rPr>
              <a:t> of scrap and rework where errors occur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downtime</a:t>
            </a:r>
            <a:r>
              <a:rPr lang="en-US" dirty="0">
                <a:ea typeface="+mn-lt"/>
                <a:cs typeface="+mn-lt"/>
              </a:rPr>
              <a:t> where machines/people are idle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mean time between failures (MTBF)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production deadlines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budgets</a:t>
            </a:r>
            <a:r>
              <a:rPr lang="en-US" dirty="0">
                <a:ea typeface="+mn-lt"/>
                <a:cs typeface="+mn-lt"/>
              </a:rPr>
              <a:t> (materials, maintenance or other costs), comparing forecast budgets against actual budgets.</a:t>
            </a:r>
          </a:p>
          <a:p>
            <a:endParaRPr lang="en-GB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F2708C-D785-3A61-9B6D-0B5775E58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181" y="2318235"/>
            <a:ext cx="1710619" cy="171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7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FA2B8-90AD-F7BE-0A11-08088A509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methods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28103B-352C-1D5C-09F1-3BA84AE99CC8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3747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ea typeface="ＭＳ Ｐゴシック"/>
                <a:cs typeface="Arial"/>
              </a:rPr>
              <a:t>Performance may be monitored by staff in small facilities. It is now common for companies to also use </a:t>
            </a:r>
            <a:r>
              <a:rPr lang="en-GB" b="1" dirty="0">
                <a:latin typeface="Arial"/>
                <a:ea typeface="ＭＳ Ｐゴシック"/>
                <a:cs typeface="Arial"/>
              </a:rPr>
              <a:t>performance monitoring software</a:t>
            </a:r>
            <a:r>
              <a:rPr lang="en-GB" dirty="0">
                <a:latin typeface="Arial"/>
                <a:ea typeface="ＭＳ Ｐゴシック"/>
                <a:cs typeface="Arial"/>
              </a:rPr>
              <a:t> to collect and analyse data.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/>
                <a:ea typeface="ＭＳ Ｐゴシック"/>
                <a:cs typeface="Arial"/>
              </a:rPr>
              <a:t>Early inspection</a:t>
            </a:r>
            <a:r>
              <a:rPr lang="en-GB" dirty="0">
                <a:latin typeface="Arial"/>
                <a:ea typeface="ＭＳ Ｐゴシック"/>
                <a:cs typeface="Arial"/>
              </a:rPr>
              <a:t> at the start of production provides insight into the status and quality of parts and materials.</a:t>
            </a:r>
            <a:endParaRPr lang="en-US" dirty="0">
              <a:latin typeface="Arial"/>
              <a:ea typeface="ＭＳ Ｐゴシック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Arial"/>
                <a:ea typeface="Open Sans"/>
                <a:cs typeface="Open Sans"/>
              </a:rPr>
              <a:t>During production (DUPRO)</a:t>
            </a:r>
            <a:r>
              <a:rPr lang="en-US" dirty="0">
                <a:latin typeface="Arial"/>
                <a:ea typeface="Open Sans"/>
                <a:cs typeface="Open Sans"/>
              </a:rPr>
              <a:t>, </a:t>
            </a:r>
            <a:r>
              <a:rPr lang="en-US" b="1" dirty="0">
                <a:latin typeface="Arial"/>
                <a:ea typeface="Open Sans"/>
                <a:cs typeface="Open Sans"/>
              </a:rPr>
              <a:t>regular inspections</a:t>
            </a:r>
            <a:r>
              <a:rPr lang="en-US" dirty="0">
                <a:latin typeface="Arial"/>
                <a:ea typeface="Open Sans"/>
                <a:cs typeface="Open Sans"/>
              </a:rPr>
              <a:t> take place at each manufacturing stage.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A </a:t>
            </a:r>
            <a:r>
              <a:rPr lang="en-US" b="1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final inspection</a:t>
            </a: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 takes place when all or most units have been completed.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4410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+mj-lt"/>
                <a:cs typeface="+mj-lt"/>
              </a:rPr>
              <a:t>Quality assurance (QA)</a:t>
            </a:r>
            <a:endParaRPr lang="en-GB" b="0" dirty="0">
              <a:ea typeface="+mj-lt"/>
              <a:cs typeface="+mj-lt"/>
            </a:endParaRP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2387"/>
            <a:ext cx="8229600" cy="4257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b="1" dirty="0">
                <a:ea typeface="+mn-lt"/>
                <a:cs typeface="+mn-lt"/>
              </a:rPr>
              <a:t>Quality assurance (QA) </a:t>
            </a:r>
            <a:r>
              <a:rPr lang="en-US" dirty="0">
                <a:ea typeface="+mn-lt"/>
                <a:cs typeface="+mn-lt"/>
              </a:rPr>
              <a:t>in manufacturing refers to the processes manufacturers use to maintain consistent, expected quality levels for the items they produce.</a:t>
            </a:r>
            <a:r>
              <a:rPr lang="en-US" dirty="0">
                <a:solidFill>
                  <a:srgbClr val="000000"/>
                </a:solidFill>
                <a:ea typeface="ＭＳ Ｐゴシック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  <a:ea typeface="ＭＳ Ｐゴシック"/>
              </a:rPr>
              <a:t>QA </a:t>
            </a:r>
            <a:r>
              <a:rPr lang="en-US" dirty="0">
                <a:solidFill>
                  <a:srgbClr val="000000"/>
                </a:solidFill>
                <a:latin typeface="Arial"/>
                <a:ea typeface="ＭＳ Ｐゴシック"/>
              </a:rPr>
              <a:t>ensures customers receive quality products devoid of unexpected defects. </a:t>
            </a:r>
            <a:endParaRPr lang="en-US" dirty="0">
              <a:latin typeface="Arial"/>
              <a:ea typeface="ＭＳ Ｐゴシック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dirty="0">
                <a:latin typeface="Arial"/>
                <a:ea typeface="ＭＳ Ｐゴシック"/>
                <a:cs typeface="Arial"/>
              </a:rPr>
              <a:t>QA is important in any manufacturing environment. It is critical for certain manufacturers, such as the automotive industry and high-precision part suppliers. Failure to maintain a very high standard of quality in these and similar cases (eg aerospace) could result in unsafe components leading to injury or death.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  <a:ea typeface="ＭＳ Ｐゴシック"/>
            </a:endParaRPr>
          </a:p>
          <a:p>
            <a:pPr>
              <a:lnSpc>
                <a:spcPct val="100000"/>
              </a:lnSpc>
            </a:pPr>
            <a:endParaRPr lang="en-US" dirty="0"/>
          </a:p>
          <a:p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56BB9-C21A-6EB0-AC72-D1D124EEC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culture of quality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CB108-024E-3783-7F19-B3B7D691F9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745421" cy="4248000"/>
          </a:xfrm>
        </p:spPr>
        <p:txBody>
          <a:bodyPr/>
          <a:lstStyle/>
          <a:p>
            <a:r>
              <a:rPr lang="en-US" dirty="0">
                <a:ea typeface="+mn-lt"/>
                <a:cs typeface="+mn-lt"/>
              </a:rPr>
              <a:t>QA requires a company to create an environment in which both management and employees strive for perfection. This is often called a </a:t>
            </a:r>
            <a:r>
              <a:rPr lang="en-US" b="1" dirty="0">
                <a:ea typeface="+mn-lt"/>
                <a:cs typeface="+mn-lt"/>
              </a:rPr>
              <a:t>culture of quality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r>
              <a:rPr lang="en-US" dirty="0">
                <a:ea typeface="+mn-lt"/>
                <a:cs typeface="+mn-lt"/>
              </a:rPr>
              <a:t>This is achieved by: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training personnel</a:t>
            </a:r>
            <a:r>
              <a:rPr lang="en-US" dirty="0">
                <a:ea typeface="+mn-lt"/>
                <a:cs typeface="+mn-lt"/>
              </a:rPr>
              <a:t>, encouraging staff to take responsibility for quality output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creating benchmarks</a:t>
            </a:r>
            <a:r>
              <a:rPr lang="en-US" dirty="0">
                <a:ea typeface="+mn-lt"/>
                <a:cs typeface="+mn-lt"/>
              </a:rPr>
              <a:t> for product quality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testing products</a:t>
            </a:r>
            <a:r>
              <a:rPr lang="en-US" dirty="0">
                <a:ea typeface="+mn-lt"/>
                <a:cs typeface="+mn-lt"/>
              </a:rPr>
              <a:t> to check for statistically significant variations. </a:t>
            </a:r>
          </a:p>
          <a:p>
            <a:endParaRPr lang="en-GB" dirty="0"/>
          </a:p>
        </p:txBody>
      </p:sp>
      <p:pic>
        <p:nvPicPr>
          <p:cNvPr id="7" name="Picture 6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25A4517B-35F6-4C64-E724-BB7A22C2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953" y="2430530"/>
            <a:ext cx="3147848" cy="210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5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1099D-B00E-81C6-D52A-734679B3E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18511"/>
            <a:ext cx="8229600" cy="382588"/>
          </a:xfrm>
        </p:spPr>
        <p:txBody>
          <a:bodyPr/>
          <a:lstStyle/>
          <a:p>
            <a:r>
              <a:rPr lang="en-US" dirty="0"/>
              <a:t>Quality control (QC)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922C0-0674-8F23-B6A7-EA1B2E0BF9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Quality control (QC</a:t>
            </a:r>
            <a:r>
              <a:rPr lang="en-US" dirty="0">
                <a:ea typeface="+mn-lt"/>
                <a:cs typeface="+mn-lt"/>
              </a:rPr>
              <a:t>) ensures that product quality is maintained or improved.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11111"/>
                </a:solidFill>
                <a:latin typeface="+mn-lt"/>
                <a:ea typeface="ＭＳ Ｐゴシック"/>
              </a:rPr>
              <a:t>QC involves testing units and determining if they are within the specifications for the final product</a:t>
            </a:r>
            <a:r>
              <a:rPr lang="en-US" dirty="0">
                <a:solidFill>
                  <a:srgbClr val="111111"/>
                </a:solidFill>
                <a:ea typeface="ＭＳ Ｐゴシック"/>
              </a:rPr>
              <a:t>. Good QC helps companies meet consumer demand for better products.</a:t>
            </a:r>
            <a:endParaRPr lang="en-US" dirty="0">
              <a:solidFill>
                <a:srgbClr val="111111"/>
              </a:solidFill>
              <a:latin typeface="+mn-lt"/>
              <a:ea typeface="ＭＳ Ｐゴシック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ea typeface="ＭＳ Ｐゴシック"/>
              </a:rPr>
              <a:t>T</a:t>
            </a:r>
            <a:r>
              <a:rPr lang="en-US" b="1" dirty="0">
                <a:solidFill>
                  <a:srgbClr val="111111"/>
                </a:solidFill>
                <a:latin typeface="+mn-lt"/>
                <a:ea typeface="ＭＳ Ｐゴシック"/>
              </a:rPr>
              <a:t>esting</a:t>
            </a:r>
            <a:r>
              <a:rPr lang="en-US" dirty="0">
                <a:solidFill>
                  <a:srgbClr val="111111"/>
                </a:solidFill>
                <a:latin typeface="+mn-lt"/>
                <a:ea typeface="ＭＳ Ｐゴシック"/>
              </a:rPr>
              <a:t> determines any need for corrective action at </a:t>
            </a:r>
            <a:r>
              <a:rPr lang="en-US" dirty="0">
                <a:solidFill>
                  <a:srgbClr val="111111"/>
                </a:solidFill>
                <a:ea typeface="ＭＳ Ｐゴシック"/>
              </a:rPr>
              <a:t>each step of the manufacturing process. </a:t>
            </a: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Employees often begin by testing </a:t>
            </a:r>
            <a:r>
              <a:rPr lang="en-US" sz="2000" dirty="0">
                <a:solidFill>
                  <a:srgbClr val="000000"/>
                </a:solidFill>
                <a:latin typeface="+mn-lt"/>
                <a:ea typeface="ＭＳ Ｐゴシック"/>
              </a:rPr>
              <a:t>raw materials. After this,</a:t>
            </a: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 samples are taken from the manufacturing line and tested, as well as the finished product.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Testing at the various stages of manufacturing helps to identify where a production problem is occurring and prevent it from happening in the future.</a:t>
            </a:r>
            <a:endParaRPr lang="en-US" sz="2000" dirty="0">
              <a:latin typeface="+mn-lt"/>
              <a:ea typeface="ＭＳ Ｐゴシック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019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QA vs QC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153299-20A0-7963-0734-56ECC14B5D4F}"/>
              </a:ext>
            </a:extLst>
          </p:cNvPr>
          <p:cNvSpPr txBox="1"/>
          <p:nvPr/>
        </p:nvSpPr>
        <p:spPr>
          <a:xfrm>
            <a:off x="379563" y="1622251"/>
            <a:ext cx="8307237" cy="11439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dirty="0">
                <a:latin typeface="Arial"/>
                <a:ea typeface="ＭＳ Ｐゴシック"/>
                <a:cs typeface="Arial"/>
              </a:rPr>
              <a:t>QA is all about the process</a:t>
            </a:r>
          </a:p>
          <a:p>
            <a:r>
              <a:rPr lang="en-US" dirty="0">
                <a:latin typeface="Arial"/>
                <a:ea typeface="ＭＳ Ｐゴシック"/>
                <a:cs typeface="Arial"/>
              </a:rPr>
              <a:t>QA</a:t>
            </a:r>
            <a:r>
              <a:rPr lang="en-US" b="1" dirty="0">
                <a:latin typeface="Arial"/>
                <a:ea typeface="ＭＳ Ｐゴシック"/>
                <a:cs typeface="Arial"/>
              </a:rPr>
              <a:t> </a:t>
            </a:r>
            <a:r>
              <a:rPr lang="en-US" dirty="0">
                <a:latin typeface="Arial"/>
                <a:ea typeface="ＭＳ Ｐゴシック"/>
                <a:cs typeface="Arial"/>
              </a:rPr>
              <a:t>can be defined as the activities carried out to ensure quality in the processes by which products are developed. </a:t>
            </a:r>
            <a:endParaRPr lang="en-US" dirty="0">
              <a:latin typeface="Arial"/>
              <a:ea typeface="ＭＳ Ｐゴシック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E86F2-2E5A-960A-D525-910FAEC17BF2}"/>
              </a:ext>
            </a:extLst>
          </p:cNvPr>
          <p:cNvSpPr txBox="1"/>
          <p:nvPr/>
        </p:nvSpPr>
        <p:spPr>
          <a:xfrm>
            <a:off x="379563" y="2997817"/>
            <a:ext cx="8220973" cy="17594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000"/>
              </a:spcAft>
            </a:pPr>
            <a:r>
              <a:rPr lang="en-GB" b="1" dirty="0">
                <a:latin typeface="Arial"/>
                <a:ea typeface="ＭＳ Ｐゴシック"/>
                <a:cs typeface="Arial"/>
              </a:rPr>
              <a:t>QC is all about the product</a:t>
            </a:r>
          </a:p>
          <a:p>
            <a:r>
              <a:rPr lang="en-GB" dirty="0">
                <a:latin typeface="Arial"/>
                <a:ea typeface="ＭＳ Ｐゴシック"/>
                <a:cs typeface="Arial"/>
              </a:rPr>
              <a:t>QC focuses on identifying defects in a product. QC is typically handled by a specific person or team. Finished products are tested against predetermined acceptance criteria to determine whether they conform to specified requirements.</a:t>
            </a:r>
            <a:endParaRPr lang="en-US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704</Words>
  <Application>Microsoft Office PowerPoint</Application>
  <PresentationFormat>On-screen Show (4:3)</PresentationFormat>
  <Paragraphs>60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1.3 Approaches to manufacturing, processing and control  PowerPoint 8: Performance, quality assurance and control</vt:lpstr>
      <vt:lpstr>Objectives</vt:lpstr>
      <vt:lpstr>Monitoring performance</vt:lpstr>
      <vt:lpstr>What is measured?</vt:lpstr>
      <vt:lpstr>Monitoring methods</vt:lpstr>
      <vt:lpstr>Quality assurance (QA) </vt:lpstr>
      <vt:lpstr>A culture of quality</vt:lpstr>
      <vt:lpstr>Quality control (QC)</vt:lpstr>
      <vt:lpstr>QA vs QC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151</cp:revision>
  <dcterms:created xsi:type="dcterms:W3CDTF">2013-05-28T00:38:54Z</dcterms:created>
  <dcterms:modified xsi:type="dcterms:W3CDTF">2025-11-12T12:30:48Z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