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53" r:id="rId6"/>
    <p:sldId id="341" r:id="rId7"/>
    <p:sldId id="354" r:id="rId8"/>
    <p:sldId id="334" r:id="rId9"/>
    <p:sldId id="345" r:id="rId10"/>
    <p:sldId id="335" r:id="rId11"/>
    <p:sldId id="344" r:id="rId12"/>
    <p:sldId id="336" r:id="rId13"/>
    <p:sldId id="343" r:id="rId14"/>
    <p:sldId id="357" r:id="rId15"/>
    <p:sldId id="337" r:id="rId16"/>
    <p:sldId id="339" r:id="rId17"/>
    <p:sldId id="351" r:id="rId18"/>
    <p:sldId id="355" r:id="rId19"/>
    <p:sldId id="346" r:id="rId20"/>
    <p:sldId id="348" r:id="rId21"/>
    <p:sldId id="356" r:id="rId22"/>
    <p:sldId id="349" r:id="rId23"/>
    <p:sldId id="347" r:id="rId24"/>
    <p:sldId id="352" r:id="rId25"/>
    <p:sldId id="350"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53439-E60E-4B0B-AED4-1BF57FC3DF83}" v="1" dt="2022-08-08T16:32:43.2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94694"/>
  </p:normalViewPr>
  <p:slideViewPr>
    <p:cSldViewPr snapToGrid="0">
      <p:cViewPr varScale="1">
        <p:scale>
          <a:sx n="64" d="100"/>
          <a:sy n="64" d="100"/>
        </p:scale>
        <p:origin x="73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1AE56732-1DBC-44EC-A646-1F47A0499091}"/>
    <pc:docChg chg="addSld modSld sldOrd">
      <pc:chgData name="Allie Scripps-Betts" userId="f3c1140457db793c" providerId="Windows Live" clId="Web-{1AE56732-1DBC-44EC-A646-1F47A0499091}" dt="2022-04-18T09:13:20.049" v="511" actId="20577"/>
      <pc:docMkLst>
        <pc:docMk/>
      </pc:docMkLst>
      <pc:sldChg chg="addSp modSp">
        <pc:chgData name="Allie Scripps-Betts" userId="f3c1140457db793c" providerId="Windows Live" clId="Web-{1AE56732-1DBC-44EC-A646-1F47A0499091}" dt="2022-04-18T08:54:56.239" v="428" actId="20577"/>
        <pc:sldMkLst>
          <pc:docMk/>
          <pc:sldMk cId="0" sldId="256"/>
        </pc:sldMkLst>
        <pc:spChg chg="mod">
          <ac:chgData name="Allie Scripps-Betts" userId="f3c1140457db793c" providerId="Windows Live" clId="Web-{1AE56732-1DBC-44EC-A646-1F47A0499091}" dt="2022-04-15T13:20:37.457" v="46" actId="20577"/>
          <ac:spMkLst>
            <pc:docMk/>
            <pc:sldMk cId="0" sldId="256"/>
            <ac:spMk id="2" creationId="{421C8757-DEE2-4F28-B89C-AB3494B906FE}"/>
          </ac:spMkLst>
        </pc:spChg>
        <pc:spChg chg="add mod">
          <ac:chgData name="Allie Scripps-Betts" userId="f3c1140457db793c" providerId="Windows Live" clId="Web-{1AE56732-1DBC-44EC-A646-1F47A0499091}" dt="2022-04-15T13:21:26.257" v="74" actId="1076"/>
          <ac:spMkLst>
            <pc:docMk/>
            <pc:sldMk cId="0" sldId="256"/>
            <ac:spMk id="3" creationId="{1FE33AED-367D-1A9F-F69E-E42372E49F3C}"/>
          </ac:spMkLst>
        </pc:spChg>
        <pc:spChg chg="mod">
          <ac:chgData name="Allie Scripps-Betts" userId="f3c1140457db793c" providerId="Windows Live" clId="Web-{1AE56732-1DBC-44EC-A646-1F47A0499091}" dt="2022-04-18T08:54:56.239" v="428" actId="20577"/>
          <ac:spMkLst>
            <pc:docMk/>
            <pc:sldMk cId="0" sldId="256"/>
            <ac:spMk id="2053" creationId="{00000000-0000-0000-0000-000000000000}"/>
          </ac:spMkLst>
        </pc:spChg>
      </pc:sldChg>
      <pc:sldChg chg="modSp">
        <pc:chgData name="Allie Scripps-Betts" userId="f3c1140457db793c" providerId="Windows Live" clId="Web-{1AE56732-1DBC-44EC-A646-1F47A0499091}" dt="2022-04-18T09:13:20.049" v="511" actId="20577"/>
        <pc:sldMkLst>
          <pc:docMk/>
          <pc:sldMk cId="606048076" sldId="342"/>
        </pc:sldMkLst>
        <pc:spChg chg="mod">
          <ac:chgData name="Allie Scripps-Betts" userId="f3c1140457db793c" providerId="Windows Live" clId="Web-{1AE56732-1DBC-44EC-A646-1F47A0499091}" dt="2022-04-18T09:13:20.049" v="511" actId="20577"/>
          <ac:spMkLst>
            <pc:docMk/>
            <pc:sldMk cId="606048076" sldId="342"/>
            <ac:spMk id="3" creationId="{8A1BA69B-9A99-7C03-F9E9-F20A51DD2FE0}"/>
          </ac:spMkLst>
        </pc:spChg>
      </pc:sldChg>
      <pc:sldChg chg="addSp modSp new">
        <pc:chgData name="Allie Scripps-Betts" userId="f3c1140457db793c" providerId="Windows Live" clId="Web-{1AE56732-1DBC-44EC-A646-1F47A0499091}" dt="2022-04-15T13:57:27.239" v="229" actId="1076"/>
        <pc:sldMkLst>
          <pc:docMk/>
          <pc:sldMk cId="2144902172" sldId="346"/>
        </pc:sldMkLst>
        <pc:spChg chg="mod">
          <ac:chgData name="Allie Scripps-Betts" userId="f3c1140457db793c" providerId="Windows Live" clId="Web-{1AE56732-1DBC-44EC-A646-1F47A0499091}" dt="2022-04-15T13:20:24.019" v="38" actId="20577"/>
          <ac:spMkLst>
            <pc:docMk/>
            <pc:sldMk cId="2144902172" sldId="346"/>
            <ac:spMk id="2" creationId="{FDC18CDF-F904-241C-E873-07C4D519981C}"/>
          </ac:spMkLst>
        </pc:spChg>
        <pc:spChg chg="mod">
          <ac:chgData name="Allie Scripps-Betts" userId="f3c1140457db793c" providerId="Windows Live" clId="Web-{1AE56732-1DBC-44EC-A646-1F47A0499091}" dt="2022-04-15T13:54:38.900" v="206" actId="20577"/>
          <ac:spMkLst>
            <pc:docMk/>
            <pc:sldMk cId="2144902172" sldId="346"/>
            <ac:spMk id="3" creationId="{2913D316-07E0-AD2D-1AAC-64698DDAC9AB}"/>
          </ac:spMkLst>
        </pc:spChg>
        <pc:spChg chg="add mod">
          <ac:chgData name="Allie Scripps-Betts" userId="f3c1140457db793c" providerId="Windows Live" clId="Web-{1AE56732-1DBC-44EC-A646-1F47A0499091}" dt="2022-04-15T13:54:32.868" v="205" actId="20577"/>
          <ac:spMkLst>
            <pc:docMk/>
            <pc:sldMk cId="2144902172" sldId="346"/>
            <ac:spMk id="4" creationId="{A5FD9F4F-166E-7FDF-1578-B6055BE44BA9}"/>
          </ac:spMkLst>
        </pc:spChg>
        <pc:spChg chg="add mod">
          <ac:chgData name="Allie Scripps-Betts" userId="f3c1140457db793c" providerId="Windows Live" clId="Web-{1AE56732-1DBC-44EC-A646-1F47A0499091}" dt="2022-04-15T13:55:48.435" v="213" actId="1076"/>
          <ac:spMkLst>
            <pc:docMk/>
            <pc:sldMk cId="2144902172" sldId="346"/>
            <ac:spMk id="5" creationId="{5DAE7F5B-4AC3-1624-822F-0C4FFF980CED}"/>
          </ac:spMkLst>
        </pc:spChg>
        <pc:spChg chg="add mod">
          <ac:chgData name="Allie Scripps-Betts" userId="f3c1140457db793c" providerId="Windows Live" clId="Web-{1AE56732-1DBC-44EC-A646-1F47A0499091}" dt="2022-04-15T13:57:10.675" v="227" actId="1076"/>
          <ac:spMkLst>
            <pc:docMk/>
            <pc:sldMk cId="2144902172" sldId="346"/>
            <ac:spMk id="6" creationId="{F3E4F83B-FFBB-759D-22AE-DB22E2CBD3D0}"/>
          </ac:spMkLst>
        </pc:spChg>
        <pc:spChg chg="add mod">
          <ac:chgData name="Allie Scripps-Betts" userId="f3c1140457db793c" providerId="Windows Live" clId="Web-{1AE56732-1DBC-44EC-A646-1F47A0499091}" dt="2022-04-15T13:56:25.453" v="217" actId="1076"/>
          <ac:spMkLst>
            <pc:docMk/>
            <pc:sldMk cId="2144902172" sldId="346"/>
            <ac:spMk id="7" creationId="{745DAF4D-C226-BC9D-716E-1BCDA5442667}"/>
          </ac:spMkLst>
        </pc:spChg>
        <pc:spChg chg="add mod">
          <ac:chgData name="Allie Scripps-Betts" userId="f3c1140457db793c" providerId="Windows Live" clId="Web-{1AE56732-1DBC-44EC-A646-1F47A0499091}" dt="2022-04-15T13:57:21.144" v="228" actId="1076"/>
          <ac:spMkLst>
            <pc:docMk/>
            <pc:sldMk cId="2144902172" sldId="346"/>
            <ac:spMk id="8" creationId="{B4C16430-1F64-230F-9644-40054E449E99}"/>
          </ac:spMkLst>
        </pc:spChg>
        <pc:spChg chg="add mod">
          <ac:chgData name="Allie Scripps-Betts" userId="f3c1140457db793c" providerId="Windows Live" clId="Web-{1AE56732-1DBC-44EC-A646-1F47A0499091}" dt="2022-04-15T13:56:36.063" v="218" actId="1076"/>
          <ac:spMkLst>
            <pc:docMk/>
            <pc:sldMk cId="2144902172" sldId="346"/>
            <ac:spMk id="9" creationId="{9709E964-D33A-1063-95D9-042164086F19}"/>
          </ac:spMkLst>
        </pc:spChg>
        <pc:spChg chg="add mod">
          <ac:chgData name="Allie Scripps-Betts" userId="f3c1140457db793c" providerId="Windows Live" clId="Web-{1AE56732-1DBC-44EC-A646-1F47A0499091}" dt="2022-04-15T13:57:27.239" v="229" actId="1076"/>
          <ac:spMkLst>
            <pc:docMk/>
            <pc:sldMk cId="2144902172" sldId="346"/>
            <ac:spMk id="10" creationId="{39562C7E-C212-4772-6F78-16962FE6C635}"/>
          </ac:spMkLst>
        </pc:spChg>
      </pc:sldChg>
      <pc:sldChg chg="modSp new">
        <pc:chgData name="Allie Scripps-Betts" userId="f3c1140457db793c" providerId="Windows Live" clId="Web-{1AE56732-1DBC-44EC-A646-1F47A0499091}" dt="2022-04-18T08:54:06.582" v="421" actId="20577"/>
        <pc:sldMkLst>
          <pc:docMk/>
          <pc:sldMk cId="2094070623" sldId="347"/>
        </pc:sldMkLst>
        <pc:spChg chg="mod">
          <ac:chgData name="Allie Scripps-Betts" userId="f3c1140457db793c" providerId="Windows Live" clId="Web-{1AE56732-1DBC-44EC-A646-1F47A0499091}" dt="2022-04-15T13:19:26.328" v="23" actId="20577"/>
          <ac:spMkLst>
            <pc:docMk/>
            <pc:sldMk cId="2094070623" sldId="347"/>
            <ac:spMk id="2" creationId="{81BDCDA2-7E98-831F-3449-5931C5F92AB8}"/>
          </ac:spMkLst>
        </pc:spChg>
        <pc:spChg chg="mod">
          <ac:chgData name="Allie Scripps-Betts" userId="f3c1140457db793c" providerId="Windows Live" clId="Web-{1AE56732-1DBC-44EC-A646-1F47A0499091}" dt="2022-04-18T08:54:06.582" v="421" actId="20577"/>
          <ac:spMkLst>
            <pc:docMk/>
            <pc:sldMk cId="2094070623" sldId="347"/>
            <ac:spMk id="3" creationId="{5219E30A-31C3-89A6-E938-31ADA1CAD99A}"/>
          </ac:spMkLst>
        </pc:spChg>
      </pc:sldChg>
      <pc:sldChg chg="addSp modSp new">
        <pc:chgData name="Allie Scripps-Betts" userId="f3c1140457db793c" providerId="Windows Live" clId="Web-{1AE56732-1DBC-44EC-A646-1F47A0499091}" dt="2022-04-18T09:07:35.728" v="503" actId="1076"/>
        <pc:sldMkLst>
          <pc:docMk/>
          <pc:sldMk cId="2284657530" sldId="348"/>
        </pc:sldMkLst>
        <pc:spChg chg="mod">
          <ac:chgData name="Allie Scripps-Betts" userId="f3c1140457db793c" providerId="Windows Live" clId="Web-{1AE56732-1DBC-44EC-A646-1F47A0499091}" dt="2022-04-15T13:19:33.937" v="25" actId="20577"/>
          <ac:spMkLst>
            <pc:docMk/>
            <pc:sldMk cId="2284657530" sldId="348"/>
            <ac:spMk id="2" creationId="{C5DEB256-26A4-D783-1A6E-00CC7123E206}"/>
          </ac:spMkLst>
        </pc:spChg>
        <pc:spChg chg="mod">
          <ac:chgData name="Allie Scripps-Betts" userId="f3c1140457db793c" providerId="Windows Live" clId="Web-{1AE56732-1DBC-44EC-A646-1F47A0499091}" dt="2022-04-18T09:07:35.728" v="503" actId="1076"/>
          <ac:spMkLst>
            <pc:docMk/>
            <pc:sldMk cId="2284657530" sldId="348"/>
            <ac:spMk id="3" creationId="{3EFFC725-58FF-B035-04E9-41A9D9384275}"/>
          </ac:spMkLst>
        </pc:spChg>
        <pc:spChg chg="add mod">
          <ac:chgData name="Allie Scripps-Betts" userId="f3c1140457db793c" providerId="Windows Live" clId="Web-{1AE56732-1DBC-44EC-A646-1F47A0499091}" dt="2022-04-18T09:05:02.177" v="487" actId="1076"/>
          <ac:spMkLst>
            <pc:docMk/>
            <pc:sldMk cId="2284657530" sldId="348"/>
            <ac:spMk id="4" creationId="{DA437798-5E30-639D-9145-7EC2CDACC706}"/>
          </ac:spMkLst>
        </pc:spChg>
        <pc:spChg chg="add mod">
          <ac:chgData name="Allie Scripps-Betts" userId="f3c1140457db793c" providerId="Windows Live" clId="Web-{1AE56732-1DBC-44EC-A646-1F47A0499091}" dt="2022-04-18T09:07:26.290" v="502" actId="1076"/>
          <ac:spMkLst>
            <pc:docMk/>
            <pc:sldMk cId="2284657530" sldId="348"/>
            <ac:spMk id="5" creationId="{A042A0B1-68EA-C351-F671-FD1783404340}"/>
          </ac:spMkLst>
        </pc:spChg>
        <pc:spChg chg="add mod">
          <ac:chgData name="Allie Scripps-Betts" userId="f3c1140457db793c" providerId="Windows Live" clId="Web-{1AE56732-1DBC-44EC-A646-1F47A0499091}" dt="2022-04-18T09:06:57.336" v="500" actId="20577"/>
          <ac:spMkLst>
            <pc:docMk/>
            <pc:sldMk cId="2284657530" sldId="348"/>
            <ac:spMk id="6" creationId="{090C918B-B4A4-3325-8F03-069A713A7C7E}"/>
          </ac:spMkLst>
        </pc:spChg>
      </pc:sldChg>
      <pc:sldChg chg="modSp new">
        <pc:chgData name="Allie Scripps-Betts" userId="f3c1140457db793c" providerId="Windows Live" clId="Web-{1AE56732-1DBC-44EC-A646-1F47A0499091}" dt="2022-04-18T08:02:27.458" v="327" actId="20577"/>
        <pc:sldMkLst>
          <pc:docMk/>
          <pc:sldMk cId="3005596973" sldId="349"/>
        </pc:sldMkLst>
        <pc:spChg chg="mod">
          <ac:chgData name="Allie Scripps-Betts" userId="f3c1140457db793c" providerId="Windows Live" clId="Web-{1AE56732-1DBC-44EC-A646-1F47A0499091}" dt="2022-04-15T13:19:20.421" v="21" actId="20577"/>
          <ac:spMkLst>
            <pc:docMk/>
            <pc:sldMk cId="3005596973" sldId="349"/>
            <ac:spMk id="2" creationId="{D8B9A5D0-9F82-DD9B-BD3E-AAF8577B8540}"/>
          </ac:spMkLst>
        </pc:spChg>
        <pc:spChg chg="mod">
          <ac:chgData name="Allie Scripps-Betts" userId="f3c1140457db793c" providerId="Windows Live" clId="Web-{1AE56732-1DBC-44EC-A646-1F47A0499091}" dt="2022-04-18T08:02:27.458" v="327" actId="20577"/>
          <ac:spMkLst>
            <pc:docMk/>
            <pc:sldMk cId="3005596973" sldId="349"/>
            <ac:spMk id="3" creationId="{662A553F-D07E-B7DA-46D2-7A1ADAA967C4}"/>
          </ac:spMkLst>
        </pc:spChg>
      </pc:sldChg>
      <pc:sldChg chg="modSp new">
        <pc:chgData name="Allie Scripps-Betts" userId="f3c1140457db793c" providerId="Windows Live" clId="Web-{1AE56732-1DBC-44EC-A646-1F47A0499091}" dt="2022-04-18T08:25:34.982" v="369" actId="20577"/>
        <pc:sldMkLst>
          <pc:docMk/>
          <pc:sldMk cId="1286101019" sldId="350"/>
        </pc:sldMkLst>
        <pc:spChg chg="mod">
          <ac:chgData name="Allie Scripps-Betts" userId="f3c1140457db793c" providerId="Windows Live" clId="Web-{1AE56732-1DBC-44EC-A646-1F47A0499091}" dt="2022-04-18T08:25:34.982" v="369" actId="20577"/>
          <ac:spMkLst>
            <pc:docMk/>
            <pc:sldMk cId="1286101019" sldId="350"/>
            <ac:spMk id="2" creationId="{C4E0E498-1A17-0B45-CDD1-EC3B7A9C5324}"/>
          </ac:spMkLst>
        </pc:spChg>
        <pc:spChg chg="mod">
          <ac:chgData name="Allie Scripps-Betts" userId="f3c1140457db793c" providerId="Windows Live" clId="Web-{1AE56732-1DBC-44EC-A646-1F47A0499091}" dt="2022-04-18T08:21:12.762" v="363" actId="20577"/>
          <ac:spMkLst>
            <pc:docMk/>
            <pc:sldMk cId="1286101019" sldId="350"/>
            <ac:spMk id="3" creationId="{38D6EB86-7615-BB64-A90A-BC416CC50305}"/>
          </ac:spMkLst>
        </pc:spChg>
      </pc:sldChg>
      <pc:sldChg chg="modSp new">
        <pc:chgData name="Allie Scripps-Betts" userId="f3c1140457db793c" providerId="Windows Live" clId="Web-{1AE56732-1DBC-44EC-A646-1F47A0499091}" dt="2022-04-18T08:55:38.272" v="432" actId="20577"/>
        <pc:sldMkLst>
          <pc:docMk/>
          <pc:sldMk cId="2214900356" sldId="351"/>
        </pc:sldMkLst>
        <pc:spChg chg="mod">
          <ac:chgData name="Allie Scripps-Betts" userId="f3c1140457db793c" providerId="Windows Live" clId="Web-{1AE56732-1DBC-44EC-A646-1F47A0499091}" dt="2022-04-18T08:55:38.272" v="432" actId="20577"/>
          <ac:spMkLst>
            <pc:docMk/>
            <pc:sldMk cId="2214900356" sldId="351"/>
            <ac:spMk id="2" creationId="{05FFE59F-C4C4-B30B-5E7A-05B5ACE8D7CF}"/>
          </ac:spMkLst>
        </pc:spChg>
        <pc:spChg chg="mod">
          <ac:chgData name="Allie Scripps-Betts" userId="f3c1140457db793c" providerId="Windows Live" clId="Web-{1AE56732-1DBC-44EC-A646-1F47A0499091}" dt="2022-04-18T08:15:35.929" v="355" actId="20577"/>
          <ac:spMkLst>
            <pc:docMk/>
            <pc:sldMk cId="2214900356" sldId="351"/>
            <ac:spMk id="3" creationId="{825F2CA9-AD33-47D1-CC80-CB6DE5649FFE}"/>
          </ac:spMkLst>
        </pc:spChg>
      </pc:sldChg>
      <pc:sldChg chg="modSp new ord">
        <pc:chgData name="Allie Scripps-Betts" userId="f3c1140457db793c" providerId="Windows Live" clId="Web-{1AE56732-1DBC-44EC-A646-1F47A0499091}" dt="2022-04-18T08:43:10.846" v="399" actId="20577"/>
        <pc:sldMkLst>
          <pc:docMk/>
          <pc:sldMk cId="2800015636" sldId="352"/>
        </pc:sldMkLst>
        <pc:spChg chg="mod">
          <ac:chgData name="Allie Scripps-Betts" userId="f3c1140457db793c" providerId="Windows Live" clId="Web-{1AE56732-1DBC-44EC-A646-1F47A0499091}" dt="2022-04-18T08:25:24.403" v="366" actId="20577"/>
          <ac:spMkLst>
            <pc:docMk/>
            <pc:sldMk cId="2800015636" sldId="352"/>
            <ac:spMk id="2" creationId="{F3C9CAD0-515A-824A-F358-634D37F49D00}"/>
          </ac:spMkLst>
        </pc:spChg>
        <pc:spChg chg="mod">
          <ac:chgData name="Allie Scripps-Betts" userId="f3c1140457db793c" providerId="Windows Live" clId="Web-{1AE56732-1DBC-44EC-A646-1F47A0499091}" dt="2022-04-18T08:43:10.846" v="399" actId="20577"/>
          <ac:spMkLst>
            <pc:docMk/>
            <pc:sldMk cId="2800015636" sldId="352"/>
            <ac:spMk id="3" creationId="{BC74E0EA-B50C-767C-88BA-269DE2AE54B8}"/>
          </ac:spMkLst>
        </pc:spChg>
      </pc:sldChg>
    </pc:docChg>
  </pc:docChgLst>
  <pc:docChgLst>
    <pc:chgData name="Allie Scripps-Betts" userId="f3c1140457db793c" providerId="Windows Live" clId="Web-{3B05AE28-2029-4C5E-92E3-B55189168E6B}"/>
    <pc:docChg chg="addSld delSld modSld sldOrd">
      <pc:chgData name="Allie Scripps-Betts" userId="f3c1140457db793c" providerId="Windows Live" clId="Web-{3B05AE28-2029-4C5E-92E3-B55189168E6B}" dt="2022-04-14T14:52:00.698" v="891"/>
      <pc:docMkLst>
        <pc:docMk/>
      </pc:docMkLst>
      <pc:sldChg chg="delSp modSp">
        <pc:chgData name="Allie Scripps-Betts" userId="f3c1140457db793c" providerId="Windows Live" clId="Web-{3B05AE28-2029-4C5E-92E3-B55189168E6B}" dt="2022-04-14T12:15:24.909" v="115"/>
        <pc:sldMkLst>
          <pc:docMk/>
          <pc:sldMk cId="0" sldId="256"/>
        </pc:sldMkLst>
        <pc:spChg chg="mod">
          <ac:chgData name="Allie Scripps-Betts" userId="f3c1140457db793c" providerId="Windows Live" clId="Web-{3B05AE28-2029-4C5E-92E3-B55189168E6B}" dt="2022-04-14T12:08:06.976" v="19" actId="1076"/>
          <ac:spMkLst>
            <pc:docMk/>
            <pc:sldMk cId="0" sldId="256"/>
            <ac:spMk id="2" creationId="{421C8757-DEE2-4F28-B89C-AB3494B906FE}"/>
          </ac:spMkLst>
        </pc:spChg>
        <pc:spChg chg="del mod">
          <ac:chgData name="Allie Scripps-Betts" userId="f3c1140457db793c" providerId="Windows Live" clId="Web-{3B05AE28-2029-4C5E-92E3-B55189168E6B}" dt="2022-04-14T12:15:24.909" v="115"/>
          <ac:spMkLst>
            <pc:docMk/>
            <pc:sldMk cId="0" sldId="256"/>
            <ac:spMk id="3" creationId="{7C379A34-ED8D-4918-9E2C-E0EA0EB4650D}"/>
          </ac:spMkLst>
        </pc:spChg>
        <pc:spChg chg="mod">
          <ac:chgData name="Allie Scripps-Betts" userId="f3c1140457db793c" providerId="Windows Live" clId="Web-{3B05AE28-2029-4C5E-92E3-B55189168E6B}" dt="2022-04-14T12:15:00.674" v="109" actId="20577"/>
          <ac:spMkLst>
            <pc:docMk/>
            <pc:sldMk cId="0" sldId="256"/>
            <ac:spMk id="2053" creationId="{00000000-0000-0000-0000-000000000000}"/>
          </ac:spMkLst>
        </pc:spChg>
        <pc:spChg chg="mod">
          <ac:chgData name="Allie Scripps-Betts" userId="f3c1140457db793c" providerId="Windows Live" clId="Web-{3B05AE28-2029-4C5E-92E3-B55189168E6B}" dt="2022-04-14T12:15:14.346" v="112" actId="20577"/>
          <ac:spMkLst>
            <pc:docMk/>
            <pc:sldMk cId="0" sldId="256"/>
            <ac:spMk id="2054" creationId="{00000000-0000-0000-0000-000000000000}"/>
          </ac:spMkLst>
        </pc:spChg>
      </pc:sldChg>
      <pc:sldChg chg="del">
        <pc:chgData name="Allie Scripps-Betts" userId="f3c1140457db793c" providerId="Windows Live" clId="Web-{3B05AE28-2029-4C5E-92E3-B55189168E6B}" dt="2022-04-14T12:08:16.711" v="21"/>
        <pc:sldMkLst>
          <pc:docMk/>
          <pc:sldMk cId="0" sldId="328"/>
        </pc:sldMkLst>
      </pc:sldChg>
      <pc:sldChg chg="del">
        <pc:chgData name="Allie Scripps-Betts" userId="f3c1140457db793c" providerId="Windows Live" clId="Web-{3B05AE28-2029-4C5E-92E3-B55189168E6B}" dt="2022-04-14T12:08:19.523" v="23"/>
        <pc:sldMkLst>
          <pc:docMk/>
          <pc:sldMk cId="0" sldId="330"/>
        </pc:sldMkLst>
      </pc:sldChg>
      <pc:sldChg chg="del">
        <pc:chgData name="Allie Scripps-Betts" userId="f3c1140457db793c" providerId="Windows Live" clId="Web-{3B05AE28-2029-4C5E-92E3-B55189168E6B}" dt="2022-04-14T12:08:18.336" v="22"/>
        <pc:sldMkLst>
          <pc:docMk/>
          <pc:sldMk cId="0" sldId="331"/>
        </pc:sldMkLst>
      </pc:sldChg>
      <pc:sldChg chg="del">
        <pc:chgData name="Allie Scripps-Betts" userId="f3c1140457db793c" providerId="Windows Live" clId="Web-{3B05AE28-2029-4C5E-92E3-B55189168E6B}" dt="2022-04-14T12:08:20.883" v="24"/>
        <pc:sldMkLst>
          <pc:docMk/>
          <pc:sldMk cId="0" sldId="332"/>
        </pc:sldMkLst>
      </pc:sldChg>
      <pc:sldChg chg="del">
        <pc:chgData name="Allie Scripps-Betts" userId="f3c1140457db793c" providerId="Windows Live" clId="Web-{3B05AE28-2029-4C5E-92E3-B55189168E6B}" dt="2022-04-14T12:08:23.476" v="25"/>
        <pc:sldMkLst>
          <pc:docMk/>
          <pc:sldMk cId="0" sldId="333"/>
        </pc:sldMkLst>
      </pc:sldChg>
      <pc:sldChg chg="addSp delSp modSp">
        <pc:chgData name="Allie Scripps-Betts" userId="f3c1140457db793c" providerId="Windows Live" clId="Web-{3B05AE28-2029-4C5E-92E3-B55189168E6B}" dt="2022-04-14T14:36:49.956" v="744" actId="20577"/>
        <pc:sldMkLst>
          <pc:docMk/>
          <pc:sldMk cId="0" sldId="334"/>
        </pc:sldMkLst>
        <pc:spChg chg="mod">
          <ac:chgData name="Allie Scripps-Betts" userId="f3c1140457db793c" providerId="Windows Live" clId="Web-{3B05AE28-2029-4C5E-92E3-B55189168E6B}" dt="2022-04-14T12:46:28.801" v="206" actId="20577"/>
          <ac:spMkLst>
            <pc:docMk/>
            <pc:sldMk cId="0" sldId="334"/>
            <ac:spMk id="2" creationId="{00000000-0000-0000-0000-000000000000}"/>
          </ac:spMkLst>
        </pc:spChg>
        <pc:spChg chg="mod">
          <ac:chgData name="Allie Scripps-Betts" userId="f3c1140457db793c" providerId="Windows Live" clId="Web-{3B05AE28-2029-4C5E-92E3-B55189168E6B}" dt="2022-04-14T12:49:47.056" v="217" actId="20577"/>
          <ac:spMkLst>
            <pc:docMk/>
            <pc:sldMk cId="0" sldId="334"/>
            <ac:spMk id="3" creationId="{00000000-0000-0000-0000-000000000000}"/>
          </ac:spMkLst>
        </pc:spChg>
        <pc:spChg chg="add mod">
          <ac:chgData name="Allie Scripps-Betts" userId="f3c1140457db793c" providerId="Windows Live" clId="Web-{3B05AE28-2029-4C5E-92E3-B55189168E6B}" dt="2022-04-14T14:36:49.956" v="744" actId="20577"/>
          <ac:spMkLst>
            <pc:docMk/>
            <pc:sldMk cId="0" sldId="334"/>
            <ac:spMk id="5" creationId="{E38BA42F-07AB-6DA9-662B-BCFC6CF0A1B0}"/>
          </ac:spMkLst>
        </pc:spChg>
        <pc:picChg chg="add del mod">
          <ac:chgData name="Allie Scripps-Betts" userId="f3c1140457db793c" providerId="Windows Live" clId="Web-{3B05AE28-2029-4C5E-92E3-B55189168E6B}" dt="2022-04-14T12:53:29.484" v="239"/>
          <ac:picMkLst>
            <pc:docMk/>
            <pc:sldMk cId="0" sldId="334"/>
            <ac:picMk id="4" creationId="{0F93D739-4065-9189-C474-499223ADF446}"/>
          </ac:picMkLst>
        </pc:picChg>
      </pc:sldChg>
      <pc:sldChg chg="addSp modSp">
        <pc:chgData name="Allie Scripps-Betts" userId="f3c1140457db793c" providerId="Windows Live" clId="Web-{3B05AE28-2029-4C5E-92E3-B55189168E6B}" dt="2022-04-14T13:03:24.218" v="290" actId="1076"/>
        <pc:sldMkLst>
          <pc:docMk/>
          <pc:sldMk cId="0" sldId="335"/>
        </pc:sldMkLst>
        <pc:spChg chg="mod">
          <ac:chgData name="Allie Scripps-Betts" userId="f3c1140457db793c" providerId="Windows Live" clId="Web-{3B05AE28-2029-4C5E-92E3-B55189168E6B}" dt="2022-04-14T12:46:46.942" v="215" actId="20577"/>
          <ac:spMkLst>
            <pc:docMk/>
            <pc:sldMk cId="0" sldId="335"/>
            <ac:spMk id="2" creationId="{00000000-0000-0000-0000-000000000000}"/>
          </ac:spMkLst>
        </pc:spChg>
        <pc:spChg chg="mod">
          <ac:chgData name="Allie Scripps-Betts" userId="f3c1140457db793c" providerId="Windows Live" clId="Web-{3B05AE28-2029-4C5E-92E3-B55189168E6B}" dt="2022-04-14T13:02:48.686" v="282" actId="20577"/>
          <ac:spMkLst>
            <pc:docMk/>
            <pc:sldMk cId="0" sldId="335"/>
            <ac:spMk id="3" creationId="{00000000-0000-0000-0000-000000000000}"/>
          </ac:spMkLst>
        </pc:spChg>
        <pc:picChg chg="add mod">
          <ac:chgData name="Allie Scripps-Betts" userId="f3c1140457db793c" providerId="Windows Live" clId="Web-{3B05AE28-2029-4C5E-92E3-B55189168E6B}" dt="2022-04-14T13:03:24.218" v="290" actId="1076"/>
          <ac:picMkLst>
            <pc:docMk/>
            <pc:sldMk cId="0" sldId="335"/>
            <ac:picMk id="4" creationId="{276B0FDC-3F06-72AA-21C0-F8BB007588B4}"/>
          </ac:picMkLst>
        </pc:picChg>
      </pc:sldChg>
      <pc:sldChg chg="modSp">
        <pc:chgData name="Allie Scripps-Betts" userId="f3c1140457db793c" providerId="Windows Live" clId="Web-{3B05AE28-2029-4C5E-92E3-B55189168E6B}" dt="2022-04-14T13:06:06.972" v="298" actId="20577"/>
        <pc:sldMkLst>
          <pc:docMk/>
          <pc:sldMk cId="0" sldId="336"/>
        </pc:sldMkLst>
        <pc:spChg chg="mod">
          <ac:chgData name="Allie Scripps-Betts" userId="f3c1140457db793c" providerId="Windows Live" clId="Web-{3B05AE28-2029-4C5E-92E3-B55189168E6B}" dt="2022-04-14T13:03:58.656" v="296" actId="20577"/>
          <ac:spMkLst>
            <pc:docMk/>
            <pc:sldMk cId="0" sldId="336"/>
            <ac:spMk id="2" creationId="{00000000-0000-0000-0000-000000000000}"/>
          </ac:spMkLst>
        </pc:spChg>
        <pc:spChg chg="mod">
          <ac:chgData name="Allie Scripps-Betts" userId="f3c1140457db793c" providerId="Windows Live" clId="Web-{3B05AE28-2029-4C5E-92E3-B55189168E6B}" dt="2022-04-14T13:06:06.972" v="298" actId="20577"/>
          <ac:spMkLst>
            <pc:docMk/>
            <pc:sldMk cId="0" sldId="336"/>
            <ac:spMk id="3" creationId="{00000000-0000-0000-0000-000000000000}"/>
          </ac:spMkLst>
        </pc:spChg>
      </pc:sldChg>
      <pc:sldChg chg="modSp">
        <pc:chgData name="Allie Scripps-Betts" userId="f3c1140457db793c" providerId="Windows Live" clId="Web-{3B05AE28-2029-4C5E-92E3-B55189168E6B}" dt="2022-04-14T14:08:40.100" v="529" actId="1076"/>
        <pc:sldMkLst>
          <pc:docMk/>
          <pc:sldMk cId="0" sldId="337"/>
        </pc:sldMkLst>
        <pc:spChg chg="mod">
          <ac:chgData name="Allie Scripps-Betts" userId="f3c1140457db793c" providerId="Windows Live" clId="Web-{3B05AE28-2029-4C5E-92E3-B55189168E6B}" dt="2022-04-14T14:08:40.100" v="529" actId="1076"/>
          <ac:spMkLst>
            <pc:docMk/>
            <pc:sldMk cId="0" sldId="337"/>
            <ac:spMk id="2" creationId="{00000000-0000-0000-0000-000000000000}"/>
          </ac:spMkLst>
        </pc:spChg>
        <pc:spChg chg="mod">
          <ac:chgData name="Allie Scripps-Betts" userId="f3c1140457db793c" providerId="Windows Live" clId="Web-{3B05AE28-2029-4C5E-92E3-B55189168E6B}" dt="2022-04-14T13:40:07.321" v="360" actId="20577"/>
          <ac:spMkLst>
            <pc:docMk/>
            <pc:sldMk cId="0" sldId="337"/>
            <ac:spMk id="3" creationId="{00000000-0000-0000-0000-000000000000}"/>
          </ac:spMkLst>
        </pc:spChg>
      </pc:sldChg>
      <pc:sldChg chg="addSp modSp add del">
        <pc:chgData name="Allie Scripps-Betts" userId="f3c1140457db793c" providerId="Windows Live" clId="Web-{3B05AE28-2029-4C5E-92E3-B55189168E6B}" dt="2022-04-14T14:09:04.507" v="534"/>
        <pc:sldMkLst>
          <pc:docMk/>
          <pc:sldMk cId="0" sldId="338"/>
        </pc:sldMkLst>
        <pc:spChg chg="mod">
          <ac:chgData name="Allie Scripps-Betts" userId="f3c1140457db793c" providerId="Windows Live" clId="Web-{3B05AE28-2029-4C5E-92E3-B55189168E6B}" dt="2022-04-14T12:13:56.251" v="99" actId="20577"/>
          <ac:spMkLst>
            <pc:docMk/>
            <pc:sldMk cId="0" sldId="338"/>
            <ac:spMk id="2" creationId="{00000000-0000-0000-0000-000000000000}"/>
          </ac:spMkLst>
        </pc:spChg>
        <pc:spChg chg="mod">
          <ac:chgData name="Allie Scripps-Betts" userId="f3c1140457db793c" providerId="Windows Live" clId="Web-{3B05AE28-2029-4C5E-92E3-B55189168E6B}" dt="2022-04-14T13:47:00.645" v="361" actId="14100"/>
          <ac:spMkLst>
            <pc:docMk/>
            <pc:sldMk cId="0" sldId="338"/>
            <ac:spMk id="3" creationId="{00000000-0000-0000-0000-000000000000}"/>
          </ac:spMkLst>
        </pc:spChg>
        <pc:spChg chg="add mod">
          <ac:chgData name="Allie Scripps-Betts" userId="f3c1140457db793c" providerId="Windows Live" clId="Web-{3B05AE28-2029-4C5E-92E3-B55189168E6B}" dt="2022-04-14T13:47:19.770" v="364" actId="14100"/>
          <ac:spMkLst>
            <pc:docMk/>
            <pc:sldMk cId="0" sldId="338"/>
            <ac:spMk id="4" creationId="{28925E28-38D0-E4D7-15BF-E0EDDA61AC98}"/>
          </ac:spMkLst>
        </pc:spChg>
        <pc:spChg chg="add mod">
          <ac:chgData name="Allie Scripps-Betts" userId="f3c1140457db793c" providerId="Windows Live" clId="Web-{3B05AE28-2029-4C5E-92E3-B55189168E6B}" dt="2022-04-14T13:47:41.427" v="366" actId="1076"/>
          <ac:spMkLst>
            <pc:docMk/>
            <pc:sldMk cId="0" sldId="338"/>
            <ac:spMk id="5" creationId="{383F52B9-F1CD-8676-6F9E-F32E3B0B6719}"/>
          </ac:spMkLst>
        </pc:spChg>
      </pc:sldChg>
      <pc:sldChg chg="addSp delSp modSp add del">
        <pc:chgData name="Allie Scripps-Betts" userId="f3c1140457db793c" providerId="Windows Live" clId="Web-{3B05AE28-2029-4C5E-92E3-B55189168E6B}" dt="2022-04-14T14:27:59.020" v="710" actId="1076"/>
        <pc:sldMkLst>
          <pc:docMk/>
          <pc:sldMk cId="0" sldId="339"/>
        </pc:sldMkLst>
        <pc:spChg chg="mod">
          <ac:chgData name="Allie Scripps-Betts" userId="f3c1140457db793c" providerId="Windows Live" clId="Web-{3B05AE28-2029-4C5E-92E3-B55189168E6B}" dt="2022-04-14T14:10:03.071" v="542" actId="20577"/>
          <ac:spMkLst>
            <pc:docMk/>
            <pc:sldMk cId="0" sldId="339"/>
            <ac:spMk id="2" creationId="{00000000-0000-0000-0000-000000000000}"/>
          </ac:spMkLst>
        </pc:spChg>
        <pc:spChg chg="del mod">
          <ac:chgData name="Allie Scripps-Betts" userId="f3c1140457db793c" providerId="Windows Live" clId="Web-{3B05AE28-2029-4C5E-92E3-B55189168E6B}" dt="2022-04-14T14:10:24.587" v="544"/>
          <ac:spMkLst>
            <pc:docMk/>
            <pc:sldMk cId="0" sldId="339"/>
            <ac:spMk id="3" creationId="{00000000-0000-0000-0000-000000000000}"/>
          </ac:spMkLst>
        </pc:spChg>
        <pc:spChg chg="add del mod">
          <ac:chgData name="Allie Scripps-Betts" userId="f3c1140457db793c" providerId="Windows Live" clId="Web-{3B05AE28-2029-4C5E-92E3-B55189168E6B}" dt="2022-04-14T14:10:45.384" v="546"/>
          <ac:spMkLst>
            <pc:docMk/>
            <pc:sldMk cId="0" sldId="339"/>
            <ac:spMk id="4" creationId="{998B3EAD-E6BF-DCDA-1DA3-7FAE9359AC12}"/>
          </ac:spMkLst>
        </pc:spChg>
        <pc:graphicFrameChg chg="add mod ord modGraphic">
          <ac:chgData name="Allie Scripps-Betts" userId="f3c1140457db793c" providerId="Windows Live" clId="Web-{3B05AE28-2029-4C5E-92E3-B55189168E6B}" dt="2022-04-14T14:19:04.538" v="648"/>
          <ac:graphicFrameMkLst>
            <pc:docMk/>
            <pc:sldMk cId="0" sldId="339"/>
            <ac:graphicFrameMk id="5" creationId="{F020EB6B-E7A8-0A2B-2405-B423B763BC45}"/>
          </ac:graphicFrameMkLst>
        </pc:graphicFrameChg>
        <pc:graphicFrameChg chg="add del mod modGraphic">
          <ac:chgData name="Allie Scripps-Betts" userId="f3c1140457db793c" providerId="Windows Live" clId="Web-{3B05AE28-2029-4C5E-92E3-B55189168E6B}" dt="2022-04-14T14:20:22.602" v="655"/>
          <ac:graphicFrameMkLst>
            <pc:docMk/>
            <pc:sldMk cId="0" sldId="339"/>
            <ac:graphicFrameMk id="6" creationId="{0EFFDFCD-D844-CDF5-67C6-2E0A2C63E7A0}"/>
          </ac:graphicFrameMkLst>
        </pc:graphicFrameChg>
        <pc:graphicFrameChg chg="add mod modGraphic">
          <ac:chgData name="Allie Scripps-Betts" userId="f3c1140457db793c" providerId="Windows Live" clId="Web-{3B05AE28-2029-4C5E-92E3-B55189168E6B}" dt="2022-04-14T14:27:59.020" v="710" actId="1076"/>
          <ac:graphicFrameMkLst>
            <pc:docMk/>
            <pc:sldMk cId="0" sldId="339"/>
            <ac:graphicFrameMk id="7" creationId="{1C07EF26-E86F-9759-4D34-8A29129A992B}"/>
          </ac:graphicFrameMkLst>
        </pc:graphicFrameChg>
      </pc:sldChg>
      <pc:sldChg chg="modSp del">
        <pc:chgData name="Allie Scripps-Betts" userId="f3c1140457db793c" providerId="Windows Live" clId="Web-{3B05AE28-2029-4C5E-92E3-B55189168E6B}" dt="2022-04-14T14:52:00.698" v="891"/>
        <pc:sldMkLst>
          <pc:docMk/>
          <pc:sldMk cId="0" sldId="340"/>
        </pc:sldMkLst>
        <pc:spChg chg="mod">
          <ac:chgData name="Allie Scripps-Betts" userId="f3c1140457db793c" providerId="Windows Live" clId="Web-{3B05AE28-2029-4C5E-92E3-B55189168E6B}" dt="2022-04-14T14:08:46.913" v="531" actId="20577"/>
          <ac:spMkLst>
            <pc:docMk/>
            <pc:sldMk cId="0" sldId="340"/>
            <ac:spMk id="2" creationId="{00000000-0000-0000-0000-000000000000}"/>
          </ac:spMkLst>
        </pc:spChg>
      </pc:sldChg>
      <pc:sldChg chg="modSp new">
        <pc:chgData name="Allie Scripps-Betts" userId="f3c1140457db793c" providerId="Windows Live" clId="Web-{3B05AE28-2029-4C5E-92E3-B55189168E6B}" dt="2022-04-14T12:35:34.425" v="132" actId="20577"/>
        <pc:sldMkLst>
          <pc:docMk/>
          <pc:sldMk cId="1720919340" sldId="341"/>
        </pc:sldMkLst>
        <pc:spChg chg="mod">
          <ac:chgData name="Allie Scripps-Betts" userId="f3c1140457db793c" providerId="Windows Live" clId="Web-{3B05AE28-2029-4C5E-92E3-B55189168E6B}" dt="2022-04-14T12:35:34.425" v="132" actId="20577"/>
          <ac:spMkLst>
            <pc:docMk/>
            <pc:sldMk cId="1720919340" sldId="341"/>
            <ac:spMk id="2" creationId="{3D33F1A8-CC74-8A3F-A26F-71461FE61FB5}"/>
          </ac:spMkLst>
        </pc:spChg>
        <pc:spChg chg="mod">
          <ac:chgData name="Allie Scripps-Betts" userId="f3c1140457db793c" providerId="Windows Live" clId="Web-{3B05AE28-2029-4C5E-92E3-B55189168E6B}" dt="2022-04-14T12:33:28.250" v="123" actId="20577"/>
          <ac:spMkLst>
            <pc:docMk/>
            <pc:sldMk cId="1720919340" sldId="341"/>
            <ac:spMk id="3" creationId="{9CE3C8A3-D090-7F3F-E682-4E13C21438EC}"/>
          </ac:spMkLst>
        </pc:spChg>
      </pc:sldChg>
      <pc:sldChg chg="modSp new">
        <pc:chgData name="Allie Scripps-Betts" userId="f3c1140457db793c" providerId="Windows Live" clId="Web-{3B05AE28-2029-4C5E-92E3-B55189168E6B}" dt="2022-04-14T12:59:24.774" v="280" actId="20577"/>
        <pc:sldMkLst>
          <pc:docMk/>
          <pc:sldMk cId="606048076" sldId="342"/>
        </pc:sldMkLst>
        <pc:spChg chg="mod">
          <ac:chgData name="Allie Scripps-Betts" userId="f3c1140457db793c" providerId="Windows Live" clId="Web-{3B05AE28-2029-4C5E-92E3-B55189168E6B}" dt="2022-04-14T12:59:24.774" v="280" actId="20577"/>
          <ac:spMkLst>
            <pc:docMk/>
            <pc:sldMk cId="606048076" sldId="342"/>
            <ac:spMk id="3" creationId="{8A1BA69B-9A99-7C03-F9E9-F20A51DD2FE0}"/>
          </ac:spMkLst>
        </pc:spChg>
      </pc:sldChg>
      <pc:sldChg chg="new del">
        <pc:chgData name="Allie Scripps-Betts" userId="f3c1140457db793c" providerId="Windows Live" clId="Web-{3B05AE28-2029-4C5E-92E3-B55189168E6B}" dt="2022-04-14T13:11:34.465" v="331"/>
        <pc:sldMkLst>
          <pc:docMk/>
          <pc:sldMk cId="1556854660" sldId="343"/>
        </pc:sldMkLst>
      </pc:sldChg>
      <pc:sldChg chg="modSp new del">
        <pc:chgData name="Allie Scripps-Betts" userId="f3c1140457db793c" providerId="Windows Live" clId="Web-{3B05AE28-2029-4C5E-92E3-B55189168E6B}" dt="2022-04-14T13:06:49.692" v="312"/>
        <pc:sldMkLst>
          <pc:docMk/>
          <pc:sldMk cId="2091090487" sldId="343"/>
        </pc:sldMkLst>
        <pc:spChg chg="mod">
          <ac:chgData name="Allie Scripps-Betts" userId="f3c1140457db793c" providerId="Windows Live" clId="Web-{3B05AE28-2029-4C5E-92E3-B55189168E6B}" dt="2022-04-14T13:06:45.520" v="311" actId="20577"/>
          <ac:spMkLst>
            <pc:docMk/>
            <pc:sldMk cId="2091090487" sldId="343"/>
            <ac:spMk id="2" creationId="{6C86CF7F-5D55-EF01-C97E-F6ED11F24531}"/>
          </ac:spMkLst>
        </pc:spChg>
      </pc:sldChg>
      <pc:sldChg chg="addSp delSp modSp new ord">
        <pc:chgData name="Allie Scripps-Betts" userId="f3c1140457db793c" providerId="Windows Live" clId="Web-{3B05AE28-2029-4C5E-92E3-B55189168E6B}" dt="2022-04-14T14:35:14.157" v="718"/>
        <pc:sldMkLst>
          <pc:docMk/>
          <pc:sldMk cId="3373801720" sldId="343"/>
        </pc:sldMkLst>
        <pc:spChg chg="mod">
          <ac:chgData name="Allie Scripps-Betts" userId="f3c1140457db793c" providerId="Windows Live" clId="Web-{3B05AE28-2029-4C5E-92E3-B55189168E6B}" dt="2022-04-14T13:50:41.807" v="395" actId="20577"/>
          <ac:spMkLst>
            <pc:docMk/>
            <pc:sldMk cId="3373801720" sldId="343"/>
            <ac:spMk id="2" creationId="{47EE9967-C2D6-49F2-31A5-450BF2072DB2}"/>
          </ac:spMkLst>
        </pc:spChg>
        <pc:spChg chg="del">
          <ac:chgData name="Allie Scripps-Betts" userId="f3c1140457db793c" providerId="Windows Live" clId="Web-{3B05AE28-2029-4C5E-92E3-B55189168E6B}" dt="2022-04-14T13:50:01.368" v="391"/>
          <ac:spMkLst>
            <pc:docMk/>
            <pc:sldMk cId="3373801720" sldId="343"/>
            <ac:spMk id="3" creationId="{73E02648-A02F-985C-329B-4F783DD31B18}"/>
          </ac:spMkLst>
        </pc:spChg>
        <pc:spChg chg="add del mod">
          <ac:chgData name="Allie Scripps-Betts" userId="f3c1140457db793c" providerId="Windows Live" clId="Web-{3B05AE28-2029-4C5E-92E3-B55189168E6B}" dt="2022-04-14T13:51:39.980" v="404"/>
          <ac:spMkLst>
            <pc:docMk/>
            <pc:sldMk cId="3373801720" sldId="343"/>
            <ac:spMk id="6" creationId="{C4D86BFD-98D1-D85E-35B0-0502284E4D4D}"/>
          </ac:spMkLst>
        </pc:spChg>
        <pc:graphicFrameChg chg="add mod ord modGraphic">
          <ac:chgData name="Allie Scripps-Betts" userId="f3c1140457db793c" providerId="Windows Live" clId="Web-{3B05AE28-2029-4C5E-92E3-B55189168E6B}" dt="2022-04-14T14:35:14.157" v="718"/>
          <ac:graphicFrameMkLst>
            <pc:docMk/>
            <pc:sldMk cId="3373801720" sldId="343"/>
            <ac:graphicFrameMk id="5" creationId="{1F6DB682-1241-28AF-C484-0A373BF9578E}"/>
          </ac:graphicFrameMkLst>
        </pc:graphicFrameChg>
      </pc:sldChg>
      <pc:sldChg chg="addSp delSp modSp new">
        <pc:chgData name="Allie Scripps-Betts" userId="f3c1140457db793c" providerId="Windows Live" clId="Web-{3B05AE28-2029-4C5E-92E3-B55189168E6B}" dt="2022-04-14T14:35:45.486" v="736"/>
        <pc:sldMkLst>
          <pc:docMk/>
          <pc:sldMk cId="1344420749" sldId="344"/>
        </pc:sldMkLst>
        <pc:spChg chg="mod">
          <ac:chgData name="Allie Scripps-Betts" userId="f3c1140457db793c" providerId="Windows Live" clId="Web-{3B05AE28-2029-4C5E-92E3-B55189168E6B}" dt="2022-04-14T13:54:00.343" v="411" actId="20577"/>
          <ac:spMkLst>
            <pc:docMk/>
            <pc:sldMk cId="1344420749" sldId="344"/>
            <ac:spMk id="2" creationId="{E943FB97-F2D2-35EF-8F5A-F07C2BED8D63}"/>
          </ac:spMkLst>
        </pc:spChg>
        <pc:spChg chg="del">
          <ac:chgData name="Allie Scripps-Betts" userId="f3c1140457db793c" providerId="Windows Live" clId="Web-{3B05AE28-2029-4C5E-92E3-B55189168E6B}" dt="2022-04-14T13:54:55.204" v="412"/>
          <ac:spMkLst>
            <pc:docMk/>
            <pc:sldMk cId="1344420749" sldId="344"/>
            <ac:spMk id="3" creationId="{2DCDCC98-BC97-BDB6-8792-1EE3B815CDFD}"/>
          </ac:spMkLst>
        </pc:spChg>
        <pc:graphicFrameChg chg="add mod ord modGraphic">
          <ac:chgData name="Allie Scripps-Betts" userId="f3c1140457db793c" providerId="Windows Live" clId="Web-{3B05AE28-2029-4C5E-92E3-B55189168E6B}" dt="2022-04-14T14:35:45.486" v="736"/>
          <ac:graphicFrameMkLst>
            <pc:docMk/>
            <pc:sldMk cId="1344420749" sldId="344"/>
            <ac:graphicFrameMk id="4" creationId="{19BBC1C0-B9C9-F2F5-E842-E837AEB9E9AD}"/>
          </ac:graphicFrameMkLst>
        </pc:graphicFrameChg>
      </pc:sldChg>
      <pc:sldChg chg="addSp delSp modSp new">
        <pc:chgData name="Allie Scripps-Betts" userId="f3c1140457db793c" providerId="Windows Live" clId="Web-{3B05AE28-2029-4C5E-92E3-B55189168E6B}" dt="2022-04-14T14:51:41.838" v="890"/>
        <pc:sldMkLst>
          <pc:docMk/>
          <pc:sldMk cId="2388602599" sldId="345"/>
        </pc:sldMkLst>
        <pc:spChg chg="mod">
          <ac:chgData name="Allie Scripps-Betts" userId="f3c1140457db793c" providerId="Windows Live" clId="Web-{3B05AE28-2029-4C5E-92E3-B55189168E6B}" dt="2022-04-14T14:38:02.145" v="750" actId="20577"/>
          <ac:spMkLst>
            <pc:docMk/>
            <pc:sldMk cId="2388602599" sldId="345"/>
            <ac:spMk id="2" creationId="{4721F312-4444-5B8C-B151-50A8ADE4E378}"/>
          </ac:spMkLst>
        </pc:spChg>
        <pc:spChg chg="del">
          <ac:chgData name="Allie Scripps-Betts" userId="f3c1140457db793c" providerId="Windows Live" clId="Web-{3B05AE28-2029-4C5E-92E3-B55189168E6B}" dt="2022-04-14T14:41:16.963" v="751"/>
          <ac:spMkLst>
            <pc:docMk/>
            <pc:sldMk cId="2388602599" sldId="345"/>
            <ac:spMk id="3" creationId="{0E3CA828-66BB-EDC3-211A-6B5EC3BF3DAE}"/>
          </ac:spMkLst>
        </pc:spChg>
        <pc:graphicFrameChg chg="add mod ord modGraphic">
          <ac:chgData name="Allie Scripps-Betts" userId="f3c1140457db793c" providerId="Windows Live" clId="Web-{3B05AE28-2029-4C5E-92E3-B55189168E6B}" dt="2022-04-14T14:51:41.838" v="890"/>
          <ac:graphicFrameMkLst>
            <pc:docMk/>
            <pc:sldMk cId="2388602599" sldId="345"/>
            <ac:graphicFrameMk id="4" creationId="{7DC88D3E-2E42-5A8C-17D5-156307A6C8EE}"/>
          </ac:graphicFrameMkLst>
        </pc:graphicFrameChg>
      </pc:sldChg>
    </pc:docChg>
  </pc:docChgLst>
  <pc:docChgLst>
    <pc:chgData name="Caroline Prodger" userId="e4ef2e75-b60b-401b-8ebe-291bdcf405f4" providerId="ADAL" clId="{5BA0C13D-FBD1-4CC8-BE59-93B75B0993A1}"/>
    <pc:docChg chg="undo custSel addSld modSld">
      <pc:chgData name="Caroline Prodger" userId="e4ef2e75-b60b-401b-8ebe-291bdcf405f4" providerId="ADAL" clId="{5BA0C13D-FBD1-4CC8-BE59-93B75B0993A1}" dt="2022-06-29T12:16:03.057" v="1964" actId="20577"/>
      <pc:docMkLst>
        <pc:docMk/>
      </pc:docMkLst>
      <pc:sldChg chg="delSp modSp mod">
        <pc:chgData name="Caroline Prodger" userId="e4ef2e75-b60b-401b-8ebe-291bdcf405f4" providerId="ADAL" clId="{5BA0C13D-FBD1-4CC8-BE59-93B75B0993A1}" dt="2022-06-29T12:16:03.057" v="1964" actId="20577"/>
        <pc:sldMkLst>
          <pc:docMk/>
          <pc:sldMk cId="0" sldId="256"/>
        </pc:sldMkLst>
        <pc:spChg chg="del mod">
          <ac:chgData name="Caroline Prodger" userId="e4ef2e75-b60b-401b-8ebe-291bdcf405f4" providerId="ADAL" clId="{5BA0C13D-FBD1-4CC8-BE59-93B75B0993A1}" dt="2022-06-29T12:15:47.162" v="1957" actId="478"/>
          <ac:spMkLst>
            <pc:docMk/>
            <pc:sldMk cId="0" sldId="256"/>
            <ac:spMk id="2" creationId="{421C8757-DEE2-4F28-B89C-AB3494B906FE}"/>
          </ac:spMkLst>
        </pc:spChg>
        <pc:spChg chg="del mod">
          <ac:chgData name="Caroline Prodger" userId="e4ef2e75-b60b-401b-8ebe-291bdcf405f4" providerId="ADAL" clId="{5BA0C13D-FBD1-4CC8-BE59-93B75B0993A1}" dt="2022-06-29T12:15:43.877" v="1956" actId="478"/>
          <ac:spMkLst>
            <pc:docMk/>
            <pc:sldMk cId="0" sldId="256"/>
            <ac:spMk id="3" creationId="{1FE33AED-367D-1A9F-F69E-E42372E49F3C}"/>
          </ac:spMkLst>
        </pc:spChg>
        <pc:spChg chg="mod">
          <ac:chgData name="Caroline Prodger" userId="e4ef2e75-b60b-401b-8ebe-291bdcf405f4" providerId="ADAL" clId="{5BA0C13D-FBD1-4CC8-BE59-93B75B0993A1}" dt="2022-06-29T12:16:03.057" v="1964" actId="20577"/>
          <ac:spMkLst>
            <pc:docMk/>
            <pc:sldMk cId="0" sldId="256"/>
            <ac:spMk id="2053" creationId="{00000000-0000-0000-0000-000000000000}"/>
          </ac:spMkLst>
        </pc:spChg>
      </pc:sldChg>
      <pc:sldChg chg="modSp mod">
        <pc:chgData name="Caroline Prodger" userId="e4ef2e75-b60b-401b-8ebe-291bdcf405f4" providerId="ADAL" clId="{5BA0C13D-FBD1-4CC8-BE59-93B75B0993A1}" dt="2022-06-29T11:17:48.658" v="748" actId="20577"/>
        <pc:sldMkLst>
          <pc:docMk/>
          <pc:sldMk cId="0" sldId="334"/>
        </pc:sldMkLst>
        <pc:spChg chg="mod">
          <ac:chgData name="Caroline Prodger" userId="e4ef2e75-b60b-401b-8ebe-291bdcf405f4" providerId="ADAL" clId="{5BA0C13D-FBD1-4CC8-BE59-93B75B0993A1}" dt="2022-06-29T11:17:48.658" v="748" actId="20577"/>
          <ac:spMkLst>
            <pc:docMk/>
            <pc:sldMk cId="0" sldId="334"/>
            <ac:spMk id="5" creationId="{E38BA42F-07AB-6DA9-662B-BCFC6CF0A1B0}"/>
          </ac:spMkLst>
        </pc:spChg>
      </pc:sldChg>
      <pc:sldChg chg="modSp mod">
        <pc:chgData name="Caroline Prodger" userId="e4ef2e75-b60b-401b-8ebe-291bdcf405f4" providerId="ADAL" clId="{5BA0C13D-FBD1-4CC8-BE59-93B75B0993A1}" dt="2022-06-29T11:19:46.486" v="780" actId="33524"/>
        <pc:sldMkLst>
          <pc:docMk/>
          <pc:sldMk cId="0" sldId="335"/>
        </pc:sldMkLst>
        <pc:spChg chg="mod">
          <ac:chgData name="Caroline Prodger" userId="e4ef2e75-b60b-401b-8ebe-291bdcf405f4" providerId="ADAL" clId="{5BA0C13D-FBD1-4CC8-BE59-93B75B0993A1}" dt="2022-06-29T11:19:46.486" v="780" actId="33524"/>
          <ac:spMkLst>
            <pc:docMk/>
            <pc:sldMk cId="0" sldId="335"/>
            <ac:spMk id="3" creationId="{00000000-0000-0000-0000-000000000000}"/>
          </ac:spMkLst>
        </pc:spChg>
      </pc:sldChg>
      <pc:sldChg chg="modSp mod">
        <pc:chgData name="Caroline Prodger" userId="e4ef2e75-b60b-401b-8ebe-291bdcf405f4" providerId="ADAL" clId="{5BA0C13D-FBD1-4CC8-BE59-93B75B0993A1}" dt="2022-06-29T11:21:14.377" v="784" actId="113"/>
        <pc:sldMkLst>
          <pc:docMk/>
          <pc:sldMk cId="0" sldId="336"/>
        </pc:sldMkLst>
        <pc:spChg chg="mod">
          <ac:chgData name="Caroline Prodger" userId="e4ef2e75-b60b-401b-8ebe-291bdcf405f4" providerId="ADAL" clId="{5BA0C13D-FBD1-4CC8-BE59-93B75B0993A1}" dt="2022-06-29T11:21:14.377" v="784" actId="113"/>
          <ac:spMkLst>
            <pc:docMk/>
            <pc:sldMk cId="0" sldId="336"/>
            <ac:spMk id="3" creationId="{00000000-0000-0000-0000-000000000000}"/>
          </ac:spMkLst>
        </pc:spChg>
      </pc:sldChg>
      <pc:sldChg chg="modSp mod">
        <pc:chgData name="Caroline Prodger" userId="e4ef2e75-b60b-401b-8ebe-291bdcf405f4" providerId="ADAL" clId="{5BA0C13D-FBD1-4CC8-BE59-93B75B0993A1}" dt="2022-06-29T11:23:22.920" v="803" actId="20577"/>
        <pc:sldMkLst>
          <pc:docMk/>
          <pc:sldMk cId="0" sldId="337"/>
        </pc:sldMkLst>
        <pc:spChg chg="mod">
          <ac:chgData name="Caroline Prodger" userId="e4ef2e75-b60b-401b-8ebe-291bdcf405f4" providerId="ADAL" clId="{5BA0C13D-FBD1-4CC8-BE59-93B75B0993A1}" dt="2022-06-29T11:23:22.920" v="803" actId="20577"/>
          <ac:spMkLst>
            <pc:docMk/>
            <pc:sldMk cId="0" sldId="337"/>
            <ac:spMk id="3" creationId="{00000000-0000-0000-0000-000000000000}"/>
          </ac:spMkLst>
        </pc:spChg>
      </pc:sldChg>
      <pc:sldChg chg="modSp mod">
        <pc:chgData name="Caroline Prodger" userId="e4ef2e75-b60b-401b-8ebe-291bdcf405f4" providerId="ADAL" clId="{5BA0C13D-FBD1-4CC8-BE59-93B75B0993A1}" dt="2022-06-29T11:24:08.869" v="809" actId="207"/>
        <pc:sldMkLst>
          <pc:docMk/>
          <pc:sldMk cId="0" sldId="339"/>
        </pc:sldMkLst>
        <pc:graphicFrameChg chg="modGraphic">
          <ac:chgData name="Caroline Prodger" userId="e4ef2e75-b60b-401b-8ebe-291bdcf405f4" providerId="ADAL" clId="{5BA0C13D-FBD1-4CC8-BE59-93B75B0993A1}" dt="2022-06-29T11:24:08.869" v="809" actId="207"/>
          <ac:graphicFrameMkLst>
            <pc:docMk/>
            <pc:sldMk cId="0" sldId="339"/>
            <ac:graphicFrameMk id="5" creationId="{F020EB6B-E7A8-0A2B-2405-B423B763BC45}"/>
          </ac:graphicFrameMkLst>
        </pc:graphicFrameChg>
        <pc:graphicFrameChg chg="modGraphic">
          <ac:chgData name="Caroline Prodger" userId="e4ef2e75-b60b-401b-8ebe-291bdcf405f4" providerId="ADAL" clId="{5BA0C13D-FBD1-4CC8-BE59-93B75B0993A1}" dt="2022-06-29T11:24:03.015" v="806" actId="207"/>
          <ac:graphicFrameMkLst>
            <pc:docMk/>
            <pc:sldMk cId="0" sldId="339"/>
            <ac:graphicFrameMk id="7" creationId="{1C07EF26-E86F-9759-4D34-8A29129A992B}"/>
          </ac:graphicFrameMkLst>
        </pc:graphicFrameChg>
      </pc:sldChg>
      <pc:sldChg chg="modSp mod">
        <pc:chgData name="Caroline Prodger" userId="e4ef2e75-b60b-401b-8ebe-291bdcf405f4" providerId="ADAL" clId="{5BA0C13D-FBD1-4CC8-BE59-93B75B0993A1}" dt="2022-06-29T11:09:04.099" v="594" actId="14100"/>
        <pc:sldMkLst>
          <pc:docMk/>
          <pc:sldMk cId="1720919340" sldId="341"/>
        </pc:sldMkLst>
        <pc:spChg chg="mod">
          <ac:chgData name="Caroline Prodger" userId="e4ef2e75-b60b-401b-8ebe-291bdcf405f4" providerId="ADAL" clId="{5BA0C13D-FBD1-4CC8-BE59-93B75B0993A1}" dt="2022-06-29T11:05:31.320" v="261" actId="20577"/>
          <ac:spMkLst>
            <pc:docMk/>
            <pc:sldMk cId="1720919340" sldId="341"/>
            <ac:spMk id="2" creationId="{3D33F1A8-CC74-8A3F-A26F-71461FE61FB5}"/>
          </ac:spMkLst>
        </pc:spChg>
        <pc:spChg chg="mod">
          <ac:chgData name="Caroline Prodger" userId="e4ef2e75-b60b-401b-8ebe-291bdcf405f4" providerId="ADAL" clId="{5BA0C13D-FBD1-4CC8-BE59-93B75B0993A1}" dt="2022-06-29T11:09:04.099" v="594" actId="14100"/>
          <ac:spMkLst>
            <pc:docMk/>
            <pc:sldMk cId="1720919340" sldId="341"/>
            <ac:spMk id="3" creationId="{9CE3C8A3-D090-7F3F-E682-4E13C21438EC}"/>
          </ac:spMkLst>
        </pc:spChg>
      </pc:sldChg>
      <pc:sldChg chg="modSp mod">
        <pc:chgData name="Caroline Prodger" userId="e4ef2e75-b60b-401b-8ebe-291bdcf405f4" providerId="ADAL" clId="{5BA0C13D-FBD1-4CC8-BE59-93B75B0993A1}" dt="2022-06-29T11:22:06.347" v="794" actId="20577"/>
        <pc:sldMkLst>
          <pc:docMk/>
          <pc:sldMk cId="3373801720" sldId="343"/>
        </pc:sldMkLst>
        <pc:spChg chg="mod">
          <ac:chgData name="Caroline Prodger" userId="e4ef2e75-b60b-401b-8ebe-291bdcf405f4" providerId="ADAL" clId="{5BA0C13D-FBD1-4CC8-BE59-93B75B0993A1}" dt="2022-06-29T11:22:06.347" v="794" actId="20577"/>
          <ac:spMkLst>
            <pc:docMk/>
            <pc:sldMk cId="3373801720" sldId="343"/>
            <ac:spMk id="2" creationId="{47EE9967-C2D6-49F2-31A5-450BF2072DB2}"/>
          </ac:spMkLst>
        </pc:spChg>
        <pc:graphicFrameChg chg="modGraphic">
          <ac:chgData name="Caroline Prodger" userId="e4ef2e75-b60b-401b-8ebe-291bdcf405f4" providerId="ADAL" clId="{5BA0C13D-FBD1-4CC8-BE59-93B75B0993A1}" dt="2022-06-29T11:21:53.994" v="786" actId="207"/>
          <ac:graphicFrameMkLst>
            <pc:docMk/>
            <pc:sldMk cId="3373801720" sldId="343"/>
            <ac:graphicFrameMk id="5" creationId="{1F6DB682-1241-28AF-C484-0A373BF9578E}"/>
          </ac:graphicFrameMkLst>
        </pc:graphicFrameChg>
      </pc:sldChg>
      <pc:sldChg chg="modSp mod">
        <pc:chgData name="Caroline Prodger" userId="e4ef2e75-b60b-401b-8ebe-291bdcf405f4" providerId="ADAL" clId="{5BA0C13D-FBD1-4CC8-BE59-93B75B0993A1}" dt="2022-06-29T11:21:02.939" v="782" actId="20577"/>
        <pc:sldMkLst>
          <pc:docMk/>
          <pc:sldMk cId="1344420749" sldId="344"/>
        </pc:sldMkLst>
        <pc:spChg chg="mod">
          <ac:chgData name="Caroline Prodger" userId="e4ef2e75-b60b-401b-8ebe-291bdcf405f4" providerId="ADAL" clId="{5BA0C13D-FBD1-4CC8-BE59-93B75B0993A1}" dt="2022-06-29T11:21:02.939" v="782" actId="20577"/>
          <ac:spMkLst>
            <pc:docMk/>
            <pc:sldMk cId="1344420749" sldId="344"/>
            <ac:spMk id="2" creationId="{E943FB97-F2D2-35EF-8F5A-F07C2BED8D63}"/>
          </ac:spMkLst>
        </pc:spChg>
        <pc:graphicFrameChg chg="modGraphic">
          <ac:chgData name="Caroline Prodger" userId="e4ef2e75-b60b-401b-8ebe-291bdcf405f4" providerId="ADAL" clId="{5BA0C13D-FBD1-4CC8-BE59-93B75B0993A1}" dt="2022-06-29T11:20:26.584" v="781" actId="207"/>
          <ac:graphicFrameMkLst>
            <pc:docMk/>
            <pc:sldMk cId="1344420749" sldId="344"/>
            <ac:graphicFrameMk id="4" creationId="{19BBC1C0-B9C9-F2F5-E842-E837AEB9E9AD}"/>
          </ac:graphicFrameMkLst>
        </pc:graphicFrameChg>
      </pc:sldChg>
      <pc:sldChg chg="modSp mod">
        <pc:chgData name="Caroline Prodger" userId="e4ef2e75-b60b-401b-8ebe-291bdcf405f4" providerId="ADAL" clId="{5BA0C13D-FBD1-4CC8-BE59-93B75B0993A1}" dt="2022-06-29T11:18:04.527" v="749" actId="20577"/>
        <pc:sldMkLst>
          <pc:docMk/>
          <pc:sldMk cId="2388602599" sldId="345"/>
        </pc:sldMkLst>
        <pc:spChg chg="mod">
          <ac:chgData name="Caroline Prodger" userId="e4ef2e75-b60b-401b-8ebe-291bdcf405f4" providerId="ADAL" clId="{5BA0C13D-FBD1-4CC8-BE59-93B75B0993A1}" dt="2022-06-29T11:18:04.527" v="749" actId="20577"/>
          <ac:spMkLst>
            <pc:docMk/>
            <pc:sldMk cId="2388602599" sldId="345"/>
            <ac:spMk id="2" creationId="{4721F312-4444-5B8C-B151-50A8ADE4E378}"/>
          </ac:spMkLst>
        </pc:spChg>
      </pc:sldChg>
      <pc:sldChg chg="delSp modSp mod">
        <pc:chgData name="Caroline Prodger" userId="e4ef2e75-b60b-401b-8ebe-291bdcf405f4" providerId="ADAL" clId="{5BA0C13D-FBD1-4CC8-BE59-93B75B0993A1}" dt="2022-06-29T11:51:44.468" v="1387"/>
        <pc:sldMkLst>
          <pc:docMk/>
          <pc:sldMk cId="2144902172" sldId="346"/>
        </pc:sldMkLst>
        <pc:spChg chg="mod">
          <ac:chgData name="Caroline Prodger" userId="e4ef2e75-b60b-401b-8ebe-291bdcf405f4" providerId="ADAL" clId="{5BA0C13D-FBD1-4CC8-BE59-93B75B0993A1}" dt="2022-06-29T11:51:41.727" v="1385" actId="33524"/>
          <ac:spMkLst>
            <pc:docMk/>
            <pc:sldMk cId="2144902172" sldId="346"/>
            <ac:spMk id="3" creationId="{2913D316-07E0-AD2D-1AAC-64698DDAC9AB}"/>
          </ac:spMkLst>
        </pc:spChg>
        <pc:spChg chg="del mod">
          <ac:chgData name="Caroline Prodger" userId="e4ef2e75-b60b-401b-8ebe-291bdcf405f4" providerId="ADAL" clId="{5BA0C13D-FBD1-4CC8-BE59-93B75B0993A1}" dt="2022-06-29T11:51:44.468" v="1387"/>
          <ac:spMkLst>
            <pc:docMk/>
            <pc:sldMk cId="2144902172" sldId="346"/>
            <ac:spMk id="4" creationId="{A5FD9F4F-166E-7FDF-1578-B6055BE44BA9}"/>
          </ac:spMkLst>
        </pc:spChg>
        <pc:spChg chg="mod">
          <ac:chgData name="Caroline Prodger" userId="e4ef2e75-b60b-401b-8ebe-291bdcf405f4" providerId="ADAL" clId="{5BA0C13D-FBD1-4CC8-BE59-93B75B0993A1}" dt="2022-06-29T11:50:03.102" v="1364" actId="14100"/>
          <ac:spMkLst>
            <pc:docMk/>
            <pc:sldMk cId="2144902172" sldId="346"/>
            <ac:spMk id="5" creationId="{5DAE7F5B-4AC3-1624-822F-0C4FFF980CED}"/>
          </ac:spMkLst>
        </pc:spChg>
        <pc:spChg chg="mod">
          <ac:chgData name="Caroline Prodger" userId="e4ef2e75-b60b-401b-8ebe-291bdcf405f4" providerId="ADAL" clId="{5BA0C13D-FBD1-4CC8-BE59-93B75B0993A1}" dt="2022-06-29T11:50:14.272" v="1366" actId="14100"/>
          <ac:spMkLst>
            <pc:docMk/>
            <pc:sldMk cId="2144902172" sldId="346"/>
            <ac:spMk id="6" creationId="{F3E4F83B-FFBB-759D-22AE-DB22E2CBD3D0}"/>
          </ac:spMkLst>
        </pc:spChg>
        <pc:spChg chg="mod">
          <ac:chgData name="Caroline Prodger" userId="e4ef2e75-b60b-401b-8ebe-291bdcf405f4" providerId="ADAL" clId="{5BA0C13D-FBD1-4CC8-BE59-93B75B0993A1}" dt="2022-06-29T11:50:29.516" v="1370" actId="14100"/>
          <ac:spMkLst>
            <pc:docMk/>
            <pc:sldMk cId="2144902172" sldId="346"/>
            <ac:spMk id="7" creationId="{745DAF4D-C226-BC9D-716E-1BCDA5442667}"/>
          </ac:spMkLst>
        </pc:spChg>
        <pc:spChg chg="mod">
          <ac:chgData name="Caroline Prodger" userId="e4ef2e75-b60b-401b-8ebe-291bdcf405f4" providerId="ADAL" clId="{5BA0C13D-FBD1-4CC8-BE59-93B75B0993A1}" dt="2022-06-29T11:48:27.660" v="1339" actId="13822"/>
          <ac:spMkLst>
            <pc:docMk/>
            <pc:sldMk cId="2144902172" sldId="346"/>
            <ac:spMk id="8" creationId="{B4C16430-1F64-230F-9644-40054E449E99}"/>
          </ac:spMkLst>
        </pc:spChg>
        <pc:spChg chg="mod">
          <ac:chgData name="Caroline Prodger" userId="e4ef2e75-b60b-401b-8ebe-291bdcf405f4" providerId="ADAL" clId="{5BA0C13D-FBD1-4CC8-BE59-93B75B0993A1}" dt="2022-06-29T11:50:06.764" v="1365" actId="1076"/>
          <ac:spMkLst>
            <pc:docMk/>
            <pc:sldMk cId="2144902172" sldId="346"/>
            <ac:spMk id="9" creationId="{9709E964-D33A-1063-95D9-042164086F19}"/>
          </ac:spMkLst>
        </pc:spChg>
        <pc:spChg chg="mod">
          <ac:chgData name="Caroline Prodger" userId="e4ef2e75-b60b-401b-8ebe-291bdcf405f4" providerId="ADAL" clId="{5BA0C13D-FBD1-4CC8-BE59-93B75B0993A1}" dt="2022-06-29T11:50:21.951" v="1368" actId="14100"/>
          <ac:spMkLst>
            <pc:docMk/>
            <pc:sldMk cId="2144902172" sldId="346"/>
            <ac:spMk id="10" creationId="{39562C7E-C212-4772-6F78-16962FE6C635}"/>
          </ac:spMkLst>
        </pc:spChg>
      </pc:sldChg>
      <pc:sldChg chg="delSp modSp mod">
        <pc:chgData name="Caroline Prodger" userId="e4ef2e75-b60b-401b-8ebe-291bdcf405f4" providerId="ADAL" clId="{5BA0C13D-FBD1-4CC8-BE59-93B75B0993A1}" dt="2022-06-29T12:03:43.250" v="1781" actId="20577"/>
        <pc:sldMkLst>
          <pc:docMk/>
          <pc:sldMk cId="2094070623" sldId="347"/>
        </pc:sldMkLst>
        <pc:spChg chg="mod">
          <ac:chgData name="Caroline Prodger" userId="e4ef2e75-b60b-401b-8ebe-291bdcf405f4" providerId="ADAL" clId="{5BA0C13D-FBD1-4CC8-BE59-93B75B0993A1}" dt="2022-06-29T12:03:43.250" v="1781" actId="20577"/>
          <ac:spMkLst>
            <pc:docMk/>
            <pc:sldMk cId="2094070623" sldId="347"/>
            <ac:spMk id="3" creationId="{5219E30A-31C3-89A6-E938-31ADA1CAD99A}"/>
          </ac:spMkLst>
        </pc:spChg>
        <pc:picChg chg="del">
          <ac:chgData name="Caroline Prodger" userId="e4ef2e75-b60b-401b-8ebe-291bdcf405f4" providerId="ADAL" clId="{5BA0C13D-FBD1-4CC8-BE59-93B75B0993A1}" dt="2022-06-29T12:00:27.984" v="1515" actId="478"/>
          <ac:picMkLst>
            <pc:docMk/>
            <pc:sldMk cId="2094070623" sldId="347"/>
            <ac:picMk id="4" creationId="{C9DBA446-8E96-4867-8B98-46E542074EEE}"/>
          </ac:picMkLst>
        </pc:picChg>
        <pc:picChg chg="mod">
          <ac:chgData name="Caroline Prodger" userId="e4ef2e75-b60b-401b-8ebe-291bdcf405f4" providerId="ADAL" clId="{5BA0C13D-FBD1-4CC8-BE59-93B75B0993A1}" dt="2022-06-29T12:03:25.839" v="1779" actId="1076"/>
          <ac:picMkLst>
            <pc:docMk/>
            <pc:sldMk cId="2094070623" sldId="347"/>
            <ac:picMk id="5" creationId="{67EEF6C9-8079-48E1-8922-016CE7E9765E}"/>
          </ac:picMkLst>
        </pc:picChg>
      </pc:sldChg>
      <pc:sldChg chg="addSp delSp modSp mod">
        <pc:chgData name="Caroline Prodger" userId="e4ef2e75-b60b-401b-8ebe-291bdcf405f4" providerId="ADAL" clId="{5BA0C13D-FBD1-4CC8-BE59-93B75B0993A1}" dt="2022-06-29T11:57:33.629" v="1459" actId="1076"/>
        <pc:sldMkLst>
          <pc:docMk/>
          <pc:sldMk cId="2284657530" sldId="348"/>
        </pc:sldMkLst>
        <pc:spChg chg="del mod">
          <ac:chgData name="Caroline Prodger" userId="e4ef2e75-b60b-401b-8ebe-291bdcf405f4" providerId="ADAL" clId="{5BA0C13D-FBD1-4CC8-BE59-93B75B0993A1}" dt="2022-06-29T11:55:33.459" v="1440" actId="478"/>
          <ac:spMkLst>
            <pc:docMk/>
            <pc:sldMk cId="2284657530" sldId="348"/>
            <ac:spMk id="3" creationId="{3EFFC725-58FF-B035-04E9-41A9D9384275}"/>
          </ac:spMkLst>
        </pc:spChg>
        <pc:spChg chg="del mod">
          <ac:chgData name="Caroline Prodger" userId="e4ef2e75-b60b-401b-8ebe-291bdcf405f4" providerId="ADAL" clId="{5BA0C13D-FBD1-4CC8-BE59-93B75B0993A1}" dt="2022-06-29T11:51:58.641" v="1390" actId="21"/>
          <ac:spMkLst>
            <pc:docMk/>
            <pc:sldMk cId="2284657530" sldId="348"/>
            <ac:spMk id="4" creationId="{DA437798-5E30-639D-9145-7EC2CDACC706}"/>
          </ac:spMkLst>
        </pc:spChg>
        <pc:spChg chg="del mod">
          <ac:chgData name="Caroline Prodger" userId="e4ef2e75-b60b-401b-8ebe-291bdcf405f4" providerId="ADAL" clId="{5BA0C13D-FBD1-4CC8-BE59-93B75B0993A1}" dt="2022-06-29T11:55:00.213" v="1432" actId="21"/>
          <ac:spMkLst>
            <pc:docMk/>
            <pc:sldMk cId="2284657530" sldId="348"/>
            <ac:spMk id="5" creationId="{A042A0B1-68EA-C351-F671-FD1783404340}"/>
          </ac:spMkLst>
        </pc:spChg>
        <pc:spChg chg="del mod">
          <ac:chgData name="Caroline Prodger" userId="e4ef2e75-b60b-401b-8ebe-291bdcf405f4" providerId="ADAL" clId="{5BA0C13D-FBD1-4CC8-BE59-93B75B0993A1}" dt="2022-06-29T11:55:57.435" v="1445" actId="21"/>
          <ac:spMkLst>
            <pc:docMk/>
            <pc:sldMk cId="2284657530" sldId="348"/>
            <ac:spMk id="6" creationId="{090C918B-B4A4-3325-8F03-069A713A7C7E}"/>
          </ac:spMkLst>
        </pc:spChg>
        <pc:spChg chg="add mod">
          <ac:chgData name="Caroline Prodger" userId="e4ef2e75-b60b-401b-8ebe-291bdcf405f4" providerId="ADAL" clId="{5BA0C13D-FBD1-4CC8-BE59-93B75B0993A1}" dt="2022-06-29T11:57:19.494" v="1456" actId="20577"/>
          <ac:spMkLst>
            <pc:docMk/>
            <pc:sldMk cId="2284657530" sldId="348"/>
            <ac:spMk id="10" creationId="{76FE9E7D-9809-3CF0-FFD9-79179FC402DC}"/>
          </ac:spMkLst>
        </pc:spChg>
        <pc:picChg chg="add mod">
          <ac:chgData name="Caroline Prodger" userId="e4ef2e75-b60b-401b-8ebe-291bdcf405f4" providerId="ADAL" clId="{5BA0C13D-FBD1-4CC8-BE59-93B75B0993A1}" dt="2022-06-29T11:57:33.629" v="1459" actId="1076"/>
          <ac:picMkLst>
            <pc:docMk/>
            <pc:sldMk cId="2284657530" sldId="348"/>
            <ac:picMk id="8" creationId="{8D32DF25-9A59-459C-C512-03293DF7DF0B}"/>
          </ac:picMkLst>
        </pc:picChg>
      </pc:sldChg>
      <pc:sldChg chg="modSp mod">
        <pc:chgData name="Caroline Prodger" userId="e4ef2e75-b60b-401b-8ebe-291bdcf405f4" providerId="ADAL" clId="{5BA0C13D-FBD1-4CC8-BE59-93B75B0993A1}" dt="2022-06-29T11:58:58.339" v="1495" actId="20577"/>
        <pc:sldMkLst>
          <pc:docMk/>
          <pc:sldMk cId="3005596973" sldId="349"/>
        </pc:sldMkLst>
        <pc:spChg chg="mod">
          <ac:chgData name="Caroline Prodger" userId="e4ef2e75-b60b-401b-8ebe-291bdcf405f4" providerId="ADAL" clId="{5BA0C13D-FBD1-4CC8-BE59-93B75B0993A1}" dt="2022-06-29T11:58:58.339" v="1495" actId="20577"/>
          <ac:spMkLst>
            <pc:docMk/>
            <pc:sldMk cId="3005596973" sldId="349"/>
            <ac:spMk id="3" creationId="{662A553F-D07E-B7DA-46D2-7A1ADAA967C4}"/>
          </ac:spMkLst>
        </pc:spChg>
        <pc:picChg chg="mod">
          <ac:chgData name="Caroline Prodger" userId="e4ef2e75-b60b-401b-8ebe-291bdcf405f4" providerId="ADAL" clId="{5BA0C13D-FBD1-4CC8-BE59-93B75B0993A1}" dt="2022-06-29T11:58:55.484" v="1493" actId="1076"/>
          <ac:picMkLst>
            <pc:docMk/>
            <pc:sldMk cId="3005596973" sldId="349"/>
            <ac:picMk id="4" creationId="{83058FC5-DB8C-4610-B347-AE4C4EE0D5B6}"/>
          </ac:picMkLst>
        </pc:picChg>
      </pc:sldChg>
      <pc:sldChg chg="addSp modSp mod">
        <pc:chgData name="Caroline Prodger" userId="e4ef2e75-b60b-401b-8ebe-291bdcf405f4" providerId="ADAL" clId="{5BA0C13D-FBD1-4CC8-BE59-93B75B0993A1}" dt="2022-06-29T12:15:16.273" v="1954" actId="20577"/>
        <pc:sldMkLst>
          <pc:docMk/>
          <pc:sldMk cId="1286101019" sldId="350"/>
        </pc:sldMkLst>
        <pc:spChg chg="mod">
          <ac:chgData name="Caroline Prodger" userId="e4ef2e75-b60b-401b-8ebe-291bdcf405f4" providerId="ADAL" clId="{5BA0C13D-FBD1-4CC8-BE59-93B75B0993A1}" dt="2022-06-29T12:14:27.096" v="1872" actId="14100"/>
          <ac:spMkLst>
            <pc:docMk/>
            <pc:sldMk cId="1286101019" sldId="350"/>
            <ac:spMk id="3" creationId="{38D6EB86-7615-BB64-A90A-BC416CC50305}"/>
          </ac:spMkLst>
        </pc:spChg>
        <pc:spChg chg="add mod">
          <ac:chgData name="Caroline Prodger" userId="e4ef2e75-b60b-401b-8ebe-291bdcf405f4" providerId="ADAL" clId="{5BA0C13D-FBD1-4CC8-BE59-93B75B0993A1}" dt="2022-06-29T12:15:16.273" v="1954" actId="20577"/>
          <ac:spMkLst>
            <pc:docMk/>
            <pc:sldMk cId="1286101019" sldId="350"/>
            <ac:spMk id="6" creationId="{4C29C29B-8849-6C58-FC56-B1FBE45F0BF0}"/>
          </ac:spMkLst>
        </pc:spChg>
        <pc:picChg chg="add mod">
          <ac:chgData name="Caroline Prodger" userId="e4ef2e75-b60b-401b-8ebe-291bdcf405f4" providerId="ADAL" clId="{5BA0C13D-FBD1-4CC8-BE59-93B75B0993A1}" dt="2022-06-29T12:14:31.367" v="1873" actId="14100"/>
          <ac:picMkLst>
            <pc:docMk/>
            <pc:sldMk cId="1286101019" sldId="350"/>
            <ac:picMk id="5" creationId="{52AAFC69-6689-0F6A-2802-C9B0CA5F1C09}"/>
          </ac:picMkLst>
        </pc:picChg>
      </pc:sldChg>
      <pc:sldChg chg="addSp modSp mod">
        <pc:chgData name="Caroline Prodger" userId="e4ef2e75-b60b-401b-8ebe-291bdcf405f4" providerId="ADAL" clId="{5BA0C13D-FBD1-4CC8-BE59-93B75B0993A1}" dt="2022-06-29T12:11:59.234" v="1865" actId="1076"/>
        <pc:sldMkLst>
          <pc:docMk/>
          <pc:sldMk cId="2214900356" sldId="351"/>
        </pc:sldMkLst>
        <pc:spChg chg="mod">
          <ac:chgData name="Caroline Prodger" userId="e4ef2e75-b60b-401b-8ebe-291bdcf405f4" providerId="ADAL" clId="{5BA0C13D-FBD1-4CC8-BE59-93B75B0993A1}" dt="2022-06-29T12:11:52.820" v="1864" actId="20577"/>
          <ac:spMkLst>
            <pc:docMk/>
            <pc:sldMk cId="2214900356" sldId="351"/>
            <ac:spMk id="2" creationId="{05FFE59F-C4C4-B30B-5E7A-05B5ACE8D7CF}"/>
          </ac:spMkLst>
        </pc:spChg>
        <pc:spChg chg="mod">
          <ac:chgData name="Caroline Prodger" userId="e4ef2e75-b60b-401b-8ebe-291bdcf405f4" providerId="ADAL" clId="{5BA0C13D-FBD1-4CC8-BE59-93B75B0993A1}" dt="2022-06-29T12:11:31.698" v="1858" actId="14100"/>
          <ac:spMkLst>
            <pc:docMk/>
            <pc:sldMk cId="2214900356" sldId="351"/>
            <ac:spMk id="3" creationId="{825F2CA9-AD33-47D1-CC80-CB6DE5649FFE}"/>
          </ac:spMkLst>
        </pc:spChg>
        <pc:spChg chg="add mod">
          <ac:chgData name="Caroline Prodger" userId="e4ef2e75-b60b-401b-8ebe-291bdcf405f4" providerId="ADAL" clId="{5BA0C13D-FBD1-4CC8-BE59-93B75B0993A1}" dt="2022-06-29T12:11:26.878" v="1856" actId="1076"/>
          <ac:spMkLst>
            <pc:docMk/>
            <pc:sldMk cId="2214900356" sldId="351"/>
            <ac:spMk id="5" creationId="{3AC34AA9-50B7-B7F6-4EE7-26596FB55EDC}"/>
          </ac:spMkLst>
        </pc:spChg>
        <pc:picChg chg="add mod">
          <ac:chgData name="Caroline Prodger" userId="e4ef2e75-b60b-401b-8ebe-291bdcf405f4" providerId="ADAL" clId="{5BA0C13D-FBD1-4CC8-BE59-93B75B0993A1}" dt="2022-06-29T12:11:59.234" v="1865" actId="1076"/>
          <ac:picMkLst>
            <pc:docMk/>
            <pc:sldMk cId="2214900356" sldId="351"/>
            <ac:picMk id="7" creationId="{D4BB7DD6-C1E0-C6DD-321F-C20F1135357D}"/>
          </ac:picMkLst>
        </pc:picChg>
      </pc:sldChg>
      <pc:sldChg chg="modSp mod">
        <pc:chgData name="Caroline Prodger" userId="e4ef2e75-b60b-401b-8ebe-291bdcf405f4" providerId="ADAL" clId="{5BA0C13D-FBD1-4CC8-BE59-93B75B0993A1}" dt="2022-06-29T12:04:59.366" v="1802" actId="20577"/>
        <pc:sldMkLst>
          <pc:docMk/>
          <pc:sldMk cId="2800015636" sldId="352"/>
        </pc:sldMkLst>
        <pc:spChg chg="mod">
          <ac:chgData name="Caroline Prodger" userId="e4ef2e75-b60b-401b-8ebe-291bdcf405f4" providerId="ADAL" clId="{5BA0C13D-FBD1-4CC8-BE59-93B75B0993A1}" dt="2022-06-29T12:04:41.319" v="1800" actId="20577"/>
          <ac:spMkLst>
            <pc:docMk/>
            <pc:sldMk cId="2800015636" sldId="352"/>
            <ac:spMk id="2" creationId="{F3C9CAD0-515A-824A-F358-634D37F49D00}"/>
          </ac:spMkLst>
        </pc:spChg>
        <pc:spChg chg="mod">
          <ac:chgData name="Caroline Prodger" userId="e4ef2e75-b60b-401b-8ebe-291bdcf405f4" providerId="ADAL" clId="{5BA0C13D-FBD1-4CC8-BE59-93B75B0993A1}" dt="2022-06-29T12:04:59.366" v="1802" actId="20577"/>
          <ac:spMkLst>
            <pc:docMk/>
            <pc:sldMk cId="2800015636" sldId="352"/>
            <ac:spMk id="3" creationId="{BC74E0EA-B50C-767C-88BA-269DE2AE54B8}"/>
          </ac:spMkLst>
        </pc:spChg>
      </pc:sldChg>
      <pc:sldChg chg="addSp modSp new mod">
        <pc:chgData name="Caroline Prodger" userId="e4ef2e75-b60b-401b-8ebe-291bdcf405f4" providerId="ADAL" clId="{5BA0C13D-FBD1-4CC8-BE59-93B75B0993A1}" dt="2022-06-29T10:58:21.758" v="228" actId="14100"/>
        <pc:sldMkLst>
          <pc:docMk/>
          <pc:sldMk cId="3648888330" sldId="353"/>
        </pc:sldMkLst>
        <pc:spChg chg="mod">
          <ac:chgData name="Caroline Prodger" userId="e4ef2e75-b60b-401b-8ebe-291bdcf405f4" providerId="ADAL" clId="{5BA0C13D-FBD1-4CC8-BE59-93B75B0993A1}" dt="2022-06-29T10:49:51.345" v="39" actId="20577"/>
          <ac:spMkLst>
            <pc:docMk/>
            <pc:sldMk cId="3648888330" sldId="353"/>
            <ac:spMk id="2" creationId="{F5381952-5883-4B79-63C0-A3393F78D9F8}"/>
          </ac:spMkLst>
        </pc:spChg>
        <pc:spChg chg="mod">
          <ac:chgData name="Caroline Prodger" userId="e4ef2e75-b60b-401b-8ebe-291bdcf405f4" providerId="ADAL" clId="{5BA0C13D-FBD1-4CC8-BE59-93B75B0993A1}" dt="2022-06-29T10:58:16.861" v="226" actId="14100"/>
          <ac:spMkLst>
            <pc:docMk/>
            <pc:sldMk cId="3648888330" sldId="353"/>
            <ac:spMk id="3" creationId="{A1871FF6-F6B8-A935-B1C0-1A5DDEAB3422}"/>
          </ac:spMkLst>
        </pc:spChg>
        <pc:picChg chg="add mod">
          <ac:chgData name="Caroline Prodger" userId="e4ef2e75-b60b-401b-8ebe-291bdcf405f4" providerId="ADAL" clId="{5BA0C13D-FBD1-4CC8-BE59-93B75B0993A1}" dt="2022-06-29T10:58:21.758" v="228" actId="14100"/>
          <ac:picMkLst>
            <pc:docMk/>
            <pc:sldMk cId="3648888330" sldId="353"/>
            <ac:picMk id="5" creationId="{93990435-28E6-4725-3FAE-20BA1EEF96C7}"/>
          </ac:picMkLst>
        </pc:picChg>
      </pc:sldChg>
      <pc:sldChg chg="addSp delSp modSp new mod">
        <pc:chgData name="Caroline Prodger" userId="e4ef2e75-b60b-401b-8ebe-291bdcf405f4" providerId="ADAL" clId="{5BA0C13D-FBD1-4CC8-BE59-93B75B0993A1}" dt="2022-06-29T11:15:47.152" v="727" actId="20577"/>
        <pc:sldMkLst>
          <pc:docMk/>
          <pc:sldMk cId="3655552565" sldId="354"/>
        </pc:sldMkLst>
        <pc:spChg chg="mod">
          <ac:chgData name="Caroline Prodger" userId="e4ef2e75-b60b-401b-8ebe-291bdcf405f4" providerId="ADAL" clId="{5BA0C13D-FBD1-4CC8-BE59-93B75B0993A1}" dt="2022-06-29T11:06:17.614" v="295" actId="313"/>
          <ac:spMkLst>
            <pc:docMk/>
            <pc:sldMk cId="3655552565" sldId="354"/>
            <ac:spMk id="2" creationId="{1DB38CC2-EFA9-3759-A5C3-DDB76E55712A}"/>
          </ac:spMkLst>
        </pc:spChg>
        <pc:spChg chg="mod">
          <ac:chgData name="Caroline Prodger" userId="e4ef2e75-b60b-401b-8ebe-291bdcf405f4" providerId="ADAL" clId="{5BA0C13D-FBD1-4CC8-BE59-93B75B0993A1}" dt="2022-06-29T11:15:47.152" v="727" actId="20577"/>
          <ac:spMkLst>
            <pc:docMk/>
            <pc:sldMk cId="3655552565" sldId="354"/>
            <ac:spMk id="3" creationId="{98E78FBB-30F1-F1FF-B1D4-4DAAE45768C4}"/>
          </ac:spMkLst>
        </pc:spChg>
        <pc:spChg chg="add mod">
          <ac:chgData name="Caroline Prodger" userId="e4ef2e75-b60b-401b-8ebe-291bdcf405f4" providerId="ADAL" clId="{5BA0C13D-FBD1-4CC8-BE59-93B75B0993A1}" dt="2022-06-29T11:13:38.412" v="705" actId="1076"/>
          <ac:spMkLst>
            <pc:docMk/>
            <pc:sldMk cId="3655552565" sldId="354"/>
            <ac:spMk id="5" creationId="{D6D582F4-9564-9E68-9030-70183ACAB51C}"/>
          </ac:spMkLst>
        </pc:spChg>
        <pc:picChg chg="add del mod modCrop">
          <ac:chgData name="Caroline Prodger" userId="e4ef2e75-b60b-401b-8ebe-291bdcf405f4" providerId="ADAL" clId="{5BA0C13D-FBD1-4CC8-BE59-93B75B0993A1}" dt="2022-06-29T11:14:17.720" v="713" actId="21"/>
          <ac:picMkLst>
            <pc:docMk/>
            <pc:sldMk cId="3655552565" sldId="354"/>
            <ac:picMk id="7" creationId="{A2EB779F-D162-5FB7-EE39-027FBC5C8E88}"/>
          </ac:picMkLst>
        </pc:picChg>
        <pc:picChg chg="add mod">
          <ac:chgData name="Caroline Prodger" userId="e4ef2e75-b60b-401b-8ebe-291bdcf405f4" providerId="ADAL" clId="{5BA0C13D-FBD1-4CC8-BE59-93B75B0993A1}" dt="2022-06-29T11:15:19.939" v="717" actId="1076"/>
          <ac:picMkLst>
            <pc:docMk/>
            <pc:sldMk cId="3655552565" sldId="354"/>
            <ac:picMk id="9" creationId="{226D99C7-9F77-81FF-9BBC-45D276F7440A}"/>
          </ac:picMkLst>
        </pc:picChg>
      </pc:sldChg>
      <pc:sldChg chg="addSp delSp modSp new mod">
        <pc:chgData name="Caroline Prodger" userId="e4ef2e75-b60b-401b-8ebe-291bdcf405f4" providerId="ADAL" clId="{5BA0C13D-FBD1-4CC8-BE59-93B75B0993A1}" dt="2022-06-29T11:33:13.507" v="1113" actId="1076"/>
        <pc:sldMkLst>
          <pc:docMk/>
          <pc:sldMk cId="1156761086" sldId="355"/>
        </pc:sldMkLst>
        <pc:spChg chg="mod">
          <ac:chgData name="Caroline Prodger" userId="e4ef2e75-b60b-401b-8ebe-291bdcf405f4" providerId="ADAL" clId="{5BA0C13D-FBD1-4CC8-BE59-93B75B0993A1}" dt="2022-06-29T11:27:28.233" v="872"/>
          <ac:spMkLst>
            <pc:docMk/>
            <pc:sldMk cId="1156761086" sldId="355"/>
            <ac:spMk id="2" creationId="{9E7901D5-5861-66D6-06F6-87A69506224B}"/>
          </ac:spMkLst>
        </pc:spChg>
        <pc:spChg chg="mod">
          <ac:chgData name="Caroline Prodger" userId="e4ef2e75-b60b-401b-8ebe-291bdcf405f4" providerId="ADAL" clId="{5BA0C13D-FBD1-4CC8-BE59-93B75B0993A1}" dt="2022-06-29T11:31:40.051" v="1069" actId="20577"/>
          <ac:spMkLst>
            <pc:docMk/>
            <pc:sldMk cId="1156761086" sldId="355"/>
            <ac:spMk id="3" creationId="{754C26CD-C9DC-87FC-AD97-3B9A4A6DE741}"/>
          </ac:spMkLst>
        </pc:spChg>
        <pc:spChg chg="add mod">
          <ac:chgData name="Caroline Prodger" userId="e4ef2e75-b60b-401b-8ebe-291bdcf405f4" providerId="ADAL" clId="{5BA0C13D-FBD1-4CC8-BE59-93B75B0993A1}" dt="2022-06-29T11:33:13.507" v="1113" actId="1076"/>
          <ac:spMkLst>
            <pc:docMk/>
            <pc:sldMk cId="1156761086" sldId="355"/>
            <ac:spMk id="4" creationId="{60884771-59BD-715C-904B-12C35E8DEE6C}"/>
          </ac:spMkLst>
        </pc:spChg>
        <pc:spChg chg="add del mod">
          <ac:chgData name="Caroline Prodger" userId="e4ef2e75-b60b-401b-8ebe-291bdcf405f4" providerId="ADAL" clId="{5BA0C13D-FBD1-4CC8-BE59-93B75B0993A1}" dt="2022-06-29T11:32:05.506" v="1079"/>
          <ac:spMkLst>
            <pc:docMk/>
            <pc:sldMk cId="1156761086" sldId="355"/>
            <ac:spMk id="5" creationId="{C67EC327-DB40-C9D7-05AC-25614FE536D5}"/>
          </ac:spMkLst>
        </pc:spChg>
        <pc:spChg chg="add mod">
          <ac:chgData name="Caroline Prodger" userId="e4ef2e75-b60b-401b-8ebe-291bdcf405f4" providerId="ADAL" clId="{5BA0C13D-FBD1-4CC8-BE59-93B75B0993A1}" dt="2022-06-29T11:32:34.758" v="1101" actId="1076"/>
          <ac:spMkLst>
            <pc:docMk/>
            <pc:sldMk cId="1156761086" sldId="355"/>
            <ac:spMk id="6" creationId="{7ED717AA-585E-C74D-2F9B-1EDE1F383F99}"/>
          </ac:spMkLst>
        </pc:spChg>
        <pc:spChg chg="add mod">
          <ac:chgData name="Caroline Prodger" userId="e4ef2e75-b60b-401b-8ebe-291bdcf405f4" providerId="ADAL" clId="{5BA0C13D-FBD1-4CC8-BE59-93B75B0993A1}" dt="2022-06-29T11:32:50.817" v="1107" actId="1076"/>
          <ac:spMkLst>
            <pc:docMk/>
            <pc:sldMk cId="1156761086" sldId="355"/>
            <ac:spMk id="7" creationId="{73B160D1-85D7-4F4F-101D-5A2C4E1A94FC}"/>
          </ac:spMkLst>
        </pc:spChg>
        <pc:spChg chg="add mod">
          <ac:chgData name="Caroline Prodger" userId="e4ef2e75-b60b-401b-8ebe-291bdcf405f4" providerId="ADAL" clId="{5BA0C13D-FBD1-4CC8-BE59-93B75B0993A1}" dt="2022-06-29T11:32:59.644" v="1109" actId="14100"/>
          <ac:spMkLst>
            <pc:docMk/>
            <pc:sldMk cId="1156761086" sldId="355"/>
            <ac:spMk id="8" creationId="{3A7C0EE8-0C2C-BC34-72F8-53D799B84BAC}"/>
          </ac:spMkLst>
        </pc:spChg>
        <pc:spChg chg="add mod">
          <ac:chgData name="Caroline Prodger" userId="e4ef2e75-b60b-401b-8ebe-291bdcf405f4" providerId="ADAL" clId="{5BA0C13D-FBD1-4CC8-BE59-93B75B0993A1}" dt="2022-06-29T11:33:07.624" v="1111" actId="1076"/>
          <ac:spMkLst>
            <pc:docMk/>
            <pc:sldMk cId="1156761086" sldId="355"/>
            <ac:spMk id="9" creationId="{4AA3FFE5-7962-5757-70B3-0B960CEE9095}"/>
          </ac:spMkLst>
        </pc:spChg>
        <pc:spChg chg="add mod">
          <ac:chgData name="Caroline Prodger" userId="e4ef2e75-b60b-401b-8ebe-291bdcf405f4" providerId="ADAL" clId="{5BA0C13D-FBD1-4CC8-BE59-93B75B0993A1}" dt="2022-06-29T11:33:05.409" v="1110" actId="1076"/>
          <ac:spMkLst>
            <pc:docMk/>
            <pc:sldMk cId="1156761086" sldId="355"/>
            <ac:spMk id="10" creationId="{1DA730B0-E80E-ABAA-ED92-47F8B71932F7}"/>
          </ac:spMkLst>
        </pc:spChg>
        <pc:spChg chg="add mod">
          <ac:chgData name="Caroline Prodger" userId="e4ef2e75-b60b-401b-8ebe-291bdcf405f4" providerId="ADAL" clId="{5BA0C13D-FBD1-4CC8-BE59-93B75B0993A1}" dt="2022-06-29T11:31:50.826" v="1073" actId="1076"/>
          <ac:spMkLst>
            <pc:docMk/>
            <pc:sldMk cId="1156761086" sldId="355"/>
            <ac:spMk id="11" creationId="{18DF71C3-E04B-48B2-F1B5-20410FD951F6}"/>
          </ac:spMkLst>
        </pc:spChg>
        <pc:spChg chg="add mod">
          <ac:chgData name="Caroline Prodger" userId="e4ef2e75-b60b-401b-8ebe-291bdcf405f4" providerId="ADAL" clId="{5BA0C13D-FBD1-4CC8-BE59-93B75B0993A1}" dt="2022-06-29T11:31:42.772" v="1070" actId="1076"/>
          <ac:spMkLst>
            <pc:docMk/>
            <pc:sldMk cId="1156761086" sldId="355"/>
            <ac:spMk id="12" creationId="{6596D849-EEAF-0838-4B9C-CC135F3F9799}"/>
          </ac:spMkLst>
        </pc:spChg>
        <pc:spChg chg="add mod">
          <ac:chgData name="Caroline Prodger" userId="e4ef2e75-b60b-401b-8ebe-291bdcf405f4" providerId="ADAL" clId="{5BA0C13D-FBD1-4CC8-BE59-93B75B0993A1}" dt="2022-06-29T11:31:54.092" v="1074" actId="1076"/>
          <ac:spMkLst>
            <pc:docMk/>
            <pc:sldMk cId="1156761086" sldId="355"/>
            <ac:spMk id="13" creationId="{599C3ECF-88E2-F1D3-DD17-EAD0933E32BA}"/>
          </ac:spMkLst>
        </pc:spChg>
        <pc:spChg chg="add mod">
          <ac:chgData name="Caroline Prodger" userId="e4ef2e75-b60b-401b-8ebe-291bdcf405f4" providerId="ADAL" clId="{5BA0C13D-FBD1-4CC8-BE59-93B75B0993A1}" dt="2022-06-29T11:33:10.560" v="1112" actId="1076"/>
          <ac:spMkLst>
            <pc:docMk/>
            <pc:sldMk cId="1156761086" sldId="355"/>
            <ac:spMk id="14" creationId="{307125C3-0426-046F-D7B5-2B259400405B}"/>
          </ac:spMkLst>
        </pc:spChg>
      </pc:sldChg>
      <pc:sldChg chg="addSp delSp modSp new mod">
        <pc:chgData name="Caroline Prodger" userId="e4ef2e75-b60b-401b-8ebe-291bdcf405f4" providerId="ADAL" clId="{5BA0C13D-FBD1-4CC8-BE59-93B75B0993A1}" dt="2022-06-29T11:52:47.798" v="1425" actId="12"/>
        <pc:sldMkLst>
          <pc:docMk/>
          <pc:sldMk cId="3343105994" sldId="356"/>
        </pc:sldMkLst>
        <pc:spChg chg="mod">
          <ac:chgData name="Caroline Prodger" userId="e4ef2e75-b60b-401b-8ebe-291bdcf405f4" providerId="ADAL" clId="{5BA0C13D-FBD1-4CC8-BE59-93B75B0993A1}" dt="2022-06-29T11:52:19.800" v="1420" actId="20577"/>
          <ac:spMkLst>
            <pc:docMk/>
            <pc:sldMk cId="3343105994" sldId="356"/>
            <ac:spMk id="2" creationId="{281B7309-C3A8-E5FF-2475-51750B73E425}"/>
          </ac:spMkLst>
        </pc:spChg>
        <pc:spChg chg="del">
          <ac:chgData name="Caroline Prodger" userId="e4ef2e75-b60b-401b-8ebe-291bdcf405f4" providerId="ADAL" clId="{5BA0C13D-FBD1-4CC8-BE59-93B75B0993A1}" dt="2022-06-29T11:52:01.727" v="1391"/>
          <ac:spMkLst>
            <pc:docMk/>
            <pc:sldMk cId="3343105994" sldId="356"/>
            <ac:spMk id="3" creationId="{3D06B3ED-588B-7185-31E7-E11792997D5F}"/>
          </ac:spMkLst>
        </pc:spChg>
        <pc:spChg chg="add mod">
          <ac:chgData name="Caroline Prodger" userId="e4ef2e75-b60b-401b-8ebe-291bdcf405f4" providerId="ADAL" clId="{5BA0C13D-FBD1-4CC8-BE59-93B75B0993A1}" dt="2022-06-29T11:52:47.798" v="1425" actId="12"/>
          <ac:spMkLst>
            <pc:docMk/>
            <pc:sldMk cId="3343105994" sldId="356"/>
            <ac:spMk id="4" creationId="{5F05C93A-5811-65D3-E03D-4AF431199685}"/>
          </ac:spMkLst>
        </pc:spChg>
      </pc:sldChg>
    </pc:docChg>
  </pc:docChgLst>
  <pc:docChgLst>
    <pc:chgData name="allie scripps" userId="f3c1140457db793c" providerId="LiveId" clId="{12DE4F4C-BC30-45FF-AA87-2207A4F2C9E9}"/>
    <pc:docChg chg="custSel modSld">
      <pc:chgData name="allie scripps" userId="f3c1140457db793c" providerId="LiveId" clId="{12DE4F4C-BC30-45FF-AA87-2207A4F2C9E9}" dt="2022-04-21T10:37:59.351" v="301" actId="478"/>
      <pc:docMkLst>
        <pc:docMk/>
      </pc:docMkLst>
      <pc:sldChg chg="modSp mod">
        <pc:chgData name="allie scripps" userId="f3c1140457db793c" providerId="LiveId" clId="{12DE4F4C-BC30-45FF-AA87-2207A4F2C9E9}" dt="2022-04-21T10:19:22.650" v="0" actId="313"/>
        <pc:sldMkLst>
          <pc:docMk/>
          <pc:sldMk cId="0" sldId="256"/>
        </pc:sldMkLst>
        <pc:spChg chg="mod">
          <ac:chgData name="allie scripps" userId="f3c1140457db793c" providerId="LiveId" clId="{12DE4F4C-BC30-45FF-AA87-2207A4F2C9E9}" dt="2022-04-21T10:19:22.650" v="0" actId="313"/>
          <ac:spMkLst>
            <pc:docMk/>
            <pc:sldMk cId="0" sldId="256"/>
            <ac:spMk id="2053" creationId="{00000000-0000-0000-0000-000000000000}"/>
          </ac:spMkLst>
        </pc:spChg>
      </pc:sldChg>
      <pc:sldChg chg="delSp modSp mod">
        <pc:chgData name="allie scripps" userId="f3c1140457db793c" providerId="LiveId" clId="{12DE4F4C-BC30-45FF-AA87-2207A4F2C9E9}" dt="2022-04-21T10:37:59.351" v="301" actId="478"/>
        <pc:sldMkLst>
          <pc:docMk/>
          <pc:sldMk cId="0" sldId="267"/>
        </pc:sldMkLst>
        <pc:spChg chg="del">
          <ac:chgData name="allie scripps" userId="f3c1140457db793c" providerId="LiveId" clId="{12DE4F4C-BC30-45FF-AA87-2207A4F2C9E9}" dt="2022-04-21T10:37:59.351" v="301" actId="478"/>
          <ac:spMkLst>
            <pc:docMk/>
            <pc:sldMk cId="0" sldId="267"/>
            <ac:spMk id="2" creationId="{C855CB61-441F-4AF0-AAA4-6431927C0E15}"/>
          </ac:spMkLst>
        </pc:spChg>
        <pc:spChg chg="del mod">
          <ac:chgData name="allie scripps" userId="f3c1140457db793c" providerId="LiveId" clId="{12DE4F4C-BC30-45FF-AA87-2207A4F2C9E9}" dt="2022-04-21T10:37:54.794" v="300" actId="478"/>
          <ac:spMkLst>
            <pc:docMk/>
            <pc:sldMk cId="0" sldId="267"/>
            <ac:spMk id="3" creationId="{105F374A-B56D-4CA5-81D4-9FC175BEBB7D}"/>
          </ac:spMkLst>
        </pc:spChg>
      </pc:sldChg>
      <pc:sldChg chg="modSp mod">
        <pc:chgData name="allie scripps" userId="f3c1140457db793c" providerId="LiveId" clId="{12DE4F4C-BC30-45FF-AA87-2207A4F2C9E9}" dt="2022-04-21T10:19:40.618" v="2" actId="255"/>
        <pc:sldMkLst>
          <pc:docMk/>
          <pc:sldMk cId="0" sldId="334"/>
        </pc:sldMkLst>
        <pc:spChg chg="mod">
          <ac:chgData name="allie scripps" userId="f3c1140457db793c" providerId="LiveId" clId="{12DE4F4C-BC30-45FF-AA87-2207A4F2C9E9}" dt="2022-04-21T10:19:40.618" v="2" actId="255"/>
          <ac:spMkLst>
            <pc:docMk/>
            <pc:sldMk cId="0" sldId="334"/>
            <ac:spMk id="5" creationId="{E38BA42F-07AB-6DA9-662B-BCFC6CF0A1B0}"/>
          </ac:spMkLst>
        </pc:spChg>
      </pc:sldChg>
      <pc:sldChg chg="modSp mod">
        <pc:chgData name="allie scripps" userId="f3c1140457db793c" providerId="LiveId" clId="{12DE4F4C-BC30-45FF-AA87-2207A4F2C9E9}" dt="2022-04-21T10:21:18.627" v="16" actId="1076"/>
        <pc:sldMkLst>
          <pc:docMk/>
          <pc:sldMk cId="0" sldId="335"/>
        </pc:sldMkLst>
        <pc:spChg chg="mod">
          <ac:chgData name="allie scripps" userId="f3c1140457db793c" providerId="LiveId" clId="{12DE4F4C-BC30-45FF-AA87-2207A4F2C9E9}" dt="2022-04-21T10:21:18.627" v="16" actId="1076"/>
          <ac:spMkLst>
            <pc:docMk/>
            <pc:sldMk cId="0" sldId="335"/>
            <ac:spMk id="3" creationId="{00000000-0000-0000-0000-000000000000}"/>
          </ac:spMkLst>
        </pc:spChg>
        <pc:picChg chg="mod modCrop">
          <ac:chgData name="allie scripps" userId="f3c1140457db793c" providerId="LiveId" clId="{12DE4F4C-BC30-45FF-AA87-2207A4F2C9E9}" dt="2022-04-21T10:21:10.563" v="15" actId="14100"/>
          <ac:picMkLst>
            <pc:docMk/>
            <pc:sldMk cId="0" sldId="335"/>
            <ac:picMk id="4" creationId="{276B0FDC-3F06-72AA-21C0-F8BB007588B4}"/>
          </ac:picMkLst>
        </pc:picChg>
      </pc:sldChg>
      <pc:sldChg chg="modSp mod">
        <pc:chgData name="allie scripps" userId="f3c1140457db793c" providerId="LiveId" clId="{12DE4F4C-BC30-45FF-AA87-2207A4F2C9E9}" dt="2022-04-21T10:22:13.651" v="19" actId="1076"/>
        <pc:sldMkLst>
          <pc:docMk/>
          <pc:sldMk cId="0" sldId="336"/>
        </pc:sldMkLst>
        <pc:spChg chg="mod">
          <ac:chgData name="allie scripps" userId="f3c1140457db793c" providerId="LiveId" clId="{12DE4F4C-BC30-45FF-AA87-2207A4F2C9E9}" dt="2022-04-21T10:21:40.091" v="18" actId="113"/>
          <ac:spMkLst>
            <pc:docMk/>
            <pc:sldMk cId="0" sldId="336"/>
            <ac:spMk id="2" creationId="{00000000-0000-0000-0000-000000000000}"/>
          </ac:spMkLst>
        </pc:spChg>
        <pc:spChg chg="mod">
          <ac:chgData name="allie scripps" userId="f3c1140457db793c" providerId="LiveId" clId="{12DE4F4C-BC30-45FF-AA87-2207A4F2C9E9}" dt="2022-04-21T10:22:13.651" v="19" actId="1076"/>
          <ac:spMkLst>
            <pc:docMk/>
            <pc:sldMk cId="0" sldId="336"/>
            <ac:spMk id="3" creationId="{00000000-0000-0000-0000-000000000000}"/>
          </ac:spMkLst>
        </pc:spChg>
      </pc:sldChg>
      <pc:sldChg chg="modSp mod">
        <pc:chgData name="allie scripps" userId="f3c1140457db793c" providerId="LiveId" clId="{12DE4F4C-BC30-45FF-AA87-2207A4F2C9E9}" dt="2022-04-21T10:21:28.492" v="17" actId="20577"/>
        <pc:sldMkLst>
          <pc:docMk/>
          <pc:sldMk cId="1344420749" sldId="344"/>
        </pc:sldMkLst>
        <pc:graphicFrameChg chg="modGraphic">
          <ac:chgData name="allie scripps" userId="f3c1140457db793c" providerId="LiveId" clId="{12DE4F4C-BC30-45FF-AA87-2207A4F2C9E9}" dt="2022-04-21T10:21:28.492" v="17" actId="20577"/>
          <ac:graphicFrameMkLst>
            <pc:docMk/>
            <pc:sldMk cId="1344420749" sldId="344"/>
            <ac:graphicFrameMk id="4" creationId="{19BBC1C0-B9C9-F2F5-E842-E837AEB9E9AD}"/>
          </ac:graphicFrameMkLst>
        </pc:graphicFrameChg>
      </pc:sldChg>
      <pc:sldChg chg="modSp mod">
        <pc:chgData name="allie scripps" userId="f3c1140457db793c" providerId="LiveId" clId="{12DE4F4C-BC30-45FF-AA87-2207A4F2C9E9}" dt="2022-04-21T10:19:47.382" v="3" actId="1076"/>
        <pc:sldMkLst>
          <pc:docMk/>
          <pc:sldMk cId="2388602599" sldId="345"/>
        </pc:sldMkLst>
        <pc:graphicFrameChg chg="mod">
          <ac:chgData name="allie scripps" userId="f3c1140457db793c" providerId="LiveId" clId="{12DE4F4C-BC30-45FF-AA87-2207A4F2C9E9}" dt="2022-04-21T10:19:47.382" v="3" actId="1076"/>
          <ac:graphicFrameMkLst>
            <pc:docMk/>
            <pc:sldMk cId="2388602599" sldId="345"/>
            <ac:graphicFrameMk id="4" creationId="{7DC88D3E-2E42-5A8C-17D5-156307A6C8EE}"/>
          </ac:graphicFrameMkLst>
        </pc:graphicFrameChg>
      </pc:sldChg>
      <pc:sldChg chg="addSp modSp mod modNotesTx">
        <pc:chgData name="allie scripps" userId="f3c1140457db793c" providerId="LiveId" clId="{12DE4F4C-BC30-45FF-AA87-2207A4F2C9E9}" dt="2022-04-21T10:37:02.369" v="298" actId="1076"/>
        <pc:sldMkLst>
          <pc:docMk/>
          <pc:sldMk cId="2094070623" sldId="347"/>
        </pc:sldMkLst>
        <pc:spChg chg="mod">
          <ac:chgData name="allie scripps" userId="f3c1140457db793c" providerId="LiveId" clId="{12DE4F4C-BC30-45FF-AA87-2207A4F2C9E9}" dt="2022-04-21T10:36:14.943" v="285" actId="14100"/>
          <ac:spMkLst>
            <pc:docMk/>
            <pc:sldMk cId="2094070623" sldId="347"/>
            <ac:spMk id="3" creationId="{5219E30A-31C3-89A6-E938-31ADA1CAD99A}"/>
          </ac:spMkLst>
        </pc:spChg>
        <pc:picChg chg="add mod ord">
          <ac:chgData name="allie scripps" userId="f3c1140457db793c" providerId="LiveId" clId="{12DE4F4C-BC30-45FF-AA87-2207A4F2C9E9}" dt="2022-04-21T10:35:03.636" v="269" actId="1076"/>
          <ac:picMkLst>
            <pc:docMk/>
            <pc:sldMk cId="2094070623" sldId="347"/>
            <ac:picMk id="4" creationId="{C9DBA446-8E96-4867-8B98-46E542074EEE}"/>
          </ac:picMkLst>
        </pc:picChg>
        <pc:picChg chg="add mod modCrop">
          <ac:chgData name="allie scripps" userId="f3c1140457db793c" providerId="LiveId" clId="{12DE4F4C-BC30-45FF-AA87-2207A4F2C9E9}" dt="2022-04-21T10:37:02.369" v="298" actId="1076"/>
          <ac:picMkLst>
            <pc:docMk/>
            <pc:sldMk cId="2094070623" sldId="347"/>
            <ac:picMk id="5" creationId="{67EEF6C9-8079-48E1-8922-016CE7E9765E}"/>
          </ac:picMkLst>
        </pc:picChg>
      </pc:sldChg>
      <pc:sldChg chg="addSp modSp mod modNotesTx">
        <pc:chgData name="allie scripps" userId="f3c1140457db793c" providerId="LiveId" clId="{12DE4F4C-BC30-45FF-AA87-2207A4F2C9E9}" dt="2022-04-21T10:31:40.147" v="263" actId="20577"/>
        <pc:sldMkLst>
          <pc:docMk/>
          <pc:sldMk cId="3005596973" sldId="349"/>
        </pc:sldMkLst>
        <pc:spChg chg="mod">
          <ac:chgData name="allie scripps" userId="f3c1140457db793c" providerId="LiveId" clId="{12DE4F4C-BC30-45FF-AA87-2207A4F2C9E9}" dt="2022-04-21T10:29:24.744" v="253" actId="20577"/>
          <ac:spMkLst>
            <pc:docMk/>
            <pc:sldMk cId="3005596973" sldId="349"/>
            <ac:spMk id="3" creationId="{662A553F-D07E-B7DA-46D2-7A1ADAA967C4}"/>
          </ac:spMkLst>
        </pc:spChg>
        <pc:picChg chg="add mod ord">
          <ac:chgData name="allie scripps" userId="f3c1140457db793c" providerId="LiveId" clId="{12DE4F4C-BC30-45FF-AA87-2207A4F2C9E9}" dt="2022-04-21T10:29:35.649" v="254" actId="1076"/>
          <ac:picMkLst>
            <pc:docMk/>
            <pc:sldMk cId="3005596973" sldId="349"/>
            <ac:picMk id="4" creationId="{83058FC5-DB8C-4610-B347-AE4C4EE0D5B6}"/>
          </ac:picMkLst>
        </pc:picChg>
      </pc:sldChg>
      <pc:sldChg chg="modSp mod">
        <pc:chgData name="allie scripps" userId="f3c1140457db793c" providerId="LiveId" clId="{12DE4F4C-BC30-45FF-AA87-2207A4F2C9E9}" dt="2022-04-21T10:24:34.628" v="36" actId="20577"/>
        <pc:sldMkLst>
          <pc:docMk/>
          <pc:sldMk cId="2214900356" sldId="351"/>
        </pc:sldMkLst>
        <pc:spChg chg="mod">
          <ac:chgData name="allie scripps" userId="f3c1140457db793c" providerId="LiveId" clId="{12DE4F4C-BC30-45FF-AA87-2207A4F2C9E9}" dt="2022-04-21T10:24:34.628" v="36" actId="20577"/>
          <ac:spMkLst>
            <pc:docMk/>
            <pc:sldMk cId="2214900356" sldId="351"/>
            <ac:spMk id="3" creationId="{825F2CA9-AD33-47D1-CC80-CB6DE5649FFE}"/>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93C340E9-9D7E-4310-A9C1-6476820316C1}"/>
    <pc:docChg chg="custSel addSld modSld">
      <pc:chgData name="Caroline Prodger" userId="e4ef2e75-b60b-401b-8ebe-291bdcf405f4" providerId="ADAL" clId="{93C340E9-9D7E-4310-A9C1-6476820316C1}" dt="2022-07-01T12:22:09.937" v="671" actId="20577"/>
      <pc:docMkLst>
        <pc:docMk/>
      </pc:docMkLst>
      <pc:sldChg chg="modSp mod">
        <pc:chgData name="Caroline Prodger" userId="e4ef2e75-b60b-401b-8ebe-291bdcf405f4" providerId="ADAL" clId="{93C340E9-9D7E-4310-A9C1-6476820316C1}" dt="2022-06-30T10:10:01.481" v="1" actId="20577"/>
        <pc:sldMkLst>
          <pc:docMk/>
          <pc:sldMk cId="0" sldId="334"/>
        </pc:sldMkLst>
        <pc:spChg chg="mod">
          <ac:chgData name="Caroline Prodger" userId="e4ef2e75-b60b-401b-8ebe-291bdcf405f4" providerId="ADAL" clId="{93C340E9-9D7E-4310-A9C1-6476820316C1}" dt="2022-06-30T10:10:01.481" v="1" actId="20577"/>
          <ac:spMkLst>
            <pc:docMk/>
            <pc:sldMk cId="0" sldId="334"/>
            <ac:spMk id="2" creationId="{00000000-0000-0000-0000-000000000000}"/>
          </ac:spMkLst>
        </pc:spChg>
      </pc:sldChg>
      <pc:sldChg chg="modSp mod">
        <pc:chgData name="Caroline Prodger" userId="e4ef2e75-b60b-401b-8ebe-291bdcf405f4" providerId="ADAL" clId="{93C340E9-9D7E-4310-A9C1-6476820316C1}" dt="2022-06-30T10:32:30.866" v="437" actId="255"/>
        <pc:sldMkLst>
          <pc:docMk/>
          <pc:sldMk cId="0" sldId="337"/>
        </pc:sldMkLst>
        <pc:spChg chg="mod">
          <ac:chgData name="Caroline Prodger" userId="e4ef2e75-b60b-401b-8ebe-291bdcf405f4" providerId="ADAL" clId="{93C340E9-9D7E-4310-A9C1-6476820316C1}" dt="2022-06-30T10:32:30.866" v="437" actId="255"/>
          <ac:spMkLst>
            <pc:docMk/>
            <pc:sldMk cId="0" sldId="337"/>
            <ac:spMk id="3" creationId="{00000000-0000-0000-0000-000000000000}"/>
          </ac:spMkLst>
        </pc:spChg>
      </pc:sldChg>
      <pc:sldChg chg="addSp modSp new mod">
        <pc:chgData name="Caroline Prodger" userId="e4ef2e75-b60b-401b-8ebe-291bdcf405f4" providerId="ADAL" clId="{93C340E9-9D7E-4310-A9C1-6476820316C1}" dt="2022-07-01T12:22:09.937" v="671" actId="20577"/>
        <pc:sldMkLst>
          <pc:docMk/>
          <pc:sldMk cId="3057076806" sldId="357"/>
        </pc:sldMkLst>
        <pc:spChg chg="mod">
          <ac:chgData name="Caroline Prodger" userId="e4ef2e75-b60b-401b-8ebe-291bdcf405f4" providerId="ADAL" clId="{93C340E9-9D7E-4310-A9C1-6476820316C1}" dt="2022-07-01T12:20:28.487" v="447" actId="20577"/>
          <ac:spMkLst>
            <pc:docMk/>
            <pc:sldMk cId="3057076806" sldId="357"/>
            <ac:spMk id="2" creationId="{36C2E5BA-4D1F-C4B1-D66B-CD63BBE78124}"/>
          </ac:spMkLst>
        </pc:spChg>
        <pc:spChg chg="mod">
          <ac:chgData name="Caroline Prodger" userId="e4ef2e75-b60b-401b-8ebe-291bdcf405f4" providerId="ADAL" clId="{93C340E9-9D7E-4310-A9C1-6476820316C1}" dt="2022-07-01T12:22:09.937" v="671" actId="20577"/>
          <ac:spMkLst>
            <pc:docMk/>
            <pc:sldMk cId="3057076806" sldId="357"/>
            <ac:spMk id="3" creationId="{4394DCE9-C2C9-C76C-A538-352003851C00}"/>
          </ac:spMkLst>
        </pc:spChg>
        <pc:picChg chg="add mod">
          <ac:chgData name="Caroline Prodger" userId="e4ef2e75-b60b-401b-8ebe-291bdcf405f4" providerId="ADAL" clId="{93C340E9-9D7E-4310-A9C1-6476820316C1}" dt="2022-07-01T12:21:59.167" v="670" actId="14100"/>
          <ac:picMkLst>
            <pc:docMk/>
            <pc:sldMk cId="3057076806" sldId="357"/>
            <ac:picMk id="5" creationId="{32A82D99-3E21-DC17-2413-F7E4BFF73737}"/>
          </ac:picMkLst>
        </pc:picChg>
      </pc:sldChg>
    </pc:docChg>
  </pc:docChgLst>
  <pc:docChgLst>
    <pc:chgData name="Caroline Prodger" userId="e4ef2e75-b60b-401b-8ebe-291bdcf405f4" providerId="ADAL" clId="{A3253439-E60E-4B0B-AED4-1BF57FC3DF83}"/>
    <pc:docChg chg="custSel modSld">
      <pc:chgData name="Caroline Prodger" userId="e4ef2e75-b60b-401b-8ebe-291bdcf405f4" providerId="ADAL" clId="{A3253439-E60E-4B0B-AED4-1BF57FC3DF83}" dt="2022-08-08T16:32:58.565" v="25" actId="1076"/>
      <pc:docMkLst>
        <pc:docMk/>
      </pc:docMkLst>
      <pc:sldChg chg="addSp delSp modSp mod">
        <pc:chgData name="Caroline Prodger" userId="e4ef2e75-b60b-401b-8ebe-291bdcf405f4" providerId="ADAL" clId="{A3253439-E60E-4B0B-AED4-1BF57FC3DF83}" dt="2022-08-08T16:17:24.525" v="2" actId="1076"/>
        <pc:sldMkLst>
          <pc:docMk/>
          <pc:sldMk cId="0" sldId="335"/>
        </pc:sldMkLst>
        <pc:picChg chg="del">
          <ac:chgData name="Caroline Prodger" userId="e4ef2e75-b60b-401b-8ebe-291bdcf405f4" providerId="ADAL" clId="{A3253439-E60E-4B0B-AED4-1BF57FC3DF83}" dt="2022-08-08T16:17:20.043" v="0" actId="478"/>
          <ac:picMkLst>
            <pc:docMk/>
            <pc:sldMk cId="0" sldId="335"/>
            <ac:picMk id="4" creationId="{276B0FDC-3F06-72AA-21C0-F8BB007588B4}"/>
          </ac:picMkLst>
        </pc:picChg>
        <pc:picChg chg="add mod">
          <ac:chgData name="Caroline Prodger" userId="e4ef2e75-b60b-401b-8ebe-291bdcf405f4" providerId="ADAL" clId="{A3253439-E60E-4B0B-AED4-1BF57FC3DF83}" dt="2022-08-08T16:17:24.525" v="2" actId="1076"/>
          <ac:picMkLst>
            <pc:docMk/>
            <pc:sldMk cId="0" sldId="335"/>
            <ac:picMk id="6" creationId="{6FC671F4-F799-B5F0-C0F7-CEA093E956F0}"/>
          </ac:picMkLst>
        </pc:picChg>
      </pc:sldChg>
      <pc:sldChg chg="addSp delSp modSp mod modNotesTx">
        <pc:chgData name="Caroline Prodger" userId="e4ef2e75-b60b-401b-8ebe-291bdcf405f4" providerId="ADAL" clId="{A3253439-E60E-4B0B-AED4-1BF57FC3DF83}" dt="2022-08-08T16:32:58.565" v="25" actId="1076"/>
        <pc:sldMkLst>
          <pc:docMk/>
          <pc:sldMk cId="2094070623" sldId="347"/>
        </pc:sldMkLst>
        <pc:spChg chg="mod">
          <ac:chgData name="Caroline Prodger" userId="e4ef2e75-b60b-401b-8ebe-291bdcf405f4" providerId="ADAL" clId="{A3253439-E60E-4B0B-AED4-1BF57FC3DF83}" dt="2022-08-08T16:32:19.035" v="18" actId="14100"/>
          <ac:spMkLst>
            <pc:docMk/>
            <pc:sldMk cId="2094070623" sldId="347"/>
            <ac:spMk id="3" creationId="{5219E30A-31C3-89A6-E938-31ADA1CAD99A}"/>
          </ac:spMkLst>
        </pc:spChg>
        <pc:picChg chg="del">
          <ac:chgData name="Caroline Prodger" userId="e4ef2e75-b60b-401b-8ebe-291bdcf405f4" providerId="ADAL" clId="{A3253439-E60E-4B0B-AED4-1BF57FC3DF83}" dt="2022-08-08T16:32:09.721" v="16" actId="478"/>
          <ac:picMkLst>
            <pc:docMk/>
            <pc:sldMk cId="2094070623" sldId="347"/>
            <ac:picMk id="5" creationId="{67EEF6C9-8079-48E1-8922-016CE7E9765E}"/>
          </ac:picMkLst>
        </pc:picChg>
        <pc:picChg chg="add mod">
          <ac:chgData name="Caroline Prodger" userId="e4ef2e75-b60b-401b-8ebe-291bdcf405f4" providerId="ADAL" clId="{A3253439-E60E-4B0B-AED4-1BF57FC3DF83}" dt="2022-08-08T16:32:58.565" v="25" actId="1076"/>
          <ac:picMkLst>
            <pc:docMk/>
            <pc:sldMk cId="2094070623" sldId="347"/>
            <ac:picMk id="6" creationId="{86200692-5E1B-3DDD-0852-1E47759DDEB1}"/>
          </ac:picMkLst>
        </pc:picChg>
      </pc:sldChg>
      <pc:sldChg chg="modSp mod modNotesTx">
        <pc:chgData name="Caroline Prodger" userId="e4ef2e75-b60b-401b-8ebe-291bdcf405f4" providerId="ADAL" clId="{A3253439-E60E-4B0B-AED4-1BF57FC3DF83}" dt="2022-08-08T16:26:35.987" v="15" actId="20577"/>
        <pc:sldMkLst>
          <pc:docMk/>
          <pc:sldMk cId="3005596973" sldId="349"/>
        </pc:sldMkLst>
        <pc:spChg chg="mod">
          <ac:chgData name="Caroline Prodger" userId="e4ef2e75-b60b-401b-8ebe-291bdcf405f4" providerId="ADAL" clId="{A3253439-E60E-4B0B-AED4-1BF57FC3DF83}" dt="2022-08-08T16:22:03.868" v="14" actId="14100"/>
          <ac:spMkLst>
            <pc:docMk/>
            <pc:sldMk cId="3005596973" sldId="349"/>
            <ac:spMk id="3" creationId="{662A553F-D07E-B7DA-46D2-7A1ADAA967C4}"/>
          </ac:spMkLst>
        </pc:spChg>
      </pc:sldChg>
      <pc:sldChg chg="modSp mod">
        <pc:chgData name="Caroline Prodger" userId="e4ef2e75-b60b-401b-8ebe-291bdcf405f4" providerId="ADAL" clId="{A3253439-E60E-4B0B-AED4-1BF57FC3DF83}" dt="2022-08-08T16:20:12.630" v="11" actId="20577"/>
        <pc:sldMkLst>
          <pc:docMk/>
          <pc:sldMk cId="2214900356" sldId="351"/>
        </pc:sldMkLst>
        <pc:spChg chg="mod">
          <ac:chgData name="Caroline Prodger" userId="e4ef2e75-b60b-401b-8ebe-291bdcf405f4" providerId="ADAL" clId="{A3253439-E60E-4B0B-AED4-1BF57FC3DF83}" dt="2022-08-08T16:20:12.630" v="11" actId="20577"/>
          <ac:spMkLst>
            <pc:docMk/>
            <pc:sldMk cId="2214900356" sldId="351"/>
            <ac:spMk id="2" creationId="{05FFE59F-C4C4-B30B-5E7A-05B5ACE8D7CF}"/>
          </ac:spMkLst>
        </pc:spChg>
      </pc:sldChg>
      <pc:sldChg chg="modSp mod">
        <pc:chgData name="Caroline Prodger" userId="e4ef2e75-b60b-401b-8ebe-291bdcf405f4" providerId="ADAL" clId="{A3253439-E60E-4B0B-AED4-1BF57FC3DF83}" dt="2022-08-08T16:20:26.405" v="12" actId="313"/>
        <pc:sldMkLst>
          <pc:docMk/>
          <pc:sldMk cId="1156761086" sldId="355"/>
        </pc:sldMkLst>
        <pc:spChg chg="mod">
          <ac:chgData name="Caroline Prodger" userId="e4ef2e75-b60b-401b-8ebe-291bdcf405f4" providerId="ADAL" clId="{A3253439-E60E-4B0B-AED4-1BF57FC3DF83}" dt="2022-08-08T16:20:26.405" v="12" actId="313"/>
          <ac:spMkLst>
            <pc:docMk/>
            <pc:sldMk cId="1156761086" sldId="355"/>
            <ac:spMk id="7" creationId="{73B160D1-85D7-4F4F-101D-5A2C4E1A94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275623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802565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31552"/>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p:txBody>
      </p:sp>
      <p:sp>
        <p:nvSpPr>
          <p:cNvPr id="2053" name="Rectangle 15"/>
          <p:cNvSpPr>
            <a:spLocks noGrp="1" noChangeArrowheads="1"/>
          </p:cNvSpPr>
          <p:nvPr>
            <p:ph type="title"/>
          </p:nvPr>
        </p:nvSpPr>
        <p:spPr>
          <a:xfrm>
            <a:off x="457200" y="2830168"/>
            <a:ext cx="8153400" cy="918713"/>
          </a:xfrm>
        </p:spPr>
        <p:txBody>
          <a:bodyPr anchor="t"/>
          <a:lstStyle/>
          <a:p>
            <a:r>
              <a:rPr lang="en-GB" dirty="0">
                <a:solidFill>
                  <a:schemeClr val="tx1"/>
                </a:solidFill>
                <a:ea typeface="+mj-lt"/>
                <a:cs typeface="+mj-lt"/>
              </a:rPr>
              <a:t>1.2 The role of maintenance, repair and installation in engineering</a:t>
            </a:r>
            <a:br>
              <a:rPr lang="en-GB" dirty="0">
                <a:ea typeface="+mj-lt"/>
                <a:cs typeface="+mj-lt"/>
              </a:rPr>
            </a:br>
            <a:br>
              <a:rPr lang="en-GB" dirty="0">
                <a:ea typeface="+mj-lt"/>
                <a:cs typeface="+mj-lt"/>
              </a:rPr>
            </a:br>
            <a:r>
              <a:rPr lang="en-GB" dirty="0">
                <a:ea typeface="+mj-lt"/>
                <a:cs typeface="+mj-lt"/>
              </a:rPr>
              <a:t>PowerPoint 4: Maintenance activities</a:t>
            </a:r>
          </a:p>
          <a:p>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9967-C2D6-49F2-31A5-450BF2072DB2}"/>
              </a:ext>
            </a:extLst>
          </p:cNvPr>
          <p:cNvSpPr>
            <a:spLocks noGrp="1"/>
          </p:cNvSpPr>
          <p:nvPr>
            <p:ph type="title"/>
          </p:nvPr>
        </p:nvSpPr>
        <p:spPr/>
        <p:txBody>
          <a:bodyPr/>
          <a:lstStyle/>
          <a:p>
            <a:r>
              <a:rPr lang="en-GB" dirty="0">
                <a:ea typeface="ＭＳ Ｐゴシック"/>
              </a:rPr>
              <a:t>Advantages and disadvantages of PM</a:t>
            </a:r>
          </a:p>
          <a:p>
            <a:endParaRPr lang="en-GB" dirty="0"/>
          </a:p>
        </p:txBody>
      </p:sp>
      <p:graphicFrame>
        <p:nvGraphicFramePr>
          <p:cNvPr id="5" name="Content Placeholder 4">
            <a:extLst>
              <a:ext uri="{FF2B5EF4-FFF2-40B4-BE49-F238E27FC236}">
                <a16:creationId xmlns:a16="http://schemas.microsoft.com/office/drawing/2014/main" id="{1F6DB682-1241-28AF-C484-0A373BF9578E}"/>
              </a:ext>
            </a:extLst>
          </p:cNvPr>
          <p:cNvGraphicFramePr>
            <a:graphicFrameLocks noGrp="1"/>
          </p:cNvGraphicFramePr>
          <p:nvPr>
            <p:ph sz="quarter" idx="10"/>
            <p:extLst>
              <p:ext uri="{D42A27DB-BD31-4B8C-83A1-F6EECF244321}">
                <p14:modId xmlns:p14="http://schemas.microsoft.com/office/powerpoint/2010/main" val="331952137"/>
              </p:ext>
            </p:extLst>
          </p:nvPr>
        </p:nvGraphicFramePr>
        <p:xfrm>
          <a:off x="457200" y="2014508"/>
          <a:ext cx="8229600" cy="2743200"/>
        </p:xfrm>
        <a:graphic>
          <a:graphicData uri="http://schemas.openxmlformats.org/drawingml/2006/table">
            <a:tbl>
              <a:tblPr firstRow="1" bandRow="1">
                <a:tableStyleId>{17292A2E-F333-43FB-9621-5CBBE7FDCDCB}</a:tableStyleId>
              </a:tblPr>
              <a:tblGrid>
                <a:gridCol w="4114800">
                  <a:extLst>
                    <a:ext uri="{9D8B030D-6E8A-4147-A177-3AD203B41FA5}">
                      <a16:colId xmlns:a16="http://schemas.microsoft.com/office/drawing/2014/main" val="1623762139"/>
                    </a:ext>
                  </a:extLst>
                </a:gridCol>
                <a:gridCol w="4114800">
                  <a:extLst>
                    <a:ext uri="{9D8B030D-6E8A-4147-A177-3AD203B41FA5}">
                      <a16:colId xmlns:a16="http://schemas.microsoft.com/office/drawing/2014/main" val="2830911572"/>
                    </a:ext>
                  </a:extLst>
                </a:gridCol>
              </a:tblGrid>
              <a:tr h="0">
                <a:tc>
                  <a:txBody>
                    <a:bodyPr/>
                    <a:lstStyle/>
                    <a:p>
                      <a:r>
                        <a:rPr lang="en-GB" dirty="0">
                          <a:solidFill>
                            <a:schemeClr val="tx1"/>
                          </a:solidFill>
                          <a:effectLst/>
                        </a:rPr>
                        <a:t>Advantages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solidFill>
                            <a:schemeClr val="tx1"/>
                          </a:solidFill>
                          <a:effectLst/>
                        </a:rPr>
                        <a:t>Disadvantages</a:t>
                      </a:r>
                    </a:p>
                  </a:txBody>
                  <a:tcPr anchor="ctr">
                    <a:lnL w="12700">
                      <a:solidFill>
                        <a:schemeClr val="tx1"/>
                      </a:solidFill>
                    </a:lnL>
                    <a:lnB w="12700">
                      <a:solidFill>
                        <a:schemeClr val="tx1"/>
                      </a:solidFill>
                    </a:lnB>
                    <a:solidFill>
                      <a:schemeClr val="accent5"/>
                    </a:solidFill>
                  </a:tcPr>
                </a:tc>
                <a:extLst>
                  <a:ext uri="{0D108BD9-81ED-4DB2-BD59-A6C34878D82A}">
                    <a16:rowId xmlns:a16="http://schemas.microsoft.com/office/drawing/2014/main" val="2389793629"/>
                  </a:ext>
                </a:extLst>
              </a:tr>
              <a:tr h="0">
                <a:tc>
                  <a:txBody>
                    <a:bodyPr/>
                    <a:lstStyle/>
                    <a:p>
                      <a:r>
                        <a:rPr lang="en-GB" dirty="0">
                          <a:effectLst/>
                        </a:rPr>
                        <a:t>Less equipment downtime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Upfront costs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939548010"/>
                  </a:ext>
                </a:extLst>
              </a:tr>
              <a:tr h="0">
                <a:tc>
                  <a:txBody>
                    <a:bodyPr/>
                    <a:lstStyle/>
                    <a:p>
                      <a:r>
                        <a:rPr lang="en-GB" dirty="0">
                          <a:effectLst/>
                        </a:rPr>
                        <a:t>Longer asset life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Labour intensive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75347336"/>
                  </a:ext>
                </a:extLst>
              </a:tr>
              <a:tr h="0">
                <a:tc>
                  <a:txBody>
                    <a:bodyPr/>
                    <a:lstStyle/>
                    <a:p>
                      <a:r>
                        <a:rPr lang="en-GB" dirty="0">
                          <a:effectLst/>
                        </a:rPr>
                        <a:t>Fewer interruptions to critical operations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Potential for over-maintenance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324691047"/>
                  </a:ext>
                </a:extLst>
              </a:tr>
              <a:tr h="0">
                <a:tc>
                  <a:txBody>
                    <a:bodyPr/>
                    <a:lstStyle/>
                    <a:p>
                      <a:r>
                        <a:rPr lang="en-GB" dirty="0">
                          <a:effectLst/>
                        </a:rPr>
                        <a:t>Increases workplace safety</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endParaRPr lang="en-GB" dirty="0">
                        <a:effectLst/>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34049755"/>
                  </a:ext>
                </a:extLst>
              </a:tr>
              <a:tr h="0">
                <a:tc>
                  <a:txBody>
                    <a:bodyPr/>
                    <a:lstStyle/>
                    <a:p>
                      <a:pPr algn="l"/>
                      <a:r>
                        <a:rPr lang="en-GB" dirty="0">
                          <a:effectLst/>
                        </a:rPr>
                        <a:t>Improves efficiency (assets in good condition perform better)</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09230279"/>
                  </a:ext>
                </a:extLst>
              </a:tr>
            </a:tbl>
          </a:graphicData>
        </a:graphic>
      </p:graphicFrame>
    </p:spTree>
    <p:extLst>
      <p:ext uri="{BB962C8B-B14F-4D97-AF65-F5344CB8AC3E}">
        <p14:creationId xmlns:p14="http://schemas.microsoft.com/office/powerpoint/2010/main" val="3373801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2E5BA-4D1F-C4B1-D66B-CD63BBE78124}"/>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4394DCE9-C2C9-C76C-A538-352003851C00}"/>
              </a:ext>
            </a:extLst>
          </p:cNvPr>
          <p:cNvSpPr>
            <a:spLocks noGrp="1"/>
          </p:cNvSpPr>
          <p:nvPr>
            <p:ph sz="quarter" idx="10"/>
          </p:nvPr>
        </p:nvSpPr>
        <p:spPr>
          <a:xfrm>
            <a:off x="457200" y="1512000"/>
            <a:ext cx="4036142" cy="4248000"/>
          </a:xfrm>
        </p:spPr>
        <p:txBody>
          <a:bodyPr/>
          <a:lstStyle/>
          <a:p>
            <a:r>
              <a:rPr lang="en-US" dirty="0"/>
              <a:t>Summarise why it is preferable for companies to carry out preventive maintenance rather than reactive maintenance. </a:t>
            </a:r>
          </a:p>
          <a:p>
            <a:r>
              <a:rPr lang="en-US" dirty="0"/>
              <a:t>Discuss with your peers and report back to the group.</a:t>
            </a:r>
            <a:endParaRPr lang="en-GB" dirty="0"/>
          </a:p>
        </p:txBody>
      </p:sp>
      <p:pic>
        <p:nvPicPr>
          <p:cNvPr id="5" name="Picture 4" descr="A picture containing person, indoor, group, people&#10;&#10;Description automatically generated">
            <a:extLst>
              <a:ext uri="{FF2B5EF4-FFF2-40B4-BE49-F238E27FC236}">
                <a16:creationId xmlns:a16="http://schemas.microsoft.com/office/drawing/2014/main" id="{32A82D99-3E21-DC17-2413-F7E4BFF73737}"/>
              </a:ext>
            </a:extLst>
          </p:cNvPr>
          <p:cNvPicPr>
            <a:picLocks noChangeAspect="1"/>
          </p:cNvPicPr>
          <p:nvPr/>
        </p:nvPicPr>
        <p:blipFill>
          <a:blip r:embed="rId2"/>
          <a:stretch>
            <a:fillRect/>
          </a:stretch>
        </p:blipFill>
        <p:spPr>
          <a:xfrm>
            <a:off x="5456903" y="1390587"/>
            <a:ext cx="3141407" cy="3141407"/>
          </a:xfrm>
          <a:prstGeom prst="rect">
            <a:avLst/>
          </a:prstGeom>
        </p:spPr>
      </p:pic>
    </p:spTree>
    <p:extLst>
      <p:ext uri="{BB962C8B-B14F-4D97-AF65-F5344CB8AC3E}">
        <p14:creationId xmlns:p14="http://schemas.microsoft.com/office/powerpoint/2010/main" val="3057076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Condition-based monitoring (CBM)</a:t>
            </a:r>
            <a:endParaRPr lang="en-US" dirty="0">
              <a:ea typeface="ＭＳ Ｐゴシック"/>
              <a:cs typeface="+mj-lt"/>
            </a:endParaRPr>
          </a:p>
          <a:p>
            <a:endParaRPr lang="en-US" dirty="0"/>
          </a:p>
        </p:txBody>
      </p:sp>
      <p:sp>
        <p:nvSpPr>
          <p:cNvPr id="3" name="Content Placeholder 2"/>
          <p:cNvSpPr>
            <a:spLocks noGrp="1"/>
          </p:cNvSpPr>
          <p:nvPr>
            <p:ph sz="quarter" idx="10"/>
          </p:nvPr>
        </p:nvSpPr>
        <p:spPr/>
        <p:txBody>
          <a:bodyPr/>
          <a:lstStyle/>
          <a:p>
            <a:r>
              <a:rPr lang="en-US" sz="1800" b="1" dirty="0">
                <a:ea typeface="+mn-lt"/>
                <a:cs typeface="+mn-lt"/>
              </a:rPr>
              <a:t>Condition-based monitoring (CBM) </a:t>
            </a:r>
            <a:r>
              <a:rPr lang="en-US" sz="1800" dirty="0">
                <a:ea typeface="+mn-lt"/>
                <a:cs typeface="+mn-lt"/>
              </a:rPr>
              <a:t>is the process of monitoring the parameters of conditions in machinery such as vibration, temperature or noise during operation, in order to identify a significant change. Changes in the data collected can give early warning of problems (eg degrading components), which may indicate that the machine is developing a fault.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The use of CBM allows maintenance to be scheduled, or other actions to be taken to prevent damage and avoid its consequences.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CBM has a unique benefit in that conditions that would shorten normal lifespan can be addressed before they develop into a major failure.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CBM techniques are normally used on rotating equipment, auxiliary systems and other machinery (compressors, pumps, electric motors, internal combustion engines, presses).</a:t>
            </a:r>
            <a:endParaRPr lang="en-US" sz="1800" dirty="0">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Advantages and disadvantages of CBM </a:t>
            </a:r>
            <a:endParaRPr lang="en-US" dirty="0"/>
          </a:p>
          <a:p>
            <a:endParaRPr lang="en-US" dirty="0"/>
          </a:p>
        </p:txBody>
      </p:sp>
      <p:graphicFrame>
        <p:nvGraphicFramePr>
          <p:cNvPr id="5" name="Table 5">
            <a:extLst>
              <a:ext uri="{FF2B5EF4-FFF2-40B4-BE49-F238E27FC236}">
                <a16:creationId xmlns:a16="http://schemas.microsoft.com/office/drawing/2014/main" id="{F020EB6B-E7A8-0A2B-2405-B423B763BC45}"/>
              </a:ext>
            </a:extLst>
          </p:cNvPr>
          <p:cNvGraphicFramePr>
            <a:graphicFrameLocks noGrp="1"/>
          </p:cNvGraphicFramePr>
          <p:nvPr>
            <p:ph sz="quarter" idx="10"/>
            <p:extLst>
              <p:ext uri="{D42A27DB-BD31-4B8C-83A1-F6EECF244321}">
                <p14:modId xmlns:p14="http://schemas.microsoft.com/office/powerpoint/2010/main" val="3740508406"/>
              </p:ext>
            </p:extLst>
          </p:nvPr>
        </p:nvGraphicFramePr>
        <p:xfrm>
          <a:off x="457200" y="1942621"/>
          <a:ext cx="4114800" cy="3774440"/>
        </p:xfrm>
        <a:graphic>
          <a:graphicData uri="http://schemas.openxmlformats.org/drawingml/2006/table">
            <a:tbl>
              <a:tblPr firstRow="1" bandRow="1">
                <a:tableStyleId>{72833802-FEF1-4C79-8D5D-14CF1EAF98D9}</a:tableStyleId>
              </a:tblPr>
              <a:tblGrid>
                <a:gridCol w="4114800">
                  <a:extLst>
                    <a:ext uri="{9D8B030D-6E8A-4147-A177-3AD203B41FA5}">
                      <a16:colId xmlns:a16="http://schemas.microsoft.com/office/drawing/2014/main" val="1593663494"/>
                    </a:ext>
                  </a:extLst>
                </a:gridCol>
              </a:tblGrid>
              <a:tr h="370840">
                <a:tc>
                  <a:txBody>
                    <a:bodyPr/>
                    <a:lstStyle/>
                    <a:p>
                      <a:pPr lvl="0">
                        <a:buNone/>
                      </a:pPr>
                      <a:r>
                        <a:rPr lang="en-GB" sz="1800" b="1" u="none" strike="noStrike" noProof="0" dirty="0">
                          <a:solidFill>
                            <a:schemeClr val="tx1"/>
                          </a:solidFill>
                        </a:rPr>
                        <a:t>Advantages</a:t>
                      </a:r>
                      <a:endParaRPr lang="en-US" b="1" dirty="0">
                        <a:solidFill>
                          <a:schemeClr val="tx1"/>
                        </a:solidFill>
                      </a:endParaRPr>
                    </a:p>
                  </a:txBody>
                  <a:tcPr>
                    <a:solidFill>
                      <a:schemeClr val="accent5"/>
                    </a:solidFill>
                  </a:tcPr>
                </a:tc>
                <a:extLst>
                  <a:ext uri="{0D108BD9-81ED-4DB2-BD59-A6C34878D82A}">
                    <a16:rowId xmlns:a16="http://schemas.microsoft.com/office/drawing/2014/main" val="3557473860"/>
                  </a:ext>
                </a:extLst>
              </a:tr>
              <a:tr h="370840">
                <a:tc>
                  <a:txBody>
                    <a:bodyPr/>
                    <a:lstStyle/>
                    <a:p>
                      <a:pPr marL="0" lvl="0" indent="0" algn="l">
                        <a:lnSpc>
                          <a:spcPct val="100000"/>
                        </a:lnSpc>
                        <a:spcBef>
                          <a:spcPts val="0"/>
                        </a:spcBef>
                        <a:spcAft>
                          <a:spcPts val="0"/>
                        </a:spcAft>
                        <a:buNone/>
                      </a:pPr>
                      <a:r>
                        <a:rPr lang="en-GB" sz="1800" u="none" strike="noStrike" noProof="0" dirty="0"/>
                        <a:t>Improves worker safety</a:t>
                      </a:r>
                      <a:endParaRPr lang="en-US" dirty="0"/>
                    </a:p>
                  </a:txBody>
                  <a:tcPr>
                    <a:solidFill>
                      <a:schemeClr val="accent5"/>
                    </a:solidFill>
                  </a:tcPr>
                </a:tc>
                <a:extLst>
                  <a:ext uri="{0D108BD9-81ED-4DB2-BD59-A6C34878D82A}">
                    <a16:rowId xmlns:a16="http://schemas.microsoft.com/office/drawing/2014/main" val="2745220463"/>
                  </a:ext>
                </a:extLst>
              </a:tr>
              <a:tr h="370840">
                <a:tc>
                  <a:txBody>
                    <a:bodyPr/>
                    <a:lstStyle/>
                    <a:p>
                      <a:pPr lvl="0">
                        <a:buNone/>
                      </a:pPr>
                      <a:r>
                        <a:rPr lang="en-GB" sz="1800" u="none" strike="noStrike" noProof="0" dirty="0"/>
                        <a:t>Optimises maintenance intervals</a:t>
                      </a:r>
                      <a:endParaRPr lang="en-US" dirty="0"/>
                    </a:p>
                  </a:txBody>
                  <a:tcPr>
                    <a:solidFill>
                      <a:schemeClr val="accent5"/>
                    </a:solidFill>
                  </a:tcPr>
                </a:tc>
                <a:extLst>
                  <a:ext uri="{0D108BD9-81ED-4DB2-BD59-A6C34878D82A}">
                    <a16:rowId xmlns:a16="http://schemas.microsoft.com/office/drawing/2014/main" val="1089030530"/>
                  </a:ext>
                </a:extLst>
              </a:tr>
              <a:tr h="370840">
                <a:tc>
                  <a:txBody>
                    <a:bodyPr/>
                    <a:lstStyle/>
                    <a:p>
                      <a:pPr marL="0" lvl="0" indent="0" algn="l">
                        <a:lnSpc>
                          <a:spcPct val="100000"/>
                        </a:lnSpc>
                        <a:spcBef>
                          <a:spcPts val="0"/>
                        </a:spcBef>
                        <a:spcAft>
                          <a:spcPts val="0"/>
                        </a:spcAft>
                        <a:buNone/>
                      </a:pPr>
                      <a:r>
                        <a:rPr lang="en-GB" sz="1800" u="none" strike="noStrike" noProof="0" dirty="0"/>
                        <a:t>Minimises requirement for emergency spare parts</a:t>
                      </a:r>
                      <a:endParaRPr lang="en-US" dirty="0"/>
                    </a:p>
                  </a:txBody>
                  <a:tcPr>
                    <a:solidFill>
                      <a:schemeClr val="accent5"/>
                    </a:solidFill>
                  </a:tcPr>
                </a:tc>
                <a:extLst>
                  <a:ext uri="{0D108BD9-81ED-4DB2-BD59-A6C34878D82A}">
                    <a16:rowId xmlns:a16="http://schemas.microsoft.com/office/drawing/2014/main" val="2253200877"/>
                  </a:ext>
                </a:extLst>
              </a:tr>
              <a:tr h="370840">
                <a:tc>
                  <a:txBody>
                    <a:bodyPr/>
                    <a:lstStyle/>
                    <a:p>
                      <a:pPr marL="0" lvl="0" indent="0" algn="l">
                        <a:lnSpc>
                          <a:spcPct val="100000"/>
                        </a:lnSpc>
                        <a:spcBef>
                          <a:spcPts val="0"/>
                        </a:spcBef>
                        <a:spcAft>
                          <a:spcPts val="0"/>
                        </a:spcAft>
                        <a:buNone/>
                      </a:pPr>
                      <a:r>
                        <a:rPr lang="en-GB" sz="1800" u="none" strike="noStrike" noProof="0" dirty="0"/>
                        <a:t>Minimises overtime costs by scheduling maintenance activities</a:t>
                      </a:r>
                      <a:endParaRPr lang="en-US" dirty="0"/>
                    </a:p>
                  </a:txBody>
                  <a:tcPr>
                    <a:solidFill>
                      <a:schemeClr val="accent5"/>
                    </a:solidFill>
                  </a:tcPr>
                </a:tc>
                <a:extLst>
                  <a:ext uri="{0D108BD9-81ED-4DB2-BD59-A6C34878D82A}">
                    <a16:rowId xmlns:a16="http://schemas.microsoft.com/office/drawing/2014/main" val="2071407283"/>
                  </a:ext>
                </a:extLst>
              </a:tr>
              <a:tr h="370840">
                <a:tc>
                  <a:txBody>
                    <a:bodyPr/>
                    <a:lstStyle/>
                    <a:p>
                      <a:pPr marL="0" lvl="0" indent="0" algn="l">
                        <a:lnSpc>
                          <a:spcPct val="100000"/>
                        </a:lnSpc>
                        <a:spcBef>
                          <a:spcPts val="0"/>
                        </a:spcBef>
                        <a:spcAft>
                          <a:spcPts val="0"/>
                        </a:spcAft>
                        <a:buNone/>
                      </a:pPr>
                      <a:r>
                        <a:rPr lang="en-GB" sz="1800" u="none" strike="noStrike" noProof="0" dirty="0"/>
                        <a:t>Improves equipment reliability</a:t>
                      </a:r>
                      <a:endParaRPr lang="en-US" dirty="0"/>
                    </a:p>
                  </a:txBody>
                  <a:tcPr>
                    <a:solidFill>
                      <a:schemeClr val="accent5"/>
                    </a:solidFill>
                  </a:tcPr>
                </a:tc>
                <a:extLst>
                  <a:ext uri="{0D108BD9-81ED-4DB2-BD59-A6C34878D82A}">
                    <a16:rowId xmlns:a16="http://schemas.microsoft.com/office/drawing/2014/main" val="3622620738"/>
                  </a:ext>
                </a:extLst>
              </a:tr>
              <a:tr h="370840">
                <a:tc>
                  <a:txBody>
                    <a:bodyPr/>
                    <a:lstStyle/>
                    <a:p>
                      <a:pPr marL="0" lvl="0" indent="0" algn="l">
                        <a:lnSpc>
                          <a:spcPct val="100000"/>
                        </a:lnSpc>
                        <a:spcBef>
                          <a:spcPts val="0"/>
                        </a:spcBef>
                        <a:spcAft>
                          <a:spcPts val="0"/>
                        </a:spcAft>
                        <a:buNone/>
                      </a:pPr>
                      <a:r>
                        <a:rPr lang="en-GB" sz="1800" u="none" strike="noStrike" noProof="0" dirty="0"/>
                        <a:t>Reduces the cost of asset failures</a:t>
                      </a:r>
                      <a:endParaRPr lang="en-US" dirty="0"/>
                    </a:p>
                  </a:txBody>
                  <a:tcPr>
                    <a:solidFill>
                      <a:schemeClr val="accent5"/>
                    </a:solidFill>
                  </a:tcPr>
                </a:tc>
                <a:extLst>
                  <a:ext uri="{0D108BD9-81ED-4DB2-BD59-A6C34878D82A}">
                    <a16:rowId xmlns:a16="http://schemas.microsoft.com/office/drawing/2014/main" val="2633118897"/>
                  </a:ext>
                </a:extLst>
              </a:tr>
              <a:tr h="370840">
                <a:tc>
                  <a:txBody>
                    <a:bodyPr/>
                    <a:lstStyle/>
                    <a:p>
                      <a:pPr marL="0" lvl="0" indent="0" algn="l">
                        <a:lnSpc>
                          <a:spcPct val="100000"/>
                        </a:lnSpc>
                        <a:spcBef>
                          <a:spcPts val="0"/>
                        </a:spcBef>
                        <a:spcAft>
                          <a:spcPts val="0"/>
                        </a:spcAft>
                        <a:buNone/>
                      </a:pPr>
                      <a:r>
                        <a:rPr lang="en-GB" sz="1800" u="none" strike="noStrike" noProof="0" dirty="0"/>
                        <a:t>Minimises unscheduled downtime due to catastrophic failure</a:t>
                      </a:r>
                      <a:endParaRPr lang="en-US" dirty="0"/>
                    </a:p>
                  </a:txBody>
                  <a:tcPr>
                    <a:solidFill>
                      <a:schemeClr val="accent5"/>
                    </a:solidFill>
                  </a:tcPr>
                </a:tc>
                <a:extLst>
                  <a:ext uri="{0D108BD9-81ED-4DB2-BD59-A6C34878D82A}">
                    <a16:rowId xmlns:a16="http://schemas.microsoft.com/office/drawing/2014/main" val="275942056"/>
                  </a:ext>
                </a:extLst>
              </a:tr>
            </a:tbl>
          </a:graphicData>
        </a:graphic>
      </p:graphicFrame>
      <p:graphicFrame>
        <p:nvGraphicFramePr>
          <p:cNvPr id="7" name="Table 7">
            <a:extLst>
              <a:ext uri="{FF2B5EF4-FFF2-40B4-BE49-F238E27FC236}">
                <a16:creationId xmlns:a16="http://schemas.microsoft.com/office/drawing/2014/main" id="{1C07EF26-E86F-9759-4D34-8A29129A992B}"/>
              </a:ext>
            </a:extLst>
          </p:cNvPr>
          <p:cNvGraphicFramePr>
            <a:graphicFrameLocks noGrp="1"/>
          </p:cNvGraphicFramePr>
          <p:nvPr>
            <p:extLst>
              <p:ext uri="{D42A27DB-BD31-4B8C-83A1-F6EECF244321}">
                <p14:modId xmlns:p14="http://schemas.microsoft.com/office/powerpoint/2010/main" val="3839746243"/>
              </p:ext>
            </p:extLst>
          </p:nvPr>
        </p:nvGraphicFramePr>
        <p:xfrm>
          <a:off x="4665798" y="1942621"/>
          <a:ext cx="4021002" cy="3774439"/>
        </p:xfrm>
        <a:graphic>
          <a:graphicData uri="http://schemas.openxmlformats.org/drawingml/2006/table">
            <a:tbl>
              <a:tblPr firstRow="1" bandRow="1">
                <a:tableStyleId>{72833802-FEF1-4C79-8D5D-14CF1EAF98D9}</a:tableStyleId>
              </a:tblPr>
              <a:tblGrid>
                <a:gridCol w="4021002">
                  <a:extLst>
                    <a:ext uri="{9D8B030D-6E8A-4147-A177-3AD203B41FA5}">
                      <a16:colId xmlns:a16="http://schemas.microsoft.com/office/drawing/2014/main" val="1888799207"/>
                    </a:ext>
                  </a:extLst>
                </a:gridCol>
              </a:tblGrid>
              <a:tr h="382694">
                <a:tc>
                  <a:txBody>
                    <a:bodyPr/>
                    <a:lstStyle/>
                    <a:p>
                      <a:r>
                        <a:rPr lang="en-GB" dirty="0">
                          <a:solidFill>
                            <a:schemeClr val="tx1"/>
                          </a:solidFill>
                        </a:rPr>
                        <a:t>Disadvantages</a:t>
                      </a:r>
                    </a:p>
                  </a:txBody>
                  <a:tcPr>
                    <a:solidFill>
                      <a:schemeClr val="accent5"/>
                    </a:solidFill>
                  </a:tcPr>
                </a:tc>
                <a:extLst>
                  <a:ext uri="{0D108BD9-81ED-4DB2-BD59-A6C34878D82A}">
                    <a16:rowId xmlns:a16="http://schemas.microsoft.com/office/drawing/2014/main" val="1949245222"/>
                  </a:ext>
                </a:extLst>
              </a:tr>
              <a:tr h="393326">
                <a:tc>
                  <a:txBody>
                    <a:bodyPr/>
                    <a:lstStyle/>
                    <a:p>
                      <a:pPr marL="0" lvl="0" indent="0" algn="l">
                        <a:lnSpc>
                          <a:spcPct val="100000"/>
                        </a:lnSpc>
                        <a:spcBef>
                          <a:spcPts val="0"/>
                        </a:spcBef>
                        <a:spcAft>
                          <a:spcPts val="0"/>
                        </a:spcAft>
                        <a:buNone/>
                      </a:pPr>
                      <a:r>
                        <a:rPr lang="en-GB" sz="1800" b="0" i="0" u="none" strike="noStrike" noProof="0" dirty="0">
                          <a:latin typeface="Arial"/>
                        </a:rPr>
                        <a:t>Unpredictable maintenance periods</a:t>
                      </a:r>
                      <a:endParaRPr lang="en-US" dirty="0"/>
                    </a:p>
                  </a:txBody>
                  <a:tcPr>
                    <a:solidFill>
                      <a:schemeClr val="accent5"/>
                    </a:solidFill>
                  </a:tcPr>
                </a:tc>
                <a:extLst>
                  <a:ext uri="{0D108BD9-81ED-4DB2-BD59-A6C34878D82A}">
                    <a16:rowId xmlns:a16="http://schemas.microsoft.com/office/drawing/2014/main" val="677836648"/>
                  </a:ext>
                </a:extLst>
              </a:tr>
              <a:tr h="989274">
                <a:tc>
                  <a:txBody>
                    <a:bodyPr/>
                    <a:lstStyle/>
                    <a:p>
                      <a:pPr marL="0" lvl="0" indent="0" algn="l">
                        <a:lnSpc>
                          <a:spcPct val="100000"/>
                        </a:lnSpc>
                        <a:spcBef>
                          <a:spcPts val="0"/>
                        </a:spcBef>
                        <a:spcAft>
                          <a:spcPts val="0"/>
                        </a:spcAft>
                        <a:buNone/>
                      </a:pPr>
                      <a:r>
                        <a:rPr lang="en-GB" sz="1800" b="0" i="0" u="none" strike="noStrike" noProof="0" dirty="0">
                          <a:latin typeface="Arial"/>
                        </a:rPr>
                        <a:t>Cost to train staff – a knowledgeable professional is needed to analyse the data and perform the work</a:t>
                      </a:r>
                      <a:endParaRPr lang="en-US" dirty="0"/>
                    </a:p>
                  </a:txBody>
                  <a:tcPr>
                    <a:solidFill>
                      <a:schemeClr val="accent5"/>
                    </a:solidFill>
                  </a:tcPr>
                </a:tc>
                <a:extLst>
                  <a:ext uri="{0D108BD9-81ED-4DB2-BD59-A6C34878D82A}">
                    <a16:rowId xmlns:a16="http://schemas.microsoft.com/office/drawing/2014/main" val="798038937"/>
                  </a:ext>
                </a:extLst>
              </a:tr>
              <a:tr h="956736">
                <a:tc>
                  <a:txBody>
                    <a:bodyPr/>
                    <a:lstStyle/>
                    <a:p>
                      <a:pPr marL="0" lvl="0" indent="0" algn="l">
                        <a:lnSpc>
                          <a:spcPct val="100000"/>
                        </a:lnSpc>
                        <a:spcBef>
                          <a:spcPts val="0"/>
                        </a:spcBef>
                        <a:spcAft>
                          <a:spcPts val="0"/>
                        </a:spcAft>
                        <a:buNone/>
                      </a:pPr>
                      <a:r>
                        <a:rPr lang="en-GB" sz="1800" b="0" i="0" u="none" strike="noStrike" noProof="0" dirty="0">
                          <a:latin typeface="Arial"/>
                        </a:rPr>
                        <a:t>Fatigue or general wear failures are not easily detected with CBM measurements</a:t>
                      </a:r>
                      <a:endParaRPr lang="en-US" dirty="0"/>
                    </a:p>
                  </a:txBody>
                  <a:tcPr>
                    <a:solidFill>
                      <a:schemeClr val="accent5"/>
                    </a:solidFill>
                  </a:tcPr>
                </a:tc>
                <a:extLst>
                  <a:ext uri="{0D108BD9-81ED-4DB2-BD59-A6C34878D82A}">
                    <a16:rowId xmlns:a16="http://schemas.microsoft.com/office/drawing/2014/main" val="1313749135"/>
                  </a:ext>
                </a:extLst>
              </a:tr>
              <a:tr h="382694">
                <a:tc>
                  <a:txBody>
                    <a:bodyPr/>
                    <a:lstStyle/>
                    <a:p>
                      <a:pPr marL="0" lvl="0" indent="0" algn="l">
                        <a:lnSpc>
                          <a:spcPct val="100000"/>
                        </a:lnSpc>
                        <a:spcBef>
                          <a:spcPts val="0"/>
                        </a:spcBef>
                        <a:spcAft>
                          <a:spcPts val="0"/>
                        </a:spcAft>
                        <a:buNone/>
                      </a:pPr>
                      <a:r>
                        <a:rPr lang="en-GB" sz="1800" b="0" i="0" u="none" strike="noStrike" noProof="0" dirty="0">
                          <a:latin typeface="Arial"/>
                        </a:rPr>
                        <a:t>Short-term investment is required</a:t>
                      </a:r>
                      <a:endParaRPr lang="en-US" dirty="0"/>
                    </a:p>
                  </a:txBody>
                  <a:tcPr>
                    <a:solidFill>
                      <a:schemeClr val="accent5"/>
                    </a:solidFill>
                  </a:tcPr>
                </a:tc>
                <a:extLst>
                  <a:ext uri="{0D108BD9-81ED-4DB2-BD59-A6C34878D82A}">
                    <a16:rowId xmlns:a16="http://schemas.microsoft.com/office/drawing/2014/main" val="495506790"/>
                  </a:ext>
                </a:extLst>
              </a:tr>
              <a:tr h="669715">
                <a:tc>
                  <a:txBody>
                    <a:bodyPr/>
                    <a:lstStyle/>
                    <a:p>
                      <a:pPr lvl="0">
                        <a:buNone/>
                      </a:pPr>
                      <a:r>
                        <a:rPr lang="en-GB" sz="1800" b="0" i="0" u="none" strike="noStrike" noProof="0" dirty="0">
                          <a:latin typeface="Arial"/>
                        </a:rPr>
                        <a:t>Equipment for CBM is expensive</a:t>
                      </a:r>
                      <a:endParaRPr lang="en-US" dirty="0"/>
                    </a:p>
                  </a:txBody>
                  <a:tcPr>
                    <a:solidFill>
                      <a:schemeClr val="accent5"/>
                    </a:solidFill>
                  </a:tcPr>
                </a:tc>
                <a:extLst>
                  <a:ext uri="{0D108BD9-81ED-4DB2-BD59-A6C34878D82A}">
                    <a16:rowId xmlns:a16="http://schemas.microsoft.com/office/drawing/2014/main" val="34012002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FE59F-C4C4-B30B-5E7A-05B5ACE8D7CF}"/>
              </a:ext>
            </a:extLst>
          </p:cNvPr>
          <p:cNvSpPr>
            <a:spLocks noGrp="1"/>
          </p:cNvSpPr>
          <p:nvPr>
            <p:ph type="title"/>
          </p:nvPr>
        </p:nvSpPr>
        <p:spPr/>
        <p:txBody>
          <a:bodyPr/>
          <a:lstStyle/>
          <a:p>
            <a:r>
              <a:rPr lang="en-GB" dirty="0">
                <a:ea typeface="ＭＳ Ｐゴシック"/>
              </a:rPr>
              <a:t>Maintenance, repair and operations (MRO)</a:t>
            </a:r>
            <a:endParaRPr lang="en-GB" dirty="0"/>
          </a:p>
        </p:txBody>
      </p:sp>
      <p:sp>
        <p:nvSpPr>
          <p:cNvPr id="3" name="Content Placeholder 2">
            <a:extLst>
              <a:ext uri="{FF2B5EF4-FFF2-40B4-BE49-F238E27FC236}">
                <a16:creationId xmlns:a16="http://schemas.microsoft.com/office/drawing/2014/main" id="{825F2CA9-AD33-47D1-CC80-CB6DE5649FFE}"/>
              </a:ext>
            </a:extLst>
          </p:cNvPr>
          <p:cNvSpPr>
            <a:spLocks noGrp="1"/>
          </p:cNvSpPr>
          <p:nvPr>
            <p:ph sz="quarter" idx="10"/>
          </p:nvPr>
        </p:nvSpPr>
        <p:spPr>
          <a:xfrm>
            <a:off x="457200" y="1512000"/>
            <a:ext cx="8229599" cy="1024723"/>
          </a:xfrm>
        </p:spPr>
        <p:txBody>
          <a:bodyPr/>
          <a:lstStyle/>
          <a:p>
            <a:r>
              <a:rPr lang="en-GB" b="1" dirty="0">
                <a:ea typeface="+mn-lt"/>
                <a:cs typeface="+mn-lt"/>
              </a:rPr>
              <a:t>Maintenance, repair and operations/overhaul (MRO) </a:t>
            </a:r>
            <a:r>
              <a:rPr lang="en-GB" dirty="0">
                <a:ea typeface="+mn-lt"/>
                <a:cs typeface="+mn-lt"/>
              </a:rPr>
              <a:t>is concerned with the equipment, tools and activities associated with the daily operations of a business. </a:t>
            </a:r>
          </a:p>
        </p:txBody>
      </p:sp>
      <p:sp>
        <p:nvSpPr>
          <p:cNvPr id="5" name="TextBox 4">
            <a:extLst>
              <a:ext uri="{FF2B5EF4-FFF2-40B4-BE49-F238E27FC236}">
                <a16:creationId xmlns:a16="http://schemas.microsoft.com/office/drawing/2014/main" id="{3AC34AA9-50B7-B7F6-4EE7-26596FB55EDC}"/>
              </a:ext>
            </a:extLst>
          </p:cNvPr>
          <p:cNvSpPr txBox="1"/>
          <p:nvPr/>
        </p:nvSpPr>
        <p:spPr>
          <a:xfrm>
            <a:off x="381678" y="2536723"/>
            <a:ext cx="5441053" cy="3490699"/>
          </a:xfrm>
          <a:prstGeom prst="rect">
            <a:avLst/>
          </a:prstGeom>
          <a:noFill/>
        </p:spPr>
        <p:txBody>
          <a:bodyPr wrap="square">
            <a:spAutoFit/>
          </a:bodyPr>
          <a:lstStyle/>
          <a:p>
            <a:r>
              <a:rPr lang="en-GB" dirty="0">
                <a:ea typeface="+mn-lt"/>
                <a:cs typeface="+mn-lt"/>
              </a:rPr>
              <a:t>It does not include materials, products and services that are directly used in production, but rather the ‘glue that holds everything together’. MRO can be:</a:t>
            </a:r>
          </a:p>
          <a:p>
            <a:endParaRPr lang="en-GB" dirty="0">
              <a:ea typeface="+mn-lt"/>
              <a:cs typeface="+mn-lt"/>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routine</a:t>
            </a:r>
            <a:r>
              <a:rPr lang="en-GB" dirty="0">
                <a:ea typeface="+mn-lt"/>
                <a:cs typeface="+mn-lt"/>
              </a:rPr>
              <a:t>, planned maintenance activities (preventive MRO)</a:t>
            </a: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predictive</a:t>
            </a:r>
            <a:r>
              <a:rPr lang="en-GB" dirty="0">
                <a:ea typeface="+mn-lt"/>
                <a:cs typeface="+mn-lt"/>
              </a:rPr>
              <a:t>, when data indicates machinery is deteriorating and needs maintenance</a:t>
            </a: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corrective</a:t>
            </a:r>
            <a:r>
              <a:rPr lang="en-GB" dirty="0">
                <a:ea typeface="+mn-lt"/>
                <a:cs typeface="+mn-lt"/>
              </a:rPr>
              <a:t>, after an incident occurs.  </a:t>
            </a:r>
            <a:endParaRPr lang="en-US" dirty="0"/>
          </a:p>
        </p:txBody>
      </p:sp>
      <p:pic>
        <p:nvPicPr>
          <p:cNvPr id="7" name="Picture 6" descr="A picture containing text, mat&#10;&#10;Description automatically generated">
            <a:extLst>
              <a:ext uri="{FF2B5EF4-FFF2-40B4-BE49-F238E27FC236}">
                <a16:creationId xmlns:a16="http://schemas.microsoft.com/office/drawing/2014/main" id="{D4BB7DD6-C1E0-C6DD-321F-C20F1135357D}"/>
              </a:ext>
            </a:extLst>
          </p:cNvPr>
          <p:cNvPicPr>
            <a:picLocks noChangeAspect="1"/>
          </p:cNvPicPr>
          <p:nvPr/>
        </p:nvPicPr>
        <p:blipFill>
          <a:blip r:embed="rId2"/>
          <a:stretch>
            <a:fillRect/>
          </a:stretch>
        </p:blipFill>
        <p:spPr>
          <a:xfrm>
            <a:off x="5777546" y="2595574"/>
            <a:ext cx="2909253" cy="1931744"/>
          </a:xfrm>
          <a:prstGeom prst="rect">
            <a:avLst/>
          </a:prstGeom>
        </p:spPr>
      </p:pic>
    </p:spTree>
    <p:extLst>
      <p:ext uri="{BB962C8B-B14F-4D97-AF65-F5344CB8AC3E}">
        <p14:creationId xmlns:p14="http://schemas.microsoft.com/office/powerpoint/2010/main" val="2214900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901D5-5861-66D6-06F6-87A69506224B}"/>
              </a:ext>
            </a:extLst>
          </p:cNvPr>
          <p:cNvSpPr>
            <a:spLocks noGrp="1"/>
          </p:cNvSpPr>
          <p:nvPr>
            <p:ph type="title"/>
          </p:nvPr>
        </p:nvSpPr>
        <p:spPr/>
        <p:txBody>
          <a:bodyPr/>
          <a:lstStyle/>
          <a:p>
            <a:r>
              <a:rPr lang="en-US" dirty="0"/>
              <a:t>Examples of MRO</a:t>
            </a:r>
            <a:endParaRPr lang="en-GB" dirty="0"/>
          </a:p>
        </p:txBody>
      </p:sp>
      <p:sp>
        <p:nvSpPr>
          <p:cNvPr id="3" name="Content Placeholder 2">
            <a:extLst>
              <a:ext uri="{FF2B5EF4-FFF2-40B4-BE49-F238E27FC236}">
                <a16:creationId xmlns:a16="http://schemas.microsoft.com/office/drawing/2014/main" id="{754C26CD-C9DC-87FC-AD97-3B9A4A6DE741}"/>
              </a:ext>
            </a:extLst>
          </p:cNvPr>
          <p:cNvSpPr>
            <a:spLocks noGrp="1"/>
          </p:cNvSpPr>
          <p:nvPr>
            <p:ph sz="quarter" idx="10"/>
          </p:nvPr>
        </p:nvSpPr>
        <p:spPr/>
        <p:txBody>
          <a:bodyPr/>
          <a:lstStyle/>
          <a:p>
            <a:r>
              <a:rPr lang="en-GB" dirty="0">
                <a:ea typeface="+mn-lt"/>
                <a:cs typeface="+mn-lt"/>
              </a:rPr>
              <a:t>MRO applies to all of the following.</a:t>
            </a:r>
          </a:p>
          <a:p>
            <a:endParaRPr lang="en-GB" dirty="0"/>
          </a:p>
        </p:txBody>
      </p:sp>
      <p:sp>
        <p:nvSpPr>
          <p:cNvPr id="4" name="TextBox 3">
            <a:extLst>
              <a:ext uri="{FF2B5EF4-FFF2-40B4-BE49-F238E27FC236}">
                <a16:creationId xmlns:a16="http://schemas.microsoft.com/office/drawing/2014/main" id="{60884771-59BD-715C-904B-12C35E8DEE6C}"/>
              </a:ext>
            </a:extLst>
          </p:cNvPr>
          <p:cNvSpPr txBox="1"/>
          <p:nvPr/>
        </p:nvSpPr>
        <p:spPr>
          <a:xfrm>
            <a:off x="6250857" y="3917488"/>
            <a:ext cx="2276169"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Heating, ventilation and air conditioning (HVAC) maintenance</a:t>
            </a:r>
          </a:p>
        </p:txBody>
      </p:sp>
      <p:sp>
        <p:nvSpPr>
          <p:cNvPr id="6" name="TextBox 5">
            <a:extLst>
              <a:ext uri="{FF2B5EF4-FFF2-40B4-BE49-F238E27FC236}">
                <a16:creationId xmlns:a16="http://schemas.microsoft.com/office/drawing/2014/main" id="{7ED717AA-585E-C74D-2F9B-1EDE1F383F99}"/>
              </a:ext>
            </a:extLst>
          </p:cNvPr>
          <p:cNvSpPr txBox="1"/>
          <p:nvPr/>
        </p:nvSpPr>
        <p:spPr>
          <a:xfrm>
            <a:off x="4151670" y="2872267"/>
            <a:ext cx="2276169"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Facility lighting</a:t>
            </a:r>
          </a:p>
        </p:txBody>
      </p:sp>
      <p:sp>
        <p:nvSpPr>
          <p:cNvPr id="7" name="TextBox 6">
            <a:extLst>
              <a:ext uri="{FF2B5EF4-FFF2-40B4-BE49-F238E27FC236}">
                <a16:creationId xmlns:a16="http://schemas.microsoft.com/office/drawing/2014/main" id="{73B160D1-85D7-4F4F-101D-5A2C4E1A94FC}"/>
              </a:ext>
            </a:extLst>
          </p:cNvPr>
          <p:cNvSpPr txBox="1"/>
          <p:nvPr/>
        </p:nvSpPr>
        <p:spPr>
          <a:xfrm>
            <a:off x="3329448" y="2067403"/>
            <a:ext cx="2276169"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Cleaning</a:t>
            </a:r>
            <a:r>
              <a:rPr lang="en-GB" dirty="0">
                <a:ea typeface="+mn-lt"/>
                <a:cs typeface="+mn-lt"/>
              </a:rPr>
              <a:t> services</a:t>
            </a:r>
          </a:p>
        </p:txBody>
      </p:sp>
      <p:sp>
        <p:nvSpPr>
          <p:cNvPr id="9" name="TextBox 8">
            <a:extLst>
              <a:ext uri="{FF2B5EF4-FFF2-40B4-BE49-F238E27FC236}">
                <a16:creationId xmlns:a16="http://schemas.microsoft.com/office/drawing/2014/main" id="{4AA3FFE5-7962-5757-70B3-0B960CEE9095}"/>
              </a:ext>
            </a:extLst>
          </p:cNvPr>
          <p:cNvSpPr txBox="1"/>
          <p:nvPr/>
        </p:nvSpPr>
        <p:spPr>
          <a:xfrm>
            <a:off x="6693923" y="2333743"/>
            <a:ext cx="1012725"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Jacks</a:t>
            </a:r>
          </a:p>
        </p:txBody>
      </p:sp>
      <p:sp>
        <p:nvSpPr>
          <p:cNvPr id="10" name="TextBox 9">
            <a:extLst>
              <a:ext uri="{FF2B5EF4-FFF2-40B4-BE49-F238E27FC236}">
                <a16:creationId xmlns:a16="http://schemas.microsoft.com/office/drawing/2014/main" id="{1DA730B0-E80E-ABAA-ED92-47F8B71932F7}"/>
              </a:ext>
            </a:extLst>
          </p:cNvPr>
          <p:cNvSpPr txBox="1"/>
          <p:nvPr/>
        </p:nvSpPr>
        <p:spPr>
          <a:xfrm>
            <a:off x="6018573" y="1476195"/>
            <a:ext cx="1160207"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Forklifts</a:t>
            </a:r>
          </a:p>
        </p:txBody>
      </p:sp>
      <p:sp>
        <p:nvSpPr>
          <p:cNvPr id="11" name="TextBox 10">
            <a:extLst>
              <a:ext uri="{FF2B5EF4-FFF2-40B4-BE49-F238E27FC236}">
                <a16:creationId xmlns:a16="http://schemas.microsoft.com/office/drawing/2014/main" id="{18DF71C3-E04B-48B2-F1B5-20410FD951F6}"/>
              </a:ext>
            </a:extLst>
          </p:cNvPr>
          <p:cNvSpPr txBox="1"/>
          <p:nvPr/>
        </p:nvSpPr>
        <p:spPr>
          <a:xfrm>
            <a:off x="935420" y="3636000"/>
            <a:ext cx="414311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Personal protective equipment (PPE)</a:t>
            </a:r>
          </a:p>
        </p:txBody>
      </p:sp>
      <p:sp>
        <p:nvSpPr>
          <p:cNvPr id="12" name="TextBox 11">
            <a:extLst>
              <a:ext uri="{FF2B5EF4-FFF2-40B4-BE49-F238E27FC236}">
                <a16:creationId xmlns:a16="http://schemas.microsoft.com/office/drawing/2014/main" id="{6596D849-EEAF-0838-4B9C-CC135F3F9799}"/>
              </a:ext>
            </a:extLst>
          </p:cNvPr>
          <p:cNvSpPr txBox="1"/>
          <p:nvPr/>
        </p:nvSpPr>
        <p:spPr>
          <a:xfrm>
            <a:off x="457201" y="2066459"/>
            <a:ext cx="2276169"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CNC (computer numerical control) machinery</a:t>
            </a:r>
          </a:p>
        </p:txBody>
      </p:sp>
      <p:sp>
        <p:nvSpPr>
          <p:cNvPr id="13" name="TextBox 12">
            <a:extLst>
              <a:ext uri="{FF2B5EF4-FFF2-40B4-BE49-F238E27FC236}">
                <a16:creationId xmlns:a16="http://schemas.microsoft.com/office/drawing/2014/main" id="{599C3ECF-88E2-F1D3-DD17-EAD0933E32BA}"/>
              </a:ext>
            </a:extLst>
          </p:cNvPr>
          <p:cNvSpPr txBox="1"/>
          <p:nvPr/>
        </p:nvSpPr>
        <p:spPr>
          <a:xfrm>
            <a:off x="3485535" y="4507535"/>
            <a:ext cx="2276169"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Powered and manual hand tools</a:t>
            </a:r>
            <a:endParaRPr lang="en-GB" dirty="0">
              <a:ea typeface="+mn-lt"/>
              <a:cs typeface="+mn-lt"/>
            </a:endParaRPr>
          </a:p>
        </p:txBody>
      </p:sp>
      <p:sp>
        <p:nvSpPr>
          <p:cNvPr id="14" name="TextBox 13">
            <a:extLst>
              <a:ext uri="{FF2B5EF4-FFF2-40B4-BE49-F238E27FC236}">
                <a16:creationId xmlns:a16="http://schemas.microsoft.com/office/drawing/2014/main" id="{307125C3-0426-046F-D7B5-2B259400405B}"/>
              </a:ext>
            </a:extLst>
          </p:cNvPr>
          <p:cNvSpPr txBox="1"/>
          <p:nvPr/>
        </p:nvSpPr>
        <p:spPr>
          <a:xfrm>
            <a:off x="7200285" y="3072322"/>
            <a:ext cx="1319981"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Furniture</a:t>
            </a:r>
            <a:endParaRPr lang="en-GB" dirty="0">
              <a:ea typeface="+mn-lt"/>
              <a:cs typeface="+mn-lt"/>
            </a:endParaRPr>
          </a:p>
        </p:txBody>
      </p:sp>
    </p:spTree>
    <p:extLst>
      <p:ext uri="{BB962C8B-B14F-4D97-AF65-F5344CB8AC3E}">
        <p14:creationId xmlns:p14="http://schemas.microsoft.com/office/powerpoint/2010/main" val="1156761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18CDF-F904-241C-E873-07C4D519981C}"/>
              </a:ext>
            </a:extLst>
          </p:cNvPr>
          <p:cNvSpPr>
            <a:spLocks noGrp="1"/>
          </p:cNvSpPr>
          <p:nvPr>
            <p:ph type="title"/>
          </p:nvPr>
        </p:nvSpPr>
        <p:spPr/>
        <p:txBody>
          <a:bodyPr/>
          <a:lstStyle/>
          <a:p>
            <a:r>
              <a:rPr lang="en-GB" dirty="0">
                <a:ea typeface="+mj-lt"/>
                <a:cs typeface="+mj-lt"/>
              </a:rPr>
              <a:t>Operations monitoring</a:t>
            </a:r>
          </a:p>
        </p:txBody>
      </p:sp>
      <p:sp>
        <p:nvSpPr>
          <p:cNvPr id="3" name="Content Placeholder 2">
            <a:extLst>
              <a:ext uri="{FF2B5EF4-FFF2-40B4-BE49-F238E27FC236}">
                <a16:creationId xmlns:a16="http://schemas.microsoft.com/office/drawing/2014/main" id="{2913D316-07E0-AD2D-1AAC-64698DDAC9AB}"/>
              </a:ext>
            </a:extLst>
          </p:cNvPr>
          <p:cNvSpPr>
            <a:spLocks noGrp="1"/>
          </p:cNvSpPr>
          <p:nvPr>
            <p:ph sz="quarter" idx="10"/>
          </p:nvPr>
        </p:nvSpPr>
        <p:spPr>
          <a:xfrm>
            <a:off x="457200" y="1512000"/>
            <a:ext cx="8186469" cy="1578289"/>
          </a:xfrm>
        </p:spPr>
        <p:txBody>
          <a:bodyPr/>
          <a:lstStyle/>
          <a:p>
            <a:r>
              <a:rPr lang="en-GB" sz="1800" b="1" dirty="0">
                <a:ea typeface="+mn-lt"/>
                <a:cs typeface="+mn-lt"/>
              </a:rPr>
              <a:t>Operations monitoring </a:t>
            </a:r>
            <a:r>
              <a:rPr lang="en-GB" sz="1800" dirty="0">
                <a:ea typeface="+mn-lt"/>
                <a:cs typeface="+mn-lt"/>
              </a:rPr>
              <a:t>involves observing the performance of a machine or equipment over time by collecting key system performance metrics at planned intervals. This provides critical data to refine a machine’s configuration and improve efficiency. </a:t>
            </a:r>
            <a:r>
              <a:rPr lang="en-GB" sz="1800" dirty="0">
                <a:ea typeface="ＭＳ Ｐゴシック"/>
                <a:cs typeface="Arial"/>
              </a:rPr>
              <a:t>Data can be collected through a </a:t>
            </a:r>
            <a:r>
              <a:rPr lang="en-GB" sz="1800" b="1" dirty="0">
                <a:ea typeface="ＭＳ Ｐゴシック"/>
                <a:cs typeface="Arial"/>
              </a:rPr>
              <a:t>machine monitoring system</a:t>
            </a:r>
            <a:r>
              <a:rPr lang="en-GB" sz="1800" dirty="0">
                <a:ea typeface="ＭＳ Ｐゴシック"/>
                <a:cs typeface="Arial"/>
              </a:rPr>
              <a:t>. Some of the types of data collected are shown below.</a:t>
            </a:r>
            <a:endParaRPr lang="en-US" sz="1800" dirty="0">
              <a:ea typeface="ＭＳ Ｐゴシック"/>
            </a:endParaRPr>
          </a:p>
          <a:p>
            <a:endParaRPr lang="en-GB" dirty="0">
              <a:ea typeface="+mn-lt"/>
              <a:cs typeface="+mn-lt"/>
            </a:endParaRPr>
          </a:p>
        </p:txBody>
      </p:sp>
      <p:sp>
        <p:nvSpPr>
          <p:cNvPr id="5" name="TextBox 4">
            <a:extLst>
              <a:ext uri="{FF2B5EF4-FFF2-40B4-BE49-F238E27FC236}">
                <a16:creationId xmlns:a16="http://schemas.microsoft.com/office/drawing/2014/main" id="{5DAE7F5B-4AC3-1624-822F-0C4FFF980CED}"/>
              </a:ext>
            </a:extLst>
          </p:cNvPr>
          <p:cNvSpPr txBox="1"/>
          <p:nvPr/>
        </p:nvSpPr>
        <p:spPr>
          <a:xfrm>
            <a:off x="500331" y="3230821"/>
            <a:ext cx="2446757"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Machine status</a:t>
            </a:r>
            <a:r>
              <a:rPr lang="en-GB" sz="1800" dirty="0">
                <a:latin typeface="Arial"/>
                <a:ea typeface="ＭＳ Ｐゴシック"/>
                <a:cs typeface="Arial"/>
              </a:rPr>
              <a:t> – on/off,  run rate, speed</a:t>
            </a:r>
            <a:endParaRPr lang="en-US" sz="1800" dirty="0">
              <a:ea typeface="ＭＳ Ｐゴシック"/>
            </a:endParaRPr>
          </a:p>
        </p:txBody>
      </p:sp>
      <p:sp>
        <p:nvSpPr>
          <p:cNvPr id="6" name="TextBox 5">
            <a:extLst>
              <a:ext uri="{FF2B5EF4-FFF2-40B4-BE49-F238E27FC236}">
                <a16:creationId xmlns:a16="http://schemas.microsoft.com/office/drawing/2014/main" id="{F3E4F83B-FFBB-759D-22AE-DB22E2CBD3D0}"/>
              </a:ext>
            </a:extLst>
          </p:cNvPr>
          <p:cNvSpPr txBox="1"/>
          <p:nvPr/>
        </p:nvSpPr>
        <p:spPr>
          <a:xfrm>
            <a:off x="5848922" y="3260167"/>
            <a:ext cx="2527823"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Downtime and utilisation </a:t>
            </a:r>
            <a:r>
              <a:rPr lang="en-GB" sz="1800" dirty="0">
                <a:latin typeface="Arial"/>
                <a:ea typeface="ＭＳ Ｐゴシック"/>
                <a:cs typeface="Arial"/>
              </a:rPr>
              <a:t>– planned/ unplanned stops</a:t>
            </a:r>
            <a:endParaRPr lang="en-US" sz="1800" dirty="0"/>
          </a:p>
        </p:txBody>
      </p:sp>
      <p:sp>
        <p:nvSpPr>
          <p:cNvPr id="7" name="TextBox 6">
            <a:extLst>
              <a:ext uri="{FF2B5EF4-FFF2-40B4-BE49-F238E27FC236}">
                <a16:creationId xmlns:a16="http://schemas.microsoft.com/office/drawing/2014/main" id="{745DAF4D-C226-BC9D-716E-1BCDA5442667}"/>
              </a:ext>
            </a:extLst>
          </p:cNvPr>
          <p:cNvSpPr txBox="1"/>
          <p:nvPr/>
        </p:nvSpPr>
        <p:spPr>
          <a:xfrm>
            <a:off x="5848922" y="4310423"/>
            <a:ext cx="2527823"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Quality</a:t>
            </a:r>
            <a:r>
              <a:rPr lang="en-GB" sz="1800" dirty="0">
                <a:latin typeface="Arial"/>
                <a:ea typeface="ＭＳ Ｐゴシック"/>
                <a:cs typeface="Arial"/>
              </a:rPr>
              <a:t> – </a:t>
            </a:r>
            <a:r>
              <a:rPr lang="en-GB" sz="1800" b="1" dirty="0">
                <a:latin typeface="Arial"/>
                <a:ea typeface="ＭＳ Ｐゴシック"/>
                <a:cs typeface="Arial"/>
              </a:rPr>
              <a:t>right part first time (RPFT)</a:t>
            </a:r>
            <a:r>
              <a:rPr lang="en-GB" sz="1800" dirty="0">
                <a:latin typeface="Arial"/>
                <a:ea typeface="ＭＳ Ｐゴシック"/>
                <a:cs typeface="Arial"/>
              </a:rPr>
              <a:t>, scrap rate</a:t>
            </a:r>
            <a:endParaRPr lang="en-US" sz="1800" dirty="0">
              <a:ea typeface="ＭＳ Ｐゴシック"/>
            </a:endParaRPr>
          </a:p>
        </p:txBody>
      </p:sp>
      <p:sp>
        <p:nvSpPr>
          <p:cNvPr id="8" name="TextBox 7">
            <a:extLst>
              <a:ext uri="{FF2B5EF4-FFF2-40B4-BE49-F238E27FC236}">
                <a16:creationId xmlns:a16="http://schemas.microsoft.com/office/drawing/2014/main" id="{B4C16430-1F64-230F-9644-40054E449E99}"/>
              </a:ext>
            </a:extLst>
          </p:cNvPr>
          <p:cNvSpPr txBox="1"/>
          <p:nvPr/>
        </p:nvSpPr>
        <p:spPr>
          <a:xfrm>
            <a:off x="500331" y="4294683"/>
            <a:ext cx="2455653" cy="120032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Operator effectiveness</a:t>
            </a:r>
            <a:r>
              <a:rPr lang="en-GB" sz="1800" dirty="0">
                <a:latin typeface="Arial"/>
                <a:ea typeface="ＭＳ Ｐゴシック"/>
                <a:cs typeface="Arial"/>
              </a:rPr>
              <a:t> – labour productivity and efficiency</a:t>
            </a:r>
            <a:endParaRPr lang="en-US" sz="1800" dirty="0">
              <a:ea typeface="ＭＳ Ｐゴシック"/>
            </a:endParaRPr>
          </a:p>
        </p:txBody>
      </p:sp>
      <p:sp>
        <p:nvSpPr>
          <p:cNvPr id="9" name="TextBox 8">
            <a:extLst>
              <a:ext uri="{FF2B5EF4-FFF2-40B4-BE49-F238E27FC236}">
                <a16:creationId xmlns:a16="http://schemas.microsoft.com/office/drawing/2014/main" id="{9709E964-D33A-1063-95D9-042164086F19}"/>
              </a:ext>
            </a:extLst>
          </p:cNvPr>
          <p:cNvSpPr txBox="1"/>
          <p:nvPr/>
        </p:nvSpPr>
        <p:spPr>
          <a:xfrm>
            <a:off x="3021932" y="3245198"/>
            <a:ext cx="2743200"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Environmental data</a:t>
            </a:r>
            <a:r>
              <a:rPr lang="en-GB" sz="1800" dirty="0">
                <a:latin typeface="Arial"/>
                <a:ea typeface="ＭＳ Ｐゴシック"/>
                <a:cs typeface="Arial"/>
              </a:rPr>
              <a:t> – humidity, vibration, temperature</a:t>
            </a:r>
            <a:endParaRPr lang="en-US" sz="1800" dirty="0">
              <a:ea typeface="ＭＳ Ｐゴシック"/>
            </a:endParaRPr>
          </a:p>
        </p:txBody>
      </p:sp>
      <p:sp>
        <p:nvSpPr>
          <p:cNvPr id="10" name="TextBox 9">
            <a:extLst>
              <a:ext uri="{FF2B5EF4-FFF2-40B4-BE49-F238E27FC236}">
                <a16:creationId xmlns:a16="http://schemas.microsoft.com/office/drawing/2014/main" id="{39562C7E-C212-4772-6F78-16962FE6C635}"/>
              </a:ext>
            </a:extLst>
          </p:cNvPr>
          <p:cNvSpPr txBox="1"/>
          <p:nvPr/>
        </p:nvSpPr>
        <p:spPr>
          <a:xfrm>
            <a:off x="3021932" y="4308605"/>
            <a:ext cx="2743200" cy="64633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Energy</a:t>
            </a:r>
            <a:r>
              <a:rPr lang="en-GB" sz="1800" dirty="0">
                <a:latin typeface="Arial"/>
                <a:ea typeface="ＭＳ Ｐゴシック"/>
                <a:cs typeface="Arial"/>
              </a:rPr>
              <a:t> – electricity use over time</a:t>
            </a:r>
            <a:endParaRPr lang="en-US" sz="1800" dirty="0">
              <a:ea typeface="ＭＳ Ｐゴシック"/>
            </a:endParaRPr>
          </a:p>
        </p:txBody>
      </p:sp>
    </p:spTree>
    <p:extLst>
      <p:ext uri="{BB962C8B-B14F-4D97-AF65-F5344CB8AC3E}">
        <p14:creationId xmlns:p14="http://schemas.microsoft.com/office/powerpoint/2010/main" val="2144902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EB256-26A4-D783-1A6E-00CC7123E206}"/>
              </a:ext>
            </a:extLst>
          </p:cNvPr>
          <p:cNvSpPr>
            <a:spLocks noGrp="1"/>
          </p:cNvSpPr>
          <p:nvPr>
            <p:ph type="title"/>
          </p:nvPr>
        </p:nvSpPr>
        <p:spPr/>
        <p:txBody>
          <a:bodyPr/>
          <a:lstStyle/>
          <a:p>
            <a:r>
              <a:rPr lang="en-GB" dirty="0">
                <a:ea typeface="+mj-lt"/>
                <a:cs typeface="+mj-lt"/>
              </a:rPr>
              <a:t>Repair</a:t>
            </a:r>
            <a:endParaRPr lang="en-US" dirty="0"/>
          </a:p>
        </p:txBody>
      </p:sp>
      <p:pic>
        <p:nvPicPr>
          <p:cNvPr id="8" name="Picture 7">
            <a:extLst>
              <a:ext uri="{FF2B5EF4-FFF2-40B4-BE49-F238E27FC236}">
                <a16:creationId xmlns:a16="http://schemas.microsoft.com/office/drawing/2014/main" id="{8D32DF25-9A59-459C-C512-03293DF7DF0B}"/>
              </a:ext>
            </a:extLst>
          </p:cNvPr>
          <p:cNvPicPr>
            <a:picLocks noChangeAspect="1"/>
          </p:cNvPicPr>
          <p:nvPr/>
        </p:nvPicPr>
        <p:blipFill>
          <a:blip r:embed="rId2"/>
          <a:stretch>
            <a:fillRect/>
          </a:stretch>
        </p:blipFill>
        <p:spPr>
          <a:xfrm>
            <a:off x="2865382" y="4293445"/>
            <a:ext cx="3413235" cy="1269723"/>
          </a:xfrm>
          <a:prstGeom prst="rect">
            <a:avLst/>
          </a:prstGeom>
        </p:spPr>
      </p:pic>
      <p:sp>
        <p:nvSpPr>
          <p:cNvPr id="10" name="Content Placeholder 9">
            <a:extLst>
              <a:ext uri="{FF2B5EF4-FFF2-40B4-BE49-F238E27FC236}">
                <a16:creationId xmlns:a16="http://schemas.microsoft.com/office/drawing/2014/main" id="{76FE9E7D-9809-3CF0-FFD9-79179FC402DC}"/>
              </a:ext>
            </a:extLst>
          </p:cNvPr>
          <p:cNvSpPr>
            <a:spLocks noGrp="1"/>
          </p:cNvSpPr>
          <p:nvPr>
            <p:ph sz="quarter" idx="10"/>
          </p:nvPr>
        </p:nvSpPr>
        <p:spPr>
          <a:xfrm>
            <a:off x="457200" y="1484017"/>
            <a:ext cx="8229600" cy="3676562"/>
          </a:xfrm>
        </p:spPr>
        <p:txBody>
          <a:bodyPr/>
          <a:lstStyle/>
          <a:p>
            <a:r>
              <a:rPr lang="en-GB" sz="1800" b="1" dirty="0">
                <a:latin typeface="+mj-lt"/>
                <a:ea typeface="ＭＳ Ｐゴシック"/>
                <a:cs typeface="Arial"/>
              </a:rPr>
              <a:t>Repair</a:t>
            </a:r>
            <a:r>
              <a:rPr lang="en-GB" sz="1800" dirty="0">
                <a:latin typeface="+mj-lt"/>
                <a:ea typeface="ＭＳ Ｐゴシック"/>
                <a:cs typeface="Arial"/>
              </a:rPr>
              <a:t> means responding to the breakdown of equipment and undertaking work to correct the problem in order to return the equipment to a working condition.</a:t>
            </a:r>
            <a:r>
              <a:rPr lang="en-GB" sz="1800" dirty="0">
                <a:latin typeface="+mj-lt"/>
                <a:ea typeface="+mn-lt"/>
                <a:cs typeface="+mn-lt"/>
              </a:rPr>
              <a:t> </a:t>
            </a:r>
          </a:p>
          <a:p>
            <a:r>
              <a:rPr lang="en-GB" sz="1800" dirty="0">
                <a:latin typeface="+mj-lt"/>
                <a:ea typeface="+mn-lt"/>
                <a:cs typeface="+mn-lt"/>
              </a:rPr>
              <a:t>Simple repairs can be done by in-house or external maintenance and repair teams. If the equipment is repaired where it is used, it is important that the team is trained to work safely and that they don’t create hazards.</a:t>
            </a:r>
            <a:r>
              <a:rPr lang="en-GB" sz="1800" dirty="0">
                <a:latin typeface="+mj-lt"/>
                <a:ea typeface="ＭＳ Ｐゴシック"/>
                <a:cs typeface="Arial"/>
              </a:rPr>
              <a:t> More complex repairs may be carried out by specialised maintenance personnel who may come to you, or you may have to send the equipment to them for repairs.</a:t>
            </a:r>
            <a:endParaRPr lang="en-US" sz="1800" dirty="0">
              <a:latin typeface="+mj-lt"/>
              <a:ea typeface="ＭＳ Ｐゴシック"/>
            </a:endParaRPr>
          </a:p>
          <a:p>
            <a:endParaRPr lang="en-GB" dirty="0"/>
          </a:p>
        </p:txBody>
      </p:sp>
    </p:spTree>
    <p:extLst>
      <p:ext uri="{BB962C8B-B14F-4D97-AF65-F5344CB8AC3E}">
        <p14:creationId xmlns:p14="http://schemas.microsoft.com/office/powerpoint/2010/main" val="2284657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B7309-C3A8-E5FF-2475-51750B73E425}"/>
              </a:ext>
            </a:extLst>
          </p:cNvPr>
          <p:cNvSpPr>
            <a:spLocks noGrp="1"/>
          </p:cNvSpPr>
          <p:nvPr>
            <p:ph type="title"/>
          </p:nvPr>
        </p:nvSpPr>
        <p:spPr/>
        <p:txBody>
          <a:bodyPr/>
          <a:lstStyle/>
          <a:p>
            <a:r>
              <a:rPr lang="en-US" dirty="0"/>
              <a:t>When repair is not possible</a:t>
            </a:r>
            <a:endParaRPr lang="en-GB" dirty="0"/>
          </a:p>
        </p:txBody>
      </p:sp>
      <p:sp>
        <p:nvSpPr>
          <p:cNvPr id="4" name="Content Placeholder 3">
            <a:extLst>
              <a:ext uri="{FF2B5EF4-FFF2-40B4-BE49-F238E27FC236}">
                <a16:creationId xmlns:a16="http://schemas.microsoft.com/office/drawing/2014/main" id="{5F05C93A-5811-65D3-E03D-4AF431199685}"/>
              </a:ext>
            </a:extLst>
          </p:cNvPr>
          <p:cNvSpPr txBox="1">
            <a:spLocks noGrp="1"/>
          </p:cNvSpPr>
          <p:nvPr>
            <p:ph sz="quarter" idx="10"/>
          </p:nvPr>
        </p:nvSpPr>
        <p:spPr>
          <a:xfrm>
            <a:off x="457200" y="1511300"/>
            <a:ext cx="8098221" cy="25032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Some items of equipment will be found to be </a:t>
            </a:r>
            <a:r>
              <a:rPr lang="en-GB" b="1" dirty="0">
                <a:latin typeface="Arial"/>
                <a:ea typeface="ＭＳ Ｐゴシック"/>
                <a:cs typeface="Arial"/>
              </a:rPr>
              <a:t>damaged beyond repair</a:t>
            </a:r>
            <a:r>
              <a:rPr lang="en-GB" dirty="0">
                <a:latin typeface="Arial"/>
                <a:ea typeface="ＭＳ Ｐゴシック"/>
                <a:cs typeface="Arial"/>
              </a:rPr>
              <a:t>. For others, spare parts may no longer be available as the equipment has become outdated. </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Such equipment must be taken out of service (</a:t>
            </a:r>
            <a:r>
              <a:rPr lang="en-GB" b="1" dirty="0">
                <a:latin typeface="Arial"/>
                <a:ea typeface="ＭＳ Ｐゴシック"/>
                <a:cs typeface="Arial"/>
              </a:rPr>
              <a:t>decommissioned</a:t>
            </a:r>
            <a:r>
              <a:rPr lang="en-GB" dirty="0">
                <a:latin typeface="Arial"/>
                <a:ea typeface="ＭＳ Ｐゴシック"/>
                <a:cs typeface="Arial"/>
              </a:rPr>
              <a:t> or retired) and be replaced if the service they provide is to continue. </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Equipment that is being </a:t>
            </a:r>
            <a:r>
              <a:rPr lang="en-GB" b="1" dirty="0">
                <a:latin typeface="Arial"/>
                <a:ea typeface="ＭＳ Ｐゴシック"/>
                <a:cs typeface="Arial"/>
              </a:rPr>
              <a:t>decommissioned</a:t>
            </a:r>
            <a:r>
              <a:rPr lang="en-GB" dirty="0">
                <a:latin typeface="Arial"/>
                <a:ea typeface="ＭＳ Ｐゴシック"/>
                <a:cs typeface="Arial"/>
              </a:rPr>
              <a:t> should be disposed of safely and according to proper disposal procedures. </a:t>
            </a:r>
          </a:p>
        </p:txBody>
      </p:sp>
    </p:spTree>
    <p:extLst>
      <p:ext uri="{BB962C8B-B14F-4D97-AF65-F5344CB8AC3E}">
        <p14:creationId xmlns:p14="http://schemas.microsoft.com/office/powerpoint/2010/main" val="3343105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058FC5-DB8C-4610-B347-AE4C4EE0D5B6}"/>
              </a:ext>
            </a:extLst>
          </p:cNvPr>
          <p:cNvPicPr>
            <a:picLocks noChangeAspect="1"/>
          </p:cNvPicPr>
          <p:nvPr/>
        </p:nvPicPr>
        <p:blipFill>
          <a:blip r:embed="rId3"/>
          <a:stretch>
            <a:fillRect/>
          </a:stretch>
        </p:blipFill>
        <p:spPr>
          <a:xfrm>
            <a:off x="5909785" y="1390588"/>
            <a:ext cx="2934915" cy="3393872"/>
          </a:xfrm>
          <a:prstGeom prst="rect">
            <a:avLst/>
          </a:prstGeom>
        </p:spPr>
      </p:pic>
      <p:sp>
        <p:nvSpPr>
          <p:cNvPr id="2" name="Title 1">
            <a:extLst>
              <a:ext uri="{FF2B5EF4-FFF2-40B4-BE49-F238E27FC236}">
                <a16:creationId xmlns:a16="http://schemas.microsoft.com/office/drawing/2014/main" id="{D8B9A5D0-9F82-DD9B-BD3E-AAF8577B8540}"/>
              </a:ext>
            </a:extLst>
          </p:cNvPr>
          <p:cNvSpPr>
            <a:spLocks noGrp="1"/>
          </p:cNvSpPr>
          <p:nvPr>
            <p:ph type="title"/>
          </p:nvPr>
        </p:nvSpPr>
        <p:spPr/>
        <p:txBody>
          <a:bodyPr/>
          <a:lstStyle/>
          <a:p>
            <a:r>
              <a:rPr lang="en-GB" dirty="0">
                <a:ea typeface="ＭＳ Ｐゴシック"/>
                <a:cs typeface="Arial"/>
              </a:rPr>
              <a:t>Shutdown </a:t>
            </a:r>
            <a:endParaRPr lang="en-GB" b="0" dirty="0">
              <a:ea typeface="ＭＳ Ｐゴシック"/>
              <a:cs typeface="+mj-lt"/>
            </a:endParaRPr>
          </a:p>
          <a:p>
            <a:endParaRPr lang="en-GB" dirty="0"/>
          </a:p>
        </p:txBody>
      </p:sp>
      <p:sp>
        <p:nvSpPr>
          <p:cNvPr id="3" name="Content Placeholder 2">
            <a:extLst>
              <a:ext uri="{FF2B5EF4-FFF2-40B4-BE49-F238E27FC236}">
                <a16:creationId xmlns:a16="http://schemas.microsoft.com/office/drawing/2014/main" id="{662A553F-D07E-B7DA-46D2-7A1ADAA967C4}"/>
              </a:ext>
            </a:extLst>
          </p:cNvPr>
          <p:cNvSpPr>
            <a:spLocks noGrp="1"/>
          </p:cNvSpPr>
          <p:nvPr>
            <p:ph sz="quarter" idx="10"/>
          </p:nvPr>
        </p:nvSpPr>
        <p:spPr>
          <a:xfrm>
            <a:off x="496828" y="1602000"/>
            <a:ext cx="5373329" cy="4248000"/>
          </a:xfrm>
        </p:spPr>
        <p:txBody>
          <a:bodyPr/>
          <a:lstStyle/>
          <a:p>
            <a:r>
              <a:rPr lang="en-GB" sz="1800" b="1" dirty="0">
                <a:ea typeface="+mn-lt"/>
                <a:cs typeface="+mn-lt"/>
              </a:rPr>
              <a:t>Shutdown maintenance</a:t>
            </a:r>
            <a:r>
              <a:rPr lang="en-GB" sz="1800" dirty="0">
                <a:ea typeface="+mn-lt"/>
                <a:cs typeface="+mn-lt"/>
              </a:rPr>
              <a:t> can only be performed while equipment is not in use.</a:t>
            </a:r>
          </a:p>
          <a:p>
            <a:r>
              <a:rPr lang="en-GB" sz="1800" dirty="0">
                <a:ea typeface="+mn-lt"/>
                <a:cs typeface="+mn-lt"/>
              </a:rPr>
              <a:t>Shutting down machinery can be costly, but sometimes, due to the nature of the defective part/machine, shutdown maintenance is the only viable option. </a:t>
            </a:r>
          </a:p>
          <a:p>
            <a:r>
              <a:rPr lang="en-GB" sz="1800" dirty="0">
                <a:ea typeface="+mn-lt"/>
                <a:cs typeface="+mn-lt"/>
              </a:rPr>
              <a:t>Technicians will do all they can to avoid a complete shutdown. In some industrial applications (power generation for example), a shutdown can mean enormous financial losses. Companies will take the option to shut down during holiday periods to minimise disruption.</a:t>
            </a:r>
            <a:endParaRPr lang="en-US" sz="1800" dirty="0"/>
          </a:p>
        </p:txBody>
      </p:sp>
    </p:spTree>
    <p:extLst>
      <p:ext uri="{BB962C8B-B14F-4D97-AF65-F5344CB8AC3E}">
        <p14:creationId xmlns:p14="http://schemas.microsoft.com/office/powerpoint/2010/main" val="300559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81952-5883-4B79-63C0-A3393F78D9F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1871FF6-F6B8-A935-B1C0-1A5DDEAB3422}"/>
              </a:ext>
            </a:extLst>
          </p:cNvPr>
          <p:cNvSpPr>
            <a:spLocks noGrp="1"/>
          </p:cNvSpPr>
          <p:nvPr>
            <p:ph sz="quarter" idx="10"/>
          </p:nvPr>
        </p:nvSpPr>
        <p:spPr>
          <a:xfrm>
            <a:off x="457200" y="1512000"/>
            <a:ext cx="4026310"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role and purpose of maintenance, repair and installation</a:t>
            </a:r>
          </a:p>
          <a:p>
            <a:pPr marL="216000" indent="-216000">
              <a:spcBef>
                <a:spcPts val="500"/>
              </a:spcBef>
              <a:spcAft>
                <a:spcPts val="500"/>
              </a:spcAft>
              <a:buClr>
                <a:srgbClr val="0077E3"/>
              </a:buClr>
              <a:buFont typeface="Arial" panose="020B0604020202020204" pitchFamily="34" charset="0"/>
              <a:buChar char="•"/>
            </a:pPr>
            <a:r>
              <a:rPr lang="en-US" dirty="0"/>
              <a:t>outline the advantages and disadvantages of different approaches to maintenance.                                                                                                                              </a:t>
            </a:r>
          </a:p>
        </p:txBody>
      </p:sp>
      <p:pic>
        <p:nvPicPr>
          <p:cNvPr id="5" name="Picture 4" descr="A picture containing plane, tarmac&#10;&#10;Description automatically generated">
            <a:extLst>
              <a:ext uri="{FF2B5EF4-FFF2-40B4-BE49-F238E27FC236}">
                <a16:creationId xmlns:a16="http://schemas.microsoft.com/office/drawing/2014/main" id="{93990435-28E6-4725-3FAE-20BA1EEF96C7}"/>
              </a:ext>
            </a:extLst>
          </p:cNvPr>
          <p:cNvPicPr>
            <a:picLocks noChangeAspect="1"/>
          </p:cNvPicPr>
          <p:nvPr/>
        </p:nvPicPr>
        <p:blipFill>
          <a:blip r:embed="rId2"/>
          <a:stretch>
            <a:fillRect/>
          </a:stretch>
        </p:blipFill>
        <p:spPr>
          <a:xfrm>
            <a:off x="4660491" y="1511999"/>
            <a:ext cx="4026310" cy="2689575"/>
          </a:xfrm>
          <a:prstGeom prst="rect">
            <a:avLst/>
          </a:prstGeom>
        </p:spPr>
      </p:pic>
    </p:spTree>
    <p:extLst>
      <p:ext uri="{BB962C8B-B14F-4D97-AF65-F5344CB8AC3E}">
        <p14:creationId xmlns:p14="http://schemas.microsoft.com/office/powerpoint/2010/main" val="36488883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DCDA2-7E98-831F-3449-5931C5F92AB8}"/>
              </a:ext>
            </a:extLst>
          </p:cNvPr>
          <p:cNvSpPr>
            <a:spLocks noGrp="1"/>
          </p:cNvSpPr>
          <p:nvPr>
            <p:ph type="title"/>
          </p:nvPr>
        </p:nvSpPr>
        <p:spPr/>
        <p:txBody>
          <a:bodyPr/>
          <a:lstStyle/>
          <a:p>
            <a:r>
              <a:rPr lang="en-GB" dirty="0">
                <a:ea typeface="+mj-lt"/>
                <a:cs typeface="+mj-lt"/>
              </a:rPr>
              <a:t>Servicing</a:t>
            </a:r>
            <a:endParaRPr lang="en-US" dirty="0"/>
          </a:p>
        </p:txBody>
      </p:sp>
      <p:sp>
        <p:nvSpPr>
          <p:cNvPr id="3" name="Content Placeholder 2">
            <a:extLst>
              <a:ext uri="{FF2B5EF4-FFF2-40B4-BE49-F238E27FC236}">
                <a16:creationId xmlns:a16="http://schemas.microsoft.com/office/drawing/2014/main" id="{5219E30A-31C3-89A6-E938-31ADA1CAD99A}"/>
              </a:ext>
            </a:extLst>
          </p:cNvPr>
          <p:cNvSpPr>
            <a:spLocks noGrp="1"/>
          </p:cNvSpPr>
          <p:nvPr>
            <p:ph sz="quarter" idx="10"/>
          </p:nvPr>
        </p:nvSpPr>
        <p:spPr>
          <a:xfrm>
            <a:off x="457200" y="1602000"/>
            <a:ext cx="536821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ea typeface="ＭＳ Ｐゴシック"/>
              </a:rPr>
              <a:t>Servicing</a:t>
            </a:r>
            <a:r>
              <a:rPr lang="en-GB" dirty="0">
                <a:ea typeface="ＭＳ Ｐゴシック"/>
              </a:rPr>
              <a:t> should be included in a maintenance schedule, either biannually or annually. </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In the same way as servicing your car, </a:t>
            </a:r>
            <a:r>
              <a:rPr lang="en-GB" dirty="0">
                <a:ea typeface="+mn-lt"/>
                <a:cs typeface="+mn-lt"/>
              </a:rPr>
              <a:t>servicing machinery ensures it is operating as productively as possible.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Servicing is also about protecting those who use the machinery and others surrounding them, as it ensures machines are running safely (eg, there are no dangerous emissions or parts that could fail and cause injury).</a:t>
            </a:r>
            <a:endParaRPr lang="en-GB" dirty="0"/>
          </a:p>
        </p:txBody>
      </p:sp>
      <p:pic>
        <p:nvPicPr>
          <p:cNvPr id="6" name="Picture 5" descr="A person working on a machine&#10;&#10;Description automatically generated with medium confidence">
            <a:extLst>
              <a:ext uri="{FF2B5EF4-FFF2-40B4-BE49-F238E27FC236}">
                <a16:creationId xmlns:a16="http://schemas.microsoft.com/office/drawing/2014/main" id="{86200692-5E1B-3DDD-0852-1E47759DDEB1}"/>
              </a:ext>
            </a:extLst>
          </p:cNvPr>
          <p:cNvPicPr>
            <a:picLocks noChangeAspect="1"/>
          </p:cNvPicPr>
          <p:nvPr/>
        </p:nvPicPr>
        <p:blipFill>
          <a:blip r:embed="rId3"/>
          <a:stretch>
            <a:fillRect/>
          </a:stretch>
        </p:blipFill>
        <p:spPr>
          <a:xfrm>
            <a:off x="5899355" y="1438764"/>
            <a:ext cx="2787445" cy="1990236"/>
          </a:xfrm>
          <a:prstGeom prst="rect">
            <a:avLst/>
          </a:prstGeom>
        </p:spPr>
      </p:pic>
    </p:spTree>
    <p:extLst>
      <p:ext uri="{BB962C8B-B14F-4D97-AF65-F5344CB8AC3E}">
        <p14:creationId xmlns:p14="http://schemas.microsoft.com/office/powerpoint/2010/main" val="2094070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9CAD0-515A-824A-F358-634D37F49D00}"/>
              </a:ext>
            </a:extLst>
          </p:cNvPr>
          <p:cNvSpPr>
            <a:spLocks noGrp="1"/>
          </p:cNvSpPr>
          <p:nvPr>
            <p:ph type="title"/>
          </p:nvPr>
        </p:nvSpPr>
        <p:spPr/>
        <p:txBody>
          <a:bodyPr/>
          <a:lstStyle/>
          <a:p>
            <a:r>
              <a:rPr lang="en-GB" dirty="0">
                <a:ea typeface="ＭＳ Ｐゴシック"/>
                <a:cs typeface="Arial"/>
              </a:rPr>
              <a:t>Installation and commissioning </a:t>
            </a:r>
            <a:endParaRPr lang="en-US" dirty="0">
              <a:ea typeface="ＭＳ Ｐゴシック"/>
            </a:endParaRPr>
          </a:p>
        </p:txBody>
      </p:sp>
      <p:sp>
        <p:nvSpPr>
          <p:cNvPr id="3" name="Content Placeholder 2">
            <a:extLst>
              <a:ext uri="{FF2B5EF4-FFF2-40B4-BE49-F238E27FC236}">
                <a16:creationId xmlns:a16="http://schemas.microsoft.com/office/drawing/2014/main" id="{BC74E0EA-B50C-767C-88BA-269DE2AE54B8}"/>
              </a:ext>
            </a:extLst>
          </p:cNvPr>
          <p:cNvSpPr>
            <a:spLocks noGrp="1"/>
          </p:cNvSpPr>
          <p:nvPr>
            <p:ph sz="quarter" idx="10"/>
          </p:nvPr>
        </p:nvSpPr>
        <p:spPr/>
        <p:txBody>
          <a:bodyPr/>
          <a:lstStyle/>
          <a:p>
            <a:r>
              <a:rPr lang="en-GB" b="1" dirty="0">
                <a:ea typeface="+mn-lt"/>
                <a:cs typeface="+mn-lt"/>
              </a:rPr>
              <a:t>Commissioning</a:t>
            </a:r>
            <a:r>
              <a:rPr lang="en-GB" dirty="0">
                <a:ea typeface="+mn-lt"/>
                <a:cs typeface="+mn-lt"/>
              </a:rPr>
              <a:t> is the process of assuring that all systems and components of a building or industrial plant are designed, installed, tested, operated and maintained according to the operational requirements of the owner or final client. </a:t>
            </a:r>
          </a:p>
          <a:p>
            <a:r>
              <a:rPr lang="en-GB" dirty="0">
                <a:ea typeface="+mn-lt"/>
                <a:cs typeface="+mn-lt"/>
              </a:rPr>
              <a:t>A </a:t>
            </a:r>
            <a:r>
              <a:rPr lang="en-GB" b="1" dirty="0">
                <a:ea typeface="+mn-lt"/>
                <a:cs typeface="+mn-lt"/>
              </a:rPr>
              <a:t>commissioning process</a:t>
            </a:r>
            <a:r>
              <a:rPr lang="en-GB" dirty="0">
                <a:ea typeface="+mn-lt"/>
                <a:cs typeface="+mn-lt"/>
              </a:rPr>
              <a:t> may be applied not only to new projects but also to existing units and systems subject to expansion, renovation or revamping. </a:t>
            </a:r>
            <a:endParaRPr lang="en-GB" dirty="0">
              <a:cs typeface="Arial"/>
            </a:endParaRPr>
          </a:p>
          <a:p>
            <a:r>
              <a:rPr lang="en-GB" dirty="0">
                <a:ea typeface="+mn-lt"/>
                <a:cs typeface="+mn-lt"/>
              </a:rPr>
              <a:t>In practice, the commissioning process is the integrated application of a set of engineering techniques and procedures to check, inspect and test every operational component of the project, from individual functions (such as instruments and equipment) to complex amalgamations (such as modules, subsystems and systems).</a:t>
            </a:r>
            <a:endParaRPr lang="en-GB" dirty="0"/>
          </a:p>
          <a:p>
            <a:endParaRPr lang="en-GB" dirty="0"/>
          </a:p>
        </p:txBody>
      </p:sp>
    </p:spTree>
    <p:extLst>
      <p:ext uri="{BB962C8B-B14F-4D97-AF65-F5344CB8AC3E}">
        <p14:creationId xmlns:p14="http://schemas.microsoft.com/office/powerpoint/2010/main" val="2800015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0E498-1A17-0B45-CDD1-EC3B7A9C5324}"/>
              </a:ext>
            </a:extLst>
          </p:cNvPr>
          <p:cNvSpPr>
            <a:spLocks noGrp="1"/>
          </p:cNvSpPr>
          <p:nvPr>
            <p:ph type="title"/>
          </p:nvPr>
        </p:nvSpPr>
        <p:spPr/>
        <p:txBody>
          <a:bodyPr/>
          <a:lstStyle/>
          <a:p>
            <a:r>
              <a:rPr lang="en-GB" dirty="0">
                <a:ea typeface="ＭＳ Ｐゴシック"/>
              </a:rPr>
              <a:t>Decommissioning</a:t>
            </a:r>
            <a:endParaRPr lang="en-GB" dirty="0"/>
          </a:p>
        </p:txBody>
      </p:sp>
      <p:sp>
        <p:nvSpPr>
          <p:cNvPr id="3" name="Content Placeholder 2">
            <a:extLst>
              <a:ext uri="{FF2B5EF4-FFF2-40B4-BE49-F238E27FC236}">
                <a16:creationId xmlns:a16="http://schemas.microsoft.com/office/drawing/2014/main" id="{38D6EB86-7615-BB64-A90A-BC416CC50305}"/>
              </a:ext>
            </a:extLst>
          </p:cNvPr>
          <p:cNvSpPr>
            <a:spLocks noGrp="1"/>
          </p:cNvSpPr>
          <p:nvPr>
            <p:ph sz="quarter" idx="10"/>
          </p:nvPr>
        </p:nvSpPr>
        <p:spPr>
          <a:xfrm>
            <a:off x="457201" y="1512000"/>
            <a:ext cx="5386551"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ea typeface="+mn-lt"/>
                <a:cs typeface="+mn-lt"/>
              </a:rPr>
              <a:t>Decommissioning</a:t>
            </a:r>
            <a:r>
              <a:rPr lang="en-GB" dirty="0">
                <a:ea typeface="+mn-lt"/>
                <a:cs typeface="+mn-lt"/>
              </a:rPr>
              <a:t> is the term used for a process to remove something from active service.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It may be a precursor to putting facilities/equipment into storage, repurposing or demolition/disposal.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There are many factors and requirements to consider in this process, including documentation, environmental and health and safety compliance, maintenance, supporting contracts, and interfaces with other facilities and site utilities, not to mention cost.</a:t>
            </a:r>
            <a:endParaRPr lang="en-US" dirty="0"/>
          </a:p>
        </p:txBody>
      </p:sp>
      <p:pic>
        <p:nvPicPr>
          <p:cNvPr id="5" name="Picture 4" descr="A picture containing sky, outdoor, grass&#10;&#10;Description automatically generated">
            <a:extLst>
              <a:ext uri="{FF2B5EF4-FFF2-40B4-BE49-F238E27FC236}">
                <a16:creationId xmlns:a16="http://schemas.microsoft.com/office/drawing/2014/main" id="{52AAFC69-6689-0F6A-2802-C9B0CA5F1C09}"/>
              </a:ext>
            </a:extLst>
          </p:cNvPr>
          <p:cNvPicPr>
            <a:picLocks noChangeAspect="1"/>
          </p:cNvPicPr>
          <p:nvPr/>
        </p:nvPicPr>
        <p:blipFill>
          <a:blip r:embed="rId2"/>
          <a:stretch>
            <a:fillRect/>
          </a:stretch>
        </p:blipFill>
        <p:spPr>
          <a:xfrm>
            <a:off x="6137599" y="1512000"/>
            <a:ext cx="2549202" cy="1917000"/>
          </a:xfrm>
          <a:prstGeom prst="rect">
            <a:avLst/>
          </a:prstGeom>
        </p:spPr>
      </p:pic>
      <p:sp>
        <p:nvSpPr>
          <p:cNvPr id="6" name="TextBox 5">
            <a:extLst>
              <a:ext uri="{FF2B5EF4-FFF2-40B4-BE49-F238E27FC236}">
                <a16:creationId xmlns:a16="http://schemas.microsoft.com/office/drawing/2014/main" id="{4C29C29B-8849-6C58-FC56-B1FBE45F0BF0}"/>
              </a:ext>
            </a:extLst>
          </p:cNvPr>
          <p:cNvSpPr txBox="1"/>
          <p:nvPr/>
        </p:nvSpPr>
        <p:spPr>
          <a:xfrm>
            <a:off x="6137599" y="3548327"/>
            <a:ext cx="2163097" cy="1077218"/>
          </a:xfrm>
          <a:prstGeom prst="rect">
            <a:avLst/>
          </a:prstGeom>
          <a:noFill/>
        </p:spPr>
        <p:txBody>
          <a:bodyPr wrap="square" rtlCol="0">
            <a:spAutoFit/>
          </a:bodyPr>
          <a:lstStyle/>
          <a:p>
            <a:r>
              <a:rPr lang="en-US" sz="1600" dirty="0"/>
              <a:t>Decommissioning an oil rig such as this is a long, complex and costly operation.</a:t>
            </a:r>
            <a:endParaRPr lang="en-GB" sz="1600" dirty="0"/>
          </a:p>
        </p:txBody>
      </p:sp>
    </p:spTree>
    <p:extLst>
      <p:ext uri="{BB962C8B-B14F-4D97-AF65-F5344CB8AC3E}">
        <p14:creationId xmlns:p14="http://schemas.microsoft.com/office/powerpoint/2010/main" val="1286101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72526" y="600563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3F1A8-CC74-8A3F-A26F-71461FE61FB5}"/>
              </a:ext>
            </a:extLst>
          </p:cNvPr>
          <p:cNvSpPr>
            <a:spLocks noGrp="1"/>
          </p:cNvSpPr>
          <p:nvPr>
            <p:ph type="title"/>
          </p:nvPr>
        </p:nvSpPr>
        <p:spPr/>
        <p:txBody>
          <a:bodyPr/>
          <a:lstStyle/>
          <a:p>
            <a:r>
              <a:rPr lang="en-GB" dirty="0">
                <a:ea typeface="ＭＳ Ｐゴシック"/>
              </a:rPr>
              <a:t>What is maintenance?</a:t>
            </a:r>
            <a:endParaRPr lang="en-GB" dirty="0"/>
          </a:p>
        </p:txBody>
      </p:sp>
      <p:sp>
        <p:nvSpPr>
          <p:cNvPr id="3" name="Content Placeholder 2">
            <a:extLst>
              <a:ext uri="{FF2B5EF4-FFF2-40B4-BE49-F238E27FC236}">
                <a16:creationId xmlns:a16="http://schemas.microsoft.com/office/drawing/2014/main" id="{9CE3C8A3-D090-7F3F-E682-4E13C21438EC}"/>
              </a:ext>
            </a:extLst>
          </p:cNvPr>
          <p:cNvSpPr>
            <a:spLocks noGrp="1"/>
          </p:cNvSpPr>
          <p:nvPr>
            <p:ph sz="quarter" idx="10"/>
          </p:nvPr>
        </p:nvSpPr>
        <p:spPr>
          <a:xfrm>
            <a:off x="457199" y="1512000"/>
            <a:ext cx="8342671" cy="4248000"/>
          </a:xfrm>
        </p:spPr>
        <p:txBody>
          <a:bodyPr/>
          <a:lstStyle/>
          <a:p>
            <a:r>
              <a:rPr lang="en-GB" b="1" dirty="0">
                <a:ea typeface="+mn-lt"/>
                <a:cs typeface="+mn-lt"/>
              </a:rPr>
              <a:t>Maintenance</a:t>
            </a:r>
            <a:r>
              <a:rPr lang="en-GB" dirty="0">
                <a:ea typeface="+mn-lt"/>
                <a:cs typeface="+mn-lt"/>
              </a:rPr>
              <a:t> can be considered as the ‘healthcare’ of machines and equipment. It is the process by which machines and equipment receive the appropriate care to keep them in good working order.</a:t>
            </a:r>
          </a:p>
          <a:p>
            <a:r>
              <a:rPr lang="en-GB" dirty="0">
                <a:ea typeface="+mn-lt"/>
                <a:cs typeface="+mn-lt"/>
              </a:rPr>
              <a:t>The importance of an effective maintenance programme cannot be overstated. It is required to effectively reduce waste and run an efficient, continuous manufacturing operation, business or service (such as a railway). </a:t>
            </a:r>
          </a:p>
          <a:p>
            <a:r>
              <a:rPr lang="en-GB" dirty="0">
                <a:ea typeface="+mn-lt"/>
                <a:cs typeface="+mn-lt"/>
              </a:rPr>
              <a:t>The cost of regular maintenance is very small when compared to the cost of a major breakdown which my result in a process coming to a standstill. </a:t>
            </a:r>
            <a:endParaRPr lang="en-US" dirty="0"/>
          </a:p>
        </p:txBody>
      </p:sp>
    </p:spTree>
    <p:extLst>
      <p:ext uri="{BB962C8B-B14F-4D97-AF65-F5344CB8AC3E}">
        <p14:creationId xmlns:p14="http://schemas.microsoft.com/office/powerpoint/2010/main" val="172091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38CC2-EFA9-3759-A5C3-DDB76E55712A}"/>
              </a:ext>
            </a:extLst>
          </p:cNvPr>
          <p:cNvSpPr>
            <a:spLocks noGrp="1"/>
          </p:cNvSpPr>
          <p:nvPr>
            <p:ph type="title"/>
          </p:nvPr>
        </p:nvSpPr>
        <p:spPr/>
        <p:txBody>
          <a:bodyPr/>
          <a:lstStyle/>
          <a:p>
            <a:r>
              <a:rPr lang="en-US" dirty="0"/>
              <a:t>The purpose of maintenance</a:t>
            </a:r>
            <a:endParaRPr lang="en-GB" dirty="0"/>
          </a:p>
        </p:txBody>
      </p:sp>
      <p:sp>
        <p:nvSpPr>
          <p:cNvPr id="3" name="Content Placeholder 2">
            <a:extLst>
              <a:ext uri="{FF2B5EF4-FFF2-40B4-BE49-F238E27FC236}">
                <a16:creationId xmlns:a16="http://schemas.microsoft.com/office/drawing/2014/main" id="{98E78FBB-30F1-F1FF-B1D4-4DAAE45768C4}"/>
              </a:ext>
            </a:extLst>
          </p:cNvPr>
          <p:cNvSpPr>
            <a:spLocks noGrp="1"/>
          </p:cNvSpPr>
          <p:nvPr>
            <p:ph sz="quarter" idx="10"/>
          </p:nvPr>
        </p:nvSpPr>
        <p:spPr>
          <a:xfrm>
            <a:off x="457200" y="1512000"/>
            <a:ext cx="8229600" cy="2538890"/>
          </a:xfrm>
        </p:spPr>
        <p:txBody>
          <a:bodyPr/>
          <a:lstStyle/>
          <a:p>
            <a:r>
              <a:rPr lang="en-GB" sz="2000" dirty="0">
                <a:ea typeface="+mn-lt"/>
                <a:cs typeface="+mn-lt"/>
              </a:rPr>
              <a:t>The main purpose of regular maintenance is to ensure that </a:t>
            </a:r>
            <a:r>
              <a:rPr lang="en-GB" sz="2000" b="1" dirty="0">
                <a:ea typeface="+mn-lt"/>
                <a:cs typeface="+mn-lt"/>
              </a:rPr>
              <a:t>all equipment is operating at 100% efficiency at all times</a:t>
            </a:r>
            <a:r>
              <a:rPr lang="en-GB" sz="2000" dirty="0">
                <a:ea typeface="+mn-lt"/>
                <a:cs typeface="+mn-lt"/>
              </a:rPr>
              <a:t>. </a:t>
            </a:r>
          </a:p>
          <a:p>
            <a:r>
              <a:rPr lang="en-GB" dirty="0">
                <a:ea typeface="+mn-lt"/>
                <a:cs typeface="+mn-lt"/>
              </a:rPr>
              <a:t>For example, in a manufacturing context, many machines are </a:t>
            </a:r>
            <a:r>
              <a:rPr lang="en-GB" sz="2000" dirty="0">
                <a:ea typeface="+mn-lt"/>
                <a:cs typeface="+mn-lt"/>
              </a:rPr>
              <a:t>required to be operating for production to run smoothly. Through short regular inspections, cleaning, lubricating and making adjustments, minor problems can be detected and corrected before they become major problems that can shut down a production line. </a:t>
            </a:r>
          </a:p>
        </p:txBody>
      </p:sp>
      <p:sp>
        <p:nvSpPr>
          <p:cNvPr id="5" name="TextBox 4">
            <a:extLst>
              <a:ext uri="{FF2B5EF4-FFF2-40B4-BE49-F238E27FC236}">
                <a16:creationId xmlns:a16="http://schemas.microsoft.com/office/drawing/2014/main" id="{D6D582F4-9564-9E68-9030-70183ACAB51C}"/>
              </a:ext>
            </a:extLst>
          </p:cNvPr>
          <p:cNvSpPr txBox="1"/>
          <p:nvPr/>
        </p:nvSpPr>
        <p:spPr>
          <a:xfrm>
            <a:off x="368710" y="4172302"/>
            <a:ext cx="4572000" cy="1631216"/>
          </a:xfrm>
          <a:prstGeom prst="rect">
            <a:avLst/>
          </a:prstGeom>
          <a:noFill/>
        </p:spPr>
        <p:txBody>
          <a:bodyPr wrap="square">
            <a:spAutoFit/>
          </a:bodyPr>
          <a:lstStyle/>
          <a:p>
            <a:r>
              <a:rPr lang="en-GB" sz="2000" dirty="0">
                <a:ea typeface="+mn-lt"/>
                <a:cs typeface="+mn-lt"/>
              </a:rPr>
              <a:t>A good maintenance programme requires company-wide participation and support from everyone, ranging from the top executive to shop floor personnel.</a:t>
            </a:r>
            <a:r>
              <a:rPr lang="en-GB" dirty="0">
                <a:ea typeface="+mn-lt"/>
                <a:cs typeface="+mn-lt"/>
              </a:rPr>
              <a:t> </a:t>
            </a:r>
            <a:endParaRPr lang="en-GB" dirty="0"/>
          </a:p>
        </p:txBody>
      </p:sp>
      <p:pic>
        <p:nvPicPr>
          <p:cNvPr id="9" name="Picture 8">
            <a:extLst>
              <a:ext uri="{FF2B5EF4-FFF2-40B4-BE49-F238E27FC236}">
                <a16:creationId xmlns:a16="http://schemas.microsoft.com/office/drawing/2014/main" id="{226D99C7-9F77-81FF-9BBC-45D276F7440A}"/>
              </a:ext>
            </a:extLst>
          </p:cNvPr>
          <p:cNvPicPr>
            <a:picLocks noChangeAspect="1"/>
          </p:cNvPicPr>
          <p:nvPr/>
        </p:nvPicPr>
        <p:blipFill>
          <a:blip r:embed="rId2"/>
          <a:stretch>
            <a:fillRect/>
          </a:stretch>
        </p:blipFill>
        <p:spPr>
          <a:xfrm>
            <a:off x="5895068" y="4050890"/>
            <a:ext cx="2880222" cy="1631216"/>
          </a:xfrm>
          <a:prstGeom prst="rect">
            <a:avLst/>
          </a:prstGeom>
        </p:spPr>
      </p:pic>
    </p:spTree>
    <p:extLst>
      <p:ext uri="{BB962C8B-B14F-4D97-AF65-F5344CB8AC3E}">
        <p14:creationId xmlns:p14="http://schemas.microsoft.com/office/powerpoint/2010/main" val="3655552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Planned maintenance</a:t>
            </a:r>
            <a:r>
              <a:rPr lang="en-GB" b="0" dirty="0">
                <a:ea typeface="ＭＳ Ｐゴシック"/>
                <a:cs typeface="Arial"/>
              </a:rPr>
              <a:t> </a:t>
            </a:r>
          </a:p>
        </p:txBody>
      </p:sp>
      <p:sp>
        <p:nvSpPr>
          <p:cNvPr id="3" name="Content Placeholder 2"/>
          <p:cNvSpPr>
            <a:spLocks noGrp="1"/>
          </p:cNvSpPr>
          <p:nvPr>
            <p:ph sz="quarter" idx="10"/>
          </p:nvPr>
        </p:nvSpPr>
        <p:spPr/>
        <p:txBody>
          <a:bodyPr/>
          <a:lstStyle/>
          <a:p>
            <a:endParaRPr lang="en-US" dirty="0">
              <a:cs typeface="Arial"/>
            </a:endParaRPr>
          </a:p>
          <a:p>
            <a:br>
              <a:rPr lang="en-US" dirty="0"/>
            </a:br>
            <a:endParaRPr lang="en-US" dirty="0"/>
          </a:p>
        </p:txBody>
      </p:sp>
      <p:sp>
        <p:nvSpPr>
          <p:cNvPr id="5" name="TextBox 4">
            <a:extLst>
              <a:ext uri="{FF2B5EF4-FFF2-40B4-BE49-F238E27FC236}">
                <a16:creationId xmlns:a16="http://schemas.microsoft.com/office/drawing/2014/main" id="{E38BA42F-07AB-6DA9-662B-BCFC6CF0A1B0}"/>
              </a:ext>
            </a:extLst>
          </p:cNvPr>
          <p:cNvSpPr txBox="1"/>
          <p:nvPr/>
        </p:nvSpPr>
        <p:spPr>
          <a:xfrm>
            <a:off x="396815" y="1390588"/>
            <a:ext cx="835037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dirty="0">
                <a:solidFill>
                  <a:srgbClr val="212021"/>
                </a:solidFill>
                <a:latin typeface="+mn-lt"/>
                <a:ea typeface="ＭＳ Ｐゴシック"/>
              </a:rPr>
              <a:t>Planned maintenance </a:t>
            </a:r>
            <a:r>
              <a:rPr lang="en-US" sz="1800" dirty="0">
                <a:solidFill>
                  <a:srgbClr val="212021"/>
                </a:solidFill>
                <a:latin typeface="+mn-lt"/>
                <a:ea typeface="ＭＳ Ｐゴシック"/>
              </a:rPr>
              <a:t>refers to any maintenance activity that is planned, documented and scheduled. The aim of planned maintenance is to reduce downtime by having all the necessary resources to hand, such as labour and parts, and a strategy to use these resources.</a:t>
            </a:r>
          </a:p>
          <a:p>
            <a:endParaRPr lang="en-US" sz="1800" dirty="0">
              <a:solidFill>
                <a:srgbClr val="212021"/>
              </a:solidFill>
              <a:latin typeface="+mn-lt"/>
              <a:ea typeface="ＭＳ Ｐゴシック"/>
            </a:endParaRPr>
          </a:p>
          <a:p>
            <a:r>
              <a:rPr lang="en-US" sz="1800" dirty="0">
                <a:solidFill>
                  <a:srgbClr val="212021"/>
                </a:solidFill>
                <a:latin typeface="+mn-lt"/>
                <a:ea typeface="ＭＳ Ｐゴシック"/>
              </a:rPr>
              <a:t>There are two main types of planned maintenance. </a:t>
            </a:r>
            <a:endParaRPr lang="en-US" sz="1800" dirty="0">
              <a:solidFill>
                <a:srgbClr val="000000"/>
              </a:solidFill>
              <a:latin typeface="+mn-lt"/>
            </a:endParaRPr>
          </a:p>
          <a:p>
            <a:endParaRPr lang="en-US" sz="1800" dirty="0">
              <a:solidFill>
                <a:srgbClr val="212021"/>
              </a:solidFill>
              <a:latin typeface="+mn-lt"/>
              <a:ea typeface="ＭＳ Ｐゴシック"/>
            </a:endParaRPr>
          </a:p>
          <a:p>
            <a:pPr marL="285750" indent="-285750">
              <a:buFont typeface="Arial" panose="020B0604020202020204" pitchFamily="34" charset="0"/>
              <a:buChar char="•"/>
            </a:pPr>
            <a:r>
              <a:rPr lang="en-US" sz="1800" b="1" dirty="0">
                <a:solidFill>
                  <a:srgbClr val="212021"/>
                </a:solidFill>
                <a:latin typeface="+mn-lt"/>
                <a:ea typeface="ＭＳ Ｐゴシック"/>
              </a:rPr>
              <a:t>Planned preventive maintenance (PM)</a:t>
            </a:r>
            <a:r>
              <a:rPr lang="en-US" sz="1800" dirty="0">
                <a:solidFill>
                  <a:srgbClr val="212021"/>
                </a:solidFill>
                <a:latin typeface="+mn-lt"/>
                <a:ea typeface="ＭＳ Ｐゴシック"/>
              </a:rPr>
              <a:t>:</a:t>
            </a:r>
            <a:r>
              <a:rPr lang="en-US" sz="1800" b="1" dirty="0">
                <a:solidFill>
                  <a:srgbClr val="212021"/>
                </a:solidFill>
                <a:latin typeface="+mn-lt"/>
                <a:ea typeface="ＭＳ Ｐゴシック"/>
              </a:rPr>
              <a:t> </a:t>
            </a:r>
            <a:r>
              <a:rPr lang="en-US" sz="1800" dirty="0">
                <a:solidFill>
                  <a:srgbClr val="212021"/>
                </a:solidFill>
                <a:latin typeface="+mn-lt"/>
                <a:ea typeface="ＭＳ Ｐゴシック"/>
              </a:rPr>
              <a:t>scheduled maintenance aimed at repairing assets before they fail. An example would be conducting maintenance on a forklift after every 150 hours of operation.</a:t>
            </a:r>
            <a:endParaRPr lang="en-US" sz="1800" dirty="0">
              <a:latin typeface="+mn-lt"/>
            </a:endParaRPr>
          </a:p>
          <a:p>
            <a:pPr marL="285750" indent="-285750">
              <a:buFont typeface="Arial" panose="020B0604020202020204" pitchFamily="34" charset="0"/>
              <a:buChar char="•"/>
            </a:pPr>
            <a:endParaRPr lang="en-US" sz="1800" dirty="0">
              <a:solidFill>
                <a:srgbClr val="212021"/>
              </a:solidFill>
              <a:latin typeface="+mn-lt"/>
              <a:ea typeface="ＭＳ Ｐゴシック"/>
            </a:endParaRPr>
          </a:p>
          <a:p>
            <a:pPr marL="285750" indent="-285750">
              <a:buFont typeface="Arial" panose="020B0604020202020204" pitchFamily="34" charset="0"/>
              <a:buChar char="•"/>
            </a:pPr>
            <a:r>
              <a:rPr lang="en-US" sz="1800" b="1" dirty="0">
                <a:solidFill>
                  <a:srgbClr val="212021"/>
                </a:solidFill>
                <a:latin typeface="+mn-lt"/>
                <a:ea typeface="ＭＳ Ｐゴシック"/>
              </a:rPr>
              <a:t>Planned unscheduled maintenance</a:t>
            </a:r>
            <a:r>
              <a:rPr lang="en-US" sz="1800" dirty="0">
                <a:solidFill>
                  <a:srgbClr val="212021"/>
                </a:solidFill>
                <a:latin typeface="+mn-lt"/>
                <a:ea typeface="ＭＳ Ｐゴシック"/>
              </a:rPr>
              <a:t>:</a:t>
            </a:r>
            <a:r>
              <a:rPr lang="en-US" sz="1800" b="1" dirty="0">
                <a:solidFill>
                  <a:srgbClr val="212021"/>
                </a:solidFill>
                <a:latin typeface="+mn-lt"/>
                <a:ea typeface="ＭＳ Ｐゴシック"/>
              </a:rPr>
              <a:t> </a:t>
            </a:r>
            <a:r>
              <a:rPr lang="en-US" sz="1800" dirty="0">
                <a:solidFill>
                  <a:srgbClr val="212021"/>
                </a:solidFill>
                <a:latin typeface="+mn-lt"/>
                <a:ea typeface="ＭＳ Ｐゴシック"/>
              </a:rPr>
              <a:t>having a strategy in place to repair or replace an asset as quickly as possible when it fails. An example would be planning to have a sufficient number of easily accessible power drills on hand so that replacing a broken one is quick and easy.</a:t>
            </a:r>
            <a:endParaRPr lang="en-US" sz="1800" dirty="0">
              <a:solidFill>
                <a:srgbClr val="212021"/>
              </a:solidFill>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1F312-4444-5B8C-B151-50A8ADE4E378}"/>
              </a:ext>
            </a:extLst>
          </p:cNvPr>
          <p:cNvSpPr>
            <a:spLocks noGrp="1"/>
          </p:cNvSpPr>
          <p:nvPr>
            <p:ph type="title"/>
          </p:nvPr>
        </p:nvSpPr>
        <p:spPr/>
        <p:txBody>
          <a:bodyPr/>
          <a:lstStyle/>
          <a:p>
            <a:r>
              <a:rPr lang="en-GB" dirty="0">
                <a:ea typeface="ＭＳ Ｐゴシック"/>
                <a:cs typeface="Arial"/>
              </a:rPr>
              <a:t>Advantages and disadvantages of planned maintenance</a:t>
            </a:r>
            <a:endParaRPr lang="en-US" dirty="0"/>
          </a:p>
        </p:txBody>
      </p:sp>
      <p:graphicFrame>
        <p:nvGraphicFramePr>
          <p:cNvPr id="4" name="Table 4">
            <a:extLst>
              <a:ext uri="{FF2B5EF4-FFF2-40B4-BE49-F238E27FC236}">
                <a16:creationId xmlns:a16="http://schemas.microsoft.com/office/drawing/2014/main" id="{7DC88D3E-2E42-5A8C-17D5-156307A6C8EE}"/>
              </a:ext>
            </a:extLst>
          </p:cNvPr>
          <p:cNvGraphicFramePr>
            <a:graphicFrameLocks noGrp="1"/>
          </p:cNvGraphicFramePr>
          <p:nvPr>
            <p:ph sz="quarter" idx="10"/>
            <p:extLst>
              <p:ext uri="{D42A27DB-BD31-4B8C-83A1-F6EECF244321}">
                <p14:modId xmlns:p14="http://schemas.microsoft.com/office/powerpoint/2010/main" val="2886263301"/>
              </p:ext>
            </p:extLst>
          </p:nvPr>
        </p:nvGraphicFramePr>
        <p:xfrm>
          <a:off x="457200" y="1690410"/>
          <a:ext cx="8229596" cy="3505199"/>
        </p:xfrm>
        <a:graphic>
          <a:graphicData uri="http://schemas.openxmlformats.org/drawingml/2006/table">
            <a:tbl>
              <a:tblPr firstRow="1" bandRow="1">
                <a:tableStyleId>{5C22544A-7EE6-4342-B048-85BDC9FD1C3A}</a:tableStyleId>
              </a:tblPr>
              <a:tblGrid>
                <a:gridCol w="3863049">
                  <a:extLst>
                    <a:ext uri="{9D8B030D-6E8A-4147-A177-3AD203B41FA5}">
                      <a16:colId xmlns:a16="http://schemas.microsoft.com/office/drawing/2014/main" val="3732329118"/>
                    </a:ext>
                  </a:extLst>
                </a:gridCol>
                <a:gridCol w="4366547">
                  <a:extLst>
                    <a:ext uri="{9D8B030D-6E8A-4147-A177-3AD203B41FA5}">
                      <a16:colId xmlns:a16="http://schemas.microsoft.com/office/drawing/2014/main" val="1107602163"/>
                    </a:ext>
                  </a:extLst>
                </a:gridCol>
              </a:tblGrid>
              <a:tr h="370840">
                <a:tc>
                  <a:txBody>
                    <a:bodyPr/>
                    <a:lstStyle/>
                    <a:p>
                      <a:r>
                        <a:rPr lang="en-GB" dirty="0">
                          <a:solidFill>
                            <a:schemeClr val="tx1"/>
                          </a:solidFill>
                        </a:rPr>
                        <a:t>Advantages</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1" i="0" u="none" strike="noStrike" noProof="0" dirty="0">
                          <a:solidFill>
                            <a:schemeClr val="tx1"/>
                          </a:solidFill>
                          <a:latin typeface="Arial"/>
                        </a:rPr>
                        <a:t>Disadvantages</a:t>
                      </a:r>
                      <a:endParaRPr lang="en-US" dirty="0">
                        <a:solidFill>
                          <a:schemeClr val="tx1"/>
                        </a:solidFil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905267496"/>
                  </a:ext>
                </a:extLst>
              </a:tr>
              <a:tr h="370840">
                <a:tc>
                  <a:txBody>
                    <a:bodyPr/>
                    <a:lstStyle/>
                    <a:p>
                      <a:pPr lvl="0" algn="l">
                        <a:lnSpc>
                          <a:spcPct val="100000"/>
                        </a:lnSpc>
                        <a:spcBef>
                          <a:spcPts val="0"/>
                        </a:spcBef>
                        <a:spcAft>
                          <a:spcPts val="0"/>
                        </a:spcAft>
                        <a:buNone/>
                      </a:pPr>
                      <a:r>
                        <a:rPr lang="en-GB" b="0" i="0" dirty="0"/>
                        <a:t>Reduces maintenance costs</a:t>
                      </a:r>
                      <a:endParaRPr lang="en-US" b="0"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Potential for over-maintenance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136539661"/>
                  </a:ext>
                </a:extLst>
              </a:tr>
              <a:tr h="370840">
                <a:tc>
                  <a:txBody>
                    <a:bodyPr/>
                    <a:lstStyle/>
                    <a:p>
                      <a:pPr lvl="0" algn="l">
                        <a:lnSpc>
                          <a:spcPct val="100000"/>
                        </a:lnSpc>
                        <a:spcBef>
                          <a:spcPts val="0"/>
                        </a:spcBef>
                        <a:spcAft>
                          <a:spcPts val="0"/>
                        </a:spcAft>
                        <a:buNone/>
                      </a:pPr>
                      <a:r>
                        <a:rPr lang="en-GB" sz="1800" b="0" i="0" u="none" strike="noStrike" noProof="0" dirty="0">
                          <a:latin typeface="Arial"/>
                        </a:rPr>
                        <a:t>Improves overall equipment performance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Upfront costs – keeping equipment well maintained requires investment</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72245208"/>
                  </a:ext>
                </a:extLst>
              </a:tr>
              <a:tr h="370840">
                <a:tc>
                  <a:txBody>
                    <a:bodyPr/>
                    <a:lstStyle/>
                    <a:p>
                      <a:pPr lvl="0" algn="l">
                        <a:lnSpc>
                          <a:spcPct val="100000"/>
                        </a:lnSpc>
                        <a:spcBef>
                          <a:spcPts val="0"/>
                        </a:spcBef>
                        <a:spcAft>
                          <a:spcPts val="0"/>
                        </a:spcAft>
                        <a:buNone/>
                      </a:pPr>
                      <a:r>
                        <a:rPr lang="en-GB" sz="1800" b="0" i="0" u="none" strike="noStrike" noProof="0" dirty="0">
                          <a:latin typeface="Arial"/>
                        </a:rPr>
                        <a:t>Decreases downtime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Labour intensive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561477504"/>
                  </a:ext>
                </a:extLst>
              </a:tr>
              <a:tr h="370839">
                <a:tc>
                  <a:txBody>
                    <a:bodyPr/>
                    <a:lstStyle/>
                    <a:p>
                      <a:pPr lvl="0" algn="l">
                        <a:lnSpc>
                          <a:spcPct val="100000"/>
                        </a:lnSpc>
                        <a:spcBef>
                          <a:spcPts val="0"/>
                        </a:spcBef>
                        <a:spcAft>
                          <a:spcPts val="0"/>
                        </a:spcAft>
                        <a:buNone/>
                      </a:pPr>
                      <a:r>
                        <a:rPr lang="en-GB" b="0" i="0" dirty="0"/>
                        <a:t>Improves workplace culture</a:t>
                      </a:r>
                      <a:endParaRPr lang="en-US" b="0"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3441898530"/>
                  </a:ext>
                </a:extLst>
              </a:tr>
              <a:tr h="370840">
                <a:tc>
                  <a:txBody>
                    <a:bodyPr/>
                    <a:lstStyle/>
                    <a:p>
                      <a:pPr lvl="0" algn="l">
                        <a:lnSpc>
                          <a:spcPct val="100000"/>
                        </a:lnSpc>
                        <a:spcBef>
                          <a:spcPts val="0"/>
                        </a:spcBef>
                        <a:spcAft>
                          <a:spcPts val="0"/>
                        </a:spcAft>
                        <a:buNone/>
                      </a:pPr>
                      <a:r>
                        <a:rPr lang="en-GB" sz="1800" b="0" i="0" u="none" strike="noStrike" noProof="0" dirty="0">
                          <a:latin typeface="Arial"/>
                        </a:rPr>
                        <a:t>Extends asset life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endParaRPr lang="en-GB" sz="1800" b="0" i="0" u="none" strike="noStrike" noProof="0" dirty="0">
                        <a:latin typeface="Aria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07843371"/>
                  </a:ext>
                </a:extLst>
              </a:tr>
              <a:tr h="370840">
                <a:tc>
                  <a:txBody>
                    <a:bodyPr/>
                    <a:lstStyle/>
                    <a:p>
                      <a:pPr lvl="0">
                        <a:buNone/>
                      </a:pPr>
                      <a:r>
                        <a:rPr lang="en-GB" sz="1800" b="0" i="0" u="none" strike="noStrike" noProof="0" dirty="0">
                          <a:latin typeface="Arial"/>
                        </a:rPr>
                        <a:t>Improves overall equipment performance</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endParaRPr lang="en-GB" sz="1800" b="0" i="0" u="none" strike="noStrike" noProof="0" dirty="0">
                        <a:latin typeface="Aria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72546546"/>
                  </a:ext>
                </a:extLst>
              </a:tr>
              <a:tr h="370840">
                <a:tc>
                  <a:txBody>
                    <a:bodyPr/>
                    <a:lstStyle/>
                    <a:p>
                      <a:pPr lvl="0">
                        <a:buNone/>
                      </a:pPr>
                      <a:r>
                        <a:rPr lang="en-GB" sz="1800" b="0" i="0" u="none" strike="noStrike" noProof="0" dirty="0">
                          <a:latin typeface="Arial"/>
                        </a:rPr>
                        <a:t>Increases workplace safety</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541871242"/>
                  </a:ext>
                </a:extLst>
              </a:tr>
            </a:tbl>
          </a:graphicData>
        </a:graphic>
      </p:graphicFrame>
    </p:spTree>
    <p:extLst>
      <p:ext uri="{BB962C8B-B14F-4D97-AF65-F5344CB8AC3E}">
        <p14:creationId xmlns:p14="http://schemas.microsoft.com/office/powerpoint/2010/main" val="2388602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Reactive maintenance </a:t>
            </a:r>
            <a:endParaRPr lang="en-US" dirty="0">
              <a:cs typeface="Arial"/>
            </a:endParaRPr>
          </a:p>
        </p:txBody>
      </p:sp>
      <p:sp>
        <p:nvSpPr>
          <p:cNvPr id="3" name="Content Placeholder 2"/>
          <p:cNvSpPr>
            <a:spLocks noGrp="1"/>
          </p:cNvSpPr>
          <p:nvPr>
            <p:ph sz="quarter" idx="10"/>
          </p:nvPr>
        </p:nvSpPr>
        <p:spPr>
          <a:xfrm>
            <a:off x="471728" y="1480588"/>
            <a:ext cx="8229600" cy="4369412"/>
          </a:xfrm>
        </p:spPr>
        <p:txBody>
          <a:bodyPr/>
          <a:lstStyle/>
          <a:p>
            <a:r>
              <a:rPr lang="en-US" b="1" dirty="0">
                <a:ea typeface="+mn-lt"/>
                <a:cs typeface="+mn-lt"/>
              </a:rPr>
              <a:t>Reactive maintenance </a:t>
            </a:r>
            <a:r>
              <a:rPr lang="en-US" dirty="0">
                <a:ea typeface="+mn-lt"/>
                <a:cs typeface="+mn-lt"/>
              </a:rPr>
              <a:t>addresses problems when they arise. Maintenance activities are triggered by equipment malfunctions and failures. Broken-down machines are either repaired or replaced. </a:t>
            </a:r>
          </a:p>
          <a:p>
            <a:r>
              <a:rPr lang="en-US" dirty="0">
                <a:ea typeface="+mn-lt"/>
                <a:cs typeface="+mn-lt"/>
              </a:rPr>
              <a:t>For example, rather than changing a light bulb before it fails, you wait for it to fail, and then replace it. The</a:t>
            </a:r>
            <a:r>
              <a:rPr lang="en-US" b="1" dirty="0">
                <a:ea typeface="+mn-lt"/>
                <a:cs typeface="+mn-lt"/>
              </a:rPr>
              <a:t> run-to-failure approach</a:t>
            </a:r>
            <a:r>
              <a:rPr lang="en-US" dirty="0">
                <a:ea typeface="+mn-lt"/>
                <a:cs typeface="+mn-lt"/>
              </a:rPr>
              <a:t> is best suited for non-critical and low-cost pieces of equipment that don’t have a major impact on production or safety. </a:t>
            </a:r>
            <a:endParaRPr lang="en-US" dirty="0"/>
          </a:p>
        </p:txBody>
      </p:sp>
      <p:pic>
        <p:nvPicPr>
          <p:cNvPr id="6" name="Picture 5">
            <a:extLst>
              <a:ext uri="{FF2B5EF4-FFF2-40B4-BE49-F238E27FC236}">
                <a16:creationId xmlns:a16="http://schemas.microsoft.com/office/drawing/2014/main" id="{6FC671F4-F799-B5F0-C0F7-CEA093E956F0}"/>
              </a:ext>
            </a:extLst>
          </p:cNvPr>
          <p:cNvPicPr>
            <a:picLocks noChangeAspect="1"/>
          </p:cNvPicPr>
          <p:nvPr/>
        </p:nvPicPr>
        <p:blipFill>
          <a:blip r:embed="rId2"/>
          <a:stretch>
            <a:fillRect/>
          </a:stretch>
        </p:blipFill>
        <p:spPr>
          <a:xfrm>
            <a:off x="471728" y="4113937"/>
            <a:ext cx="8215072" cy="164606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3FB97-F2D2-35EF-8F5A-F07C2BED8D63}"/>
              </a:ext>
            </a:extLst>
          </p:cNvPr>
          <p:cNvSpPr>
            <a:spLocks noGrp="1"/>
          </p:cNvSpPr>
          <p:nvPr>
            <p:ph type="title"/>
          </p:nvPr>
        </p:nvSpPr>
        <p:spPr/>
        <p:txBody>
          <a:bodyPr/>
          <a:lstStyle/>
          <a:p>
            <a:r>
              <a:rPr lang="en-GB" dirty="0">
                <a:ea typeface="+mj-lt"/>
                <a:cs typeface="+mj-lt"/>
              </a:rPr>
              <a:t>Advantages and disadvantages of reactive maintenance</a:t>
            </a:r>
            <a:endParaRPr lang="en-US" dirty="0"/>
          </a:p>
        </p:txBody>
      </p:sp>
      <p:graphicFrame>
        <p:nvGraphicFramePr>
          <p:cNvPr id="4" name="Table 4">
            <a:extLst>
              <a:ext uri="{FF2B5EF4-FFF2-40B4-BE49-F238E27FC236}">
                <a16:creationId xmlns:a16="http://schemas.microsoft.com/office/drawing/2014/main" id="{19BBC1C0-B9C9-F2F5-E842-E837AEB9E9AD}"/>
              </a:ext>
            </a:extLst>
          </p:cNvPr>
          <p:cNvGraphicFramePr>
            <a:graphicFrameLocks noGrp="1"/>
          </p:cNvGraphicFramePr>
          <p:nvPr>
            <p:ph sz="quarter" idx="10"/>
            <p:extLst>
              <p:ext uri="{D42A27DB-BD31-4B8C-83A1-F6EECF244321}">
                <p14:modId xmlns:p14="http://schemas.microsoft.com/office/powerpoint/2010/main" val="3733216990"/>
              </p:ext>
            </p:extLst>
          </p:nvPr>
        </p:nvGraphicFramePr>
        <p:xfrm>
          <a:off x="457200" y="1511300"/>
          <a:ext cx="8229600" cy="4079235"/>
        </p:xfrm>
        <a:graphic>
          <a:graphicData uri="http://schemas.openxmlformats.org/drawingml/2006/table">
            <a:tbl>
              <a:tblPr firstRow="1" bandRow="1">
                <a:tableStyleId>{ED083AE6-46FA-4A59-8FB0-9F97EB10719F}</a:tableStyleId>
              </a:tblPr>
              <a:tblGrid>
                <a:gridCol w="4114800">
                  <a:extLst>
                    <a:ext uri="{9D8B030D-6E8A-4147-A177-3AD203B41FA5}">
                      <a16:colId xmlns:a16="http://schemas.microsoft.com/office/drawing/2014/main" val="2636946985"/>
                    </a:ext>
                  </a:extLst>
                </a:gridCol>
                <a:gridCol w="4114800">
                  <a:extLst>
                    <a:ext uri="{9D8B030D-6E8A-4147-A177-3AD203B41FA5}">
                      <a16:colId xmlns:a16="http://schemas.microsoft.com/office/drawing/2014/main" val="1659273167"/>
                    </a:ext>
                  </a:extLst>
                </a:gridCol>
              </a:tblGrid>
              <a:tr h="370840">
                <a:tc>
                  <a:txBody>
                    <a:bodyPr/>
                    <a:lstStyle/>
                    <a:p>
                      <a:pPr lvl="0">
                        <a:buNone/>
                      </a:pPr>
                      <a:r>
                        <a:rPr lang="en-GB" sz="1800" u="none" strike="noStrike" noProof="0" dirty="0"/>
                        <a:t>Advantages</a:t>
                      </a:r>
                      <a:endParaRPr lang="en-US" dirty="0"/>
                    </a:p>
                  </a:txBody>
                  <a:tcPr>
                    <a:solidFill>
                      <a:schemeClr val="accent5"/>
                    </a:solidFill>
                  </a:tcPr>
                </a:tc>
                <a:tc>
                  <a:txBody>
                    <a:bodyPr/>
                    <a:lstStyle/>
                    <a:p>
                      <a:pPr lvl="0">
                        <a:buNone/>
                      </a:pPr>
                      <a:r>
                        <a:rPr lang="en-GB" sz="1800" u="none" strike="noStrike" noProof="0" dirty="0"/>
                        <a:t>Disadvantages</a:t>
                      </a:r>
                      <a:endParaRPr lang="en-US" dirty="0"/>
                    </a:p>
                  </a:txBody>
                  <a:tcPr>
                    <a:solidFill>
                      <a:schemeClr val="accent5"/>
                    </a:solidFill>
                  </a:tcPr>
                </a:tc>
                <a:extLst>
                  <a:ext uri="{0D108BD9-81ED-4DB2-BD59-A6C34878D82A}">
                    <a16:rowId xmlns:a16="http://schemas.microsoft.com/office/drawing/2014/main" val="1244493085"/>
                  </a:ext>
                </a:extLst>
              </a:tr>
              <a:tr h="370840">
                <a:tc>
                  <a:txBody>
                    <a:bodyPr/>
                    <a:lstStyle/>
                    <a:p>
                      <a:pPr lvl="0">
                        <a:buNone/>
                      </a:pPr>
                      <a:r>
                        <a:rPr lang="en-GB" sz="1800" u="none" strike="noStrike" noProof="0" dirty="0"/>
                        <a:t>Fewer staff members needed</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Difficult to control budgets </a:t>
                      </a:r>
                      <a:endParaRPr lang="en-US" dirty="0"/>
                    </a:p>
                  </a:txBody>
                  <a:tcPr>
                    <a:solidFill>
                      <a:schemeClr val="accent5"/>
                    </a:solidFill>
                  </a:tcPr>
                </a:tc>
                <a:extLst>
                  <a:ext uri="{0D108BD9-81ED-4DB2-BD59-A6C34878D82A}">
                    <a16:rowId xmlns:a16="http://schemas.microsoft.com/office/drawing/2014/main" val="2611455350"/>
                  </a:ext>
                </a:extLst>
              </a:tr>
              <a:tr h="370840">
                <a:tc>
                  <a:txBody>
                    <a:bodyPr/>
                    <a:lstStyle/>
                    <a:p>
                      <a:pPr lvl="0" algn="l">
                        <a:lnSpc>
                          <a:spcPct val="100000"/>
                        </a:lnSpc>
                        <a:spcBef>
                          <a:spcPts val="0"/>
                        </a:spcBef>
                        <a:spcAft>
                          <a:spcPts val="0"/>
                        </a:spcAft>
                        <a:buNone/>
                      </a:pPr>
                      <a:r>
                        <a:rPr lang="en-GB" dirty="0"/>
                        <a:t>No planning time necessary</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Shorter life expectancies of assets</a:t>
                      </a:r>
                      <a:endParaRPr lang="en-US" dirty="0"/>
                    </a:p>
                  </a:txBody>
                  <a:tcPr>
                    <a:solidFill>
                      <a:schemeClr val="accent5"/>
                    </a:solidFill>
                  </a:tcPr>
                </a:tc>
                <a:extLst>
                  <a:ext uri="{0D108BD9-81ED-4DB2-BD59-A6C34878D82A}">
                    <a16:rowId xmlns:a16="http://schemas.microsoft.com/office/drawing/2014/main" val="1761141517"/>
                  </a:ext>
                </a:extLst>
              </a:tr>
              <a:tr h="370840">
                <a:tc>
                  <a:txBody>
                    <a:bodyPr/>
                    <a:lstStyle/>
                    <a:p>
                      <a:pPr lvl="0" algn="l">
                        <a:lnSpc>
                          <a:spcPct val="100000"/>
                        </a:lnSpc>
                        <a:spcBef>
                          <a:spcPts val="0"/>
                        </a:spcBef>
                        <a:spcAft>
                          <a:spcPts val="0"/>
                        </a:spcAft>
                        <a:buNone/>
                      </a:pPr>
                      <a:r>
                        <a:rPr lang="en-GB" dirty="0"/>
                        <a:t>Lower upfront costs</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Safety issues</a:t>
                      </a:r>
                      <a:endParaRPr lang="en-US" dirty="0"/>
                    </a:p>
                  </a:txBody>
                  <a:tcPr>
                    <a:solidFill>
                      <a:schemeClr val="accent5"/>
                    </a:solidFill>
                  </a:tcPr>
                </a:tc>
                <a:extLst>
                  <a:ext uri="{0D108BD9-81ED-4DB2-BD59-A6C34878D82A}">
                    <a16:rowId xmlns:a16="http://schemas.microsoft.com/office/drawing/2014/main" val="3394428473"/>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Time consuming</a:t>
                      </a:r>
                      <a:endParaRPr lang="en-US" dirty="0"/>
                    </a:p>
                  </a:txBody>
                  <a:tcPr>
                    <a:solidFill>
                      <a:schemeClr val="accent5"/>
                    </a:solidFill>
                  </a:tcPr>
                </a:tc>
                <a:extLst>
                  <a:ext uri="{0D108BD9-81ED-4DB2-BD59-A6C34878D82A}">
                    <a16:rowId xmlns:a16="http://schemas.microsoft.com/office/drawing/2014/main" val="2142964441"/>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Sporadic equipment downtime</a:t>
                      </a:r>
                      <a:endParaRPr lang="en-US" dirty="0"/>
                    </a:p>
                  </a:txBody>
                  <a:tcPr>
                    <a:solidFill>
                      <a:schemeClr val="accent5"/>
                    </a:solidFill>
                  </a:tcPr>
                </a:tc>
                <a:extLst>
                  <a:ext uri="{0D108BD9-81ED-4DB2-BD59-A6C34878D82A}">
                    <a16:rowId xmlns:a16="http://schemas.microsoft.com/office/drawing/2014/main" val="3271316177"/>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Inefficient use of resources</a:t>
                      </a:r>
                      <a:endParaRPr lang="en-US" dirty="0"/>
                    </a:p>
                  </a:txBody>
                  <a:tcPr>
                    <a:solidFill>
                      <a:schemeClr val="accent5"/>
                    </a:solidFill>
                  </a:tcPr>
                </a:tc>
                <a:extLst>
                  <a:ext uri="{0D108BD9-81ED-4DB2-BD59-A6C34878D82A}">
                    <a16:rowId xmlns:a16="http://schemas.microsoft.com/office/drawing/2014/main" val="2613954568"/>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Collateral damage</a:t>
                      </a:r>
                      <a:endParaRPr lang="en-US" dirty="0"/>
                    </a:p>
                  </a:txBody>
                  <a:tcPr>
                    <a:solidFill>
                      <a:schemeClr val="accent5"/>
                    </a:solidFill>
                  </a:tcPr>
                </a:tc>
                <a:extLst>
                  <a:ext uri="{0D108BD9-81ED-4DB2-BD59-A6C34878D82A}">
                    <a16:rowId xmlns:a16="http://schemas.microsoft.com/office/drawing/2014/main" val="3282138231"/>
                  </a:ext>
                </a:extLst>
              </a:tr>
              <a:tr h="370839">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Indirect costs</a:t>
                      </a:r>
                      <a:endParaRPr lang="en-US" dirty="0"/>
                    </a:p>
                  </a:txBody>
                  <a:tcPr>
                    <a:solidFill>
                      <a:schemeClr val="accent5"/>
                    </a:solidFill>
                  </a:tcPr>
                </a:tc>
                <a:extLst>
                  <a:ext uri="{0D108BD9-81ED-4DB2-BD59-A6C34878D82A}">
                    <a16:rowId xmlns:a16="http://schemas.microsoft.com/office/drawing/2014/main" val="701581936"/>
                  </a:ext>
                </a:extLst>
              </a:tr>
              <a:tr h="370838">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Repeat issues</a:t>
                      </a:r>
                      <a:endParaRPr lang="en-US" dirty="0"/>
                    </a:p>
                  </a:txBody>
                  <a:tcPr>
                    <a:solidFill>
                      <a:schemeClr val="accent5"/>
                    </a:solidFill>
                  </a:tcPr>
                </a:tc>
                <a:extLst>
                  <a:ext uri="{0D108BD9-81ED-4DB2-BD59-A6C34878D82A}">
                    <a16:rowId xmlns:a16="http://schemas.microsoft.com/office/drawing/2014/main" val="1704840748"/>
                  </a:ext>
                </a:extLst>
              </a:tr>
              <a:tr h="370838">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Higher energy costs</a:t>
                      </a:r>
                      <a:endParaRPr lang="en-US" dirty="0"/>
                    </a:p>
                  </a:txBody>
                  <a:tcPr>
                    <a:solidFill>
                      <a:schemeClr val="accent5"/>
                    </a:solidFill>
                  </a:tcPr>
                </a:tc>
                <a:extLst>
                  <a:ext uri="{0D108BD9-81ED-4DB2-BD59-A6C34878D82A}">
                    <a16:rowId xmlns:a16="http://schemas.microsoft.com/office/drawing/2014/main" val="857386522"/>
                  </a:ext>
                </a:extLst>
              </a:tr>
            </a:tbl>
          </a:graphicData>
        </a:graphic>
      </p:graphicFrame>
    </p:spTree>
    <p:extLst>
      <p:ext uri="{BB962C8B-B14F-4D97-AF65-F5344CB8AC3E}">
        <p14:creationId xmlns:p14="http://schemas.microsoft.com/office/powerpoint/2010/main" val="134442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PM</a:t>
            </a:r>
            <a:endParaRPr lang="en-US" dirty="0">
              <a:ea typeface="ＭＳ Ｐゴシック"/>
              <a:cs typeface="+mj-lt"/>
            </a:endParaRPr>
          </a:p>
          <a:p>
            <a:endParaRPr lang="en-US" dirty="0"/>
          </a:p>
        </p:txBody>
      </p:sp>
      <p:sp>
        <p:nvSpPr>
          <p:cNvPr id="3" name="Content Placeholder 2"/>
          <p:cNvSpPr>
            <a:spLocks noGrp="1"/>
          </p:cNvSpPr>
          <p:nvPr>
            <p:ph sz="quarter" idx="10"/>
          </p:nvPr>
        </p:nvSpPr>
        <p:spPr>
          <a:xfrm>
            <a:off x="457199" y="1512000"/>
            <a:ext cx="8154185" cy="4248000"/>
          </a:xfrm>
        </p:spPr>
        <p:txBody>
          <a:bodyPr/>
          <a:lstStyle/>
          <a:p>
            <a:r>
              <a:rPr lang="en-US" b="1" dirty="0">
                <a:ea typeface="+mn-lt"/>
                <a:cs typeface="+mn-lt"/>
              </a:rPr>
              <a:t>PM </a:t>
            </a:r>
            <a:r>
              <a:rPr lang="en-US" dirty="0">
                <a:ea typeface="+mn-lt"/>
                <a:cs typeface="+mn-lt"/>
              </a:rPr>
              <a:t>(preventive maintenance)</a:t>
            </a:r>
            <a:r>
              <a:rPr lang="en-US" b="1" dirty="0">
                <a:ea typeface="+mn-lt"/>
                <a:cs typeface="+mn-lt"/>
              </a:rPr>
              <a:t> </a:t>
            </a:r>
            <a:r>
              <a:rPr lang="en-US" dirty="0">
                <a:ea typeface="+mn-lt"/>
                <a:cs typeface="+mn-lt"/>
              </a:rPr>
              <a:t>is the regular and routine maintenance of equipment and assets in order to keep them running and prevent any costly unplanned downtime from unexpected equipment failure.</a:t>
            </a:r>
            <a:endParaRPr lang="en-US" dirty="0"/>
          </a:p>
          <a:p>
            <a:r>
              <a:rPr lang="en-US" dirty="0">
                <a:ea typeface="+mn-lt"/>
                <a:cs typeface="+mn-lt"/>
              </a:rPr>
              <a:t>A successful maintenance strategy requires planning and scheduling maintenance of equipment before a problem occurs. A good preventive maintenance plan also involves keeping records of past inspections and the servicing of equipment.</a:t>
            </a:r>
            <a:endParaRPr lang="en-US" dirty="0"/>
          </a:p>
          <a:p>
            <a:r>
              <a:rPr lang="en-US" dirty="0">
                <a:ea typeface="+mn-lt"/>
                <a:cs typeface="+mn-lt"/>
              </a:rPr>
              <a:t>Because of the complexity of maintaining a </a:t>
            </a:r>
            <a:r>
              <a:rPr lang="en-US" b="1" dirty="0">
                <a:ea typeface="+mn-lt"/>
                <a:cs typeface="+mn-lt"/>
              </a:rPr>
              <a:t>preventive maintenance schedule</a:t>
            </a:r>
            <a:r>
              <a:rPr lang="en-US" dirty="0">
                <a:ea typeface="+mn-lt"/>
                <a:cs typeface="+mn-lt"/>
              </a:rPr>
              <a:t> for a large amount of equipment, many companies use preventive maintenance software to </a:t>
            </a:r>
            <a:r>
              <a:rPr lang="en-GB" dirty="0">
                <a:ea typeface="+mn-lt"/>
                <a:cs typeface="+mn-lt"/>
              </a:rPr>
              <a:t>organise</a:t>
            </a:r>
            <a:r>
              <a:rPr lang="en-US" dirty="0">
                <a:ea typeface="+mn-lt"/>
                <a:cs typeface="+mn-lt"/>
              </a:rPr>
              <a:t> the required tasks.</a:t>
            </a:r>
            <a:endParaRPr lang="en-US" dirty="0"/>
          </a:p>
          <a:p>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319</TotalTime>
  <Words>1811</Words>
  <Application>Microsoft Office PowerPoint</Application>
  <PresentationFormat>On-screen Show (4:3)</PresentationFormat>
  <Paragraphs>152</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ＭＳ Ｐゴシック</vt:lpstr>
      <vt:lpstr>Arial</vt:lpstr>
      <vt:lpstr>Calibri</vt:lpstr>
      <vt:lpstr>Lucida Grande</vt:lpstr>
      <vt:lpstr>Times New Roman</vt:lpstr>
      <vt:lpstr>Default Design</vt:lpstr>
      <vt:lpstr>1.2 The role of maintenance, repair and installation in engineering  PowerPoint 4: Maintenance activities </vt:lpstr>
      <vt:lpstr>Objectives</vt:lpstr>
      <vt:lpstr>What is maintenance?</vt:lpstr>
      <vt:lpstr>The purpose of maintenance</vt:lpstr>
      <vt:lpstr>Planned maintenance </vt:lpstr>
      <vt:lpstr>Advantages and disadvantages of planned maintenance</vt:lpstr>
      <vt:lpstr>Reactive maintenance </vt:lpstr>
      <vt:lpstr>Advantages and disadvantages of reactive maintenance</vt:lpstr>
      <vt:lpstr>PM </vt:lpstr>
      <vt:lpstr>Advantages and disadvantages of PM </vt:lpstr>
      <vt:lpstr>Your turn</vt:lpstr>
      <vt:lpstr>Condition-based monitoring (CBM) </vt:lpstr>
      <vt:lpstr>Advantages and disadvantages of CBM  </vt:lpstr>
      <vt:lpstr>Maintenance, repair and operations (MRO)</vt:lpstr>
      <vt:lpstr>Examples of MRO</vt:lpstr>
      <vt:lpstr>Operations monitoring</vt:lpstr>
      <vt:lpstr>Repair</vt:lpstr>
      <vt:lpstr>When repair is not possible</vt:lpstr>
      <vt:lpstr>Shutdown  </vt:lpstr>
      <vt:lpstr>Servicing</vt:lpstr>
      <vt:lpstr>Installation and commissioning </vt:lpstr>
      <vt:lpstr>Decommissioning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645</cp:revision>
  <dcterms:created xsi:type="dcterms:W3CDTF">2013-05-28T00:38:54Z</dcterms:created>
  <dcterms:modified xsi:type="dcterms:W3CDTF">2025-11-12T12:28:19Z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