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52" r:id="rId6"/>
    <p:sldId id="334" r:id="rId7"/>
    <p:sldId id="344" r:id="rId8"/>
    <p:sldId id="353" r:id="rId9"/>
    <p:sldId id="356" r:id="rId10"/>
    <p:sldId id="343" r:id="rId11"/>
    <p:sldId id="335" r:id="rId12"/>
    <p:sldId id="346" r:id="rId13"/>
    <p:sldId id="337" r:id="rId14"/>
    <p:sldId id="355" r:id="rId15"/>
    <p:sldId id="354" r:id="rId16"/>
    <p:sldId id="357" r:id="rId17"/>
    <p:sldId id="338" r:id="rId18"/>
    <p:sldId id="348"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7B876-EAD0-4623-8B26-169D63FFD0A8}" v="2" dt="2022-08-22T14:15:42.5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0178"/>
    <p:restoredTop sz="94694"/>
  </p:normalViewPr>
  <p:slideViewPr>
    <p:cSldViewPr snapToGrid="0">
      <p:cViewPr varScale="1">
        <p:scale>
          <a:sx n="64" d="100"/>
          <a:sy n="64" d="100"/>
        </p:scale>
        <p:origin x="78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 userId="f3c1140457db793c" providerId="LiveId" clId="{45ED0596-2C1C-408F-A063-56FB8419CE13}"/>
    <pc:docChg chg="undo custSel modSld">
      <pc:chgData name="allie scripps" userId="f3c1140457db793c" providerId="LiveId" clId="{45ED0596-2C1C-408F-A063-56FB8419CE13}" dt="2022-04-21T11:17:26.607" v="610" actId="20577"/>
      <pc:docMkLst>
        <pc:docMk/>
      </pc:docMkLst>
      <pc:sldChg chg="addSp modSp mod modNotesTx">
        <pc:chgData name="allie scripps" userId="f3c1140457db793c" providerId="LiveId" clId="{45ED0596-2C1C-408F-A063-56FB8419CE13}" dt="2022-04-21T11:12:03.222" v="519" actId="20577"/>
        <pc:sldMkLst>
          <pc:docMk/>
          <pc:sldMk cId="0" sldId="256"/>
        </pc:sldMkLst>
        <pc:spChg chg="mod">
          <ac:chgData name="allie scripps" userId="f3c1140457db793c" providerId="LiveId" clId="{45ED0596-2C1C-408F-A063-56FB8419CE13}" dt="2022-04-21T11:11:41.752" v="507" actId="1076"/>
          <ac:spMkLst>
            <pc:docMk/>
            <pc:sldMk cId="0" sldId="256"/>
            <ac:spMk id="2" creationId="{421C8757-DEE2-4F28-B89C-AB3494B906FE}"/>
          </ac:spMkLst>
        </pc:spChg>
        <pc:spChg chg="mod">
          <ac:chgData name="allie scripps" userId="f3c1140457db793c" providerId="LiveId" clId="{45ED0596-2C1C-408F-A063-56FB8419CE13}" dt="2022-04-21T11:11:36.778" v="506" actId="1076"/>
          <ac:spMkLst>
            <pc:docMk/>
            <pc:sldMk cId="0" sldId="256"/>
            <ac:spMk id="3" creationId="{7C379A34-ED8D-4918-9E2C-E0EA0EB4650D}"/>
          </ac:spMkLst>
        </pc:spChg>
        <pc:picChg chg="add mod">
          <ac:chgData name="allie scripps" userId="f3c1140457db793c" providerId="LiveId" clId="{45ED0596-2C1C-408F-A063-56FB8419CE13}" dt="2022-04-21T11:09:49.124" v="489" actId="1076"/>
          <ac:picMkLst>
            <pc:docMk/>
            <pc:sldMk cId="0" sldId="256"/>
            <ac:picMk id="4" creationId="{1C578FD6-CFB1-407B-BCF5-C1071BCFF3DE}"/>
          </ac:picMkLst>
        </pc:picChg>
        <pc:picChg chg="add mod ord modCrop">
          <ac:chgData name="allie scripps" userId="f3c1140457db793c" providerId="LiveId" clId="{45ED0596-2C1C-408F-A063-56FB8419CE13}" dt="2022-04-21T11:11:47.418" v="509" actId="1076"/>
          <ac:picMkLst>
            <pc:docMk/>
            <pc:sldMk cId="0" sldId="256"/>
            <ac:picMk id="5" creationId="{84E53EA8-B6AD-4289-9E97-41B88249507A}"/>
          </ac:picMkLst>
        </pc:picChg>
      </pc:sldChg>
      <pc:sldChg chg="delSp modSp mod">
        <pc:chgData name="allie scripps" userId="f3c1140457db793c" providerId="LiveId" clId="{45ED0596-2C1C-408F-A063-56FB8419CE13}" dt="2022-04-21T11:17:26.607" v="610" actId="20577"/>
        <pc:sldMkLst>
          <pc:docMk/>
          <pc:sldMk cId="0" sldId="334"/>
        </pc:sldMkLst>
        <pc:spChg chg="mod">
          <ac:chgData name="allie scripps" userId="f3c1140457db793c" providerId="LiveId" clId="{45ED0596-2C1C-408F-A063-56FB8419CE13}" dt="2022-04-21T11:12:33.288" v="527" actId="14100"/>
          <ac:spMkLst>
            <pc:docMk/>
            <pc:sldMk cId="0" sldId="334"/>
            <ac:spMk id="3" creationId="{00000000-0000-0000-0000-000000000000}"/>
          </ac:spMkLst>
        </pc:spChg>
        <pc:spChg chg="mod">
          <ac:chgData name="allie scripps" userId="f3c1140457db793c" providerId="LiveId" clId="{45ED0596-2C1C-408F-A063-56FB8419CE13}" dt="2022-04-21T11:12:40.367" v="528" actId="1076"/>
          <ac:spMkLst>
            <pc:docMk/>
            <pc:sldMk cId="0" sldId="334"/>
            <ac:spMk id="4" creationId="{8FDC7EAC-F4B1-F931-C1AF-3065179B1A89}"/>
          </ac:spMkLst>
        </pc:spChg>
        <pc:spChg chg="del mod">
          <ac:chgData name="allie scripps" userId="f3c1140457db793c" providerId="LiveId" clId="{45ED0596-2C1C-408F-A063-56FB8419CE13}" dt="2022-04-21T11:16:02.245" v="600" actId="21"/>
          <ac:spMkLst>
            <pc:docMk/>
            <pc:sldMk cId="0" sldId="334"/>
            <ac:spMk id="5" creationId="{B1D41A52-6E92-A2C9-302B-1D4D54C944A5}"/>
          </ac:spMkLst>
        </pc:spChg>
        <pc:spChg chg="mod">
          <ac:chgData name="allie scripps" userId="f3c1140457db793c" providerId="LiveId" clId="{45ED0596-2C1C-408F-A063-56FB8419CE13}" dt="2022-04-21T11:16:43.709" v="602" actId="1076"/>
          <ac:spMkLst>
            <pc:docMk/>
            <pc:sldMk cId="0" sldId="334"/>
            <ac:spMk id="6" creationId="{ADBDA602-F6B1-5FAA-D508-8CB87BBD2DA5}"/>
          </ac:spMkLst>
        </pc:spChg>
        <pc:spChg chg="mod">
          <ac:chgData name="allie scripps" userId="f3c1140457db793c" providerId="LiveId" clId="{45ED0596-2C1C-408F-A063-56FB8419CE13}" dt="2022-04-21T11:16:47.455" v="603" actId="1076"/>
          <ac:spMkLst>
            <pc:docMk/>
            <pc:sldMk cId="0" sldId="334"/>
            <ac:spMk id="7" creationId="{0AA08002-30A5-EB78-44BF-425A43889653}"/>
          </ac:spMkLst>
        </pc:spChg>
        <pc:spChg chg="mod">
          <ac:chgData name="allie scripps" userId="f3c1140457db793c" providerId="LiveId" clId="{45ED0596-2C1C-408F-A063-56FB8419CE13}" dt="2022-04-21T11:17:26.607" v="610" actId="20577"/>
          <ac:spMkLst>
            <pc:docMk/>
            <pc:sldMk cId="0" sldId="334"/>
            <ac:spMk id="8" creationId="{052F0F38-B3BF-1F27-FD32-D3721975983A}"/>
          </ac:spMkLst>
        </pc:spChg>
        <pc:spChg chg="mod">
          <ac:chgData name="allie scripps" userId="f3c1140457db793c" providerId="LiveId" clId="{45ED0596-2C1C-408F-A063-56FB8419CE13}" dt="2022-04-21T11:15:43.978" v="599" actId="1076"/>
          <ac:spMkLst>
            <pc:docMk/>
            <pc:sldMk cId="0" sldId="334"/>
            <ac:spMk id="9" creationId="{C9C246A0-244E-48B1-60E3-A95AABE9A45A}"/>
          </ac:spMkLst>
        </pc:spChg>
      </pc:sldChg>
      <pc:sldChg chg="addSp modSp mod modNotesTx">
        <pc:chgData name="allie scripps" userId="f3c1140457db793c" providerId="LiveId" clId="{45ED0596-2C1C-408F-A063-56FB8419CE13}" dt="2022-04-21T10:53:45.040" v="127" actId="20577"/>
        <pc:sldMkLst>
          <pc:docMk/>
          <pc:sldMk cId="0" sldId="337"/>
        </pc:sldMkLst>
        <pc:spChg chg="mod">
          <ac:chgData name="allie scripps" userId="f3c1140457db793c" providerId="LiveId" clId="{45ED0596-2C1C-408F-A063-56FB8419CE13}" dt="2022-04-21T10:49:31.499" v="99" actId="1076"/>
          <ac:spMkLst>
            <pc:docMk/>
            <pc:sldMk cId="0" sldId="337"/>
            <ac:spMk id="2" creationId="{00000000-0000-0000-0000-000000000000}"/>
          </ac:spMkLst>
        </pc:spChg>
        <pc:spChg chg="mod">
          <ac:chgData name="allie scripps" userId="f3c1140457db793c" providerId="LiveId" clId="{45ED0596-2C1C-408F-A063-56FB8419CE13}" dt="2022-04-21T10:49:10.240" v="96" actId="14100"/>
          <ac:spMkLst>
            <pc:docMk/>
            <pc:sldMk cId="0" sldId="337"/>
            <ac:spMk id="3" creationId="{00000000-0000-0000-0000-000000000000}"/>
          </ac:spMkLst>
        </pc:spChg>
        <pc:spChg chg="mod">
          <ac:chgData name="allie scripps" userId="f3c1140457db793c" providerId="LiveId" clId="{45ED0596-2C1C-408F-A063-56FB8419CE13}" dt="2022-04-21T10:49:28.040" v="98" actId="1076"/>
          <ac:spMkLst>
            <pc:docMk/>
            <pc:sldMk cId="0" sldId="337"/>
            <ac:spMk id="4" creationId="{41223F60-020B-90FC-FF48-FB33E070BD20}"/>
          </ac:spMkLst>
        </pc:spChg>
        <pc:picChg chg="add mod modCrop">
          <ac:chgData name="allie scripps" userId="f3c1140457db793c" providerId="LiveId" clId="{45ED0596-2C1C-408F-A063-56FB8419CE13}" dt="2022-04-21T10:49:14.067" v="97" actId="1076"/>
          <ac:picMkLst>
            <pc:docMk/>
            <pc:sldMk cId="0" sldId="337"/>
            <ac:picMk id="5" creationId="{E366972D-2E6E-4B3D-BA13-24FB8390A1A8}"/>
          </ac:picMkLst>
        </pc:picChg>
      </pc:sldChg>
      <pc:sldChg chg="modSp mod">
        <pc:chgData name="allie scripps" userId="f3c1140457db793c" providerId="LiveId" clId="{45ED0596-2C1C-408F-A063-56FB8419CE13}" dt="2022-04-21T10:54:25.693" v="146" actId="14100"/>
        <pc:sldMkLst>
          <pc:docMk/>
          <pc:sldMk cId="0" sldId="338"/>
        </pc:sldMkLst>
        <pc:spChg chg="mod">
          <ac:chgData name="allie scripps" userId="f3c1140457db793c" providerId="LiveId" clId="{45ED0596-2C1C-408F-A063-56FB8419CE13}" dt="2022-04-21T10:54:19.926" v="145" actId="20577"/>
          <ac:spMkLst>
            <pc:docMk/>
            <pc:sldMk cId="0" sldId="338"/>
            <ac:spMk id="2" creationId="{00000000-0000-0000-0000-000000000000}"/>
          </ac:spMkLst>
        </pc:spChg>
        <pc:picChg chg="mod">
          <ac:chgData name="allie scripps" userId="f3c1140457db793c" providerId="LiveId" clId="{45ED0596-2C1C-408F-A063-56FB8419CE13}" dt="2022-04-21T10:54:25.693" v="146" actId="14100"/>
          <ac:picMkLst>
            <pc:docMk/>
            <pc:sldMk cId="0" sldId="338"/>
            <ac:picMk id="4" creationId="{E054C3E9-3A0C-1734-D0BC-4844E7195445}"/>
          </ac:picMkLst>
        </pc:picChg>
      </pc:sldChg>
      <pc:sldChg chg="addSp modSp mod modNotesTx">
        <pc:chgData name="allie scripps" userId="f3c1140457db793c" providerId="LiveId" clId="{45ED0596-2C1C-408F-A063-56FB8419CE13}" dt="2022-04-21T10:45:16.514" v="49" actId="1076"/>
        <pc:sldMkLst>
          <pc:docMk/>
          <pc:sldMk cId="0" sldId="339"/>
        </pc:sldMkLst>
        <pc:spChg chg="mod">
          <ac:chgData name="allie scripps" userId="f3c1140457db793c" providerId="LiveId" clId="{45ED0596-2C1C-408F-A063-56FB8419CE13}" dt="2022-04-21T10:44:20.405" v="45" actId="1076"/>
          <ac:spMkLst>
            <pc:docMk/>
            <pc:sldMk cId="0" sldId="339"/>
            <ac:spMk id="3" creationId="{00000000-0000-0000-0000-000000000000}"/>
          </ac:spMkLst>
        </pc:spChg>
        <pc:spChg chg="mod">
          <ac:chgData name="allie scripps" userId="f3c1140457db793c" providerId="LiveId" clId="{45ED0596-2C1C-408F-A063-56FB8419CE13}" dt="2022-04-21T10:42:52.431" v="19" actId="14100"/>
          <ac:spMkLst>
            <pc:docMk/>
            <pc:sldMk cId="0" sldId="339"/>
            <ac:spMk id="4" creationId="{5F4D82E4-E710-0711-3C53-5FBD2F003BA0}"/>
          </ac:spMkLst>
        </pc:spChg>
        <pc:spChg chg="mod">
          <ac:chgData name="allie scripps" userId="f3c1140457db793c" providerId="LiveId" clId="{45ED0596-2C1C-408F-A063-56FB8419CE13}" dt="2022-04-21T10:45:10.670" v="47" actId="14100"/>
          <ac:spMkLst>
            <pc:docMk/>
            <pc:sldMk cId="0" sldId="339"/>
            <ac:spMk id="5" creationId="{4982F7FB-6941-D91F-F6B7-D85A1E4789FD}"/>
          </ac:spMkLst>
        </pc:spChg>
        <pc:picChg chg="add mod modCrop">
          <ac:chgData name="allie scripps" userId="f3c1140457db793c" providerId="LiveId" clId="{45ED0596-2C1C-408F-A063-56FB8419CE13}" dt="2022-04-21T10:45:16.514" v="49" actId="1076"/>
          <ac:picMkLst>
            <pc:docMk/>
            <pc:sldMk cId="0" sldId="339"/>
            <ac:picMk id="6" creationId="{C8E7A98D-69D4-4A59-8B6F-DC5E73212093}"/>
          </ac:picMkLst>
        </pc:picChg>
      </pc:sldChg>
      <pc:sldChg chg="addSp modSp mod modNotesTx">
        <pc:chgData name="allie scripps" userId="f3c1140457db793c" providerId="LiveId" clId="{45ED0596-2C1C-408F-A063-56FB8419CE13}" dt="2022-04-21T10:56:37.873" v="166" actId="20577"/>
        <pc:sldMkLst>
          <pc:docMk/>
          <pc:sldMk cId="3822716816" sldId="344"/>
        </pc:sldMkLst>
        <pc:spChg chg="mod">
          <ac:chgData name="allie scripps" userId="f3c1140457db793c" providerId="LiveId" clId="{45ED0596-2C1C-408F-A063-56FB8419CE13}" dt="2022-04-21T10:55:37.371" v="152" actId="1076"/>
          <ac:spMkLst>
            <pc:docMk/>
            <pc:sldMk cId="3822716816" sldId="344"/>
            <ac:spMk id="3" creationId="{26BF91F0-66E0-45B1-5576-F68AFFEE44DB}"/>
          </ac:spMkLst>
        </pc:spChg>
        <pc:spChg chg="mod">
          <ac:chgData name="allie scripps" userId="f3c1140457db793c" providerId="LiveId" clId="{45ED0596-2C1C-408F-A063-56FB8419CE13}" dt="2022-04-21T10:55:44.835" v="153" actId="1076"/>
          <ac:spMkLst>
            <pc:docMk/>
            <pc:sldMk cId="3822716816" sldId="344"/>
            <ac:spMk id="4" creationId="{C7653165-9781-A3BA-2D22-B6D04BB49E15}"/>
          </ac:spMkLst>
        </pc:spChg>
        <pc:picChg chg="add mod modCrop">
          <ac:chgData name="allie scripps" userId="f3c1140457db793c" providerId="LiveId" clId="{45ED0596-2C1C-408F-A063-56FB8419CE13}" dt="2022-04-21T10:56:08.898" v="157" actId="1076"/>
          <ac:picMkLst>
            <pc:docMk/>
            <pc:sldMk cId="3822716816" sldId="344"/>
            <ac:picMk id="5" creationId="{A37FE689-376A-469D-9162-2D650737A795}"/>
          </ac:picMkLst>
        </pc:picChg>
      </pc:sldChg>
      <pc:sldChg chg="modSp mod">
        <pc:chgData name="allie scripps" userId="f3c1140457db793c" providerId="LiveId" clId="{45ED0596-2C1C-408F-A063-56FB8419CE13}" dt="2022-04-21T10:40:21.081" v="8" actId="20577"/>
        <pc:sldMkLst>
          <pc:docMk/>
          <pc:sldMk cId="3723640323" sldId="348"/>
        </pc:sldMkLst>
        <pc:graphicFrameChg chg="modGraphic">
          <ac:chgData name="allie scripps" userId="f3c1140457db793c" providerId="LiveId" clId="{45ED0596-2C1C-408F-A063-56FB8419CE13}" dt="2022-04-21T10:40:21.081" v="8" actId="20577"/>
          <ac:graphicFrameMkLst>
            <pc:docMk/>
            <pc:sldMk cId="3723640323" sldId="348"/>
            <ac:graphicFrameMk id="4" creationId="{03742069-9EA0-D860-5D5A-52958957B9EA}"/>
          </ac:graphicFrameMkLst>
        </pc:graphicFrameChg>
      </pc:sldChg>
      <pc:sldChg chg="modSp mod">
        <pc:chgData name="allie scripps" userId="f3c1140457db793c" providerId="LiveId" clId="{45ED0596-2C1C-408F-A063-56FB8419CE13}" dt="2022-04-21T10:46:48.733" v="84" actId="20577"/>
        <pc:sldMkLst>
          <pc:docMk/>
          <pc:sldMk cId="2291485912" sldId="349"/>
        </pc:sldMkLst>
        <pc:spChg chg="mod">
          <ac:chgData name="allie scripps" userId="f3c1140457db793c" providerId="LiveId" clId="{45ED0596-2C1C-408F-A063-56FB8419CE13}" dt="2022-04-21T10:46:48.733" v="84" actId="20577"/>
          <ac:spMkLst>
            <pc:docMk/>
            <pc:sldMk cId="2291485912" sldId="349"/>
            <ac:spMk id="3" creationId="{F5E805E2-B05C-5F4B-F9B2-967969C09225}"/>
          </ac:spMkLst>
        </pc:spChg>
      </pc:sldChg>
      <pc:sldChg chg="addSp delSp modSp mod modNotesTx">
        <pc:chgData name="allie scripps" userId="f3c1140457db793c" providerId="LiveId" clId="{45ED0596-2C1C-408F-A063-56FB8419CE13}" dt="2022-04-21T11:07:44.085" v="487" actId="20577"/>
        <pc:sldMkLst>
          <pc:docMk/>
          <pc:sldMk cId="1922047760" sldId="351"/>
        </pc:sldMkLst>
        <pc:spChg chg="mod">
          <ac:chgData name="allie scripps" userId="f3c1140457db793c" providerId="LiveId" clId="{45ED0596-2C1C-408F-A063-56FB8419CE13}" dt="2022-04-21T11:06:55.693" v="475" actId="14100"/>
          <ac:spMkLst>
            <pc:docMk/>
            <pc:sldMk cId="1922047760" sldId="351"/>
            <ac:spMk id="3" creationId="{ABF38AE5-B232-AEB6-80E4-49DA855BD669}"/>
          </ac:spMkLst>
        </pc:spChg>
        <pc:spChg chg="del mod">
          <ac:chgData name="allie scripps" userId="f3c1140457db793c" providerId="LiveId" clId="{45ED0596-2C1C-408F-A063-56FB8419CE13}" dt="2022-04-21T11:02:18.167" v="427"/>
          <ac:spMkLst>
            <pc:docMk/>
            <pc:sldMk cId="1922047760" sldId="351"/>
            <ac:spMk id="4" creationId="{6125D683-DEFF-5639-9065-C2081F197124}"/>
          </ac:spMkLst>
        </pc:spChg>
        <pc:spChg chg="mod">
          <ac:chgData name="allie scripps" userId="f3c1140457db793c" providerId="LiveId" clId="{45ED0596-2C1C-408F-A063-56FB8419CE13}" dt="2022-04-21T11:06:36.191" v="471" actId="1076"/>
          <ac:spMkLst>
            <pc:docMk/>
            <pc:sldMk cId="1922047760" sldId="351"/>
            <ac:spMk id="5" creationId="{C84F4CE6-C5F5-0BC6-550F-4C2C7AD8F0CC}"/>
          </ac:spMkLst>
        </pc:spChg>
        <pc:spChg chg="mod">
          <ac:chgData name="allie scripps" userId="f3c1140457db793c" providerId="LiveId" clId="{45ED0596-2C1C-408F-A063-56FB8419CE13}" dt="2022-04-21T11:06:22.592" v="468" actId="1076"/>
          <ac:spMkLst>
            <pc:docMk/>
            <pc:sldMk cId="1922047760" sldId="351"/>
            <ac:spMk id="6" creationId="{BA6012DF-6905-10E6-F9D1-ECEC58765221}"/>
          </ac:spMkLst>
        </pc:spChg>
        <pc:picChg chg="add mod ord">
          <ac:chgData name="allie scripps" userId="f3c1140457db793c" providerId="LiveId" clId="{45ED0596-2C1C-408F-A063-56FB8419CE13}" dt="2022-04-21T11:07:14.168" v="478" actId="14100"/>
          <ac:picMkLst>
            <pc:docMk/>
            <pc:sldMk cId="1922047760" sldId="351"/>
            <ac:picMk id="7" creationId="{68F47F49-85C7-4EDB-8A16-51EC858EB782}"/>
          </ac:picMkLst>
        </pc:picChg>
      </pc:sldChg>
    </pc:docChg>
  </pc:docChgLst>
  <pc:docChgLst>
    <pc:chgData name="Caroline Prodger" userId="e4ef2e75-b60b-401b-8ebe-291bdcf405f4" providerId="ADAL" clId="{B117B876-EAD0-4623-8B26-169D63FFD0A8}"/>
    <pc:docChg chg="delSld modSld">
      <pc:chgData name="Caroline Prodger" userId="e4ef2e75-b60b-401b-8ebe-291bdcf405f4" providerId="ADAL" clId="{B117B876-EAD0-4623-8B26-169D63FFD0A8}" dt="2022-08-22T16:03:47.064" v="191" actId="2696"/>
      <pc:docMkLst>
        <pc:docMk/>
      </pc:docMkLst>
      <pc:sldChg chg="modSp mod">
        <pc:chgData name="Caroline Prodger" userId="e4ef2e75-b60b-401b-8ebe-291bdcf405f4" providerId="ADAL" clId="{B117B876-EAD0-4623-8B26-169D63FFD0A8}" dt="2022-08-22T14:23:53.767" v="75" actId="1076"/>
        <pc:sldMkLst>
          <pc:docMk/>
          <pc:sldMk cId="0" sldId="335"/>
        </pc:sldMkLst>
        <pc:spChg chg="mod">
          <ac:chgData name="Caroline Prodger" userId="e4ef2e75-b60b-401b-8ebe-291bdcf405f4" providerId="ADAL" clId="{B117B876-EAD0-4623-8B26-169D63FFD0A8}" dt="2022-08-22T14:23:46.366" v="72" actId="20577"/>
          <ac:spMkLst>
            <pc:docMk/>
            <pc:sldMk cId="0" sldId="335"/>
            <ac:spMk id="4" creationId="{FF5D1231-E52F-A24A-A2F9-CA28F212F970}"/>
          </ac:spMkLst>
        </pc:spChg>
        <pc:spChg chg="mod">
          <ac:chgData name="Caroline Prodger" userId="e4ef2e75-b60b-401b-8ebe-291bdcf405f4" providerId="ADAL" clId="{B117B876-EAD0-4623-8B26-169D63FFD0A8}" dt="2022-08-22T14:23:41.934" v="70" actId="20577"/>
          <ac:spMkLst>
            <pc:docMk/>
            <pc:sldMk cId="0" sldId="335"/>
            <ac:spMk id="7" creationId="{6E419CB1-FA04-54CB-D900-0FE616188E1B}"/>
          </ac:spMkLst>
        </pc:spChg>
        <pc:spChg chg="mod">
          <ac:chgData name="Caroline Prodger" userId="e4ef2e75-b60b-401b-8ebe-291bdcf405f4" providerId="ADAL" clId="{B117B876-EAD0-4623-8B26-169D63FFD0A8}" dt="2022-08-22T14:19:16.688" v="66" actId="1076"/>
          <ac:spMkLst>
            <pc:docMk/>
            <pc:sldMk cId="0" sldId="335"/>
            <ac:spMk id="24" creationId="{A3C87319-8815-C63D-047F-E0A5F73E294F}"/>
          </ac:spMkLst>
        </pc:spChg>
        <pc:spChg chg="mod">
          <ac:chgData name="Caroline Prodger" userId="e4ef2e75-b60b-401b-8ebe-291bdcf405f4" providerId="ADAL" clId="{B117B876-EAD0-4623-8B26-169D63FFD0A8}" dt="2022-08-22T14:23:53.767" v="75" actId="1076"/>
          <ac:spMkLst>
            <pc:docMk/>
            <pc:sldMk cId="0" sldId="335"/>
            <ac:spMk id="33" creationId="{7F45A89D-103D-3C1C-668A-7E1DB0E8DAED}"/>
          </ac:spMkLst>
        </pc:spChg>
        <pc:picChg chg="mod">
          <ac:chgData name="Caroline Prodger" userId="e4ef2e75-b60b-401b-8ebe-291bdcf405f4" providerId="ADAL" clId="{B117B876-EAD0-4623-8B26-169D63FFD0A8}" dt="2022-08-22T14:23:48.702" v="73" actId="1076"/>
          <ac:picMkLst>
            <pc:docMk/>
            <pc:sldMk cId="0" sldId="335"/>
            <ac:picMk id="20" creationId="{3C714147-0FE5-5683-43A5-7B97F15CD0D4}"/>
          </ac:picMkLst>
        </pc:picChg>
        <pc:picChg chg="mod">
          <ac:chgData name="Caroline Prodger" userId="e4ef2e75-b60b-401b-8ebe-291bdcf405f4" providerId="ADAL" clId="{B117B876-EAD0-4623-8B26-169D63FFD0A8}" dt="2022-08-22T14:19:31.177" v="68" actId="1076"/>
          <ac:picMkLst>
            <pc:docMk/>
            <pc:sldMk cId="0" sldId="335"/>
            <ac:picMk id="30" creationId="{C7EFD4AD-AC39-B853-FAE8-38185EEE5164}"/>
          </ac:picMkLst>
        </pc:picChg>
        <pc:picChg chg="mod">
          <ac:chgData name="Caroline Prodger" userId="e4ef2e75-b60b-401b-8ebe-291bdcf405f4" providerId="ADAL" clId="{B117B876-EAD0-4623-8B26-169D63FFD0A8}" dt="2022-08-22T14:23:50.835" v="74" actId="1076"/>
          <ac:picMkLst>
            <pc:docMk/>
            <pc:sldMk cId="0" sldId="335"/>
            <ac:picMk id="32" creationId="{27F687A1-50F3-DD94-D0AD-9B5A01293379}"/>
          </ac:picMkLst>
        </pc:picChg>
      </pc:sldChg>
      <pc:sldChg chg="addSp modSp mod modNotesTx">
        <pc:chgData name="Caroline Prodger" userId="e4ef2e75-b60b-401b-8ebe-291bdcf405f4" providerId="ADAL" clId="{B117B876-EAD0-4623-8B26-169D63FFD0A8}" dt="2022-08-22T14:51:03.274" v="184" actId="14100"/>
        <pc:sldMkLst>
          <pc:docMk/>
          <pc:sldMk cId="0" sldId="337"/>
        </pc:sldMkLst>
        <pc:spChg chg="mod">
          <ac:chgData name="Caroline Prodger" userId="e4ef2e75-b60b-401b-8ebe-291bdcf405f4" providerId="ADAL" clId="{B117B876-EAD0-4623-8B26-169D63FFD0A8}" dt="2022-08-22T14:51:03.274" v="184" actId="14100"/>
          <ac:spMkLst>
            <pc:docMk/>
            <pc:sldMk cId="0" sldId="337"/>
            <ac:spMk id="4" creationId="{41223F60-020B-90FC-FF48-FB33E070BD20}"/>
          </ac:spMkLst>
        </pc:spChg>
        <pc:picChg chg="add mod">
          <ac:chgData name="Caroline Prodger" userId="e4ef2e75-b60b-401b-8ebe-291bdcf405f4" providerId="ADAL" clId="{B117B876-EAD0-4623-8B26-169D63FFD0A8}" dt="2022-08-22T14:50:59.531" v="183" actId="1076"/>
          <ac:picMkLst>
            <pc:docMk/>
            <pc:sldMk cId="0" sldId="337"/>
            <ac:picMk id="5" creationId="{02AB5C00-FEB8-657B-A483-0F63C59BFB74}"/>
          </ac:picMkLst>
        </pc:picChg>
        <pc:picChg chg="mod">
          <ac:chgData name="Caroline Prodger" userId="e4ef2e75-b60b-401b-8ebe-291bdcf405f4" providerId="ADAL" clId="{B117B876-EAD0-4623-8B26-169D63FFD0A8}" dt="2022-08-22T14:50:53.509" v="181" actId="1076"/>
          <ac:picMkLst>
            <pc:docMk/>
            <pc:sldMk cId="0" sldId="337"/>
            <ac:picMk id="6" creationId="{A082D360-5D13-CE63-5C6D-70DDBD19BAC4}"/>
          </ac:picMkLst>
        </pc:picChg>
      </pc:sldChg>
      <pc:sldChg chg="addSp modSp mod">
        <pc:chgData name="Caroline Prodger" userId="e4ef2e75-b60b-401b-8ebe-291bdcf405f4" providerId="ADAL" clId="{B117B876-EAD0-4623-8B26-169D63FFD0A8}" dt="2022-08-22T14:24:32.324" v="85" actId="1076"/>
        <pc:sldMkLst>
          <pc:docMk/>
          <pc:sldMk cId="371116269" sldId="343"/>
        </pc:sldMkLst>
        <pc:spChg chg="mod">
          <ac:chgData name="Caroline Prodger" userId="e4ef2e75-b60b-401b-8ebe-291bdcf405f4" providerId="ADAL" clId="{B117B876-EAD0-4623-8B26-169D63FFD0A8}" dt="2022-08-22T14:24:07.947" v="78" actId="14100"/>
          <ac:spMkLst>
            <pc:docMk/>
            <pc:sldMk cId="371116269" sldId="343"/>
            <ac:spMk id="3" creationId="{3C7ABF61-A1BF-8226-1E27-94435DA85414}"/>
          </ac:spMkLst>
        </pc:spChg>
        <pc:spChg chg="mod">
          <ac:chgData name="Caroline Prodger" userId="e4ef2e75-b60b-401b-8ebe-291bdcf405f4" providerId="ADAL" clId="{B117B876-EAD0-4623-8B26-169D63FFD0A8}" dt="2022-08-22T14:24:24.865" v="83" actId="20577"/>
          <ac:spMkLst>
            <pc:docMk/>
            <pc:sldMk cId="371116269" sldId="343"/>
            <ac:spMk id="7" creationId="{E1948245-430F-103D-1B29-EF86C87A310A}"/>
          </ac:spMkLst>
        </pc:spChg>
        <pc:spChg chg="mod">
          <ac:chgData name="Caroline Prodger" userId="e4ef2e75-b60b-401b-8ebe-291bdcf405f4" providerId="ADAL" clId="{B117B876-EAD0-4623-8B26-169D63FFD0A8}" dt="2022-08-22T14:15:15.732" v="17" actId="1076"/>
          <ac:spMkLst>
            <pc:docMk/>
            <pc:sldMk cId="371116269" sldId="343"/>
            <ac:spMk id="8" creationId="{9A172989-1193-71E4-B56A-BC04C276F6D6}"/>
          </ac:spMkLst>
        </pc:spChg>
        <pc:spChg chg="mod">
          <ac:chgData name="Caroline Prodger" userId="e4ef2e75-b60b-401b-8ebe-291bdcf405f4" providerId="ADAL" clId="{B117B876-EAD0-4623-8B26-169D63FFD0A8}" dt="2022-08-22T14:24:19.971" v="81" actId="1076"/>
          <ac:spMkLst>
            <pc:docMk/>
            <pc:sldMk cId="371116269" sldId="343"/>
            <ac:spMk id="9" creationId="{E77D5067-FAA1-4CAB-1524-84708A8BB699}"/>
          </ac:spMkLst>
        </pc:spChg>
        <pc:spChg chg="add mod">
          <ac:chgData name="Caroline Prodger" userId="e4ef2e75-b60b-401b-8ebe-291bdcf405f4" providerId="ADAL" clId="{B117B876-EAD0-4623-8B26-169D63FFD0A8}" dt="2022-08-22T14:24:32.324" v="85" actId="1076"/>
          <ac:spMkLst>
            <pc:docMk/>
            <pc:sldMk cId="371116269" sldId="343"/>
            <ac:spMk id="10" creationId="{1F0C6DB0-D3E9-976D-84C8-B189ACC97BD1}"/>
          </ac:spMkLst>
        </pc:spChg>
        <pc:spChg chg="mod">
          <ac:chgData name="Caroline Prodger" userId="e4ef2e75-b60b-401b-8ebe-291bdcf405f4" providerId="ADAL" clId="{B117B876-EAD0-4623-8B26-169D63FFD0A8}" dt="2022-08-22T14:14:54.659" v="11" actId="1076"/>
          <ac:spMkLst>
            <pc:docMk/>
            <pc:sldMk cId="371116269" sldId="343"/>
            <ac:spMk id="13" creationId="{18CB3F4A-8FB4-CC5C-3832-0D4E6541F5E2}"/>
          </ac:spMkLst>
        </pc:spChg>
        <pc:spChg chg="mod">
          <ac:chgData name="Caroline Prodger" userId="e4ef2e75-b60b-401b-8ebe-291bdcf405f4" providerId="ADAL" clId="{B117B876-EAD0-4623-8B26-169D63FFD0A8}" dt="2022-08-22T14:17:11.223" v="47" actId="1076"/>
          <ac:spMkLst>
            <pc:docMk/>
            <pc:sldMk cId="371116269" sldId="343"/>
            <ac:spMk id="14" creationId="{5F4BB2B4-AE0E-75E8-B501-503630D6BF67}"/>
          </ac:spMkLst>
        </pc:spChg>
        <pc:picChg chg="mod">
          <ac:chgData name="Caroline Prodger" userId="e4ef2e75-b60b-401b-8ebe-291bdcf405f4" providerId="ADAL" clId="{B117B876-EAD0-4623-8B26-169D63FFD0A8}" dt="2022-08-22T14:17:13.584" v="48" actId="1076"/>
          <ac:picMkLst>
            <pc:docMk/>
            <pc:sldMk cId="371116269" sldId="343"/>
            <ac:picMk id="5" creationId="{9E4B69A8-182F-4D9E-5C4B-4150E01AFFD8}"/>
          </ac:picMkLst>
        </pc:picChg>
        <pc:picChg chg="add mod">
          <ac:chgData name="Caroline Prodger" userId="e4ef2e75-b60b-401b-8ebe-291bdcf405f4" providerId="ADAL" clId="{B117B876-EAD0-4623-8B26-169D63FFD0A8}" dt="2022-08-22T14:24:28.779" v="84" actId="1076"/>
          <ac:picMkLst>
            <pc:docMk/>
            <pc:sldMk cId="371116269" sldId="343"/>
            <ac:picMk id="6" creationId="{75C46A73-07D6-C26F-0C6F-FE450E5EFAB2}"/>
          </ac:picMkLst>
        </pc:picChg>
        <pc:picChg chg="mod">
          <ac:chgData name="Caroline Prodger" userId="e4ef2e75-b60b-401b-8ebe-291bdcf405f4" providerId="ADAL" clId="{B117B876-EAD0-4623-8B26-169D63FFD0A8}" dt="2022-08-22T14:14:49.962" v="10" actId="1076"/>
          <ac:picMkLst>
            <pc:docMk/>
            <pc:sldMk cId="371116269" sldId="343"/>
            <ac:picMk id="12" creationId="{96D15DD8-8CFB-8337-412F-D06916733E37}"/>
          </ac:picMkLst>
        </pc:picChg>
      </pc:sldChg>
      <pc:sldChg chg="modSp mod">
        <pc:chgData name="Caroline Prodger" userId="e4ef2e75-b60b-401b-8ebe-291bdcf405f4" providerId="ADAL" clId="{B117B876-EAD0-4623-8B26-169D63FFD0A8}" dt="2022-08-22T14:58:53.345" v="190" actId="1076"/>
        <pc:sldMkLst>
          <pc:docMk/>
          <pc:sldMk cId="3723640323" sldId="348"/>
        </pc:sldMkLst>
        <pc:graphicFrameChg chg="mod">
          <ac:chgData name="Caroline Prodger" userId="e4ef2e75-b60b-401b-8ebe-291bdcf405f4" providerId="ADAL" clId="{B117B876-EAD0-4623-8B26-169D63FFD0A8}" dt="2022-08-22T14:58:53.345" v="190" actId="1076"/>
          <ac:graphicFrameMkLst>
            <pc:docMk/>
            <pc:sldMk cId="3723640323" sldId="348"/>
            <ac:graphicFrameMk id="5" creationId="{677AD679-1B28-C9CC-09CF-F99E49D01CF1}"/>
          </ac:graphicFrameMkLst>
        </pc:graphicFrameChg>
      </pc:sldChg>
      <pc:sldChg chg="modSp mod">
        <pc:chgData name="Caroline Prodger" userId="e4ef2e75-b60b-401b-8ebe-291bdcf405f4" providerId="ADAL" clId="{B117B876-EAD0-4623-8B26-169D63FFD0A8}" dt="2022-08-22T14:52:17.432" v="185" actId="1076"/>
        <pc:sldMkLst>
          <pc:docMk/>
          <pc:sldMk cId="2073644133" sldId="357"/>
        </pc:sldMkLst>
        <pc:spChg chg="mod">
          <ac:chgData name="Caroline Prodger" userId="e4ef2e75-b60b-401b-8ebe-291bdcf405f4" providerId="ADAL" clId="{B117B876-EAD0-4623-8B26-169D63FFD0A8}" dt="2022-08-22T14:52:17.432" v="185" actId="1076"/>
          <ac:spMkLst>
            <pc:docMk/>
            <pc:sldMk cId="2073644133" sldId="357"/>
            <ac:spMk id="9" creationId="{D5AC65E0-B6CE-656E-4C1C-557B24F522B4}"/>
          </ac:spMkLst>
        </pc:spChg>
      </pc:sldChg>
      <pc:sldChg chg="modSp del mod">
        <pc:chgData name="Caroline Prodger" userId="e4ef2e75-b60b-401b-8ebe-291bdcf405f4" providerId="ADAL" clId="{B117B876-EAD0-4623-8B26-169D63FFD0A8}" dt="2022-08-22T16:03:47.064" v="191" actId="2696"/>
        <pc:sldMkLst>
          <pc:docMk/>
          <pc:sldMk cId="575017897" sldId="358"/>
        </pc:sldMkLst>
        <pc:spChg chg="mod">
          <ac:chgData name="Caroline Prodger" userId="e4ef2e75-b60b-401b-8ebe-291bdcf405f4" providerId="ADAL" clId="{B117B876-EAD0-4623-8B26-169D63FFD0A8}" dt="2022-08-22T14:53:58.050" v="189" actId="1076"/>
          <ac:spMkLst>
            <pc:docMk/>
            <pc:sldMk cId="575017897" sldId="358"/>
            <ac:spMk id="6" creationId="{AB9DA537-55E8-51E7-5180-B715246F7F35}"/>
          </ac:spMkLst>
        </pc:spChg>
        <pc:spChg chg="mod">
          <ac:chgData name="Caroline Prodger" userId="e4ef2e75-b60b-401b-8ebe-291bdcf405f4" providerId="ADAL" clId="{B117B876-EAD0-4623-8B26-169D63FFD0A8}" dt="2022-08-22T14:53:45.892" v="187" actId="1076"/>
          <ac:spMkLst>
            <pc:docMk/>
            <pc:sldMk cId="575017897" sldId="358"/>
            <ac:spMk id="9" creationId="{24DE1183-FA0C-D1DC-74C0-4D584C79F1AB}"/>
          </ac:spMkLst>
        </pc:spChg>
        <pc:picChg chg="mod">
          <ac:chgData name="Caroline Prodger" userId="e4ef2e75-b60b-401b-8ebe-291bdcf405f4" providerId="ADAL" clId="{B117B876-EAD0-4623-8B26-169D63FFD0A8}" dt="2022-08-22T14:53:41.596" v="186" actId="1076"/>
          <ac:picMkLst>
            <pc:docMk/>
            <pc:sldMk cId="575017897" sldId="358"/>
            <ac:picMk id="4" creationId="{ED602B7B-3584-787E-E340-0765F5F86F15}"/>
          </ac:picMkLst>
        </pc:picChg>
        <pc:picChg chg="mod">
          <ac:chgData name="Caroline Prodger" userId="e4ef2e75-b60b-401b-8ebe-291bdcf405f4" providerId="ADAL" clId="{B117B876-EAD0-4623-8B26-169D63FFD0A8}" dt="2022-08-22T14:53:53.106" v="188" actId="1076"/>
          <ac:picMkLst>
            <pc:docMk/>
            <pc:sldMk cId="575017897" sldId="358"/>
            <ac:picMk id="7" creationId="{743416C6-0772-917D-08A9-374FC05AC669}"/>
          </ac:picMkLst>
        </pc:picChg>
      </pc:sldChg>
    </pc:docChg>
  </pc:docChgLst>
  <pc:docChgLst>
    <pc:chgData name="Caroline Prodger" userId="e4ef2e75-b60b-401b-8ebe-291bdcf405f4" providerId="ADAL" clId="{30627370-0512-4EC8-A6B1-368D99CE0E10}"/>
    <pc:docChg chg="custSel addSld delSld modSld">
      <pc:chgData name="Caroline Prodger" userId="e4ef2e75-b60b-401b-8ebe-291bdcf405f4" providerId="ADAL" clId="{30627370-0512-4EC8-A6B1-368D99CE0E10}" dt="2022-08-09T14:10:13.557" v="427" actId="12"/>
      <pc:docMkLst>
        <pc:docMk/>
      </pc:docMkLst>
      <pc:sldChg chg="modNotesTx">
        <pc:chgData name="Caroline Prodger" userId="e4ef2e75-b60b-401b-8ebe-291bdcf405f4" providerId="ADAL" clId="{30627370-0512-4EC8-A6B1-368D99CE0E10}" dt="2022-08-09T13:25:08.560" v="5" actId="20577"/>
        <pc:sldMkLst>
          <pc:docMk/>
          <pc:sldMk cId="0" sldId="256"/>
        </pc:sldMkLst>
      </pc:sldChg>
      <pc:sldChg chg="addSp delSp modSp mod modNotesTx">
        <pc:chgData name="Caroline Prodger" userId="e4ef2e75-b60b-401b-8ebe-291bdcf405f4" providerId="ADAL" clId="{30627370-0512-4EC8-A6B1-368D99CE0E10}" dt="2022-08-09T14:01:34.185" v="423" actId="1076"/>
        <pc:sldMkLst>
          <pc:docMk/>
          <pc:sldMk cId="0" sldId="337"/>
        </pc:sldMkLst>
        <pc:picChg chg="del">
          <ac:chgData name="Caroline Prodger" userId="e4ef2e75-b60b-401b-8ebe-291bdcf405f4" providerId="ADAL" clId="{30627370-0512-4EC8-A6B1-368D99CE0E10}" dt="2022-08-09T14:01:11.288" v="416" actId="478"/>
          <ac:picMkLst>
            <pc:docMk/>
            <pc:sldMk cId="0" sldId="337"/>
            <ac:picMk id="5" creationId="{E366972D-2E6E-4B3D-BA13-24FB8390A1A8}"/>
          </ac:picMkLst>
        </pc:picChg>
        <pc:picChg chg="add mod">
          <ac:chgData name="Caroline Prodger" userId="e4ef2e75-b60b-401b-8ebe-291bdcf405f4" providerId="ADAL" clId="{30627370-0512-4EC8-A6B1-368D99CE0E10}" dt="2022-08-09T14:01:34.185" v="423" actId="1076"/>
          <ac:picMkLst>
            <pc:docMk/>
            <pc:sldMk cId="0" sldId="337"/>
            <ac:picMk id="6" creationId="{A082D360-5D13-CE63-5C6D-70DDBD19BAC4}"/>
          </ac:picMkLst>
        </pc:picChg>
      </pc:sldChg>
      <pc:sldChg chg="delCm">
        <pc:chgData name="Caroline Prodger" userId="e4ef2e75-b60b-401b-8ebe-291bdcf405f4" providerId="ADAL" clId="{30627370-0512-4EC8-A6B1-368D99CE0E10}" dt="2022-08-09T14:07:12.189" v="425"/>
        <pc:sldMkLst>
          <pc:docMk/>
          <pc:sldMk cId="0" sldId="339"/>
        </pc:sldMkLst>
      </pc:sldChg>
      <pc:sldChg chg="addSp delSp modSp mod modNotesTx">
        <pc:chgData name="Caroline Prodger" userId="e4ef2e75-b60b-401b-8ebe-291bdcf405f4" providerId="ADAL" clId="{30627370-0512-4EC8-A6B1-368D99CE0E10}" dt="2022-08-09T13:48:06.514" v="379" actId="20577"/>
        <pc:sldMkLst>
          <pc:docMk/>
          <pc:sldMk cId="3822716816" sldId="344"/>
        </pc:sldMkLst>
        <pc:spChg chg="mod">
          <ac:chgData name="Caroline Prodger" userId="e4ef2e75-b60b-401b-8ebe-291bdcf405f4" providerId="ADAL" clId="{30627370-0512-4EC8-A6B1-368D99CE0E10}" dt="2022-08-09T13:48:06.514" v="379" actId="20577"/>
          <ac:spMkLst>
            <pc:docMk/>
            <pc:sldMk cId="3822716816" sldId="344"/>
            <ac:spMk id="3" creationId="{26BF91F0-66E0-45B1-5576-F68AFFEE44DB}"/>
          </ac:spMkLst>
        </pc:spChg>
        <pc:picChg chg="del mod">
          <ac:chgData name="Caroline Prodger" userId="e4ef2e75-b60b-401b-8ebe-291bdcf405f4" providerId="ADAL" clId="{30627370-0512-4EC8-A6B1-368D99CE0E10}" dt="2022-08-09T13:47:08.694" v="346" actId="478"/>
          <ac:picMkLst>
            <pc:docMk/>
            <pc:sldMk cId="3822716816" sldId="344"/>
            <ac:picMk id="5" creationId="{A37FE689-376A-469D-9162-2D650737A795}"/>
          </ac:picMkLst>
        </pc:picChg>
        <pc:picChg chg="add mod">
          <ac:chgData name="Caroline Prodger" userId="e4ef2e75-b60b-401b-8ebe-291bdcf405f4" providerId="ADAL" clId="{30627370-0512-4EC8-A6B1-368D99CE0E10}" dt="2022-08-09T13:47:39.977" v="354" actId="1076"/>
          <ac:picMkLst>
            <pc:docMk/>
            <pc:sldMk cId="3822716816" sldId="344"/>
            <ac:picMk id="6" creationId="{EFC26C79-44A3-5970-2C63-D0E28A71D374}"/>
          </ac:picMkLst>
        </pc:picChg>
      </pc:sldChg>
      <pc:sldChg chg="modSp mod">
        <pc:chgData name="Caroline Prodger" userId="e4ef2e75-b60b-401b-8ebe-291bdcf405f4" providerId="ADAL" clId="{30627370-0512-4EC8-A6B1-368D99CE0E10}" dt="2022-08-09T14:10:13.557" v="427" actId="12"/>
        <pc:sldMkLst>
          <pc:docMk/>
          <pc:sldMk cId="2291485912" sldId="349"/>
        </pc:sldMkLst>
        <pc:spChg chg="mod">
          <ac:chgData name="Caroline Prodger" userId="e4ef2e75-b60b-401b-8ebe-291bdcf405f4" providerId="ADAL" clId="{30627370-0512-4EC8-A6B1-368D99CE0E10}" dt="2022-08-09T14:10:13.557" v="427" actId="12"/>
          <ac:spMkLst>
            <pc:docMk/>
            <pc:sldMk cId="2291485912" sldId="349"/>
            <ac:spMk id="3" creationId="{F5E805E2-B05C-5F4B-F9B2-967969C09225}"/>
          </ac:spMkLst>
        </pc:spChg>
      </pc:sldChg>
      <pc:sldChg chg="addSp delSp modSp mod modNotesTx">
        <pc:chgData name="Caroline Prodger" userId="e4ef2e75-b60b-401b-8ebe-291bdcf405f4" providerId="ADAL" clId="{30627370-0512-4EC8-A6B1-368D99CE0E10}" dt="2022-08-09T13:43:55.022" v="343" actId="1076"/>
        <pc:sldMkLst>
          <pc:docMk/>
          <pc:sldMk cId="1922047760" sldId="351"/>
        </pc:sldMkLst>
        <pc:spChg chg="mod">
          <ac:chgData name="Caroline Prodger" userId="e4ef2e75-b60b-401b-8ebe-291bdcf405f4" providerId="ADAL" clId="{30627370-0512-4EC8-A6B1-368D99CE0E10}" dt="2022-08-09T13:43:55.022" v="343" actId="1076"/>
          <ac:spMkLst>
            <pc:docMk/>
            <pc:sldMk cId="1922047760" sldId="351"/>
            <ac:spMk id="3" creationId="{ABF38AE5-B232-AEB6-80E4-49DA855BD669}"/>
          </ac:spMkLst>
        </pc:spChg>
        <pc:spChg chg="del mod">
          <ac:chgData name="Caroline Prodger" userId="e4ef2e75-b60b-401b-8ebe-291bdcf405f4" providerId="ADAL" clId="{30627370-0512-4EC8-A6B1-368D99CE0E10}" dt="2022-08-09T13:43:48.678" v="342"/>
          <ac:spMkLst>
            <pc:docMk/>
            <pc:sldMk cId="1922047760" sldId="351"/>
            <ac:spMk id="5" creationId="{C84F4CE6-C5F5-0BC6-550F-4C2C7AD8F0CC}"/>
          </ac:spMkLst>
        </pc:spChg>
        <pc:spChg chg="del mod">
          <ac:chgData name="Caroline Prodger" userId="e4ef2e75-b60b-401b-8ebe-291bdcf405f4" providerId="ADAL" clId="{30627370-0512-4EC8-A6B1-368D99CE0E10}" dt="2022-08-09T13:38:49.606" v="60"/>
          <ac:spMkLst>
            <pc:docMk/>
            <pc:sldMk cId="1922047760" sldId="351"/>
            <ac:spMk id="6" creationId="{BA6012DF-6905-10E6-F9D1-ECEC58765221}"/>
          </ac:spMkLst>
        </pc:spChg>
        <pc:picChg chg="del">
          <ac:chgData name="Caroline Prodger" userId="e4ef2e75-b60b-401b-8ebe-291bdcf405f4" providerId="ADAL" clId="{30627370-0512-4EC8-A6B1-368D99CE0E10}" dt="2022-08-09T13:36:42.119" v="9" actId="478"/>
          <ac:picMkLst>
            <pc:docMk/>
            <pc:sldMk cId="1922047760" sldId="351"/>
            <ac:picMk id="7" creationId="{68F47F49-85C7-4EDB-8A16-51EC858EB782}"/>
          </ac:picMkLst>
        </pc:picChg>
        <pc:picChg chg="add del mod">
          <ac:chgData name="Caroline Prodger" userId="e4ef2e75-b60b-401b-8ebe-291bdcf405f4" providerId="ADAL" clId="{30627370-0512-4EC8-A6B1-368D99CE0E10}" dt="2022-08-09T13:38:04.938" v="23" actId="21"/>
          <ac:picMkLst>
            <pc:docMk/>
            <pc:sldMk cId="1922047760" sldId="351"/>
            <ac:picMk id="8" creationId="{083C2E2B-4B81-63DA-79BD-507576E9DF54}"/>
          </ac:picMkLst>
        </pc:picChg>
        <pc:picChg chg="add del mod">
          <ac:chgData name="Caroline Prodger" userId="e4ef2e75-b60b-401b-8ebe-291bdcf405f4" providerId="ADAL" clId="{30627370-0512-4EC8-A6B1-368D99CE0E10}" dt="2022-08-09T13:38:17.346" v="25" actId="21"/>
          <ac:picMkLst>
            <pc:docMk/>
            <pc:sldMk cId="1922047760" sldId="351"/>
            <ac:picMk id="10" creationId="{4DA46A28-C5D3-4511-18E6-773DA8317655}"/>
          </ac:picMkLst>
        </pc:picChg>
      </pc:sldChg>
      <pc:sldChg chg="addSp delSp modSp mod">
        <pc:chgData name="Caroline Prodger" userId="e4ef2e75-b60b-401b-8ebe-291bdcf405f4" providerId="ADAL" clId="{30627370-0512-4EC8-A6B1-368D99CE0E10}" dt="2022-08-08T17:13:55.486" v="3" actId="14100"/>
        <pc:sldMkLst>
          <pc:docMk/>
          <pc:sldMk cId="28290389" sldId="352"/>
        </pc:sldMkLst>
        <pc:spChg chg="mod">
          <ac:chgData name="Caroline Prodger" userId="e4ef2e75-b60b-401b-8ebe-291bdcf405f4" providerId="ADAL" clId="{30627370-0512-4EC8-A6B1-368D99CE0E10}" dt="2022-08-08T17:13:55.486" v="3" actId="14100"/>
          <ac:spMkLst>
            <pc:docMk/>
            <pc:sldMk cId="28290389" sldId="352"/>
            <ac:spMk id="5" creationId="{E2E32F0B-95C5-E00E-4026-9F7F535EE327}"/>
          </ac:spMkLst>
        </pc:spChg>
        <pc:picChg chg="del">
          <ac:chgData name="Caroline Prodger" userId="e4ef2e75-b60b-401b-8ebe-291bdcf405f4" providerId="ADAL" clId="{30627370-0512-4EC8-A6B1-368D99CE0E10}" dt="2022-08-08T17:13:47.235" v="0" actId="478"/>
          <ac:picMkLst>
            <pc:docMk/>
            <pc:sldMk cId="28290389" sldId="352"/>
            <ac:picMk id="6" creationId="{08BDBDB2-0FE6-7BFB-66F9-F5E37DA1AFC3}"/>
          </ac:picMkLst>
        </pc:picChg>
        <pc:picChg chg="add mod">
          <ac:chgData name="Caroline Prodger" userId="e4ef2e75-b60b-401b-8ebe-291bdcf405f4" providerId="ADAL" clId="{30627370-0512-4EC8-A6B1-368D99CE0E10}" dt="2022-08-08T17:13:51.049" v="2" actId="1076"/>
          <ac:picMkLst>
            <pc:docMk/>
            <pc:sldMk cId="28290389" sldId="352"/>
            <ac:picMk id="7" creationId="{5F98B9B1-87ED-DEAC-BDDA-E0F24D396AC0}"/>
          </ac:picMkLst>
        </pc:picChg>
      </pc:sldChg>
      <pc:sldChg chg="modSp mod">
        <pc:chgData name="Caroline Prodger" userId="e4ef2e75-b60b-401b-8ebe-291bdcf405f4" providerId="ADAL" clId="{30627370-0512-4EC8-A6B1-368D99CE0E10}" dt="2022-08-09T13:48:44.694" v="388" actId="20577"/>
        <pc:sldMkLst>
          <pc:docMk/>
          <pc:sldMk cId="328587325" sldId="353"/>
        </pc:sldMkLst>
        <pc:spChg chg="mod">
          <ac:chgData name="Caroline Prodger" userId="e4ef2e75-b60b-401b-8ebe-291bdcf405f4" providerId="ADAL" clId="{30627370-0512-4EC8-A6B1-368D99CE0E10}" dt="2022-08-09T13:48:44.694" v="388" actId="20577"/>
          <ac:spMkLst>
            <pc:docMk/>
            <pc:sldMk cId="328587325" sldId="353"/>
            <ac:spMk id="3" creationId="{B0100560-6C37-5086-E0FD-0A602BB8743A}"/>
          </ac:spMkLst>
        </pc:spChg>
      </pc:sldChg>
      <pc:sldChg chg="modSp mod">
        <pc:chgData name="Caroline Prodger" userId="e4ef2e75-b60b-401b-8ebe-291bdcf405f4" providerId="ADAL" clId="{30627370-0512-4EC8-A6B1-368D99CE0E10}" dt="2022-08-09T14:02:40.104" v="424" actId="20577"/>
        <pc:sldMkLst>
          <pc:docMk/>
          <pc:sldMk cId="580906740" sldId="355"/>
        </pc:sldMkLst>
        <pc:spChg chg="mod">
          <ac:chgData name="Caroline Prodger" userId="e4ef2e75-b60b-401b-8ebe-291bdcf405f4" providerId="ADAL" clId="{30627370-0512-4EC8-A6B1-368D99CE0E10}" dt="2022-08-09T14:02:40.104" v="424" actId="20577"/>
          <ac:spMkLst>
            <pc:docMk/>
            <pc:sldMk cId="580906740" sldId="355"/>
            <ac:spMk id="11" creationId="{BB37CF10-E34E-80B5-8C29-253E71698C09}"/>
          </ac:spMkLst>
        </pc:spChg>
      </pc:sldChg>
      <pc:sldChg chg="modSp mod">
        <pc:chgData name="Caroline Prodger" userId="e4ef2e75-b60b-401b-8ebe-291bdcf405f4" providerId="ADAL" clId="{30627370-0512-4EC8-A6B1-368D99CE0E10}" dt="2022-08-09T13:53:09.141" v="415" actId="20577"/>
        <pc:sldMkLst>
          <pc:docMk/>
          <pc:sldMk cId="3727003321" sldId="356"/>
        </pc:sldMkLst>
        <pc:spChg chg="mod">
          <ac:chgData name="Caroline Prodger" userId="e4ef2e75-b60b-401b-8ebe-291bdcf405f4" providerId="ADAL" clId="{30627370-0512-4EC8-A6B1-368D99CE0E10}" dt="2022-08-09T13:53:09.141" v="415" actId="20577"/>
          <ac:spMkLst>
            <pc:docMk/>
            <pc:sldMk cId="3727003321" sldId="356"/>
            <ac:spMk id="3" creationId="{C1E034D4-400E-216F-91F4-FC95D8F656EC}"/>
          </ac:spMkLst>
        </pc:spChg>
      </pc:sldChg>
      <pc:sldChg chg="new del">
        <pc:chgData name="Caroline Prodger" userId="e4ef2e75-b60b-401b-8ebe-291bdcf405f4" providerId="ADAL" clId="{30627370-0512-4EC8-A6B1-368D99CE0E10}" dt="2022-08-09T13:36:35.238" v="7" actId="2696"/>
        <pc:sldMkLst>
          <pc:docMk/>
          <pc:sldMk cId="425485915" sldId="357"/>
        </pc:sldMkLst>
      </pc:sldChg>
      <pc:sldChg chg="addSp modSp new mod">
        <pc:chgData name="Caroline Prodger" userId="e4ef2e75-b60b-401b-8ebe-291bdcf405f4" providerId="ADAL" clId="{30627370-0512-4EC8-A6B1-368D99CE0E10}" dt="2022-08-09T13:41:32.960" v="179" actId="20577"/>
        <pc:sldMkLst>
          <pc:docMk/>
          <pc:sldMk cId="2073644133" sldId="357"/>
        </pc:sldMkLst>
        <pc:spChg chg="mod">
          <ac:chgData name="Caroline Prodger" userId="e4ef2e75-b60b-401b-8ebe-291bdcf405f4" providerId="ADAL" clId="{30627370-0512-4EC8-A6B1-368D99CE0E10}" dt="2022-08-09T13:38:34.173" v="56" actId="20577"/>
          <ac:spMkLst>
            <pc:docMk/>
            <pc:sldMk cId="2073644133" sldId="357"/>
            <ac:spMk id="2" creationId="{C4EDE63A-9A5B-E3F3-8181-B44DDE35928F}"/>
          </ac:spMkLst>
        </pc:spChg>
        <pc:spChg chg="mod">
          <ac:chgData name="Caroline Prodger" userId="e4ef2e75-b60b-401b-8ebe-291bdcf405f4" providerId="ADAL" clId="{30627370-0512-4EC8-A6B1-368D99CE0E10}" dt="2022-08-09T13:40:43.091" v="141" actId="14100"/>
          <ac:spMkLst>
            <pc:docMk/>
            <pc:sldMk cId="2073644133" sldId="357"/>
            <ac:spMk id="3" creationId="{CC862FE4-83F5-63BC-87BB-324F9F197C8F}"/>
          </ac:spMkLst>
        </pc:spChg>
        <pc:spChg chg="add mod">
          <ac:chgData name="Caroline Prodger" userId="e4ef2e75-b60b-401b-8ebe-291bdcf405f4" providerId="ADAL" clId="{30627370-0512-4EC8-A6B1-368D99CE0E10}" dt="2022-08-09T13:41:32.960" v="179" actId="20577"/>
          <ac:spMkLst>
            <pc:docMk/>
            <pc:sldMk cId="2073644133" sldId="357"/>
            <ac:spMk id="6" creationId="{0D26C024-F18F-DE23-B3AD-418CD556F29D}"/>
          </ac:spMkLst>
        </pc:spChg>
        <pc:picChg chg="add mod">
          <ac:chgData name="Caroline Prodger" userId="e4ef2e75-b60b-401b-8ebe-291bdcf405f4" providerId="ADAL" clId="{30627370-0512-4EC8-A6B1-368D99CE0E10}" dt="2022-08-09T13:41:13.919" v="146" actId="1076"/>
          <ac:picMkLst>
            <pc:docMk/>
            <pc:sldMk cId="2073644133" sldId="357"/>
            <ac:picMk id="4" creationId="{C1000E48-E6CE-ED4A-5FE1-68A48EC8DCB9}"/>
          </ac:picMkLst>
        </pc:picChg>
        <pc:picChg chg="add mod">
          <ac:chgData name="Caroline Prodger" userId="e4ef2e75-b60b-401b-8ebe-291bdcf405f4" providerId="ADAL" clId="{30627370-0512-4EC8-A6B1-368D99CE0E10}" dt="2022-08-09T13:41:10.885" v="145" actId="1076"/>
          <ac:picMkLst>
            <pc:docMk/>
            <pc:sldMk cId="2073644133" sldId="357"/>
            <ac:picMk id="5" creationId="{51764A32-80F7-7DB6-2425-9608FA5B425B}"/>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Allie Scripps-Betts" userId="f3c1140457db793c" providerId="Windows Live" clId="Web-{F49B01B2-14D9-4AAD-9882-885285F9DCF5}"/>
    <pc:docChg chg="modSld">
      <pc:chgData name="Allie Scripps-Betts" userId="f3c1140457db793c" providerId="Windows Live" clId="Web-{F49B01B2-14D9-4AAD-9882-885285F9DCF5}" dt="2022-04-18T09:17:23.348" v="6" actId="1076"/>
      <pc:docMkLst>
        <pc:docMk/>
      </pc:docMkLst>
      <pc:sldChg chg="modSp">
        <pc:chgData name="Allie Scripps-Betts" userId="f3c1140457db793c" providerId="Windows Live" clId="Web-{F49B01B2-14D9-4AAD-9882-885285F9DCF5}" dt="2022-04-18T09:17:23.348" v="6" actId="1076"/>
        <pc:sldMkLst>
          <pc:docMk/>
          <pc:sldMk cId="0" sldId="256"/>
        </pc:sldMkLst>
        <pc:spChg chg="mod">
          <ac:chgData name="Allie Scripps-Betts" userId="f3c1140457db793c" providerId="Windows Live" clId="Web-{F49B01B2-14D9-4AAD-9882-885285F9DCF5}" dt="2022-04-18T09:16:53.190" v="0" actId="1076"/>
          <ac:spMkLst>
            <pc:docMk/>
            <pc:sldMk cId="0" sldId="256"/>
            <ac:spMk id="2" creationId="{421C8757-DEE2-4F28-B89C-AB3494B906FE}"/>
          </ac:spMkLst>
        </pc:spChg>
        <pc:spChg chg="mod">
          <ac:chgData name="Allie Scripps-Betts" userId="f3c1140457db793c" providerId="Windows Live" clId="Web-{F49B01B2-14D9-4AAD-9882-885285F9DCF5}" dt="2022-04-18T09:17:04.488" v="1" actId="1076"/>
          <ac:spMkLst>
            <pc:docMk/>
            <pc:sldMk cId="0" sldId="256"/>
            <ac:spMk id="3" creationId="{7C379A34-ED8D-4918-9E2C-E0EA0EB4650D}"/>
          </ac:spMkLst>
        </pc:spChg>
        <pc:spChg chg="mod">
          <ac:chgData name="Allie Scripps-Betts" userId="f3c1140457db793c" providerId="Windows Live" clId="Web-{F49B01B2-14D9-4AAD-9882-885285F9DCF5}" dt="2022-04-18T09:17:23.348" v="6" actId="1076"/>
          <ac:spMkLst>
            <pc:docMk/>
            <pc:sldMk cId="0" sldId="256"/>
            <ac:spMk id="2053" creationId="{00000000-0000-0000-0000-000000000000}"/>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Allie Scripps-Betts" userId="f3c1140457db793c" providerId="Windows Live" clId="Web-{B2CF3923-AA8F-4BB6-8A66-CFBC2F9023BD}"/>
    <pc:docChg chg="addSld delSld modSld sldOrd">
      <pc:chgData name="Allie Scripps-Betts" userId="f3c1140457db793c" providerId="Windows Live" clId="Web-{B2CF3923-AA8F-4BB6-8A66-CFBC2F9023BD}" dt="2022-04-18T19:58:30.510" v="2631"/>
      <pc:docMkLst>
        <pc:docMk/>
      </pc:docMkLst>
      <pc:sldChg chg="modSp">
        <pc:chgData name="Allie Scripps-Betts" userId="f3c1140457db793c" providerId="Windows Live" clId="Web-{B2CF3923-AA8F-4BB6-8A66-CFBC2F9023BD}" dt="2022-04-18T19:40:46.869" v="2542" actId="1076"/>
        <pc:sldMkLst>
          <pc:docMk/>
          <pc:sldMk cId="0" sldId="256"/>
        </pc:sldMkLst>
        <pc:spChg chg="mod">
          <ac:chgData name="Allie Scripps-Betts" userId="f3c1140457db793c" providerId="Windows Live" clId="Web-{B2CF3923-AA8F-4BB6-8A66-CFBC2F9023BD}" dt="2022-04-18T19:40:46.869" v="2542" actId="1076"/>
          <ac:spMkLst>
            <pc:docMk/>
            <pc:sldMk cId="0" sldId="256"/>
            <ac:spMk id="2" creationId="{421C8757-DEE2-4F28-B89C-AB3494B906FE}"/>
          </ac:spMkLst>
        </pc:spChg>
        <pc:spChg chg="mod">
          <ac:chgData name="Allie Scripps-Betts" userId="f3c1140457db793c" providerId="Windows Live" clId="Web-{B2CF3923-AA8F-4BB6-8A66-CFBC2F9023BD}" dt="2022-04-18T19:40:40.165" v="2541" actId="1076"/>
          <ac:spMkLst>
            <pc:docMk/>
            <pc:sldMk cId="0" sldId="256"/>
            <ac:spMk id="3" creationId="{7C379A34-ED8D-4918-9E2C-E0EA0EB4650D}"/>
          </ac:spMkLst>
        </pc:spChg>
        <pc:spChg chg="mod">
          <ac:chgData name="Allie Scripps-Betts" userId="f3c1140457db793c" providerId="Windows Live" clId="Web-{B2CF3923-AA8F-4BB6-8A66-CFBC2F9023BD}" dt="2022-04-18T09:14:41.009" v="1" actId="1076"/>
          <ac:spMkLst>
            <pc:docMk/>
            <pc:sldMk cId="0" sldId="256"/>
            <ac:spMk id="2054" creationId="{00000000-0000-0000-0000-000000000000}"/>
          </ac:spMkLst>
        </pc:spChg>
      </pc:sldChg>
      <pc:sldChg chg="del">
        <pc:chgData name="Allie Scripps-Betts" userId="f3c1140457db793c" providerId="Windows Live" clId="Web-{B2CF3923-AA8F-4BB6-8A66-CFBC2F9023BD}" dt="2022-04-18T09:14:40.993" v="0"/>
        <pc:sldMkLst>
          <pc:docMk/>
          <pc:sldMk cId="0" sldId="328"/>
        </pc:sldMkLst>
      </pc:sldChg>
      <pc:sldChg chg="del">
        <pc:chgData name="Allie Scripps-Betts" userId="f3c1140457db793c" providerId="Windows Live" clId="Web-{B2CF3923-AA8F-4BB6-8A66-CFBC2F9023BD}" dt="2022-04-18T09:19:13.248" v="6"/>
        <pc:sldMkLst>
          <pc:docMk/>
          <pc:sldMk cId="0" sldId="330"/>
        </pc:sldMkLst>
      </pc:sldChg>
      <pc:sldChg chg="del">
        <pc:chgData name="Allie Scripps-Betts" userId="f3c1140457db793c" providerId="Windows Live" clId="Web-{B2CF3923-AA8F-4BB6-8A66-CFBC2F9023BD}" dt="2022-04-18T09:19:12.107" v="5"/>
        <pc:sldMkLst>
          <pc:docMk/>
          <pc:sldMk cId="0" sldId="331"/>
        </pc:sldMkLst>
      </pc:sldChg>
      <pc:sldChg chg="del">
        <pc:chgData name="Allie Scripps-Betts" userId="f3c1140457db793c" providerId="Windows Live" clId="Web-{B2CF3923-AA8F-4BB6-8A66-CFBC2F9023BD}" dt="2022-04-18T09:19:15.467" v="7"/>
        <pc:sldMkLst>
          <pc:docMk/>
          <pc:sldMk cId="0" sldId="332"/>
        </pc:sldMkLst>
      </pc:sldChg>
      <pc:sldChg chg="del">
        <pc:chgData name="Allie Scripps-Betts" userId="f3c1140457db793c" providerId="Windows Live" clId="Web-{B2CF3923-AA8F-4BB6-8A66-CFBC2F9023BD}" dt="2022-04-18T09:19:16.701" v="8"/>
        <pc:sldMkLst>
          <pc:docMk/>
          <pc:sldMk cId="0" sldId="333"/>
        </pc:sldMkLst>
      </pc:sldChg>
      <pc:sldChg chg="addSp modSp">
        <pc:chgData name="Allie Scripps-Betts" userId="f3c1140457db793c" providerId="Windows Live" clId="Web-{B2CF3923-AA8F-4BB6-8A66-CFBC2F9023BD}" dt="2022-04-18T19:42:57.998" v="2548" actId="20577"/>
        <pc:sldMkLst>
          <pc:docMk/>
          <pc:sldMk cId="0" sldId="334"/>
        </pc:sldMkLst>
        <pc:spChg chg="mod">
          <ac:chgData name="Allie Scripps-Betts" userId="f3c1140457db793c" providerId="Windows Live" clId="Web-{B2CF3923-AA8F-4BB6-8A66-CFBC2F9023BD}" dt="2022-04-18T09:20:13.358" v="21" actId="20577"/>
          <ac:spMkLst>
            <pc:docMk/>
            <pc:sldMk cId="0" sldId="334"/>
            <ac:spMk id="2" creationId="{00000000-0000-0000-0000-000000000000}"/>
          </ac:spMkLst>
        </pc:spChg>
        <pc:spChg chg="mod">
          <ac:chgData name="Allie Scripps-Betts" userId="f3c1140457db793c" providerId="Windows Live" clId="Web-{B2CF3923-AA8F-4BB6-8A66-CFBC2F9023BD}" dt="2022-04-18T09:26:52.350" v="92" actId="14100"/>
          <ac:spMkLst>
            <pc:docMk/>
            <pc:sldMk cId="0" sldId="334"/>
            <ac:spMk id="3" creationId="{00000000-0000-0000-0000-000000000000}"/>
          </ac:spMkLst>
        </pc:spChg>
        <pc:spChg chg="add mod">
          <ac:chgData name="Allie Scripps-Betts" userId="f3c1140457db793c" providerId="Windows Live" clId="Web-{B2CF3923-AA8F-4BB6-8A66-CFBC2F9023BD}" dt="2022-04-18T09:32:07.777" v="130" actId="1076"/>
          <ac:spMkLst>
            <pc:docMk/>
            <pc:sldMk cId="0" sldId="334"/>
            <ac:spMk id="4" creationId="{8FDC7EAC-F4B1-F931-C1AF-3065179B1A89}"/>
          </ac:spMkLst>
        </pc:spChg>
        <pc:spChg chg="add mod">
          <ac:chgData name="Allie Scripps-Betts" userId="f3c1140457db793c" providerId="Windows Live" clId="Web-{B2CF3923-AA8F-4BB6-8A66-CFBC2F9023BD}" dt="2022-04-18T19:41:13.448" v="2543" actId="1076"/>
          <ac:spMkLst>
            <pc:docMk/>
            <pc:sldMk cId="0" sldId="334"/>
            <ac:spMk id="5" creationId="{B1D41A52-6E92-A2C9-302B-1D4D54C944A5}"/>
          </ac:spMkLst>
        </pc:spChg>
        <pc:spChg chg="add mod">
          <ac:chgData name="Allie Scripps-Betts" userId="f3c1140457db793c" providerId="Windows Live" clId="Web-{B2CF3923-AA8F-4BB6-8A66-CFBC2F9023BD}" dt="2022-04-18T19:41:37.026" v="2544" actId="20577"/>
          <ac:spMkLst>
            <pc:docMk/>
            <pc:sldMk cId="0" sldId="334"/>
            <ac:spMk id="6" creationId="{ADBDA602-F6B1-5FAA-D508-8CB87BBD2DA5}"/>
          </ac:spMkLst>
        </pc:spChg>
        <pc:spChg chg="add mod">
          <ac:chgData name="Allie Scripps-Betts" userId="f3c1140457db793c" providerId="Windows Live" clId="Web-{B2CF3923-AA8F-4BB6-8A66-CFBC2F9023BD}" dt="2022-04-18T19:42:33.341" v="2546" actId="20577"/>
          <ac:spMkLst>
            <pc:docMk/>
            <pc:sldMk cId="0" sldId="334"/>
            <ac:spMk id="7" creationId="{0AA08002-30A5-EB78-44BF-425A43889653}"/>
          </ac:spMkLst>
        </pc:spChg>
        <pc:spChg chg="add mod">
          <ac:chgData name="Allie Scripps-Betts" userId="f3c1140457db793c" providerId="Windows Live" clId="Web-{B2CF3923-AA8F-4BB6-8A66-CFBC2F9023BD}" dt="2022-04-18T19:42:46.450" v="2547" actId="20577"/>
          <ac:spMkLst>
            <pc:docMk/>
            <pc:sldMk cId="0" sldId="334"/>
            <ac:spMk id="8" creationId="{052F0F38-B3BF-1F27-FD32-D3721975983A}"/>
          </ac:spMkLst>
        </pc:spChg>
        <pc:spChg chg="add mod">
          <ac:chgData name="Allie Scripps-Betts" userId="f3c1140457db793c" providerId="Windows Live" clId="Web-{B2CF3923-AA8F-4BB6-8A66-CFBC2F9023BD}" dt="2022-04-18T19:42:57.998" v="2548" actId="20577"/>
          <ac:spMkLst>
            <pc:docMk/>
            <pc:sldMk cId="0" sldId="334"/>
            <ac:spMk id="9" creationId="{C9C246A0-244E-48B1-60E3-A95AABE9A45A}"/>
          </ac:spMkLst>
        </pc:spChg>
      </pc:sldChg>
      <pc:sldChg chg="addSp delSp modSp">
        <pc:chgData name="Allie Scripps-Betts" userId="f3c1140457db793c" providerId="Windows Live" clId="Web-{B2CF3923-AA8F-4BB6-8A66-CFBC2F9023BD}" dt="2022-04-18T19:39:17.085" v="2540"/>
        <pc:sldMkLst>
          <pc:docMk/>
          <pc:sldMk cId="0" sldId="335"/>
        </pc:sldMkLst>
        <pc:spChg chg="mod">
          <ac:chgData name="Allie Scripps-Betts" userId="f3c1140457db793c" providerId="Windows Live" clId="Web-{B2CF3923-AA8F-4BB6-8A66-CFBC2F9023BD}" dt="2022-04-18T11:10:26.332" v="261" actId="20577"/>
          <ac:spMkLst>
            <pc:docMk/>
            <pc:sldMk cId="0" sldId="335"/>
            <ac:spMk id="2" creationId="{00000000-0000-0000-0000-000000000000}"/>
          </ac:spMkLst>
        </pc:spChg>
        <pc:spChg chg="mod">
          <ac:chgData name="Allie Scripps-Betts" userId="f3c1140457db793c" providerId="Windows Live" clId="Web-{B2CF3923-AA8F-4BB6-8A66-CFBC2F9023BD}" dt="2022-04-18T10:43:23.521" v="150" actId="20577"/>
          <ac:spMkLst>
            <pc:docMk/>
            <pc:sldMk cId="0" sldId="335"/>
            <ac:spMk id="3" creationId="{00000000-0000-0000-0000-000000000000}"/>
          </ac:spMkLst>
        </pc:spChg>
        <pc:spChg chg="add mod">
          <ac:chgData name="Allie Scripps-Betts" userId="f3c1140457db793c" providerId="Windows Live" clId="Web-{B2CF3923-AA8F-4BB6-8A66-CFBC2F9023BD}" dt="2022-04-18T14:40:25.684" v="1823" actId="20577"/>
          <ac:spMkLst>
            <pc:docMk/>
            <pc:sldMk cId="0" sldId="335"/>
            <ac:spMk id="4" creationId="{D7003DAD-E73A-0BE3-A86E-52655819E343}"/>
          </ac:spMkLst>
        </pc:spChg>
        <pc:spChg chg="add del mod">
          <ac:chgData name="Allie Scripps-Betts" userId="f3c1140457db793c" providerId="Windows Live" clId="Web-{B2CF3923-AA8F-4BB6-8A66-CFBC2F9023BD}" dt="2022-04-18T13:00:31.834" v="1062"/>
          <ac:spMkLst>
            <pc:docMk/>
            <pc:sldMk cId="0" sldId="335"/>
            <ac:spMk id="5" creationId="{4C085D04-928E-E18B-71BB-865D3AC64F1F}"/>
          </ac:spMkLst>
        </pc:spChg>
        <pc:spChg chg="add del mod">
          <ac:chgData name="Allie Scripps-Betts" userId="f3c1140457db793c" providerId="Windows Live" clId="Web-{B2CF3923-AA8F-4BB6-8A66-CFBC2F9023BD}" dt="2022-04-18T19:30:25.991" v="2481"/>
          <ac:spMkLst>
            <pc:docMk/>
            <pc:sldMk cId="0" sldId="335"/>
            <ac:spMk id="5" creationId="{7EC78E74-B00C-A2FD-7E1E-ADB8D96792F6}"/>
          </ac:spMkLst>
        </pc:spChg>
        <pc:spChg chg="add del mod">
          <ac:chgData name="Allie Scripps-Betts" userId="f3c1140457db793c" providerId="Windows Live" clId="Web-{B2CF3923-AA8F-4BB6-8A66-CFBC2F9023BD}" dt="2022-04-18T17:27:53.509" v="2339"/>
          <ac:spMkLst>
            <pc:docMk/>
            <pc:sldMk cId="0" sldId="335"/>
            <ac:spMk id="5" creationId="{E5616660-C2C7-8790-EF1A-877C5FF2E975}"/>
          </ac:spMkLst>
        </pc:spChg>
        <pc:spChg chg="add mod">
          <ac:chgData name="Allie Scripps-Betts" userId="f3c1140457db793c" providerId="Windows Live" clId="Web-{B2CF3923-AA8F-4BB6-8A66-CFBC2F9023BD}" dt="2022-04-18T19:39:17.085" v="2540"/>
          <ac:spMkLst>
            <pc:docMk/>
            <pc:sldMk cId="0" sldId="335"/>
            <ac:spMk id="6" creationId="{3714C71F-8FFA-A60B-0F2B-38B0ABF11A1C}"/>
          </ac:spMkLst>
        </pc:spChg>
        <pc:spChg chg="add del mod">
          <ac:chgData name="Allie Scripps-Betts" userId="f3c1140457db793c" providerId="Windows Live" clId="Web-{B2CF3923-AA8F-4BB6-8A66-CFBC2F9023BD}" dt="2022-04-18T12:22:05.999" v="842"/>
          <ac:spMkLst>
            <pc:docMk/>
            <pc:sldMk cId="0" sldId="335"/>
            <ac:spMk id="6" creationId="{F563BD7B-B084-51C9-4AD1-456B110764A5}"/>
          </ac:spMkLst>
        </pc:spChg>
        <pc:spChg chg="add mod">
          <ac:chgData name="Allie Scripps-Betts" userId="f3c1140457db793c" providerId="Windows Live" clId="Web-{B2CF3923-AA8F-4BB6-8A66-CFBC2F9023BD}" dt="2022-04-18T19:23:57.604" v="2424" actId="14100"/>
          <ac:spMkLst>
            <pc:docMk/>
            <pc:sldMk cId="0" sldId="335"/>
            <ac:spMk id="7" creationId="{6E419CB1-FA04-54CB-D900-0FE616188E1B}"/>
          </ac:spMkLst>
        </pc:spChg>
        <pc:spChg chg="add del mod">
          <ac:chgData name="Allie Scripps-Betts" userId="f3c1140457db793c" providerId="Windows Live" clId="Web-{B2CF3923-AA8F-4BB6-8A66-CFBC2F9023BD}" dt="2022-04-18T12:22:11.312" v="844"/>
          <ac:spMkLst>
            <pc:docMk/>
            <pc:sldMk cId="0" sldId="335"/>
            <ac:spMk id="7" creationId="{FE4E7075-AC29-12EF-C42F-02CD8638E3A2}"/>
          </ac:spMkLst>
        </pc:spChg>
        <pc:spChg chg="add mod">
          <ac:chgData name="Allie Scripps-Betts" userId="f3c1140457db793c" providerId="Windows Live" clId="Web-{B2CF3923-AA8F-4BB6-8A66-CFBC2F9023BD}" dt="2022-04-18T19:24:24.652" v="2427" actId="20577"/>
          <ac:spMkLst>
            <pc:docMk/>
            <pc:sldMk cId="0" sldId="335"/>
            <ac:spMk id="8" creationId="{A8A9CF16-5126-6A11-F1B4-A407CCF6F5C0}"/>
          </ac:spMkLst>
        </pc:spChg>
        <pc:spChg chg="add del mod">
          <ac:chgData name="Allie Scripps-Betts" userId="f3c1140457db793c" providerId="Windows Live" clId="Web-{B2CF3923-AA8F-4BB6-8A66-CFBC2F9023BD}" dt="2022-04-18T12:21:48.139" v="839"/>
          <ac:spMkLst>
            <pc:docMk/>
            <pc:sldMk cId="0" sldId="335"/>
            <ac:spMk id="8" creationId="{B6C6E264-A9A8-7105-A462-288D741BCDDD}"/>
          </ac:spMkLst>
        </pc:spChg>
        <pc:spChg chg="add mod">
          <ac:chgData name="Allie Scripps-Betts" userId="f3c1140457db793c" providerId="Windows Live" clId="Web-{B2CF3923-AA8F-4BB6-8A66-CFBC2F9023BD}" dt="2022-04-18T19:37:39.035" v="2531" actId="1076"/>
          <ac:spMkLst>
            <pc:docMk/>
            <pc:sldMk cId="0" sldId="335"/>
            <ac:spMk id="9" creationId="{2E6BD9D4-E9D3-D057-489E-B3D6AE2D24CD}"/>
          </ac:spMkLst>
        </pc:spChg>
        <pc:spChg chg="add del mod">
          <ac:chgData name="Allie Scripps-Betts" userId="f3c1140457db793c" providerId="Windows Live" clId="Web-{B2CF3923-AA8F-4BB6-8A66-CFBC2F9023BD}" dt="2022-04-18T12:22:14.984" v="846"/>
          <ac:spMkLst>
            <pc:docMk/>
            <pc:sldMk cId="0" sldId="335"/>
            <ac:spMk id="9" creationId="{89908CEF-F0B3-CA99-8E5F-99C6F2EC06B1}"/>
          </ac:spMkLst>
        </pc:spChg>
        <pc:spChg chg="add del mod">
          <ac:chgData name="Allie Scripps-Betts" userId="f3c1140457db793c" providerId="Windows Live" clId="Web-{B2CF3923-AA8F-4BB6-8A66-CFBC2F9023BD}" dt="2022-04-18T12:21:55.968" v="840"/>
          <ac:spMkLst>
            <pc:docMk/>
            <pc:sldMk cId="0" sldId="335"/>
            <ac:spMk id="10" creationId="{C5E4C3E5-6051-C279-CE90-4F690983148B}"/>
          </ac:spMkLst>
        </pc:spChg>
        <pc:spChg chg="add mod">
          <ac:chgData name="Allie Scripps-Betts" userId="f3c1140457db793c" providerId="Windows Live" clId="Web-{B2CF3923-AA8F-4BB6-8A66-CFBC2F9023BD}" dt="2022-04-18T19:25:38.357" v="2437" actId="20577"/>
          <ac:spMkLst>
            <pc:docMk/>
            <pc:sldMk cId="0" sldId="335"/>
            <ac:spMk id="10" creationId="{CB1EFF49-C023-1F88-1BFC-68607F7C9488}"/>
          </ac:spMkLst>
        </pc:spChg>
        <pc:spChg chg="add mod">
          <ac:chgData name="Allie Scripps-Betts" userId="f3c1140457db793c" providerId="Windows Live" clId="Web-{B2CF3923-AA8F-4BB6-8A66-CFBC2F9023BD}" dt="2022-04-18T19:36:58.502" v="2527" actId="1076"/>
          <ac:spMkLst>
            <pc:docMk/>
            <pc:sldMk cId="0" sldId="335"/>
            <ac:spMk id="11" creationId="{0C36AE5B-2CBE-FC68-5B7C-744051B01BBB}"/>
          </ac:spMkLst>
        </pc:spChg>
        <pc:spChg chg="add del mod">
          <ac:chgData name="Allie Scripps-Betts" userId="f3c1140457db793c" providerId="Windows Live" clId="Web-{B2CF3923-AA8F-4BB6-8A66-CFBC2F9023BD}" dt="2022-04-18T12:22:20.780" v="848"/>
          <ac:spMkLst>
            <pc:docMk/>
            <pc:sldMk cId="0" sldId="335"/>
            <ac:spMk id="11" creationId="{663B5853-8F82-2AFE-D8C0-59CC629796A9}"/>
          </ac:spMkLst>
        </pc:spChg>
        <pc:spChg chg="add mod">
          <ac:chgData name="Allie Scripps-Betts" userId="f3c1140457db793c" providerId="Windows Live" clId="Web-{B2CF3923-AA8F-4BB6-8A66-CFBC2F9023BD}" dt="2022-04-18T19:35:14.484" v="2519" actId="1076"/>
          <ac:spMkLst>
            <pc:docMk/>
            <pc:sldMk cId="0" sldId="335"/>
            <ac:spMk id="12" creationId="{01F6849C-5B68-BF2F-D835-CDF77254671F}"/>
          </ac:spMkLst>
        </pc:spChg>
        <pc:spChg chg="add del mod">
          <ac:chgData name="Allie Scripps-Betts" userId="f3c1140457db793c" providerId="Windows Live" clId="Web-{B2CF3923-AA8F-4BB6-8A66-CFBC2F9023BD}" dt="2022-04-18T14:14:31.346" v="1736"/>
          <ac:spMkLst>
            <pc:docMk/>
            <pc:sldMk cId="0" sldId="335"/>
            <ac:spMk id="12" creationId="{352A82A3-E743-0FDF-160B-CCBFCD4F1A45}"/>
          </ac:spMkLst>
        </pc:spChg>
        <pc:spChg chg="add mod">
          <ac:chgData name="Allie Scripps-Betts" userId="f3c1140457db793c" providerId="Windows Live" clId="Web-{B2CF3923-AA8F-4BB6-8A66-CFBC2F9023BD}" dt="2022-04-18T19:38:16.364" v="2534" actId="14100"/>
          <ac:spMkLst>
            <pc:docMk/>
            <pc:sldMk cId="0" sldId="335"/>
            <ac:spMk id="13" creationId="{A928C015-4DEA-BC81-FC49-E1DB45759042}"/>
          </ac:spMkLst>
        </pc:spChg>
        <pc:spChg chg="add mod">
          <ac:chgData name="Allie Scripps-Betts" userId="f3c1140457db793c" providerId="Windows Live" clId="Web-{B2CF3923-AA8F-4BB6-8A66-CFBC2F9023BD}" dt="2022-04-18T19:36:20.376" v="2524" actId="1076"/>
          <ac:spMkLst>
            <pc:docMk/>
            <pc:sldMk cId="0" sldId="335"/>
            <ac:spMk id="15" creationId="{0722D13B-FB5E-6345-EF37-A90D3B11AEE5}"/>
          </ac:spMkLst>
        </pc:spChg>
        <pc:spChg chg="add del mod">
          <ac:chgData name="Allie Scripps-Betts" userId="f3c1140457db793c" providerId="Windows Live" clId="Web-{B2CF3923-AA8F-4BB6-8A66-CFBC2F9023BD}" dt="2022-04-18T14:46:24.800" v="1967"/>
          <ac:spMkLst>
            <pc:docMk/>
            <pc:sldMk cId="0" sldId="335"/>
            <ac:spMk id="15" creationId="{CF1178F5-046E-05FB-71B5-EE3E69A92EC1}"/>
          </ac:spMkLst>
        </pc:spChg>
        <pc:spChg chg="add mod">
          <ac:chgData name="Allie Scripps-Betts" userId="f3c1140457db793c" providerId="Windows Live" clId="Web-{B2CF3923-AA8F-4BB6-8A66-CFBC2F9023BD}" dt="2022-04-18T19:37:53.035" v="2532" actId="1076"/>
          <ac:spMkLst>
            <pc:docMk/>
            <pc:sldMk cId="0" sldId="335"/>
            <ac:spMk id="16" creationId="{D164025B-F1B5-11A0-F980-6B6FC7775FE2}"/>
          </ac:spMkLst>
        </pc:spChg>
        <pc:spChg chg="add mod">
          <ac:chgData name="Allie Scripps-Betts" userId="f3c1140457db793c" providerId="Windows Live" clId="Web-{B2CF3923-AA8F-4BB6-8A66-CFBC2F9023BD}" dt="2022-04-18T19:32:42.542" v="2499" actId="1076"/>
          <ac:spMkLst>
            <pc:docMk/>
            <pc:sldMk cId="0" sldId="335"/>
            <ac:spMk id="17" creationId="{919A1D35-EADF-4BBE-50A6-1BEC825635E2}"/>
          </ac:spMkLst>
        </pc:spChg>
        <pc:spChg chg="add mod">
          <ac:chgData name="Allie Scripps-Betts" userId="f3c1140457db793c" providerId="Windows Live" clId="Web-{B2CF3923-AA8F-4BB6-8A66-CFBC2F9023BD}" dt="2022-04-18T19:35:52.297" v="2521" actId="1076"/>
          <ac:spMkLst>
            <pc:docMk/>
            <pc:sldMk cId="0" sldId="335"/>
            <ac:spMk id="18" creationId="{C553A538-F620-2269-F61B-FA2508848EEA}"/>
          </ac:spMkLst>
        </pc:spChg>
        <pc:spChg chg="add mod">
          <ac:chgData name="Allie Scripps-Betts" userId="f3c1140457db793c" providerId="Windows Live" clId="Web-{B2CF3923-AA8F-4BB6-8A66-CFBC2F9023BD}" dt="2022-04-18T19:36:11.626" v="2523" actId="1076"/>
          <ac:spMkLst>
            <pc:docMk/>
            <pc:sldMk cId="0" sldId="335"/>
            <ac:spMk id="19" creationId="{77AA18F2-368A-DDC5-E638-774C623ABF1A}"/>
          </ac:spMkLst>
        </pc:spChg>
        <pc:spChg chg="add del mod">
          <ac:chgData name="Allie Scripps-Betts" userId="f3c1140457db793c" providerId="Windows Live" clId="Web-{B2CF3923-AA8F-4BB6-8A66-CFBC2F9023BD}" dt="2022-04-18T19:32:59.558" v="2503"/>
          <ac:spMkLst>
            <pc:docMk/>
            <pc:sldMk cId="0" sldId="335"/>
            <ac:spMk id="21" creationId="{079EDDDE-564E-6B96-B9C7-C0FFB99F35CC}"/>
          </ac:spMkLst>
        </pc:spChg>
        <pc:spChg chg="add mod">
          <ac:chgData name="Allie Scripps-Betts" userId="f3c1140457db793c" providerId="Windows Live" clId="Web-{B2CF3923-AA8F-4BB6-8A66-CFBC2F9023BD}" dt="2022-04-18T19:35:40.391" v="2520" actId="1076"/>
          <ac:spMkLst>
            <pc:docMk/>
            <pc:sldMk cId="0" sldId="335"/>
            <ac:spMk id="22" creationId="{4533D054-675E-D835-399A-B56B9C382053}"/>
          </ac:spMkLst>
        </pc:spChg>
        <pc:spChg chg="add mod">
          <ac:chgData name="Allie Scripps-Betts" userId="f3c1140457db793c" providerId="Windows Live" clId="Web-{B2CF3923-AA8F-4BB6-8A66-CFBC2F9023BD}" dt="2022-04-18T19:37:09.237" v="2528" actId="1076"/>
          <ac:spMkLst>
            <pc:docMk/>
            <pc:sldMk cId="0" sldId="335"/>
            <ac:spMk id="23" creationId="{F7F95BD9-ABCC-BD1A-0751-B22343F699BB}"/>
          </ac:spMkLst>
        </pc:spChg>
        <pc:graphicFrameChg chg="add mod modGraphic">
          <ac:chgData name="Allie Scripps-Betts" userId="f3c1140457db793c" providerId="Windows Live" clId="Web-{B2CF3923-AA8F-4BB6-8A66-CFBC2F9023BD}" dt="2022-04-18T14:46:12.909" v="1963"/>
          <ac:graphicFrameMkLst>
            <pc:docMk/>
            <pc:sldMk cId="0" sldId="335"/>
            <ac:graphicFrameMk id="14" creationId="{73183995-FFEC-C689-9748-F725EA1ADF9B}"/>
          </ac:graphicFrameMkLst>
        </pc:graphicFrameChg>
      </pc:sldChg>
      <pc:sldChg chg="addSp delSp modSp">
        <pc:chgData name="Allie Scripps-Betts" userId="f3c1140457db793c" providerId="Windows Live" clId="Web-{B2CF3923-AA8F-4BB6-8A66-CFBC2F9023BD}" dt="2022-04-18T14:26:19.139" v="1762" actId="14100"/>
        <pc:sldMkLst>
          <pc:docMk/>
          <pc:sldMk cId="0" sldId="336"/>
        </pc:sldMkLst>
        <pc:spChg chg="mod">
          <ac:chgData name="Allie Scripps-Betts" userId="f3c1140457db793c" providerId="Windows Live" clId="Web-{B2CF3923-AA8F-4BB6-8A66-CFBC2F9023BD}" dt="2022-04-18T09:21:56.032" v="34" actId="20577"/>
          <ac:spMkLst>
            <pc:docMk/>
            <pc:sldMk cId="0" sldId="336"/>
            <ac:spMk id="2" creationId="{00000000-0000-0000-0000-000000000000}"/>
          </ac:spMkLst>
        </pc:spChg>
        <pc:spChg chg="add del mod">
          <ac:chgData name="Allie Scripps-Betts" userId="f3c1140457db793c" providerId="Windows Live" clId="Web-{B2CF3923-AA8F-4BB6-8A66-CFBC2F9023BD}" dt="2022-04-18T13:19:34.447" v="1212"/>
          <ac:spMkLst>
            <pc:docMk/>
            <pc:sldMk cId="0" sldId="336"/>
            <ac:spMk id="3" creationId="{00000000-0000-0000-0000-000000000000}"/>
          </ac:spMkLst>
        </pc:spChg>
        <pc:spChg chg="add mod">
          <ac:chgData name="Allie Scripps-Betts" userId="f3c1140457db793c" providerId="Windows Live" clId="Web-{B2CF3923-AA8F-4BB6-8A66-CFBC2F9023BD}" dt="2022-04-18T14:26:19.139" v="1762" actId="14100"/>
          <ac:spMkLst>
            <pc:docMk/>
            <pc:sldMk cId="0" sldId="336"/>
            <ac:spMk id="4" creationId="{151A7064-6BE2-43CB-C89C-4ACDC49046BC}"/>
          </ac:spMkLst>
        </pc:spChg>
        <pc:spChg chg="add del mod">
          <ac:chgData name="Allie Scripps-Betts" userId="f3c1140457db793c" providerId="Windows Live" clId="Web-{B2CF3923-AA8F-4BB6-8A66-CFBC2F9023BD}" dt="2022-04-18T13:23:55.545" v="1298"/>
          <ac:spMkLst>
            <pc:docMk/>
            <pc:sldMk cId="0" sldId="336"/>
            <ac:spMk id="5" creationId="{6205E5DC-B332-103B-ACF1-93B987AE0F07}"/>
          </ac:spMkLst>
        </pc:spChg>
        <pc:spChg chg="add del mod">
          <ac:chgData name="Allie Scripps-Betts" userId="f3c1140457db793c" providerId="Windows Live" clId="Web-{B2CF3923-AA8F-4BB6-8A66-CFBC2F9023BD}" dt="2022-04-18T13:24:04.092" v="1302"/>
          <ac:spMkLst>
            <pc:docMk/>
            <pc:sldMk cId="0" sldId="336"/>
            <ac:spMk id="6" creationId="{87ED8BB0-6E5B-23CA-58DA-774A0A1F99FE}"/>
          </ac:spMkLst>
        </pc:spChg>
        <pc:spChg chg="add mod">
          <ac:chgData name="Allie Scripps-Betts" userId="f3c1140457db793c" providerId="Windows Live" clId="Web-{B2CF3923-AA8F-4BB6-8A66-CFBC2F9023BD}" dt="2022-04-18T13:21:15.152" v="1235" actId="20577"/>
          <ac:spMkLst>
            <pc:docMk/>
            <pc:sldMk cId="0" sldId="336"/>
            <ac:spMk id="7" creationId="{14826EC6-2D3C-2B5B-D638-54537557375E}"/>
          </ac:spMkLst>
        </pc:spChg>
        <pc:spChg chg="add del mod">
          <ac:chgData name="Allie Scripps-Betts" userId="f3c1140457db793c" providerId="Windows Live" clId="Web-{B2CF3923-AA8F-4BB6-8A66-CFBC2F9023BD}" dt="2022-04-18T13:22:22.934" v="1249"/>
          <ac:spMkLst>
            <pc:docMk/>
            <pc:sldMk cId="0" sldId="336"/>
            <ac:spMk id="8" creationId="{7DA0CFED-C6F8-7D7B-1A16-F7D14A63718B}"/>
          </ac:spMkLst>
        </pc:spChg>
        <pc:spChg chg="add del mod">
          <ac:chgData name="Allie Scripps-Betts" userId="f3c1140457db793c" providerId="Windows Live" clId="Web-{B2CF3923-AA8F-4BB6-8A66-CFBC2F9023BD}" dt="2022-04-18T13:17:43.523" v="1182"/>
          <ac:spMkLst>
            <pc:docMk/>
            <pc:sldMk cId="0" sldId="336"/>
            <ac:spMk id="9" creationId="{19602492-B565-8623-8348-92A1BCB69CA5}"/>
          </ac:spMkLst>
        </pc:spChg>
        <pc:spChg chg="add del mod">
          <ac:chgData name="Allie Scripps-Betts" userId="f3c1140457db793c" providerId="Windows Live" clId="Web-{B2CF3923-AA8F-4BB6-8A66-CFBC2F9023BD}" dt="2022-04-18T13:20:31.479" v="1229"/>
          <ac:spMkLst>
            <pc:docMk/>
            <pc:sldMk cId="0" sldId="336"/>
            <ac:spMk id="10" creationId="{A41FD8DB-6CE3-D348-120E-AA80D87B17AB}"/>
          </ac:spMkLst>
        </pc:spChg>
        <pc:spChg chg="add del mod">
          <ac:chgData name="Allie Scripps-Betts" userId="f3c1140457db793c" providerId="Windows Live" clId="Web-{B2CF3923-AA8F-4BB6-8A66-CFBC2F9023BD}" dt="2022-04-18T13:20:01.932" v="1219"/>
          <ac:spMkLst>
            <pc:docMk/>
            <pc:sldMk cId="0" sldId="336"/>
            <ac:spMk id="11" creationId="{17A637FE-7CD5-C8A8-0A99-C430E0C0D3D5}"/>
          </ac:spMkLst>
        </pc:spChg>
        <pc:spChg chg="add del mod">
          <ac:chgData name="Allie Scripps-Betts" userId="f3c1140457db793c" providerId="Windows Live" clId="Web-{B2CF3923-AA8F-4BB6-8A66-CFBC2F9023BD}" dt="2022-04-18T13:19:49.994" v="1216"/>
          <ac:spMkLst>
            <pc:docMk/>
            <pc:sldMk cId="0" sldId="336"/>
            <ac:spMk id="12" creationId="{4276C2A2-55D0-442E-C1F0-8F8545F4B329}"/>
          </ac:spMkLst>
        </pc:spChg>
        <pc:spChg chg="add del mod">
          <ac:chgData name="Allie Scripps-Betts" userId="f3c1140457db793c" providerId="Windows Live" clId="Web-{B2CF3923-AA8F-4BB6-8A66-CFBC2F9023BD}" dt="2022-04-18T13:24:09.796" v="1305"/>
          <ac:spMkLst>
            <pc:docMk/>
            <pc:sldMk cId="0" sldId="336"/>
            <ac:spMk id="13" creationId="{D584A4FE-110B-F650-E70D-9EAE50979C71}"/>
          </ac:spMkLst>
        </pc:spChg>
        <pc:spChg chg="add del mod">
          <ac:chgData name="Allie Scripps-Betts" userId="f3c1140457db793c" providerId="Windows Live" clId="Web-{B2CF3923-AA8F-4BB6-8A66-CFBC2F9023BD}" dt="2022-04-18T13:24:19.186" v="1308"/>
          <ac:spMkLst>
            <pc:docMk/>
            <pc:sldMk cId="0" sldId="336"/>
            <ac:spMk id="14" creationId="{87F4ADB1-3E42-CFFA-00D1-A80703085386}"/>
          </ac:spMkLst>
        </pc:spChg>
        <pc:spChg chg="add del mod">
          <ac:chgData name="Allie Scripps-Betts" userId="f3c1140457db793c" providerId="Windows Live" clId="Web-{B2CF3923-AA8F-4BB6-8A66-CFBC2F9023BD}" dt="2022-04-18T13:21:59.575" v="1244"/>
          <ac:spMkLst>
            <pc:docMk/>
            <pc:sldMk cId="0" sldId="336"/>
            <ac:spMk id="15" creationId="{D0AC10F4-C306-ACD3-4096-833C8AA77D23}"/>
          </ac:spMkLst>
        </pc:spChg>
        <pc:spChg chg="add del mod">
          <ac:chgData name="Allie Scripps-Betts" userId="f3c1140457db793c" providerId="Windows Live" clId="Web-{B2CF3923-AA8F-4BB6-8A66-CFBC2F9023BD}" dt="2022-04-18T13:18:32.743" v="1189"/>
          <ac:spMkLst>
            <pc:docMk/>
            <pc:sldMk cId="0" sldId="336"/>
            <ac:spMk id="18" creationId="{3B62176E-EBA7-F025-7DE3-0E0A613E5D96}"/>
          </ac:spMkLst>
        </pc:spChg>
        <pc:spChg chg="add del mod">
          <ac:chgData name="Allie Scripps-Betts" userId="f3c1140457db793c" providerId="Windows Live" clId="Web-{B2CF3923-AA8F-4BB6-8A66-CFBC2F9023BD}" dt="2022-04-18T13:19:13.744" v="1199"/>
          <ac:spMkLst>
            <pc:docMk/>
            <pc:sldMk cId="0" sldId="336"/>
            <ac:spMk id="20" creationId="{50061D09-6EE5-462E-CCE5-890C00CEB354}"/>
          </ac:spMkLst>
        </pc:spChg>
        <pc:graphicFrameChg chg="add mod modGraphic">
          <ac:chgData name="Allie Scripps-Betts" userId="f3c1140457db793c" providerId="Windows Live" clId="Web-{B2CF3923-AA8F-4BB6-8A66-CFBC2F9023BD}" dt="2022-04-18T14:25:37.420" v="1747" actId="1076"/>
          <ac:graphicFrameMkLst>
            <pc:docMk/>
            <pc:sldMk cId="0" sldId="336"/>
            <ac:graphicFrameMk id="16" creationId="{9C180A31-387C-BD08-1E89-44190D168FC4}"/>
          </ac:graphicFrameMkLst>
        </pc:graphicFrameChg>
        <pc:graphicFrameChg chg="add mod modGraphic">
          <ac:chgData name="Allie Scripps-Betts" userId="f3c1140457db793c" providerId="Windows Live" clId="Web-{B2CF3923-AA8F-4BB6-8A66-CFBC2F9023BD}" dt="2022-04-18T14:25:52.373" v="1748" actId="1076"/>
          <ac:graphicFrameMkLst>
            <pc:docMk/>
            <pc:sldMk cId="0" sldId="336"/>
            <ac:graphicFrameMk id="21" creationId="{318C1DE1-0560-FA38-B995-891EC8E6EBA9}"/>
          </ac:graphicFrameMkLst>
        </pc:graphicFrameChg>
      </pc:sldChg>
      <pc:sldChg chg="addSp delSp modSp">
        <pc:chgData name="Allie Scripps-Betts" userId="f3c1140457db793c" providerId="Windows Live" clId="Web-{B2CF3923-AA8F-4BB6-8A66-CFBC2F9023BD}" dt="2022-04-18T17:26:02.690" v="2331" actId="20577"/>
        <pc:sldMkLst>
          <pc:docMk/>
          <pc:sldMk cId="0" sldId="337"/>
        </pc:sldMkLst>
        <pc:spChg chg="mod">
          <ac:chgData name="Allie Scripps-Betts" userId="f3c1140457db793c" providerId="Windows Live" clId="Web-{B2CF3923-AA8F-4BB6-8A66-CFBC2F9023BD}" dt="2022-04-18T09:22:18.470" v="42" actId="20577"/>
          <ac:spMkLst>
            <pc:docMk/>
            <pc:sldMk cId="0" sldId="337"/>
            <ac:spMk id="2" creationId="{00000000-0000-0000-0000-000000000000}"/>
          </ac:spMkLst>
        </pc:spChg>
        <pc:spChg chg="mod">
          <ac:chgData name="Allie Scripps-Betts" userId="f3c1140457db793c" providerId="Windows Live" clId="Web-{B2CF3923-AA8F-4BB6-8A66-CFBC2F9023BD}" dt="2022-04-18T17:26:02.690" v="2331" actId="20577"/>
          <ac:spMkLst>
            <pc:docMk/>
            <pc:sldMk cId="0" sldId="337"/>
            <ac:spMk id="3" creationId="{00000000-0000-0000-0000-000000000000}"/>
          </ac:spMkLst>
        </pc:spChg>
        <pc:spChg chg="add mod">
          <ac:chgData name="Allie Scripps-Betts" userId="f3c1140457db793c" providerId="Windows Live" clId="Web-{B2CF3923-AA8F-4BB6-8A66-CFBC2F9023BD}" dt="2022-04-18T14:15:03.940" v="1738" actId="14100"/>
          <ac:spMkLst>
            <pc:docMk/>
            <pc:sldMk cId="0" sldId="337"/>
            <ac:spMk id="4" creationId="{41223F60-020B-90FC-FF48-FB33E070BD20}"/>
          </ac:spMkLst>
        </pc:spChg>
        <pc:spChg chg="add del mod">
          <ac:chgData name="Allie Scripps-Betts" userId="f3c1140457db793c" providerId="Windows Live" clId="Web-{B2CF3923-AA8F-4BB6-8A66-CFBC2F9023BD}" dt="2022-04-18T14:00:10.722" v="1628"/>
          <ac:spMkLst>
            <pc:docMk/>
            <pc:sldMk cId="0" sldId="337"/>
            <ac:spMk id="5" creationId="{2F0DD0B8-6CDE-765A-002C-A9F093651A16}"/>
          </ac:spMkLst>
        </pc:spChg>
        <pc:spChg chg="add del">
          <ac:chgData name="Allie Scripps-Betts" userId="f3c1140457db793c" providerId="Windows Live" clId="Web-{B2CF3923-AA8F-4BB6-8A66-CFBC2F9023BD}" dt="2022-04-18T14:00:01.847" v="1626"/>
          <ac:spMkLst>
            <pc:docMk/>
            <pc:sldMk cId="0" sldId="337"/>
            <ac:spMk id="6" creationId="{4BDCB403-E115-E81B-0CCB-DB881D41A420}"/>
          </ac:spMkLst>
        </pc:spChg>
      </pc:sldChg>
      <pc:sldChg chg="addSp delSp modSp">
        <pc:chgData name="Allie Scripps-Betts" userId="f3c1140457db793c" providerId="Windows Live" clId="Web-{B2CF3923-AA8F-4BB6-8A66-CFBC2F9023BD}" dt="2022-04-18T09:23:44.549" v="76"/>
        <pc:sldMkLst>
          <pc:docMk/>
          <pc:sldMk cId="0" sldId="338"/>
        </pc:sldMkLst>
        <pc:spChg chg="mod">
          <ac:chgData name="Allie Scripps-Betts" userId="f3c1140457db793c" providerId="Windows Live" clId="Web-{B2CF3923-AA8F-4BB6-8A66-CFBC2F9023BD}" dt="2022-04-18T09:23:19.252" v="68" actId="20577"/>
          <ac:spMkLst>
            <pc:docMk/>
            <pc:sldMk cId="0" sldId="338"/>
            <ac:spMk id="2" creationId="{00000000-0000-0000-0000-000000000000}"/>
          </ac:spMkLst>
        </pc:spChg>
        <pc:spChg chg="del">
          <ac:chgData name="Allie Scripps-Betts" userId="f3c1140457db793c" providerId="Windows Live" clId="Web-{B2CF3923-AA8F-4BB6-8A66-CFBC2F9023BD}" dt="2022-04-18T09:23:44.549" v="76"/>
          <ac:spMkLst>
            <pc:docMk/>
            <pc:sldMk cId="0" sldId="338"/>
            <ac:spMk id="3" creationId="{00000000-0000-0000-0000-000000000000}"/>
          </ac:spMkLst>
        </pc:spChg>
        <pc:picChg chg="add mod ord">
          <ac:chgData name="Allie Scripps-Betts" userId="f3c1140457db793c" providerId="Windows Live" clId="Web-{B2CF3923-AA8F-4BB6-8A66-CFBC2F9023BD}" dt="2022-04-18T09:23:44.549" v="76"/>
          <ac:picMkLst>
            <pc:docMk/>
            <pc:sldMk cId="0" sldId="338"/>
            <ac:picMk id="4" creationId="{E054C3E9-3A0C-1734-D0BC-4844E7195445}"/>
          </ac:picMkLst>
        </pc:picChg>
      </pc:sldChg>
      <pc:sldChg chg="addSp delSp modSp">
        <pc:chgData name="Allie Scripps-Betts" userId="f3c1140457db793c" providerId="Windows Live" clId="Web-{B2CF3923-AA8F-4BB6-8A66-CFBC2F9023BD}" dt="2022-04-18T16:11:08.149" v="2258" actId="1076"/>
        <pc:sldMkLst>
          <pc:docMk/>
          <pc:sldMk cId="0" sldId="339"/>
        </pc:sldMkLst>
        <pc:spChg chg="mod">
          <ac:chgData name="Allie Scripps-Betts" userId="f3c1140457db793c" providerId="Windows Live" clId="Web-{B2CF3923-AA8F-4BB6-8A66-CFBC2F9023BD}" dt="2022-04-18T09:23:28.362" v="74" actId="20577"/>
          <ac:spMkLst>
            <pc:docMk/>
            <pc:sldMk cId="0" sldId="339"/>
            <ac:spMk id="2" creationId="{00000000-0000-0000-0000-000000000000}"/>
          </ac:spMkLst>
        </pc:spChg>
        <pc:spChg chg="mod">
          <ac:chgData name="Allie Scripps-Betts" userId="f3c1140457db793c" providerId="Windows Live" clId="Web-{B2CF3923-AA8F-4BB6-8A66-CFBC2F9023BD}" dt="2022-04-18T16:04:49.373" v="2216" actId="20577"/>
          <ac:spMkLst>
            <pc:docMk/>
            <pc:sldMk cId="0" sldId="339"/>
            <ac:spMk id="3" creationId="{00000000-0000-0000-0000-000000000000}"/>
          </ac:spMkLst>
        </pc:spChg>
        <pc:spChg chg="add mod">
          <ac:chgData name="Allie Scripps-Betts" userId="f3c1140457db793c" providerId="Windows Live" clId="Web-{B2CF3923-AA8F-4BB6-8A66-CFBC2F9023BD}" dt="2022-04-18T16:05:12.389" v="2222" actId="1076"/>
          <ac:spMkLst>
            <pc:docMk/>
            <pc:sldMk cId="0" sldId="339"/>
            <ac:spMk id="4" creationId="{5F4D82E4-E710-0711-3C53-5FBD2F003BA0}"/>
          </ac:spMkLst>
        </pc:spChg>
        <pc:spChg chg="add mod">
          <ac:chgData name="Allie Scripps-Betts" userId="f3c1140457db793c" providerId="Windows Live" clId="Web-{B2CF3923-AA8F-4BB6-8A66-CFBC2F9023BD}" dt="2022-04-18T16:11:08.149" v="2258" actId="1076"/>
          <ac:spMkLst>
            <pc:docMk/>
            <pc:sldMk cId="0" sldId="339"/>
            <ac:spMk id="5" creationId="{4982F7FB-6941-D91F-F6B7-D85A1E4789FD}"/>
          </ac:spMkLst>
        </pc:spChg>
        <pc:spChg chg="add del mod">
          <ac:chgData name="Allie Scripps-Betts" userId="f3c1140457db793c" providerId="Windows Live" clId="Web-{B2CF3923-AA8F-4BB6-8A66-CFBC2F9023BD}" dt="2022-04-18T16:07:52.940" v="2239"/>
          <ac:spMkLst>
            <pc:docMk/>
            <pc:sldMk cId="0" sldId="339"/>
            <ac:spMk id="6" creationId="{016496E3-8FE6-DE0D-A745-42F7F70EE8B3}"/>
          </ac:spMkLst>
        </pc:spChg>
        <pc:spChg chg="add del mod">
          <ac:chgData name="Allie Scripps-Betts" userId="f3c1140457db793c" providerId="Windows Live" clId="Web-{B2CF3923-AA8F-4BB6-8A66-CFBC2F9023BD}" dt="2022-04-18T16:10:52.523" v="2257"/>
          <ac:spMkLst>
            <pc:docMk/>
            <pc:sldMk cId="0" sldId="339"/>
            <ac:spMk id="7" creationId="{735CBEE9-2A00-AC35-2527-03848B84C87C}"/>
          </ac:spMkLst>
        </pc:spChg>
      </pc:sldChg>
      <pc:sldChg chg="del">
        <pc:chgData name="Allie Scripps-Betts" userId="f3c1140457db793c" providerId="Windows Live" clId="Web-{B2CF3923-AA8F-4BB6-8A66-CFBC2F9023BD}" dt="2022-04-18T16:15:10.389" v="2301"/>
        <pc:sldMkLst>
          <pc:docMk/>
          <pc:sldMk cId="0" sldId="340"/>
        </pc:sldMkLst>
      </pc:sldChg>
      <pc:sldChg chg="modSp new del">
        <pc:chgData name="Allie Scripps-Betts" userId="f3c1140457db793c" providerId="Windows Live" clId="Web-{B2CF3923-AA8F-4BB6-8A66-CFBC2F9023BD}" dt="2022-04-18T11:46:08.900" v="403"/>
        <pc:sldMkLst>
          <pc:docMk/>
          <pc:sldMk cId="939890009" sldId="341"/>
        </pc:sldMkLst>
        <pc:spChg chg="mod">
          <ac:chgData name="Allie Scripps-Betts" userId="f3c1140457db793c" providerId="Windows Live" clId="Web-{B2CF3923-AA8F-4BB6-8A66-CFBC2F9023BD}" dt="2022-04-18T11:07:02.414" v="241" actId="20577"/>
          <ac:spMkLst>
            <pc:docMk/>
            <pc:sldMk cId="939890009" sldId="341"/>
            <ac:spMk id="2" creationId="{C235CE2E-1F7A-3F8C-E90A-54E5679C1149}"/>
          </ac:spMkLst>
        </pc:spChg>
        <pc:spChg chg="mod">
          <ac:chgData name="Allie Scripps-Betts" userId="f3c1140457db793c" providerId="Windows Live" clId="Web-{B2CF3923-AA8F-4BB6-8A66-CFBC2F9023BD}" dt="2022-04-18T11:07:11.430" v="243" actId="14100"/>
          <ac:spMkLst>
            <pc:docMk/>
            <pc:sldMk cId="939890009" sldId="341"/>
            <ac:spMk id="3" creationId="{962F8B1F-3824-CA9D-6799-01C29F225C10}"/>
          </ac:spMkLst>
        </pc:spChg>
      </pc:sldChg>
      <pc:sldChg chg="new del">
        <pc:chgData name="Allie Scripps-Betts" userId="f3c1140457db793c" providerId="Windows Live" clId="Web-{B2CF3923-AA8F-4BB6-8A66-CFBC2F9023BD}" dt="2022-04-18T14:16:56.317" v="1743"/>
        <pc:sldMkLst>
          <pc:docMk/>
          <pc:sldMk cId="213599436" sldId="342"/>
        </pc:sldMkLst>
      </pc:sldChg>
      <pc:sldChg chg="addSp delSp modSp new ord">
        <pc:chgData name="Allie Scripps-Betts" userId="f3c1140457db793c" providerId="Windows Live" clId="Web-{B2CF3923-AA8F-4BB6-8A66-CFBC2F9023BD}" dt="2022-04-18T19:18:30.297" v="2378" actId="20577"/>
        <pc:sldMkLst>
          <pc:docMk/>
          <pc:sldMk cId="371116269" sldId="343"/>
        </pc:sldMkLst>
        <pc:spChg chg="mod">
          <ac:chgData name="Allie Scripps-Betts" userId="f3c1140457db793c" providerId="Windows Live" clId="Web-{B2CF3923-AA8F-4BB6-8A66-CFBC2F9023BD}" dt="2022-04-18T11:58:31.522" v="547" actId="20577"/>
          <ac:spMkLst>
            <pc:docMk/>
            <pc:sldMk cId="371116269" sldId="343"/>
            <ac:spMk id="2" creationId="{D467550D-51EC-8FB7-DEF4-AC47D9B3B73E}"/>
          </ac:spMkLst>
        </pc:spChg>
        <pc:spChg chg="mod">
          <ac:chgData name="Allie Scripps-Betts" userId="f3c1140457db793c" providerId="Windows Live" clId="Web-{B2CF3923-AA8F-4BB6-8A66-CFBC2F9023BD}" dt="2022-04-18T17:30:47.176" v="2358" actId="1076"/>
          <ac:spMkLst>
            <pc:docMk/>
            <pc:sldMk cId="371116269" sldId="343"/>
            <ac:spMk id="3" creationId="{3C7ABF61-A1BF-8226-1E27-94435DA85414}"/>
          </ac:spMkLst>
        </pc:spChg>
        <pc:spChg chg="add del mod">
          <ac:chgData name="Allie Scripps-Betts" userId="f3c1140457db793c" providerId="Windows Live" clId="Web-{B2CF3923-AA8F-4BB6-8A66-CFBC2F9023BD}" dt="2022-04-18T11:58:46.241" v="550"/>
          <ac:spMkLst>
            <pc:docMk/>
            <pc:sldMk cId="371116269" sldId="343"/>
            <ac:spMk id="4" creationId="{C42C3F33-D6A1-3A49-A1A1-95F054714309}"/>
          </ac:spMkLst>
        </pc:spChg>
        <pc:spChg chg="add del mod">
          <ac:chgData name="Allie Scripps-Betts" userId="f3c1140457db793c" providerId="Windows Live" clId="Web-{B2CF3923-AA8F-4BB6-8A66-CFBC2F9023BD}" dt="2022-04-18T12:58:43.786" v="1050"/>
          <ac:spMkLst>
            <pc:docMk/>
            <pc:sldMk cId="371116269" sldId="343"/>
            <ac:spMk id="5" creationId="{682F41F1-FF2D-7EAB-36FF-5D7D408FB332}"/>
          </ac:spMkLst>
        </pc:spChg>
        <pc:spChg chg="add del mod">
          <ac:chgData name="Allie Scripps-Betts" userId="f3c1140457db793c" providerId="Windows Live" clId="Web-{B2CF3923-AA8F-4BB6-8A66-CFBC2F9023BD}" dt="2022-04-18T11:57:57.803" v="539"/>
          <ac:spMkLst>
            <pc:docMk/>
            <pc:sldMk cId="371116269" sldId="343"/>
            <ac:spMk id="6" creationId="{2BDA593D-DC18-283F-831C-63F6D8D89F40}"/>
          </ac:spMkLst>
        </pc:spChg>
        <pc:spChg chg="add mod">
          <ac:chgData name="Allie Scripps-Betts" userId="f3c1140457db793c" providerId="Windows Live" clId="Web-{B2CF3923-AA8F-4BB6-8A66-CFBC2F9023BD}" dt="2022-04-18T17:30:28.832" v="2356" actId="1076"/>
          <ac:spMkLst>
            <pc:docMk/>
            <pc:sldMk cId="371116269" sldId="343"/>
            <ac:spMk id="7" creationId="{E1948245-430F-103D-1B29-EF86C87A310A}"/>
          </ac:spMkLst>
        </pc:spChg>
        <pc:spChg chg="add mod">
          <ac:chgData name="Allie Scripps-Betts" userId="f3c1140457db793c" providerId="Windows Live" clId="Web-{B2CF3923-AA8F-4BB6-8A66-CFBC2F9023BD}" dt="2022-04-18T11:51:27.984" v="485" actId="20577"/>
          <ac:spMkLst>
            <pc:docMk/>
            <pc:sldMk cId="371116269" sldId="343"/>
            <ac:spMk id="8" creationId="{9A172989-1193-71E4-B56A-BC04C276F6D6}"/>
          </ac:spMkLst>
        </pc:spChg>
        <pc:spChg chg="add mod">
          <ac:chgData name="Allie Scripps-Betts" userId="f3c1140457db793c" providerId="Windows Live" clId="Web-{B2CF3923-AA8F-4BB6-8A66-CFBC2F9023BD}" dt="2022-04-18T17:30:59.177" v="2360" actId="1076"/>
          <ac:spMkLst>
            <pc:docMk/>
            <pc:sldMk cId="371116269" sldId="343"/>
            <ac:spMk id="9" creationId="{E77D5067-FAA1-4CAB-1524-84708A8BB699}"/>
          </ac:spMkLst>
        </pc:spChg>
        <pc:spChg chg="add del mod">
          <ac:chgData name="Allie Scripps-Betts" userId="f3c1140457db793c" providerId="Windows Live" clId="Web-{B2CF3923-AA8F-4BB6-8A66-CFBC2F9023BD}" dt="2022-04-18T12:58:55.005" v="1053"/>
          <ac:spMkLst>
            <pc:docMk/>
            <pc:sldMk cId="371116269" sldId="343"/>
            <ac:spMk id="10" creationId="{681C035B-2F2A-C962-F17C-E6301942A5B5}"/>
          </ac:spMkLst>
        </pc:spChg>
        <pc:spChg chg="add mod">
          <ac:chgData name="Allie Scripps-Betts" userId="f3c1140457db793c" providerId="Windows Live" clId="Web-{B2CF3923-AA8F-4BB6-8A66-CFBC2F9023BD}" dt="2022-04-18T19:18:30.297" v="2378" actId="20577"/>
          <ac:spMkLst>
            <pc:docMk/>
            <pc:sldMk cId="371116269" sldId="343"/>
            <ac:spMk id="11" creationId="{B9C69DBC-D1C2-581B-74B5-E7E06C6ADFBF}"/>
          </ac:spMkLst>
        </pc:spChg>
      </pc:sldChg>
      <pc:sldChg chg="addSp modSp new">
        <pc:chgData name="Allie Scripps-Betts" userId="f3c1140457db793c" providerId="Windows Live" clId="Web-{B2CF3923-AA8F-4BB6-8A66-CFBC2F9023BD}" dt="2022-04-18T19:55:40.161" v="2623" actId="1076"/>
        <pc:sldMkLst>
          <pc:docMk/>
          <pc:sldMk cId="3822716816" sldId="344"/>
        </pc:sldMkLst>
        <pc:spChg chg="mod">
          <ac:chgData name="Allie Scripps-Betts" userId="f3c1140457db793c" providerId="Windows Live" clId="Web-{B2CF3923-AA8F-4BB6-8A66-CFBC2F9023BD}" dt="2022-04-18T19:55:40.161" v="2623" actId="1076"/>
          <ac:spMkLst>
            <pc:docMk/>
            <pc:sldMk cId="3822716816" sldId="344"/>
            <ac:spMk id="2" creationId="{CC3C8622-4FDA-1189-563A-B182DFD4545E}"/>
          </ac:spMkLst>
        </pc:spChg>
        <pc:spChg chg="mod">
          <ac:chgData name="Allie Scripps-Betts" userId="f3c1140457db793c" providerId="Windows Live" clId="Web-{B2CF3923-AA8F-4BB6-8A66-CFBC2F9023BD}" dt="2022-04-18T10:59:02.481" v="224" actId="14100"/>
          <ac:spMkLst>
            <pc:docMk/>
            <pc:sldMk cId="3822716816" sldId="344"/>
            <ac:spMk id="3" creationId="{26BF91F0-66E0-45B1-5576-F68AFFEE44DB}"/>
          </ac:spMkLst>
        </pc:spChg>
        <pc:spChg chg="add mod">
          <ac:chgData name="Allie Scripps-Betts" userId="f3c1140457db793c" providerId="Windows Live" clId="Web-{B2CF3923-AA8F-4BB6-8A66-CFBC2F9023BD}" dt="2022-04-18T10:58:51.183" v="223" actId="1076"/>
          <ac:spMkLst>
            <pc:docMk/>
            <pc:sldMk cId="3822716816" sldId="344"/>
            <ac:spMk id="4" creationId="{C7653165-9781-A3BA-2D22-B6D04BB49E15}"/>
          </ac:spMkLst>
        </pc:spChg>
      </pc:sldChg>
      <pc:sldChg chg="modSp new">
        <pc:chgData name="Allie Scripps-Betts" userId="f3c1140457db793c" providerId="Windows Live" clId="Web-{B2CF3923-AA8F-4BB6-8A66-CFBC2F9023BD}" dt="2022-04-18T11:00:03.203" v="233" actId="20577"/>
        <pc:sldMkLst>
          <pc:docMk/>
          <pc:sldMk cId="253997064" sldId="345"/>
        </pc:sldMkLst>
        <pc:spChg chg="mod">
          <ac:chgData name="Allie Scripps-Betts" userId="f3c1140457db793c" providerId="Windows Live" clId="Web-{B2CF3923-AA8F-4BB6-8A66-CFBC2F9023BD}" dt="2022-04-18T11:00:03.203" v="233" actId="20577"/>
          <ac:spMkLst>
            <pc:docMk/>
            <pc:sldMk cId="253997064" sldId="345"/>
            <ac:spMk id="3" creationId="{F2C72467-9BA9-2CCB-77CC-A061E93CB72D}"/>
          </ac:spMkLst>
        </pc:spChg>
      </pc:sldChg>
      <pc:sldChg chg="addSp delSp modSp new">
        <pc:chgData name="Allie Scripps-Betts" userId="f3c1140457db793c" providerId="Windows Live" clId="Web-{B2CF3923-AA8F-4BB6-8A66-CFBC2F9023BD}" dt="2022-04-18T12:38:01.249" v="950"/>
        <pc:sldMkLst>
          <pc:docMk/>
          <pc:sldMk cId="1207941921" sldId="346"/>
        </pc:sldMkLst>
        <pc:spChg chg="mod">
          <ac:chgData name="Allie Scripps-Betts" userId="f3c1140457db793c" providerId="Windows Live" clId="Web-{B2CF3923-AA8F-4BB6-8A66-CFBC2F9023BD}" dt="2022-04-18T11:58:19.163" v="546" actId="20577"/>
          <ac:spMkLst>
            <pc:docMk/>
            <pc:sldMk cId="1207941921" sldId="346"/>
            <ac:spMk id="2" creationId="{3C08C639-6C5F-B7D1-06EA-CBF4AD4B63D6}"/>
          </ac:spMkLst>
        </pc:spChg>
        <pc:spChg chg="del mod">
          <ac:chgData name="Allie Scripps-Betts" userId="f3c1140457db793c" providerId="Windows Live" clId="Web-{B2CF3923-AA8F-4BB6-8A66-CFBC2F9023BD}" dt="2022-04-18T12:17:34.698" v="790"/>
          <ac:spMkLst>
            <pc:docMk/>
            <pc:sldMk cId="1207941921" sldId="346"/>
            <ac:spMk id="3" creationId="{F4F2B6A3-6059-BEED-E2F2-55E769FA3128}"/>
          </ac:spMkLst>
        </pc:spChg>
        <pc:spChg chg="add mod">
          <ac:chgData name="Allie Scripps-Betts" userId="f3c1140457db793c" providerId="Windows Live" clId="Web-{B2CF3923-AA8F-4BB6-8A66-CFBC2F9023BD}" dt="2022-04-18T12:14:36.429" v="775" actId="20577"/>
          <ac:spMkLst>
            <pc:docMk/>
            <pc:sldMk cId="1207941921" sldId="346"/>
            <ac:spMk id="4" creationId="{FA312062-FCD7-8A10-43AA-DFF5CA85B363}"/>
          </ac:spMkLst>
        </pc:spChg>
        <pc:spChg chg="add mod">
          <ac:chgData name="Allie Scripps-Betts" userId="f3c1140457db793c" providerId="Windows Live" clId="Web-{B2CF3923-AA8F-4BB6-8A66-CFBC2F9023BD}" dt="2022-04-18T12:25:36.721" v="870" actId="1076"/>
          <ac:spMkLst>
            <pc:docMk/>
            <pc:sldMk cId="1207941921" sldId="346"/>
            <ac:spMk id="5" creationId="{75E5D11D-D9D7-DB0C-44B2-E8D928E59DF9}"/>
          </ac:spMkLst>
        </pc:spChg>
        <pc:spChg chg="add del">
          <ac:chgData name="Allie Scripps-Betts" userId="f3c1140457db793c" providerId="Windows Live" clId="Web-{B2CF3923-AA8F-4BB6-8A66-CFBC2F9023BD}" dt="2022-04-18T12:03:28.730" v="636"/>
          <ac:spMkLst>
            <pc:docMk/>
            <pc:sldMk cId="1207941921" sldId="346"/>
            <ac:spMk id="6" creationId="{AA2E1F37-0DA2-9A8A-91A1-D8EABB32CE94}"/>
          </ac:spMkLst>
        </pc:spChg>
        <pc:spChg chg="add del">
          <ac:chgData name="Allie Scripps-Betts" userId="f3c1140457db793c" providerId="Windows Live" clId="Web-{B2CF3923-AA8F-4BB6-8A66-CFBC2F9023BD}" dt="2022-04-18T12:03:48.356" v="645"/>
          <ac:spMkLst>
            <pc:docMk/>
            <pc:sldMk cId="1207941921" sldId="346"/>
            <ac:spMk id="7" creationId="{1780D6C3-4C3C-B622-4F52-D949BB8029C9}"/>
          </ac:spMkLst>
        </pc:spChg>
        <pc:spChg chg="add mod">
          <ac:chgData name="Allie Scripps-Betts" userId="f3c1140457db793c" providerId="Windows Live" clId="Web-{B2CF3923-AA8F-4BB6-8A66-CFBC2F9023BD}" dt="2022-04-18T12:25:46.393" v="871" actId="1076"/>
          <ac:spMkLst>
            <pc:docMk/>
            <pc:sldMk cId="1207941921" sldId="346"/>
            <ac:spMk id="8" creationId="{87F46BDF-A19E-94FB-42FA-3C83B168678D}"/>
          </ac:spMkLst>
        </pc:spChg>
        <pc:spChg chg="add del mod">
          <ac:chgData name="Allie Scripps-Betts" userId="f3c1140457db793c" providerId="Windows Live" clId="Web-{B2CF3923-AA8F-4BB6-8A66-CFBC2F9023BD}" dt="2022-04-18T12:17:49.979" v="793"/>
          <ac:spMkLst>
            <pc:docMk/>
            <pc:sldMk cId="1207941921" sldId="346"/>
            <ac:spMk id="10" creationId="{46B588B2-1798-C8A0-A6EA-755D730FB9CA}"/>
          </ac:spMkLst>
        </pc:spChg>
        <pc:spChg chg="add mod">
          <ac:chgData name="Allie Scripps-Betts" userId="f3c1140457db793c" providerId="Windows Live" clId="Web-{B2CF3923-AA8F-4BB6-8A66-CFBC2F9023BD}" dt="2022-04-18T12:32:58.479" v="911" actId="1076"/>
          <ac:spMkLst>
            <pc:docMk/>
            <pc:sldMk cId="1207941921" sldId="346"/>
            <ac:spMk id="11" creationId="{9640FC0F-E32B-E682-BE62-47EF4B45E59B}"/>
          </ac:spMkLst>
        </pc:spChg>
        <pc:spChg chg="add mod">
          <ac:chgData name="Allie Scripps-Betts" userId="f3c1140457db793c" providerId="Windows Live" clId="Web-{B2CF3923-AA8F-4BB6-8A66-CFBC2F9023BD}" dt="2022-04-18T12:25:20.643" v="868" actId="1076"/>
          <ac:spMkLst>
            <pc:docMk/>
            <pc:sldMk cId="1207941921" sldId="346"/>
            <ac:spMk id="12" creationId="{43147CF9-E8F1-8D4A-A0D3-D40631BF7811}"/>
          </ac:spMkLst>
        </pc:spChg>
        <pc:spChg chg="add mod">
          <ac:chgData name="Allie Scripps-Betts" userId="f3c1140457db793c" providerId="Windows Live" clId="Web-{B2CF3923-AA8F-4BB6-8A66-CFBC2F9023BD}" dt="2022-04-18T12:25:26.752" v="869" actId="1076"/>
          <ac:spMkLst>
            <pc:docMk/>
            <pc:sldMk cId="1207941921" sldId="346"/>
            <ac:spMk id="13" creationId="{1017C3E1-E799-9C94-053B-E81699D4AB93}"/>
          </ac:spMkLst>
        </pc:spChg>
        <pc:spChg chg="add mod">
          <ac:chgData name="Allie Scripps-Betts" userId="f3c1140457db793c" providerId="Windows Live" clId="Web-{B2CF3923-AA8F-4BB6-8A66-CFBC2F9023BD}" dt="2022-04-18T12:35:11.340" v="930"/>
          <ac:spMkLst>
            <pc:docMk/>
            <pc:sldMk cId="1207941921" sldId="346"/>
            <ac:spMk id="14" creationId="{8A78A748-8AF0-0279-C392-FD245A9AC9E4}"/>
          </ac:spMkLst>
        </pc:spChg>
        <pc:spChg chg="add mod">
          <ac:chgData name="Allie Scripps-Betts" userId="f3c1140457db793c" providerId="Windows Live" clId="Web-{B2CF3923-AA8F-4BB6-8A66-CFBC2F9023BD}" dt="2022-04-18T12:26:47.691" v="877" actId="14100"/>
          <ac:spMkLst>
            <pc:docMk/>
            <pc:sldMk cId="1207941921" sldId="346"/>
            <ac:spMk id="15" creationId="{87E36F1E-69C5-2D15-F08C-CC23535B0574}"/>
          </ac:spMkLst>
        </pc:spChg>
        <pc:spChg chg="add del">
          <ac:chgData name="Allie Scripps-Betts" userId="f3c1140457db793c" providerId="Windows Live" clId="Web-{B2CF3923-AA8F-4BB6-8A66-CFBC2F9023BD}" dt="2022-04-18T12:23:30.641" v="853"/>
          <ac:spMkLst>
            <pc:docMk/>
            <pc:sldMk cId="1207941921" sldId="346"/>
            <ac:spMk id="16" creationId="{262C1B21-D03A-C837-85C4-34BAA8F02BCA}"/>
          </ac:spMkLst>
        </pc:spChg>
        <pc:spChg chg="add del mod">
          <ac:chgData name="Allie Scripps-Betts" userId="f3c1140457db793c" providerId="Windows Live" clId="Web-{B2CF3923-AA8F-4BB6-8A66-CFBC2F9023BD}" dt="2022-04-18T12:24:22.595" v="862"/>
          <ac:spMkLst>
            <pc:docMk/>
            <pc:sldMk cId="1207941921" sldId="346"/>
            <ac:spMk id="17" creationId="{FB7C2400-E88A-D0C6-6259-984E23DAF0DC}"/>
          </ac:spMkLst>
        </pc:spChg>
        <pc:spChg chg="add mod">
          <ac:chgData name="Allie Scripps-Betts" userId="f3c1140457db793c" providerId="Windows Live" clId="Web-{B2CF3923-AA8F-4BB6-8A66-CFBC2F9023BD}" dt="2022-04-18T12:28:25.974" v="892"/>
          <ac:spMkLst>
            <pc:docMk/>
            <pc:sldMk cId="1207941921" sldId="346"/>
            <ac:spMk id="18" creationId="{F744354B-5645-2C13-8AC0-E3027789C685}"/>
          </ac:spMkLst>
        </pc:spChg>
        <pc:spChg chg="add mod">
          <ac:chgData name="Allie Scripps-Betts" userId="f3c1140457db793c" providerId="Windows Live" clId="Web-{B2CF3923-AA8F-4BB6-8A66-CFBC2F9023BD}" dt="2022-04-18T12:38:01.249" v="950"/>
          <ac:spMkLst>
            <pc:docMk/>
            <pc:sldMk cId="1207941921" sldId="346"/>
            <ac:spMk id="19" creationId="{B1CF13AA-746D-3D8F-5BDC-B58CDF3A41B3}"/>
          </ac:spMkLst>
        </pc:spChg>
        <pc:spChg chg="add mod">
          <ac:chgData name="Allie Scripps-Betts" userId="f3c1140457db793c" providerId="Windows Live" clId="Web-{B2CF3923-AA8F-4BB6-8A66-CFBC2F9023BD}" dt="2022-04-18T12:32:44.932" v="910" actId="14100"/>
          <ac:spMkLst>
            <pc:docMk/>
            <pc:sldMk cId="1207941921" sldId="346"/>
            <ac:spMk id="20" creationId="{0CD4BBC6-818C-F8F7-43F3-662AA1895601}"/>
          </ac:spMkLst>
        </pc:spChg>
        <pc:spChg chg="add mod">
          <ac:chgData name="Allie Scripps-Betts" userId="f3c1140457db793c" providerId="Windows Live" clId="Web-{B2CF3923-AA8F-4BB6-8A66-CFBC2F9023BD}" dt="2022-04-18T12:35:29.653" v="932"/>
          <ac:spMkLst>
            <pc:docMk/>
            <pc:sldMk cId="1207941921" sldId="346"/>
            <ac:spMk id="21" creationId="{2A9DFB6B-4F64-2C4D-4FAB-B38103130D13}"/>
          </ac:spMkLst>
        </pc:spChg>
        <pc:spChg chg="add del mod">
          <ac:chgData name="Allie Scripps-Betts" userId="f3c1140457db793c" providerId="Windows Live" clId="Web-{B2CF3923-AA8F-4BB6-8A66-CFBC2F9023BD}" dt="2022-04-18T12:36:27.591" v="939"/>
          <ac:spMkLst>
            <pc:docMk/>
            <pc:sldMk cId="1207941921" sldId="346"/>
            <ac:spMk id="22" creationId="{16BA11A9-AED2-C0A4-74C0-B8C73A19D331}"/>
          </ac:spMkLst>
        </pc:spChg>
        <pc:spChg chg="add mod">
          <ac:chgData name="Allie Scripps-Betts" userId="f3c1140457db793c" providerId="Windows Live" clId="Web-{B2CF3923-AA8F-4BB6-8A66-CFBC2F9023BD}" dt="2022-04-18T12:37:52.562" v="949"/>
          <ac:spMkLst>
            <pc:docMk/>
            <pc:sldMk cId="1207941921" sldId="346"/>
            <ac:spMk id="23" creationId="{7252C0D5-D608-E5D7-B6CC-667FABF3E835}"/>
          </ac:spMkLst>
        </pc:spChg>
      </pc:sldChg>
      <pc:sldChg chg="new del">
        <pc:chgData name="Allie Scripps-Betts" userId="f3c1140457db793c" providerId="Windows Live" clId="Web-{B2CF3923-AA8F-4BB6-8A66-CFBC2F9023BD}" dt="2022-04-18T14:32:27.364" v="1790"/>
        <pc:sldMkLst>
          <pc:docMk/>
          <pc:sldMk cId="728573535" sldId="347"/>
        </pc:sldMkLst>
      </pc:sldChg>
      <pc:sldChg chg="new del">
        <pc:chgData name="Allie Scripps-Betts" userId="f3c1140457db793c" providerId="Windows Live" clId="Web-{B2CF3923-AA8F-4BB6-8A66-CFBC2F9023BD}" dt="2022-04-18T15:59:53.943" v="2178"/>
        <pc:sldMkLst>
          <pc:docMk/>
          <pc:sldMk cId="1822098076" sldId="347"/>
        </pc:sldMkLst>
      </pc:sldChg>
      <pc:sldChg chg="addSp delSp modSp new del">
        <pc:chgData name="Allie Scripps-Betts" userId="f3c1140457db793c" providerId="Windows Live" clId="Web-{B2CF3923-AA8F-4BB6-8A66-CFBC2F9023BD}" dt="2022-04-18T14:14:15.705" v="1733"/>
        <pc:sldMkLst>
          <pc:docMk/>
          <pc:sldMk cId="3104814829" sldId="347"/>
        </pc:sldMkLst>
        <pc:spChg chg="mod">
          <ac:chgData name="Allie Scripps-Betts" userId="f3c1140457db793c" providerId="Windows Live" clId="Web-{B2CF3923-AA8F-4BB6-8A66-CFBC2F9023BD}" dt="2022-04-18T13:42:29.454" v="1490" actId="20577"/>
          <ac:spMkLst>
            <pc:docMk/>
            <pc:sldMk cId="3104814829" sldId="347"/>
            <ac:spMk id="3" creationId="{EF84F2AC-2832-74C2-B5F4-3F49CE24673B}"/>
          </ac:spMkLst>
        </pc:spChg>
        <pc:spChg chg="add mod">
          <ac:chgData name="Allie Scripps-Betts" userId="f3c1140457db793c" providerId="Windows Live" clId="Web-{B2CF3923-AA8F-4BB6-8A66-CFBC2F9023BD}" dt="2022-04-18T13:42:35.501" v="1494" actId="20577"/>
          <ac:spMkLst>
            <pc:docMk/>
            <pc:sldMk cId="3104814829" sldId="347"/>
            <ac:spMk id="4" creationId="{AE0CEBBB-985A-8645-82CB-D06D2564BF55}"/>
          </ac:spMkLst>
        </pc:spChg>
        <pc:spChg chg="add del mod">
          <ac:chgData name="Allie Scripps-Betts" userId="f3c1140457db793c" providerId="Windows Live" clId="Web-{B2CF3923-AA8F-4BB6-8A66-CFBC2F9023BD}" dt="2022-04-18T13:42:41.486" v="1497"/>
          <ac:spMkLst>
            <pc:docMk/>
            <pc:sldMk cId="3104814829" sldId="347"/>
            <ac:spMk id="5" creationId="{4D22D8D5-D31E-B23F-4F4F-7C1BD5F39899}"/>
          </ac:spMkLst>
        </pc:spChg>
        <pc:spChg chg="add del mod">
          <ac:chgData name="Allie Scripps-Betts" userId="f3c1140457db793c" providerId="Windows Live" clId="Web-{B2CF3923-AA8F-4BB6-8A66-CFBC2F9023BD}" dt="2022-04-18T13:42:58.283" v="1503"/>
          <ac:spMkLst>
            <pc:docMk/>
            <pc:sldMk cId="3104814829" sldId="347"/>
            <ac:spMk id="6" creationId="{E20259C4-2DBA-2199-EEBE-14651A42FD37}"/>
          </ac:spMkLst>
        </pc:spChg>
      </pc:sldChg>
      <pc:sldChg chg="addSp delSp modSp new">
        <pc:chgData name="Allie Scripps-Betts" userId="f3c1140457db793c" providerId="Windows Live" clId="Web-{B2CF3923-AA8F-4BB6-8A66-CFBC2F9023BD}" dt="2022-04-18T17:32:17.760" v="2370"/>
        <pc:sldMkLst>
          <pc:docMk/>
          <pc:sldMk cId="3723640323" sldId="348"/>
        </pc:sldMkLst>
        <pc:spChg chg="mod">
          <ac:chgData name="Allie Scripps-Betts" userId="f3c1140457db793c" providerId="Windows Live" clId="Web-{B2CF3923-AA8F-4BB6-8A66-CFBC2F9023BD}" dt="2022-04-18T15:34:32.451" v="1989" actId="20577"/>
          <ac:spMkLst>
            <pc:docMk/>
            <pc:sldMk cId="3723640323" sldId="348"/>
            <ac:spMk id="2" creationId="{8BCF2BD0-D1E4-AF27-829C-CBCE4CEB6E1F}"/>
          </ac:spMkLst>
        </pc:spChg>
        <pc:spChg chg="del mod">
          <ac:chgData name="Allie Scripps-Betts" userId="f3c1140457db793c" providerId="Windows Live" clId="Web-{B2CF3923-AA8F-4BB6-8A66-CFBC2F9023BD}" dt="2022-04-18T15:37:53.018" v="1991"/>
          <ac:spMkLst>
            <pc:docMk/>
            <pc:sldMk cId="3723640323" sldId="348"/>
            <ac:spMk id="3" creationId="{26035585-B9D6-0412-4E16-870AF8246F00}"/>
          </ac:spMkLst>
        </pc:spChg>
        <pc:graphicFrameChg chg="add mod ord modGraphic">
          <ac:chgData name="Allie Scripps-Betts" userId="f3c1140457db793c" providerId="Windows Live" clId="Web-{B2CF3923-AA8F-4BB6-8A66-CFBC2F9023BD}" dt="2022-04-18T17:23:19.039" v="2327"/>
          <ac:graphicFrameMkLst>
            <pc:docMk/>
            <pc:sldMk cId="3723640323" sldId="348"/>
            <ac:graphicFrameMk id="4" creationId="{03742069-9EA0-D860-5D5A-52958957B9EA}"/>
          </ac:graphicFrameMkLst>
        </pc:graphicFrameChg>
        <pc:graphicFrameChg chg="add mod modGraphic">
          <ac:chgData name="Allie Scripps-Betts" userId="f3c1140457db793c" providerId="Windows Live" clId="Web-{B2CF3923-AA8F-4BB6-8A66-CFBC2F9023BD}" dt="2022-04-18T17:32:17.760" v="2370"/>
          <ac:graphicFrameMkLst>
            <pc:docMk/>
            <pc:sldMk cId="3723640323" sldId="348"/>
            <ac:graphicFrameMk id="5" creationId="{677AD679-1B28-C9CC-09CF-F99E49D01CF1}"/>
          </ac:graphicFrameMkLst>
        </pc:graphicFrameChg>
      </pc:sldChg>
      <pc:sldChg chg="addSp modSp new">
        <pc:chgData name="Allie Scripps-Betts" userId="f3c1140457db793c" providerId="Windows Live" clId="Web-{B2CF3923-AA8F-4BB6-8A66-CFBC2F9023BD}" dt="2022-04-18T16:15:38.593" v="2309" actId="20577"/>
        <pc:sldMkLst>
          <pc:docMk/>
          <pc:sldMk cId="2291485912" sldId="349"/>
        </pc:sldMkLst>
        <pc:spChg chg="mod">
          <ac:chgData name="Allie Scripps-Betts" userId="f3c1140457db793c" providerId="Windows Live" clId="Web-{B2CF3923-AA8F-4BB6-8A66-CFBC2F9023BD}" dt="2022-04-18T16:12:29.151" v="2272" actId="20577"/>
          <ac:spMkLst>
            <pc:docMk/>
            <pc:sldMk cId="2291485912" sldId="349"/>
            <ac:spMk id="2" creationId="{5AD172CA-D5AB-37DA-D0A1-7FF73122E85C}"/>
          </ac:spMkLst>
        </pc:spChg>
        <pc:spChg chg="mod">
          <ac:chgData name="Allie Scripps-Betts" userId="f3c1140457db793c" providerId="Windows Live" clId="Web-{B2CF3923-AA8F-4BB6-8A66-CFBC2F9023BD}" dt="2022-04-18T16:15:38.593" v="2309" actId="20577"/>
          <ac:spMkLst>
            <pc:docMk/>
            <pc:sldMk cId="2291485912" sldId="349"/>
            <ac:spMk id="3" creationId="{F5E805E2-B05C-5F4B-F9B2-967969C09225}"/>
          </ac:spMkLst>
        </pc:spChg>
        <pc:spChg chg="add mod">
          <ac:chgData name="Allie Scripps-Betts" userId="f3c1140457db793c" providerId="Windows Live" clId="Web-{B2CF3923-AA8F-4BB6-8A66-CFBC2F9023BD}" dt="2022-04-18T16:13:12.746" v="2283" actId="14100"/>
          <ac:spMkLst>
            <pc:docMk/>
            <pc:sldMk cId="2291485912" sldId="349"/>
            <ac:spMk id="4" creationId="{951C744A-61D5-CFCA-E423-AB4BBF6EED4C}"/>
          </ac:spMkLst>
        </pc:spChg>
      </pc:sldChg>
      <pc:sldChg chg="modSp new del">
        <pc:chgData name="Allie Scripps-Betts" userId="f3c1140457db793c" providerId="Windows Live" clId="Web-{B2CF3923-AA8F-4BB6-8A66-CFBC2F9023BD}" dt="2022-04-18T19:58:30.510" v="2631"/>
        <pc:sldMkLst>
          <pc:docMk/>
          <pc:sldMk cId="1593762465" sldId="350"/>
        </pc:sldMkLst>
        <pc:spChg chg="mod">
          <ac:chgData name="Allie Scripps-Betts" userId="f3c1140457db793c" providerId="Windows Live" clId="Web-{B2CF3923-AA8F-4BB6-8A66-CFBC2F9023BD}" dt="2022-04-18T19:22:32.883" v="2413" actId="1076"/>
          <ac:spMkLst>
            <pc:docMk/>
            <pc:sldMk cId="1593762465" sldId="350"/>
            <ac:spMk id="3" creationId="{F6F5A7CE-808C-A6CC-69B6-7CB6FCA5AF24}"/>
          </ac:spMkLst>
        </pc:spChg>
      </pc:sldChg>
      <pc:sldChg chg="addSp modSp new">
        <pc:chgData name="Allie Scripps-Betts" userId="f3c1140457db793c" providerId="Windows Live" clId="Web-{B2CF3923-AA8F-4BB6-8A66-CFBC2F9023BD}" dt="2022-04-18T19:57:06.992" v="2630" actId="1076"/>
        <pc:sldMkLst>
          <pc:docMk/>
          <pc:sldMk cId="1922047760" sldId="351"/>
        </pc:sldMkLst>
        <pc:spChg chg="mod">
          <ac:chgData name="Allie Scripps-Betts" userId="f3c1140457db793c" providerId="Windows Live" clId="Web-{B2CF3923-AA8F-4BB6-8A66-CFBC2F9023BD}" dt="2022-04-18T19:43:31.202" v="2557" actId="20577"/>
          <ac:spMkLst>
            <pc:docMk/>
            <pc:sldMk cId="1922047760" sldId="351"/>
            <ac:spMk id="2" creationId="{501F98D3-0A4A-AC86-7F50-E59A51F3B6A7}"/>
          </ac:spMkLst>
        </pc:spChg>
        <pc:spChg chg="mod">
          <ac:chgData name="Allie Scripps-Betts" userId="f3c1140457db793c" providerId="Windows Live" clId="Web-{B2CF3923-AA8F-4BB6-8A66-CFBC2F9023BD}" dt="2022-04-18T19:56:02.584" v="2624" actId="14100"/>
          <ac:spMkLst>
            <pc:docMk/>
            <pc:sldMk cId="1922047760" sldId="351"/>
            <ac:spMk id="3" creationId="{ABF38AE5-B232-AEB6-80E4-49DA855BD669}"/>
          </ac:spMkLst>
        </pc:spChg>
        <pc:spChg chg="add mod">
          <ac:chgData name="Allie Scripps-Betts" userId="f3c1140457db793c" providerId="Windows Live" clId="Web-{B2CF3923-AA8F-4BB6-8A66-CFBC2F9023BD}" dt="2022-04-18T19:56:13.318" v="2625" actId="14100"/>
          <ac:spMkLst>
            <pc:docMk/>
            <pc:sldMk cId="1922047760" sldId="351"/>
            <ac:spMk id="4" creationId="{6125D683-DEFF-5639-9065-C2081F197124}"/>
          </ac:spMkLst>
        </pc:spChg>
        <pc:spChg chg="add mod">
          <ac:chgData name="Allie Scripps-Betts" userId="f3c1140457db793c" providerId="Windows Live" clId="Web-{B2CF3923-AA8F-4BB6-8A66-CFBC2F9023BD}" dt="2022-04-18T19:57:06.992" v="2630" actId="1076"/>
          <ac:spMkLst>
            <pc:docMk/>
            <pc:sldMk cId="1922047760" sldId="351"/>
            <ac:spMk id="5" creationId="{C84F4CE6-C5F5-0BC6-550F-4C2C7AD8F0CC}"/>
          </ac:spMkLst>
        </pc:spChg>
        <pc:spChg chg="add mod">
          <ac:chgData name="Allie Scripps-Betts" userId="f3c1140457db793c" providerId="Windows Live" clId="Web-{B2CF3923-AA8F-4BB6-8A66-CFBC2F9023BD}" dt="2022-04-18T19:56:54.304" v="2629" actId="1076"/>
          <ac:spMkLst>
            <pc:docMk/>
            <pc:sldMk cId="1922047760" sldId="351"/>
            <ac:spMk id="6" creationId="{BA6012DF-6905-10E6-F9D1-ECEC58765221}"/>
          </ac:spMkLst>
        </pc:spChg>
      </pc:sldChg>
    </pc:docChg>
  </pc:docChgLst>
  <pc:docChgLst>
    <pc:chgData name="Allie Scripps-Betts" userId="f3c1140457db793c" providerId="Windows Live" clId="Web-{C13747B7-B9FB-4A32-A473-B361BBBE96C6}"/>
    <pc:docChg chg="modSld">
      <pc:chgData name="Allie Scripps-Betts" userId="f3c1140457db793c" providerId="Windows Live" clId="Web-{C13747B7-B9FB-4A32-A473-B361BBBE96C6}" dt="2022-04-21T10:40:48.617" v="7"/>
      <pc:docMkLst>
        <pc:docMk/>
      </pc:docMkLst>
      <pc:sldChg chg="delSp modSp">
        <pc:chgData name="Allie Scripps-Betts" userId="f3c1140457db793c" providerId="Windows Live" clId="Web-{C13747B7-B9FB-4A32-A473-B361BBBE96C6}" dt="2022-04-21T10:40:48.617" v="7"/>
        <pc:sldMkLst>
          <pc:docMk/>
          <pc:sldMk cId="0" sldId="267"/>
        </pc:sldMkLst>
        <pc:spChg chg="del mod">
          <ac:chgData name="Allie Scripps-Betts" userId="f3c1140457db793c" providerId="Windows Live" clId="Web-{C13747B7-B9FB-4A32-A473-B361BBBE96C6}" dt="2022-04-21T10:40:48.617" v="7"/>
          <ac:spMkLst>
            <pc:docMk/>
            <pc:sldMk cId="0" sldId="267"/>
            <ac:spMk id="2" creationId="{C855CB61-441F-4AF0-AAA4-6431927C0E15}"/>
          </ac:spMkLst>
        </pc:spChg>
        <pc:spChg chg="del mod">
          <ac:chgData name="Allie Scripps-Betts" userId="f3c1140457db793c" providerId="Windows Live" clId="Web-{C13747B7-B9FB-4A32-A473-B361BBBE96C6}" dt="2022-04-21T10:40:36.460" v="3"/>
          <ac:spMkLst>
            <pc:docMk/>
            <pc:sldMk cId="0" sldId="267"/>
            <ac:spMk id="3" creationId="{105F374A-B56D-4CA5-81D4-9FC175BEBB7D}"/>
          </ac:spMkLst>
        </pc:spChg>
      </pc:sldChg>
    </pc:docChg>
  </pc:docChgLst>
  <pc:docChgLst>
    <pc:chgData name="Caroline Prodger" userId="e4ef2e75-b60b-401b-8ebe-291bdcf405f4" providerId="ADAL" clId="{69532429-6A59-4C13-A2CC-7C6010598754}"/>
    <pc:docChg chg="undo custSel addSld delSld modSld sldOrd">
      <pc:chgData name="Caroline Prodger" userId="e4ef2e75-b60b-401b-8ebe-291bdcf405f4" providerId="ADAL" clId="{69532429-6A59-4C13-A2CC-7C6010598754}" dt="2022-07-01T12:52:33.856" v="1802" actId="20577"/>
      <pc:docMkLst>
        <pc:docMk/>
      </pc:docMkLst>
      <pc:sldChg chg="delSp modSp mod">
        <pc:chgData name="Caroline Prodger" userId="e4ef2e75-b60b-401b-8ebe-291bdcf405f4" providerId="ADAL" clId="{69532429-6A59-4C13-A2CC-7C6010598754}" dt="2022-06-30T14:46:25.831" v="1095" actId="20577"/>
        <pc:sldMkLst>
          <pc:docMk/>
          <pc:sldMk cId="0" sldId="256"/>
        </pc:sldMkLst>
        <pc:spChg chg="del">
          <ac:chgData name="Caroline Prodger" userId="e4ef2e75-b60b-401b-8ebe-291bdcf405f4" providerId="ADAL" clId="{69532429-6A59-4C13-A2CC-7C6010598754}" dt="2022-06-30T13:10:32.426" v="190" actId="478"/>
          <ac:spMkLst>
            <pc:docMk/>
            <pc:sldMk cId="0" sldId="256"/>
            <ac:spMk id="2" creationId="{421C8757-DEE2-4F28-B89C-AB3494B906FE}"/>
          </ac:spMkLst>
        </pc:spChg>
        <pc:spChg chg="del mod">
          <ac:chgData name="Caroline Prodger" userId="e4ef2e75-b60b-401b-8ebe-291bdcf405f4" providerId="ADAL" clId="{69532429-6A59-4C13-A2CC-7C6010598754}" dt="2022-06-30T13:10:29.675" v="189" actId="478"/>
          <ac:spMkLst>
            <pc:docMk/>
            <pc:sldMk cId="0" sldId="256"/>
            <ac:spMk id="3" creationId="{7C379A34-ED8D-4918-9E2C-E0EA0EB4650D}"/>
          </ac:spMkLst>
        </pc:spChg>
        <pc:spChg chg="mod">
          <ac:chgData name="Caroline Prodger" userId="e4ef2e75-b60b-401b-8ebe-291bdcf405f4" providerId="ADAL" clId="{69532429-6A59-4C13-A2CC-7C6010598754}" dt="2022-06-30T14:46:25.831" v="1095" actId="20577"/>
          <ac:spMkLst>
            <pc:docMk/>
            <pc:sldMk cId="0" sldId="256"/>
            <ac:spMk id="2053" creationId="{00000000-0000-0000-0000-000000000000}"/>
          </ac:spMkLst>
        </pc:spChg>
        <pc:picChg chg="del">
          <ac:chgData name="Caroline Prodger" userId="e4ef2e75-b60b-401b-8ebe-291bdcf405f4" providerId="ADAL" clId="{69532429-6A59-4C13-A2CC-7C6010598754}" dt="2022-06-30T13:10:18.648" v="185" actId="21"/>
          <ac:picMkLst>
            <pc:docMk/>
            <pc:sldMk cId="0" sldId="256"/>
            <ac:picMk id="4" creationId="{1C578FD6-CFB1-407B-BCF5-C1071BCFF3DE}"/>
          </ac:picMkLst>
        </pc:picChg>
        <pc:picChg chg="del">
          <ac:chgData name="Caroline Prodger" userId="e4ef2e75-b60b-401b-8ebe-291bdcf405f4" providerId="ADAL" clId="{69532429-6A59-4C13-A2CC-7C6010598754}" dt="2022-06-30T14:45:31.246" v="1031" actId="478"/>
          <ac:picMkLst>
            <pc:docMk/>
            <pc:sldMk cId="0" sldId="256"/>
            <ac:picMk id="5" creationId="{84E53EA8-B6AD-4289-9E97-41B88249507A}"/>
          </ac:picMkLst>
        </pc:picChg>
      </pc:sldChg>
      <pc:sldChg chg="modSp mod">
        <pc:chgData name="Caroline Prodger" userId="e4ef2e75-b60b-401b-8ebe-291bdcf405f4" providerId="ADAL" clId="{69532429-6A59-4C13-A2CC-7C6010598754}" dt="2022-06-30T13:11:11.601" v="203" actId="20577"/>
        <pc:sldMkLst>
          <pc:docMk/>
          <pc:sldMk cId="0" sldId="334"/>
        </pc:sldMkLst>
        <pc:spChg chg="mod">
          <ac:chgData name="Caroline Prodger" userId="e4ef2e75-b60b-401b-8ebe-291bdcf405f4" providerId="ADAL" clId="{69532429-6A59-4C13-A2CC-7C6010598754}" dt="2022-06-30T13:11:11.601" v="203" actId="20577"/>
          <ac:spMkLst>
            <pc:docMk/>
            <pc:sldMk cId="0" sldId="334"/>
            <ac:spMk id="3" creationId="{00000000-0000-0000-0000-000000000000}"/>
          </ac:spMkLst>
        </pc:spChg>
      </pc:sldChg>
      <pc:sldChg chg="addSp delSp modSp mod">
        <pc:chgData name="Caroline Prodger" userId="e4ef2e75-b60b-401b-8ebe-291bdcf405f4" providerId="ADAL" clId="{69532429-6A59-4C13-A2CC-7C6010598754}" dt="2022-06-30T15:52:36.221" v="1533" actId="1076"/>
        <pc:sldMkLst>
          <pc:docMk/>
          <pc:sldMk cId="0" sldId="335"/>
        </pc:sldMkLst>
        <pc:spChg chg="del">
          <ac:chgData name="Caroline Prodger" userId="e4ef2e75-b60b-401b-8ebe-291bdcf405f4" providerId="ADAL" clId="{69532429-6A59-4C13-A2CC-7C6010598754}" dt="2022-06-30T13:41:28.313" v="476" actId="478"/>
          <ac:spMkLst>
            <pc:docMk/>
            <pc:sldMk cId="0" sldId="335"/>
            <ac:spMk id="4" creationId="{D7003DAD-E73A-0BE3-A86E-52655819E343}"/>
          </ac:spMkLst>
        </pc:spChg>
        <pc:spChg chg="del mod">
          <ac:chgData name="Caroline Prodger" userId="e4ef2e75-b60b-401b-8ebe-291bdcf405f4" providerId="ADAL" clId="{69532429-6A59-4C13-A2CC-7C6010598754}" dt="2022-06-30T15:43:27.796" v="1423" actId="478"/>
          <ac:spMkLst>
            <pc:docMk/>
            <pc:sldMk cId="0" sldId="335"/>
            <ac:spMk id="6" creationId="{3714C71F-8FFA-A60B-0F2B-38B0ABF11A1C}"/>
          </ac:spMkLst>
        </pc:spChg>
        <pc:spChg chg="mod">
          <ac:chgData name="Caroline Prodger" userId="e4ef2e75-b60b-401b-8ebe-291bdcf405f4" providerId="ADAL" clId="{69532429-6A59-4C13-A2CC-7C6010598754}" dt="2022-06-30T15:47:25.465" v="1486" actId="1076"/>
          <ac:spMkLst>
            <pc:docMk/>
            <pc:sldMk cId="0" sldId="335"/>
            <ac:spMk id="7" creationId="{6E419CB1-FA04-54CB-D900-0FE616188E1B}"/>
          </ac:spMkLst>
        </pc:spChg>
        <pc:spChg chg="del mod">
          <ac:chgData name="Caroline Prodger" userId="e4ef2e75-b60b-401b-8ebe-291bdcf405f4" providerId="ADAL" clId="{69532429-6A59-4C13-A2CC-7C6010598754}" dt="2022-06-30T15:44:20.556" v="1440" actId="478"/>
          <ac:spMkLst>
            <pc:docMk/>
            <pc:sldMk cId="0" sldId="335"/>
            <ac:spMk id="8" creationId="{A8A9CF16-5126-6A11-F1B4-A407CCF6F5C0}"/>
          </ac:spMkLst>
        </pc:spChg>
        <pc:spChg chg="del mod">
          <ac:chgData name="Caroline Prodger" userId="e4ef2e75-b60b-401b-8ebe-291bdcf405f4" providerId="ADAL" clId="{69532429-6A59-4C13-A2CC-7C6010598754}" dt="2022-06-30T15:44:20.556" v="1442"/>
          <ac:spMkLst>
            <pc:docMk/>
            <pc:sldMk cId="0" sldId="335"/>
            <ac:spMk id="9" creationId="{2E6BD9D4-E9D3-D057-489E-B3D6AE2D24CD}"/>
          </ac:spMkLst>
        </pc:spChg>
        <pc:spChg chg="del mod">
          <ac:chgData name="Caroline Prodger" userId="e4ef2e75-b60b-401b-8ebe-291bdcf405f4" providerId="ADAL" clId="{69532429-6A59-4C13-A2CC-7C6010598754}" dt="2022-06-30T15:44:20.556" v="1444"/>
          <ac:spMkLst>
            <pc:docMk/>
            <pc:sldMk cId="0" sldId="335"/>
            <ac:spMk id="10" creationId="{CB1EFF49-C023-1F88-1BFC-68607F7C9488}"/>
          </ac:spMkLst>
        </pc:spChg>
        <pc:spChg chg="del mod">
          <ac:chgData name="Caroline Prodger" userId="e4ef2e75-b60b-401b-8ebe-291bdcf405f4" providerId="ADAL" clId="{69532429-6A59-4C13-A2CC-7C6010598754}" dt="2022-06-30T15:44:20.556" v="1446"/>
          <ac:spMkLst>
            <pc:docMk/>
            <pc:sldMk cId="0" sldId="335"/>
            <ac:spMk id="11" creationId="{0C36AE5B-2CBE-FC68-5B7C-744051B01BBB}"/>
          </ac:spMkLst>
        </pc:spChg>
        <pc:spChg chg="mod">
          <ac:chgData name="Caroline Prodger" userId="e4ef2e75-b60b-401b-8ebe-291bdcf405f4" providerId="ADAL" clId="{69532429-6A59-4C13-A2CC-7C6010598754}" dt="2022-06-30T15:47:18.442" v="1485" actId="122"/>
          <ac:spMkLst>
            <pc:docMk/>
            <pc:sldMk cId="0" sldId="335"/>
            <ac:spMk id="12" creationId="{01F6849C-5B68-BF2F-D835-CDF77254671F}"/>
          </ac:spMkLst>
        </pc:spChg>
        <pc:spChg chg="del mod">
          <ac:chgData name="Caroline Prodger" userId="e4ef2e75-b60b-401b-8ebe-291bdcf405f4" providerId="ADAL" clId="{69532429-6A59-4C13-A2CC-7C6010598754}" dt="2022-06-30T15:43:26.473" v="1422" actId="478"/>
          <ac:spMkLst>
            <pc:docMk/>
            <pc:sldMk cId="0" sldId="335"/>
            <ac:spMk id="13" creationId="{A928C015-4DEA-BC81-FC49-E1DB45759042}"/>
          </ac:spMkLst>
        </pc:spChg>
        <pc:spChg chg="del mod">
          <ac:chgData name="Caroline Prodger" userId="e4ef2e75-b60b-401b-8ebe-291bdcf405f4" providerId="ADAL" clId="{69532429-6A59-4C13-A2CC-7C6010598754}" dt="2022-06-30T15:43:11.745" v="1412" actId="478"/>
          <ac:spMkLst>
            <pc:docMk/>
            <pc:sldMk cId="0" sldId="335"/>
            <ac:spMk id="15" creationId="{0722D13B-FB5E-6345-EF37-A90D3B11AEE5}"/>
          </ac:spMkLst>
        </pc:spChg>
        <pc:spChg chg="del mod">
          <ac:chgData name="Caroline Prodger" userId="e4ef2e75-b60b-401b-8ebe-291bdcf405f4" providerId="ADAL" clId="{69532429-6A59-4C13-A2CC-7C6010598754}" dt="2022-06-30T15:43:23.143" v="1420" actId="478"/>
          <ac:spMkLst>
            <pc:docMk/>
            <pc:sldMk cId="0" sldId="335"/>
            <ac:spMk id="16" creationId="{D164025B-F1B5-11A0-F980-6B6FC7775FE2}"/>
          </ac:spMkLst>
        </pc:spChg>
        <pc:spChg chg="del mod">
          <ac:chgData name="Caroline Prodger" userId="e4ef2e75-b60b-401b-8ebe-291bdcf405f4" providerId="ADAL" clId="{69532429-6A59-4C13-A2CC-7C6010598754}" dt="2022-06-30T15:43:04.532" v="1410" actId="478"/>
          <ac:spMkLst>
            <pc:docMk/>
            <pc:sldMk cId="0" sldId="335"/>
            <ac:spMk id="17" creationId="{919A1D35-EADF-4BBE-50A6-1BEC825635E2}"/>
          </ac:spMkLst>
        </pc:spChg>
        <pc:spChg chg="del mod">
          <ac:chgData name="Caroline Prodger" userId="e4ef2e75-b60b-401b-8ebe-291bdcf405f4" providerId="ADAL" clId="{69532429-6A59-4C13-A2CC-7C6010598754}" dt="2022-06-30T15:42:33.955" v="1357" actId="478"/>
          <ac:spMkLst>
            <pc:docMk/>
            <pc:sldMk cId="0" sldId="335"/>
            <ac:spMk id="18" creationId="{C553A538-F620-2269-F61B-FA2508848EEA}"/>
          </ac:spMkLst>
        </pc:spChg>
        <pc:spChg chg="del mod">
          <ac:chgData name="Caroline Prodger" userId="e4ef2e75-b60b-401b-8ebe-291bdcf405f4" providerId="ADAL" clId="{69532429-6A59-4C13-A2CC-7C6010598754}" dt="2022-06-30T15:43:07.689" v="1411" actId="478"/>
          <ac:spMkLst>
            <pc:docMk/>
            <pc:sldMk cId="0" sldId="335"/>
            <ac:spMk id="19" creationId="{77AA18F2-368A-DDC5-E638-774C623ABF1A}"/>
          </ac:spMkLst>
        </pc:spChg>
        <pc:spChg chg="del mod">
          <ac:chgData name="Caroline Prodger" userId="e4ef2e75-b60b-401b-8ebe-291bdcf405f4" providerId="ADAL" clId="{69532429-6A59-4C13-A2CC-7C6010598754}" dt="2022-06-30T15:43:01.494" v="1409" actId="478"/>
          <ac:spMkLst>
            <pc:docMk/>
            <pc:sldMk cId="0" sldId="335"/>
            <ac:spMk id="22" creationId="{4533D054-675E-D835-399A-B56B9C382053}"/>
          </ac:spMkLst>
        </pc:spChg>
        <pc:spChg chg="del mod">
          <ac:chgData name="Caroline Prodger" userId="e4ef2e75-b60b-401b-8ebe-291bdcf405f4" providerId="ADAL" clId="{69532429-6A59-4C13-A2CC-7C6010598754}" dt="2022-06-30T15:44:27.122" v="1449" actId="21"/>
          <ac:spMkLst>
            <pc:docMk/>
            <pc:sldMk cId="0" sldId="335"/>
            <ac:spMk id="23" creationId="{F7F95BD9-ABCC-BD1A-0751-B22343F699BB}"/>
          </ac:spMkLst>
        </pc:spChg>
        <pc:spChg chg="add mod">
          <ac:chgData name="Caroline Prodger" userId="e4ef2e75-b60b-401b-8ebe-291bdcf405f4" providerId="ADAL" clId="{69532429-6A59-4C13-A2CC-7C6010598754}" dt="2022-06-30T15:11:00.251" v="1300" actId="1076"/>
          <ac:spMkLst>
            <pc:docMk/>
            <pc:sldMk cId="0" sldId="335"/>
            <ac:spMk id="24" creationId="{A3C87319-8815-C63D-047F-E0A5F73E294F}"/>
          </ac:spMkLst>
        </pc:spChg>
        <pc:spChg chg="add mod">
          <ac:chgData name="Caroline Prodger" userId="e4ef2e75-b60b-401b-8ebe-291bdcf405f4" providerId="ADAL" clId="{69532429-6A59-4C13-A2CC-7C6010598754}" dt="2022-06-30T15:47:46.948" v="1491" actId="1076"/>
          <ac:spMkLst>
            <pc:docMk/>
            <pc:sldMk cId="0" sldId="335"/>
            <ac:spMk id="25" creationId="{BB3186F7-A1AD-89DD-B465-558F95812693}"/>
          </ac:spMkLst>
        </pc:spChg>
        <pc:spChg chg="add del mod">
          <ac:chgData name="Caroline Prodger" userId="e4ef2e75-b60b-401b-8ebe-291bdcf405f4" providerId="ADAL" clId="{69532429-6A59-4C13-A2CC-7C6010598754}" dt="2022-06-30T15:44:39.185" v="1467" actId="478"/>
          <ac:spMkLst>
            <pc:docMk/>
            <pc:sldMk cId="0" sldId="335"/>
            <ac:spMk id="26" creationId="{82952071-224E-A081-AA96-CAF6F9DCF37F}"/>
          </ac:spMkLst>
        </pc:spChg>
        <pc:spChg chg="add mod">
          <ac:chgData name="Caroline Prodger" userId="e4ef2e75-b60b-401b-8ebe-291bdcf405f4" providerId="ADAL" clId="{69532429-6A59-4C13-A2CC-7C6010598754}" dt="2022-06-30T15:49:33.113" v="1507" actId="20577"/>
          <ac:spMkLst>
            <pc:docMk/>
            <pc:sldMk cId="0" sldId="335"/>
            <ac:spMk id="28" creationId="{39F5508A-D388-60F6-CCAD-9CCCEF9D5E76}"/>
          </ac:spMkLst>
        </pc:spChg>
        <pc:spChg chg="add mod">
          <ac:chgData name="Caroline Prodger" userId="e4ef2e75-b60b-401b-8ebe-291bdcf405f4" providerId="ADAL" clId="{69532429-6A59-4C13-A2CC-7C6010598754}" dt="2022-06-30T15:52:32.877" v="1532" actId="1076"/>
          <ac:spMkLst>
            <pc:docMk/>
            <pc:sldMk cId="0" sldId="335"/>
            <ac:spMk id="33" creationId="{7F45A89D-103D-3C1C-668A-7E1DB0E8DAED}"/>
          </ac:spMkLst>
        </pc:spChg>
        <pc:graphicFrameChg chg="del modGraphic">
          <ac:chgData name="Caroline Prodger" userId="e4ef2e75-b60b-401b-8ebe-291bdcf405f4" providerId="ADAL" clId="{69532429-6A59-4C13-A2CC-7C6010598754}" dt="2022-06-30T13:41:17.549" v="473" actId="21"/>
          <ac:graphicFrameMkLst>
            <pc:docMk/>
            <pc:sldMk cId="0" sldId="335"/>
            <ac:graphicFrameMk id="14" creationId="{73183995-FFEC-C689-9748-F725EA1ADF9B}"/>
          </ac:graphicFrameMkLst>
        </pc:graphicFrameChg>
        <pc:picChg chg="add mod">
          <ac:chgData name="Caroline Prodger" userId="e4ef2e75-b60b-401b-8ebe-291bdcf405f4" providerId="ADAL" clId="{69532429-6A59-4C13-A2CC-7C6010598754}" dt="2022-06-30T15:43:42.337" v="1427" actId="1076"/>
          <ac:picMkLst>
            <pc:docMk/>
            <pc:sldMk cId="0" sldId="335"/>
            <ac:picMk id="20" creationId="{3C714147-0FE5-5683-43A5-7B97F15CD0D4}"/>
          </ac:picMkLst>
        </pc:picChg>
        <pc:picChg chg="add mod">
          <ac:chgData name="Caroline Prodger" userId="e4ef2e75-b60b-401b-8ebe-291bdcf405f4" providerId="ADAL" clId="{69532429-6A59-4C13-A2CC-7C6010598754}" dt="2022-06-30T15:47:42.039" v="1490" actId="1076"/>
          <ac:picMkLst>
            <pc:docMk/>
            <pc:sldMk cId="0" sldId="335"/>
            <ac:picMk id="27" creationId="{EB06A017-DD5D-EEA1-28F9-6BBDA34B793C}"/>
          </ac:picMkLst>
        </pc:picChg>
        <pc:picChg chg="add mod">
          <ac:chgData name="Caroline Prodger" userId="e4ef2e75-b60b-401b-8ebe-291bdcf405f4" providerId="ADAL" clId="{69532429-6A59-4C13-A2CC-7C6010598754}" dt="2022-06-30T15:49:51.140" v="1513" actId="1076"/>
          <ac:picMkLst>
            <pc:docMk/>
            <pc:sldMk cId="0" sldId="335"/>
            <ac:picMk id="30" creationId="{C7EFD4AD-AC39-B853-FAE8-38185EEE5164}"/>
          </ac:picMkLst>
        </pc:picChg>
        <pc:picChg chg="add mod">
          <ac:chgData name="Caroline Prodger" userId="e4ef2e75-b60b-401b-8ebe-291bdcf405f4" providerId="ADAL" clId="{69532429-6A59-4C13-A2CC-7C6010598754}" dt="2022-06-30T15:52:36.221" v="1533" actId="1076"/>
          <ac:picMkLst>
            <pc:docMk/>
            <pc:sldMk cId="0" sldId="335"/>
            <ac:picMk id="32" creationId="{27F687A1-50F3-DD94-D0AD-9B5A01293379}"/>
          </ac:picMkLst>
        </pc:picChg>
      </pc:sldChg>
      <pc:sldChg chg="addSp delSp modSp mod">
        <pc:chgData name="Caroline Prodger" userId="e4ef2e75-b60b-401b-8ebe-291bdcf405f4" providerId="ADAL" clId="{69532429-6A59-4C13-A2CC-7C6010598754}" dt="2022-06-30T14:31:25.309" v="1023" actId="20577"/>
        <pc:sldMkLst>
          <pc:docMk/>
          <pc:sldMk cId="0" sldId="337"/>
        </pc:sldMkLst>
        <pc:spChg chg="mod">
          <ac:chgData name="Caroline Prodger" userId="e4ef2e75-b60b-401b-8ebe-291bdcf405f4" providerId="ADAL" clId="{69532429-6A59-4C13-A2CC-7C6010598754}" dt="2022-06-30T14:25:02.415" v="664" actId="14100"/>
          <ac:spMkLst>
            <pc:docMk/>
            <pc:sldMk cId="0" sldId="337"/>
            <ac:spMk id="2" creationId="{00000000-0000-0000-0000-000000000000}"/>
          </ac:spMkLst>
        </pc:spChg>
        <pc:spChg chg="add del mod">
          <ac:chgData name="Caroline Prodger" userId="e4ef2e75-b60b-401b-8ebe-291bdcf405f4" providerId="ADAL" clId="{69532429-6A59-4C13-A2CC-7C6010598754}" dt="2022-06-30T14:25:55.904" v="683" actId="21"/>
          <ac:spMkLst>
            <pc:docMk/>
            <pc:sldMk cId="0" sldId="337"/>
            <ac:spMk id="3" creationId="{00000000-0000-0000-0000-000000000000}"/>
          </ac:spMkLst>
        </pc:spChg>
        <pc:spChg chg="mod">
          <ac:chgData name="Caroline Prodger" userId="e4ef2e75-b60b-401b-8ebe-291bdcf405f4" providerId="ADAL" clId="{69532429-6A59-4C13-A2CC-7C6010598754}" dt="2022-06-30T14:31:25.309" v="1023" actId="20577"/>
          <ac:spMkLst>
            <pc:docMk/>
            <pc:sldMk cId="0" sldId="337"/>
            <ac:spMk id="4" creationId="{41223F60-020B-90FC-FF48-FB33E070BD20}"/>
          </ac:spMkLst>
        </pc:spChg>
        <pc:spChg chg="add del mod">
          <ac:chgData name="Caroline Prodger" userId="e4ef2e75-b60b-401b-8ebe-291bdcf405f4" providerId="ADAL" clId="{69532429-6A59-4C13-A2CC-7C6010598754}" dt="2022-06-30T14:25:51.192" v="682" actId="21"/>
          <ac:spMkLst>
            <pc:docMk/>
            <pc:sldMk cId="0" sldId="337"/>
            <ac:spMk id="7" creationId="{87F530A7-DD2B-AD5A-48EA-0DDC3350E69F}"/>
          </ac:spMkLst>
        </pc:spChg>
        <pc:spChg chg="add del mod">
          <ac:chgData name="Caroline Prodger" userId="e4ef2e75-b60b-401b-8ebe-291bdcf405f4" providerId="ADAL" clId="{69532429-6A59-4C13-A2CC-7C6010598754}" dt="2022-06-30T14:31:11.665" v="1019" actId="478"/>
          <ac:spMkLst>
            <pc:docMk/>
            <pc:sldMk cId="0" sldId="337"/>
            <ac:spMk id="9" creationId="{2CCA6EB1-65B4-231D-F49C-947EF6924245}"/>
          </ac:spMkLst>
        </pc:spChg>
        <pc:picChg chg="mod">
          <ac:chgData name="Caroline Prodger" userId="e4ef2e75-b60b-401b-8ebe-291bdcf405f4" providerId="ADAL" clId="{69532429-6A59-4C13-A2CC-7C6010598754}" dt="2022-06-30T14:31:21.386" v="1021" actId="1076"/>
          <ac:picMkLst>
            <pc:docMk/>
            <pc:sldMk cId="0" sldId="337"/>
            <ac:picMk id="5" creationId="{E366972D-2E6E-4B3D-BA13-24FB8390A1A8}"/>
          </ac:picMkLst>
        </pc:picChg>
      </pc:sldChg>
      <pc:sldChg chg="modSp mod">
        <pc:chgData name="Caroline Prodger" userId="e4ef2e75-b60b-401b-8ebe-291bdcf405f4" providerId="ADAL" clId="{69532429-6A59-4C13-A2CC-7C6010598754}" dt="2022-06-30T16:01:06.009" v="1617" actId="20577"/>
        <pc:sldMkLst>
          <pc:docMk/>
          <pc:sldMk cId="0" sldId="338"/>
        </pc:sldMkLst>
        <pc:spChg chg="mod">
          <ac:chgData name="Caroline Prodger" userId="e4ef2e75-b60b-401b-8ebe-291bdcf405f4" providerId="ADAL" clId="{69532429-6A59-4C13-A2CC-7C6010598754}" dt="2022-06-30T16:01:06.009" v="1617" actId="20577"/>
          <ac:spMkLst>
            <pc:docMk/>
            <pc:sldMk cId="0" sldId="338"/>
            <ac:spMk id="2" creationId="{00000000-0000-0000-0000-000000000000}"/>
          </ac:spMkLst>
        </pc:spChg>
        <pc:picChg chg="mod">
          <ac:chgData name="Caroline Prodger" userId="e4ef2e75-b60b-401b-8ebe-291bdcf405f4" providerId="ADAL" clId="{69532429-6A59-4C13-A2CC-7C6010598754}" dt="2022-06-30T14:31:48.292" v="1026" actId="1076"/>
          <ac:picMkLst>
            <pc:docMk/>
            <pc:sldMk cId="0" sldId="338"/>
            <ac:picMk id="4" creationId="{E054C3E9-3A0C-1734-D0BC-4844E7195445}"/>
          </ac:picMkLst>
        </pc:picChg>
      </pc:sldChg>
      <pc:sldChg chg="addCm">
        <pc:chgData name="Caroline Prodger" userId="e4ef2e75-b60b-401b-8ebe-291bdcf405f4" providerId="ADAL" clId="{69532429-6A59-4C13-A2CC-7C6010598754}" dt="2022-06-30T14:45:00.436" v="1030"/>
        <pc:sldMkLst>
          <pc:docMk/>
          <pc:sldMk cId="0" sldId="339"/>
        </pc:sldMkLst>
      </pc:sldChg>
      <pc:sldChg chg="addSp delSp modSp mod ord">
        <pc:chgData name="Caroline Prodger" userId="e4ef2e75-b60b-401b-8ebe-291bdcf405f4" providerId="ADAL" clId="{69532429-6A59-4C13-A2CC-7C6010598754}" dt="2022-06-30T14:59:31.813" v="1173" actId="14100"/>
        <pc:sldMkLst>
          <pc:docMk/>
          <pc:sldMk cId="371116269" sldId="343"/>
        </pc:sldMkLst>
        <pc:spChg chg="mod">
          <ac:chgData name="Caroline Prodger" userId="e4ef2e75-b60b-401b-8ebe-291bdcf405f4" providerId="ADAL" clId="{69532429-6A59-4C13-A2CC-7C6010598754}" dt="2022-06-30T14:57:15.077" v="1130" actId="1076"/>
          <ac:spMkLst>
            <pc:docMk/>
            <pc:sldMk cId="371116269" sldId="343"/>
            <ac:spMk id="3" creationId="{3C7ABF61-A1BF-8226-1E27-94435DA85414}"/>
          </ac:spMkLst>
        </pc:spChg>
        <pc:spChg chg="mod">
          <ac:chgData name="Caroline Prodger" userId="e4ef2e75-b60b-401b-8ebe-291bdcf405f4" providerId="ADAL" clId="{69532429-6A59-4C13-A2CC-7C6010598754}" dt="2022-06-30T13:19:06.243" v="423" actId="122"/>
          <ac:spMkLst>
            <pc:docMk/>
            <pc:sldMk cId="371116269" sldId="343"/>
            <ac:spMk id="7" creationId="{E1948245-430F-103D-1B29-EF86C87A310A}"/>
          </ac:spMkLst>
        </pc:spChg>
        <pc:spChg chg="mod">
          <ac:chgData name="Caroline Prodger" userId="e4ef2e75-b60b-401b-8ebe-291bdcf405f4" providerId="ADAL" clId="{69532429-6A59-4C13-A2CC-7C6010598754}" dt="2022-06-30T13:19:11.493" v="424" actId="122"/>
          <ac:spMkLst>
            <pc:docMk/>
            <pc:sldMk cId="371116269" sldId="343"/>
            <ac:spMk id="9" creationId="{E77D5067-FAA1-4CAB-1524-84708A8BB699}"/>
          </ac:spMkLst>
        </pc:spChg>
        <pc:spChg chg="add del mod">
          <ac:chgData name="Caroline Prodger" userId="e4ef2e75-b60b-401b-8ebe-291bdcf405f4" providerId="ADAL" clId="{69532429-6A59-4C13-A2CC-7C6010598754}" dt="2022-06-30T14:59:10.409" v="1155" actId="21"/>
          <ac:spMkLst>
            <pc:docMk/>
            <pc:sldMk cId="371116269" sldId="343"/>
            <ac:spMk id="10" creationId="{D4C5D036-7FFD-ECE8-C4BE-3FAF9206747B}"/>
          </ac:spMkLst>
        </pc:spChg>
        <pc:spChg chg="mod">
          <ac:chgData name="Caroline Prodger" userId="e4ef2e75-b60b-401b-8ebe-291bdcf405f4" providerId="ADAL" clId="{69532429-6A59-4C13-A2CC-7C6010598754}" dt="2022-06-30T14:58:17.542" v="1147" actId="1076"/>
          <ac:spMkLst>
            <pc:docMk/>
            <pc:sldMk cId="371116269" sldId="343"/>
            <ac:spMk id="11" creationId="{B9C69DBC-D1C2-581B-74B5-E7E06C6ADFBF}"/>
          </ac:spMkLst>
        </pc:spChg>
        <pc:spChg chg="add mod">
          <ac:chgData name="Caroline Prodger" userId="e4ef2e75-b60b-401b-8ebe-291bdcf405f4" providerId="ADAL" clId="{69532429-6A59-4C13-A2CC-7C6010598754}" dt="2022-06-30T14:59:16.107" v="1157" actId="14100"/>
          <ac:spMkLst>
            <pc:docMk/>
            <pc:sldMk cId="371116269" sldId="343"/>
            <ac:spMk id="13" creationId="{18CB3F4A-8FB4-CC5C-3832-0D4E6541F5E2}"/>
          </ac:spMkLst>
        </pc:spChg>
        <pc:spChg chg="add mod">
          <ac:chgData name="Caroline Prodger" userId="e4ef2e75-b60b-401b-8ebe-291bdcf405f4" providerId="ADAL" clId="{69532429-6A59-4C13-A2CC-7C6010598754}" dt="2022-06-30T14:59:31.813" v="1173" actId="14100"/>
          <ac:spMkLst>
            <pc:docMk/>
            <pc:sldMk cId="371116269" sldId="343"/>
            <ac:spMk id="14" creationId="{5F4BB2B4-AE0E-75E8-B501-503630D6BF67}"/>
          </ac:spMkLst>
        </pc:spChg>
        <pc:picChg chg="add mod">
          <ac:chgData name="Caroline Prodger" userId="e4ef2e75-b60b-401b-8ebe-291bdcf405f4" providerId="ADAL" clId="{69532429-6A59-4C13-A2CC-7C6010598754}" dt="2022-06-30T14:59:06.587" v="1154" actId="1076"/>
          <ac:picMkLst>
            <pc:docMk/>
            <pc:sldMk cId="371116269" sldId="343"/>
            <ac:picMk id="5" creationId="{9E4B69A8-182F-4D9E-5C4B-4150E01AFFD8}"/>
          </ac:picMkLst>
        </pc:picChg>
        <pc:picChg chg="add mod ord">
          <ac:chgData name="Caroline Prodger" userId="e4ef2e75-b60b-401b-8ebe-291bdcf405f4" providerId="ADAL" clId="{69532429-6A59-4C13-A2CC-7C6010598754}" dt="2022-06-30T14:57:51.353" v="1144" actId="167"/>
          <ac:picMkLst>
            <pc:docMk/>
            <pc:sldMk cId="371116269" sldId="343"/>
            <ac:picMk id="12" creationId="{96D15DD8-8CFB-8337-412F-D06916733E37}"/>
          </ac:picMkLst>
        </pc:picChg>
      </pc:sldChg>
      <pc:sldChg chg="delSp modSp mod">
        <pc:chgData name="Caroline Prodger" userId="e4ef2e75-b60b-401b-8ebe-291bdcf405f4" providerId="ADAL" clId="{69532429-6A59-4C13-A2CC-7C6010598754}" dt="2022-06-30T13:16:32.094" v="397" actId="1076"/>
        <pc:sldMkLst>
          <pc:docMk/>
          <pc:sldMk cId="3822716816" sldId="344"/>
        </pc:sldMkLst>
        <pc:spChg chg="mod">
          <ac:chgData name="Caroline Prodger" userId="e4ef2e75-b60b-401b-8ebe-291bdcf405f4" providerId="ADAL" clId="{69532429-6A59-4C13-A2CC-7C6010598754}" dt="2022-06-30T13:15:15.207" v="371" actId="20577"/>
          <ac:spMkLst>
            <pc:docMk/>
            <pc:sldMk cId="3822716816" sldId="344"/>
            <ac:spMk id="2" creationId="{CC3C8622-4FDA-1189-563A-B182DFD4545E}"/>
          </ac:spMkLst>
        </pc:spChg>
        <pc:spChg chg="mod">
          <ac:chgData name="Caroline Prodger" userId="e4ef2e75-b60b-401b-8ebe-291bdcf405f4" providerId="ADAL" clId="{69532429-6A59-4C13-A2CC-7C6010598754}" dt="2022-06-30T13:16:30.001" v="396" actId="14100"/>
          <ac:spMkLst>
            <pc:docMk/>
            <pc:sldMk cId="3822716816" sldId="344"/>
            <ac:spMk id="3" creationId="{26BF91F0-66E0-45B1-5576-F68AFFEE44DB}"/>
          </ac:spMkLst>
        </pc:spChg>
        <pc:spChg chg="del mod">
          <ac:chgData name="Caroline Prodger" userId="e4ef2e75-b60b-401b-8ebe-291bdcf405f4" providerId="ADAL" clId="{69532429-6A59-4C13-A2CC-7C6010598754}" dt="2022-06-30T13:14:04.729" v="317" actId="478"/>
          <ac:spMkLst>
            <pc:docMk/>
            <pc:sldMk cId="3822716816" sldId="344"/>
            <ac:spMk id="4" creationId="{C7653165-9781-A3BA-2D22-B6D04BB49E15}"/>
          </ac:spMkLst>
        </pc:spChg>
        <pc:picChg chg="mod">
          <ac:chgData name="Caroline Prodger" userId="e4ef2e75-b60b-401b-8ebe-291bdcf405f4" providerId="ADAL" clId="{69532429-6A59-4C13-A2CC-7C6010598754}" dt="2022-06-30T13:16:32.094" v="397" actId="1076"/>
          <ac:picMkLst>
            <pc:docMk/>
            <pc:sldMk cId="3822716816" sldId="344"/>
            <ac:picMk id="5" creationId="{A37FE689-376A-469D-9162-2D650737A795}"/>
          </ac:picMkLst>
        </pc:picChg>
      </pc:sldChg>
      <pc:sldChg chg="addSp delSp modSp mod">
        <pc:chgData name="Caroline Prodger" userId="e4ef2e75-b60b-401b-8ebe-291bdcf405f4" providerId="ADAL" clId="{69532429-6A59-4C13-A2CC-7C6010598754}" dt="2022-06-30T15:08:46.979" v="1276" actId="1076"/>
        <pc:sldMkLst>
          <pc:docMk/>
          <pc:sldMk cId="1207941921" sldId="346"/>
        </pc:sldMkLst>
        <pc:spChg chg="mod">
          <ac:chgData name="Caroline Prodger" userId="e4ef2e75-b60b-401b-8ebe-291bdcf405f4" providerId="ADAL" clId="{69532429-6A59-4C13-A2CC-7C6010598754}" dt="2022-06-30T15:02:34.113" v="1213" actId="1076"/>
          <ac:spMkLst>
            <pc:docMk/>
            <pc:sldMk cId="1207941921" sldId="346"/>
            <ac:spMk id="5" creationId="{75E5D11D-D9D7-DB0C-44B2-E8D928E59DF9}"/>
          </ac:spMkLst>
        </pc:spChg>
        <pc:spChg chg="add mod">
          <ac:chgData name="Caroline Prodger" userId="e4ef2e75-b60b-401b-8ebe-291bdcf405f4" providerId="ADAL" clId="{69532429-6A59-4C13-A2CC-7C6010598754}" dt="2022-06-30T15:02:26.193" v="1212" actId="14100"/>
          <ac:spMkLst>
            <pc:docMk/>
            <pc:sldMk cId="1207941921" sldId="346"/>
            <ac:spMk id="7" creationId="{F01F37B1-0F13-0FE4-BD0A-B6AB7A8FB5F6}"/>
          </ac:spMkLst>
        </pc:spChg>
        <pc:spChg chg="mod">
          <ac:chgData name="Caroline Prodger" userId="e4ef2e75-b60b-401b-8ebe-291bdcf405f4" providerId="ADAL" clId="{69532429-6A59-4C13-A2CC-7C6010598754}" dt="2022-06-30T15:01:50.731" v="1182" actId="1076"/>
          <ac:spMkLst>
            <pc:docMk/>
            <pc:sldMk cId="1207941921" sldId="346"/>
            <ac:spMk id="8" creationId="{87F46BDF-A19E-94FB-42FA-3C83B168678D}"/>
          </ac:spMkLst>
        </pc:spChg>
        <pc:spChg chg="mod">
          <ac:chgData name="Caroline Prodger" userId="e4ef2e75-b60b-401b-8ebe-291bdcf405f4" providerId="ADAL" clId="{69532429-6A59-4C13-A2CC-7C6010598754}" dt="2022-06-30T15:06:59.308" v="1244" actId="1076"/>
          <ac:spMkLst>
            <pc:docMk/>
            <pc:sldMk cId="1207941921" sldId="346"/>
            <ac:spMk id="11" creationId="{9640FC0F-E32B-E682-BE62-47EF4B45E59B}"/>
          </ac:spMkLst>
        </pc:spChg>
        <pc:spChg chg="mod">
          <ac:chgData name="Caroline Prodger" userId="e4ef2e75-b60b-401b-8ebe-291bdcf405f4" providerId="ADAL" clId="{69532429-6A59-4C13-A2CC-7C6010598754}" dt="2022-06-30T15:05:32.459" v="1219" actId="1076"/>
          <ac:spMkLst>
            <pc:docMk/>
            <pc:sldMk cId="1207941921" sldId="346"/>
            <ac:spMk id="12" creationId="{43147CF9-E8F1-8D4A-A0D3-D40631BF7811}"/>
          </ac:spMkLst>
        </pc:spChg>
        <pc:spChg chg="mod">
          <ac:chgData name="Caroline Prodger" userId="e4ef2e75-b60b-401b-8ebe-291bdcf405f4" providerId="ADAL" clId="{69532429-6A59-4C13-A2CC-7C6010598754}" dt="2022-06-30T15:06:56.144" v="1243" actId="1076"/>
          <ac:spMkLst>
            <pc:docMk/>
            <pc:sldMk cId="1207941921" sldId="346"/>
            <ac:spMk id="13" creationId="{1017C3E1-E799-9C94-053B-E81699D4AB93}"/>
          </ac:spMkLst>
        </pc:spChg>
        <pc:spChg chg="mod">
          <ac:chgData name="Caroline Prodger" userId="e4ef2e75-b60b-401b-8ebe-291bdcf405f4" providerId="ADAL" clId="{69532429-6A59-4C13-A2CC-7C6010598754}" dt="2022-06-30T15:01:45.275" v="1181" actId="1076"/>
          <ac:spMkLst>
            <pc:docMk/>
            <pc:sldMk cId="1207941921" sldId="346"/>
            <ac:spMk id="14" creationId="{8A78A748-8AF0-0279-C392-FD245A9AC9E4}"/>
          </ac:spMkLst>
        </pc:spChg>
        <pc:spChg chg="del">
          <ac:chgData name="Caroline Prodger" userId="e4ef2e75-b60b-401b-8ebe-291bdcf405f4" providerId="ADAL" clId="{69532429-6A59-4C13-A2CC-7C6010598754}" dt="2022-06-30T13:38:16.292" v="426" actId="478"/>
          <ac:spMkLst>
            <pc:docMk/>
            <pc:sldMk cId="1207941921" sldId="346"/>
            <ac:spMk id="15" creationId="{87E36F1E-69C5-2D15-F08C-CC23535B0574}"/>
          </ac:spMkLst>
        </pc:spChg>
        <pc:spChg chg="del">
          <ac:chgData name="Caroline Prodger" userId="e4ef2e75-b60b-401b-8ebe-291bdcf405f4" providerId="ADAL" clId="{69532429-6A59-4C13-A2CC-7C6010598754}" dt="2022-06-30T13:38:20.250" v="428" actId="478"/>
          <ac:spMkLst>
            <pc:docMk/>
            <pc:sldMk cId="1207941921" sldId="346"/>
            <ac:spMk id="18" creationId="{F744354B-5645-2C13-8AC0-E3027789C685}"/>
          </ac:spMkLst>
        </pc:spChg>
        <pc:spChg chg="del mod">
          <ac:chgData name="Caroline Prodger" userId="e4ef2e75-b60b-401b-8ebe-291bdcf405f4" providerId="ADAL" clId="{69532429-6A59-4C13-A2CC-7C6010598754}" dt="2022-06-30T13:38:14.302" v="425" actId="478"/>
          <ac:spMkLst>
            <pc:docMk/>
            <pc:sldMk cId="1207941921" sldId="346"/>
            <ac:spMk id="19" creationId="{B1CF13AA-746D-3D8F-5BDC-B58CDF3A41B3}"/>
          </ac:spMkLst>
        </pc:spChg>
        <pc:spChg chg="del">
          <ac:chgData name="Caroline Prodger" userId="e4ef2e75-b60b-401b-8ebe-291bdcf405f4" providerId="ADAL" clId="{69532429-6A59-4C13-A2CC-7C6010598754}" dt="2022-06-30T13:38:18.480" v="427" actId="478"/>
          <ac:spMkLst>
            <pc:docMk/>
            <pc:sldMk cId="1207941921" sldId="346"/>
            <ac:spMk id="20" creationId="{0CD4BBC6-818C-F8F7-43F3-662AA1895601}"/>
          </ac:spMkLst>
        </pc:spChg>
        <pc:spChg chg="del mod">
          <ac:chgData name="Caroline Prodger" userId="e4ef2e75-b60b-401b-8ebe-291bdcf405f4" providerId="ADAL" clId="{69532429-6A59-4C13-A2CC-7C6010598754}" dt="2022-06-30T13:38:24.377" v="430" actId="478"/>
          <ac:spMkLst>
            <pc:docMk/>
            <pc:sldMk cId="1207941921" sldId="346"/>
            <ac:spMk id="21" creationId="{2A9DFB6B-4F64-2C4D-4FAB-B38103130D13}"/>
          </ac:spMkLst>
        </pc:spChg>
        <pc:spChg chg="add mod">
          <ac:chgData name="Caroline Prodger" userId="e4ef2e75-b60b-401b-8ebe-291bdcf405f4" providerId="ADAL" clId="{69532429-6A59-4C13-A2CC-7C6010598754}" dt="2022-06-30T15:06:17.557" v="1235" actId="1076"/>
          <ac:spMkLst>
            <pc:docMk/>
            <pc:sldMk cId="1207941921" sldId="346"/>
            <ac:spMk id="22" creationId="{A14DF358-9EB4-FC81-BB2A-598F17630029}"/>
          </ac:spMkLst>
        </pc:spChg>
        <pc:spChg chg="del">
          <ac:chgData name="Caroline Prodger" userId="e4ef2e75-b60b-401b-8ebe-291bdcf405f4" providerId="ADAL" clId="{69532429-6A59-4C13-A2CC-7C6010598754}" dt="2022-06-30T13:38:22.270" v="429" actId="478"/>
          <ac:spMkLst>
            <pc:docMk/>
            <pc:sldMk cId="1207941921" sldId="346"/>
            <ac:spMk id="23" creationId="{7252C0D5-D608-E5D7-B6CC-667FABF3E835}"/>
          </ac:spMkLst>
        </pc:spChg>
        <pc:spChg chg="add mod">
          <ac:chgData name="Caroline Prodger" userId="e4ef2e75-b60b-401b-8ebe-291bdcf405f4" providerId="ADAL" clId="{69532429-6A59-4C13-A2CC-7C6010598754}" dt="2022-06-30T15:08:46.979" v="1276" actId="1076"/>
          <ac:spMkLst>
            <pc:docMk/>
            <pc:sldMk cId="1207941921" sldId="346"/>
            <ac:spMk id="24" creationId="{9DA1A37D-5E4F-4570-5B8F-ED3094FB3AC8}"/>
          </ac:spMkLst>
        </pc:spChg>
        <pc:picChg chg="add mod">
          <ac:chgData name="Caroline Prodger" userId="e4ef2e75-b60b-401b-8ebe-291bdcf405f4" providerId="ADAL" clId="{69532429-6A59-4C13-A2CC-7C6010598754}" dt="2022-06-30T15:01:55.081" v="1184" actId="14100"/>
          <ac:picMkLst>
            <pc:docMk/>
            <pc:sldMk cId="1207941921" sldId="346"/>
            <ac:picMk id="6" creationId="{3E9F2B03-7595-E228-C23A-486487CA24E9}"/>
          </ac:picMkLst>
        </pc:picChg>
        <pc:picChg chg="add mod ord modCrop">
          <ac:chgData name="Caroline Prodger" userId="e4ef2e75-b60b-401b-8ebe-291bdcf405f4" providerId="ADAL" clId="{69532429-6A59-4C13-A2CC-7C6010598754}" dt="2022-06-30T15:06:45.595" v="1241" actId="732"/>
          <ac:picMkLst>
            <pc:docMk/>
            <pc:sldMk cId="1207941921" sldId="346"/>
            <ac:picMk id="10" creationId="{9B0D3EC8-08C8-8E83-5F06-22A8D739AEA0}"/>
          </ac:picMkLst>
        </pc:picChg>
        <pc:picChg chg="add mod">
          <ac:chgData name="Caroline Prodger" userId="e4ef2e75-b60b-401b-8ebe-291bdcf405f4" providerId="ADAL" clId="{69532429-6A59-4C13-A2CC-7C6010598754}" dt="2022-06-30T15:08:19.741" v="1250" actId="1076"/>
          <ac:picMkLst>
            <pc:docMk/>
            <pc:sldMk cId="1207941921" sldId="346"/>
            <ac:picMk id="17" creationId="{99BDF39D-9E37-F7B9-BBE6-4AFC34934973}"/>
          </ac:picMkLst>
        </pc:picChg>
      </pc:sldChg>
      <pc:sldChg chg="modSp mod">
        <pc:chgData name="Caroline Prodger" userId="e4ef2e75-b60b-401b-8ebe-291bdcf405f4" providerId="ADAL" clId="{69532429-6A59-4C13-A2CC-7C6010598754}" dt="2022-06-30T14:32:26.448" v="1029" actId="1076"/>
        <pc:sldMkLst>
          <pc:docMk/>
          <pc:sldMk cId="3723640323" sldId="348"/>
        </pc:sldMkLst>
        <pc:graphicFrameChg chg="mod">
          <ac:chgData name="Caroline Prodger" userId="e4ef2e75-b60b-401b-8ebe-291bdcf405f4" providerId="ADAL" clId="{69532429-6A59-4C13-A2CC-7C6010598754}" dt="2022-06-30T14:32:17.484" v="1028" actId="1076"/>
          <ac:graphicFrameMkLst>
            <pc:docMk/>
            <pc:sldMk cId="3723640323" sldId="348"/>
            <ac:graphicFrameMk id="4" creationId="{03742069-9EA0-D860-5D5A-52958957B9EA}"/>
          </ac:graphicFrameMkLst>
        </pc:graphicFrameChg>
        <pc:graphicFrameChg chg="mod">
          <ac:chgData name="Caroline Prodger" userId="e4ef2e75-b60b-401b-8ebe-291bdcf405f4" providerId="ADAL" clId="{69532429-6A59-4C13-A2CC-7C6010598754}" dt="2022-06-30T14:32:26.448" v="1029" actId="1076"/>
          <ac:graphicFrameMkLst>
            <pc:docMk/>
            <pc:sldMk cId="3723640323" sldId="348"/>
            <ac:graphicFrameMk id="5" creationId="{677AD679-1B28-C9CC-09CF-F99E49D01CF1}"/>
          </ac:graphicFrameMkLst>
        </pc:graphicFrameChg>
      </pc:sldChg>
      <pc:sldChg chg="addSp modSp new mod">
        <pc:chgData name="Caroline Prodger" userId="e4ef2e75-b60b-401b-8ebe-291bdcf405f4" providerId="ADAL" clId="{69532429-6A59-4C13-A2CC-7C6010598754}" dt="2022-06-30T13:10:24.875" v="187" actId="1076"/>
        <pc:sldMkLst>
          <pc:docMk/>
          <pc:sldMk cId="28290389" sldId="352"/>
        </pc:sldMkLst>
        <pc:spChg chg="mod">
          <ac:chgData name="Caroline Prodger" userId="e4ef2e75-b60b-401b-8ebe-291bdcf405f4" providerId="ADAL" clId="{69532429-6A59-4C13-A2CC-7C6010598754}" dt="2022-06-30T13:08:33.401" v="22" actId="313"/>
          <ac:spMkLst>
            <pc:docMk/>
            <pc:sldMk cId="28290389" sldId="352"/>
            <ac:spMk id="2" creationId="{3A5BB97B-CA1A-083A-E2A3-00BBF564AF57}"/>
          </ac:spMkLst>
        </pc:spChg>
        <pc:spChg chg="mod">
          <ac:chgData name="Caroline Prodger" userId="e4ef2e75-b60b-401b-8ebe-291bdcf405f4" providerId="ADAL" clId="{69532429-6A59-4C13-A2CC-7C6010598754}" dt="2022-06-30T13:08:40.856" v="59" actId="20577"/>
          <ac:spMkLst>
            <pc:docMk/>
            <pc:sldMk cId="28290389" sldId="352"/>
            <ac:spMk id="3" creationId="{4EA6A6E3-A6CF-7A94-39E6-AF05DF58E765}"/>
          </ac:spMkLst>
        </pc:spChg>
        <pc:spChg chg="add mod">
          <ac:chgData name="Caroline Prodger" userId="e4ef2e75-b60b-401b-8ebe-291bdcf405f4" providerId="ADAL" clId="{69532429-6A59-4C13-A2CC-7C6010598754}" dt="2022-06-30T13:10:14.620" v="184" actId="20577"/>
          <ac:spMkLst>
            <pc:docMk/>
            <pc:sldMk cId="28290389" sldId="352"/>
            <ac:spMk id="5" creationId="{E2E32F0B-95C5-E00E-4026-9F7F535EE327}"/>
          </ac:spMkLst>
        </pc:spChg>
        <pc:picChg chg="add mod">
          <ac:chgData name="Caroline Prodger" userId="e4ef2e75-b60b-401b-8ebe-291bdcf405f4" providerId="ADAL" clId="{69532429-6A59-4C13-A2CC-7C6010598754}" dt="2022-06-30T13:10:24.875" v="187" actId="1076"/>
          <ac:picMkLst>
            <pc:docMk/>
            <pc:sldMk cId="28290389" sldId="352"/>
            <ac:picMk id="6" creationId="{08BDBDB2-0FE6-7BFB-66F9-F5E37DA1AFC3}"/>
          </ac:picMkLst>
        </pc:picChg>
      </pc:sldChg>
      <pc:sldChg chg="modSp new mod">
        <pc:chgData name="Caroline Prodger" userId="e4ef2e75-b60b-401b-8ebe-291bdcf405f4" providerId="ADAL" clId="{69532429-6A59-4C13-A2CC-7C6010598754}" dt="2022-06-30T13:14:55.206" v="362" actId="20577"/>
        <pc:sldMkLst>
          <pc:docMk/>
          <pc:sldMk cId="328587325" sldId="353"/>
        </pc:sldMkLst>
        <pc:spChg chg="mod">
          <ac:chgData name="Caroline Prodger" userId="e4ef2e75-b60b-401b-8ebe-291bdcf405f4" providerId="ADAL" clId="{69532429-6A59-4C13-A2CC-7C6010598754}" dt="2022-06-30T13:13:02.584" v="238" actId="20577"/>
          <ac:spMkLst>
            <pc:docMk/>
            <pc:sldMk cId="328587325" sldId="353"/>
            <ac:spMk id="2" creationId="{8D8B371B-6EFB-85CF-984F-9A6F488C65B4}"/>
          </ac:spMkLst>
        </pc:spChg>
        <pc:spChg chg="mod">
          <ac:chgData name="Caroline Prodger" userId="e4ef2e75-b60b-401b-8ebe-291bdcf405f4" providerId="ADAL" clId="{69532429-6A59-4C13-A2CC-7C6010598754}" dt="2022-06-30T13:14:55.206" v="362" actId="20577"/>
          <ac:spMkLst>
            <pc:docMk/>
            <pc:sldMk cId="328587325" sldId="353"/>
            <ac:spMk id="3" creationId="{B0100560-6C37-5086-E0FD-0A602BB8743A}"/>
          </ac:spMkLst>
        </pc:spChg>
      </pc:sldChg>
      <pc:sldChg chg="addSp modSp new mod">
        <pc:chgData name="Caroline Prodger" userId="e4ef2e75-b60b-401b-8ebe-291bdcf405f4" providerId="ADAL" clId="{69532429-6A59-4C13-A2CC-7C6010598754}" dt="2022-06-30T14:07:59.586" v="661" actId="1076"/>
        <pc:sldMkLst>
          <pc:docMk/>
          <pc:sldMk cId="2354535702" sldId="354"/>
        </pc:sldMkLst>
        <pc:spChg chg="mod">
          <ac:chgData name="Caroline Prodger" userId="e4ef2e75-b60b-401b-8ebe-291bdcf405f4" providerId="ADAL" clId="{69532429-6A59-4C13-A2CC-7C6010598754}" dt="2022-06-30T13:40:51.463" v="470" actId="20577"/>
          <ac:spMkLst>
            <pc:docMk/>
            <pc:sldMk cId="2354535702" sldId="354"/>
            <ac:spMk id="2" creationId="{C9FCAFD8-3821-F20A-FE58-8722FF304E9E}"/>
          </ac:spMkLst>
        </pc:spChg>
        <pc:spChg chg="mod">
          <ac:chgData name="Caroline Prodger" userId="e4ef2e75-b60b-401b-8ebe-291bdcf405f4" providerId="ADAL" clId="{69532429-6A59-4C13-A2CC-7C6010598754}" dt="2022-06-30T14:07:51.914" v="659" actId="20577"/>
          <ac:spMkLst>
            <pc:docMk/>
            <pc:sldMk cId="2354535702" sldId="354"/>
            <ac:spMk id="3" creationId="{A0B405A4-6309-5808-CAC8-D24A1C62E499}"/>
          </ac:spMkLst>
        </pc:spChg>
        <pc:graphicFrameChg chg="add mod modGraphic">
          <ac:chgData name="Caroline Prodger" userId="e4ef2e75-b60b-401b-8ebe-291bdcf405f4" providerId="ADAL" clId="{69532429-6A59-4C13-A2CC-7C6010598754}" dt="2022-06-30T14:07:59.586" v="661" actId="1076"/>
          <ac:graphicFrameMkLst>
            <pc:docMk/>
            <pc:sldMk cId="2354535702" sldId="354"/>
            <ac:graphicFrameMk id="4" creationId="{3F549AE7-F258-D466-266B-8CFE53085388}"/>
          </ac:graphicFrameMkLst>
        </pc:graphicFrameChg>
      </pc:sldChg>
      <pc:sldChg chg="addSp delSp modSp new mod">
        <pc:chgData name="Caroline Prodger" userId="e4ef2e75-b60b-401b-8ebe-291bdcf405f4" providerId="ADAL" clId="{69532429-6A59-4C13-A2CC-7C6010598754}" dt="2022-06-30T15:59:44.815" v="1611" actId="1076"/>
        <pc:sldMkLst>
          <pc:docMk/>
          <pc:sldMk cId="580906740" sldId="355"/>
        </pc:sldMkLst>
        <pc:spChg chg="mod">
          <ac:chgData name="Caroline Prodger" userId="e4ef2e75-b60b-401b-8ebe-291bdcf405f4" providerId="ADAL" clId="{69532429-6A59-4C13-A2CC-7C6010598754}" dt="2022-06-30T14:26:03.700" v="694" actId="20577"/>
          <ac:spMkLst>
            <pc:docMk/>
            <pc:sldMk cId="580906740" sldId="355"/>
            <ac:spMk id="2" creationId="{E773460F-899C-0801-7662-FE6A1ED07650}"/>
          </ac:spMkLst>
        </pc:spChg>
        <pc:spChg chg="del">
          <ac:chgData name="Caroline Prodger" userId="e4ef2e75-b60b-401b-8ebe-291bdcf405f4" providerId="ADAL" clId="{69532429-6A59-4C13-A2CC-7C6010598754}" dt="2022-06-30T14:26:05.207" v="695"/>
          <ac:spMkLst>
            <pc:docMk/>
            <pc:sldMk cId="580906740" sldId="355"/>
            <ac:spMk id="3" creationId="{AFC8B46C-1625-EB3B-6029-BADB65D67CF8}"/>
          </ac:spMkLst>
        </pc:spChg>
        <pc:spChg chg="add mod">
          <ac:chgData name="Caroline Prodger" userId="e4ef2e75-b60b-401b-8ebe-291bdcf405f4" providerId="ADAL" clId="{69532429-6A59-4C13-A2CC-7C6010598754}" dt="2022-06-30T14:31:04.530" v="1018" actId="20577"/>
          <ac:spMkLst>
            <pc:docMk/>
            <pc:sldMk cId="580906740" sldId="355"/>
            <ac:spMk id="4" creationId="{D274623B-BE9A-8B83-96F0-8A115071930F}"/>
          </ac:spMkLst>
        </pc:spChg>
        <pc:spChg chg="add mod">
          <ac:chgData name="Caroline Prodger" userId="e4ef2e75-b60b-401b-8ebe-291bdcf405f4" providerId="ADAL" clId="{69532429-6A59-4C13-A2CC-7C6010598754}" dt="2022-06-30T15:59:08.658" v="1603" actId="1076"/>
          <ac:spMkLst>
            <pc:docMk/>
            <pc:sldMk cId="580906740" sldId="355"/>
            <ac:spMk id="5" creationId="{668B5157-0927-4AF8-89EB-E10B5F44FFEB}"/>
          </ac:spMkLst>
        </pc:spChg>
        <pc:spChg chg="add mod">
          <ac:chgData name="Caroline Prodger" userId="e4ef2e75-b60b-401b-8ebe-291bdcf405f4" providerId="ADAL" clId="{69532429-6A59-4C13-A2CC-7C6010598754}" dt="2022-06-30T15:59:24.334" v="1606" actId="1076"/>
          <ac:spMkLst>
            <pc:docMk/>
            <pc:sldMk cId="580906740" sldId="355"/>
            <ac:spMk id="6" creationId="{5063C427-75FA-B620-04C9-F078406FF4E8}"/>
          </ac:spMkLst>
        </pc:spChg>
        <pc:spChg chg="add mod">
          <ac:chgData name="Caroline Prodger" userId="e4ef2e75-b60b-401b-8ebe-291bdcf405f4" providerId="ADAL" clId="{69532429-6A59-4C13-A2CC-7C6010598754}" dt="2022-06-30T15:59:14.074" v="1604" actId="14100"/>
          <ac:spMkLst>
            <pc:docMk/>
            <pc:sldMk cId="580906740" sldId="355"/>
            <ac:spMk id="7" creationId="{2D8A58F5-7338-DC32-B9F4-46FF3422CC94}"/>
          </ac:spMkLst>
        </pc:spChg>
        <pc:spChg chg="add mod">
          <ac:chgData name="Caroline Prodger" userId="e4ef2e75-b60b-401b-8ebe-291bdcf405f4" providerId="ADAL" clId="{69532429-6A59-4C13-A2CC-7C6010598754}" dt="2022-06-30T15:59:00.807" v="1601" actId="14100"/>
          <ac:spMkLst>
            <pc:docMk/>
            <pc:sldMk cId="580906740" sldId="355"/>
            <ac:spMk id="8" creationId="{51D5C86B-4534-FD2A-D09A-DEAF708B28E8}"/>
          </ac:spMkLst>
        </pc:spChg>
        <pc:spChg chg="add mod">
          <ac:chgData name="Caroline Prodger" userId="e4ef2e75-b60b-401b-8ebe-291bdcf405f4" providerId="ADAL" clId="{69532429-6A59-4C13-A2CC-7C6010598754}" dt="2022-06-30T15:55:14.378" v="1561" actId="1076"/>
          <ac:spMkLst>
            <pc:docMk/>
            <pc:sldMk cId="580906740" sldId="355"/>
            <ac:spMk id="11" creationId="{BB37CF10-E34E-80B5-8C29-253E71698C09}"/>
          </ac:spMkLst>
        </pc:spChg>
        <pc:spChg chg="add del mod">
          <ac:chgData name="Caroline Prodger" userId="e4ef2e75-b60b-401b-8ebe-291bdcf405f4" providerId="ADAL" clId="{69532429-6A59-4C13-A2CC-7C6010598754}" dt="2022-06-30T15:58:26.018" v="1563" actId="478"/>
          <ac:spMkLst>
            <pc:docMk/>
            <pc:sldMk cId="580906740" sldId="355"/>
            <ac:spMk id="12" creationId="{C2573085-49F9-AED4-BF09-5972D4C38D18}"/>
          </ac:spMkLst>
        </pc:spChg>
        <pc:spChg chg="add mod">
          <ac:chgData name="Caroline Prodger" userId="e4ef2e75-b60b-401b-8ebe-291bdcf405f4" providerId="ADAL" clId="{69532429-6A59-4C13-A2CC-7C6010598754}" dt="2022-06-30T15:59:42.598" v="1610" actId="1076"/>
          <ac:spMkLst>
            <pc:docMk/>
            <pc:sldMk cId="580906740" sldId="355"/>
            <ac:spMk id="13" creationId="{6BCE9C5B-27EB-FBBB-A2A2-9DE46227E828}"/>
          </ac:spMkLst>
        </pc:spChg>
        <pc:picChg chg="add mod">
          <ac:chgData name="Caroline Prodger" userId="e4ef2e75-b60b-401b-8ebe-291bdcf405f4" providerId="ADAL" clId="{69532429-6A59-4C13-A2CC-7C6010598754}" dt="2022-06-30T15:55:00.194" v="1545" actId="1076"/>
          <ac:picMkLst>
            <pc:docMk/>
            <pc:sldMk cId="580906740" sldId="355"/>
            <ac:picMk id="10" creationId="{8C087CFB-9961-E40F-98BF-ED9058D7559A}"/>
          </ac:picMkLst>
        </pc:picChg>
        <pc:picChg chg="add mod">
          <ac:chgData name="Caroline Prodger" userId="e4ef2e75-b60b-401b-8ebe-291bdcf405f4" providerId="ADAL" clId="{69532429-6A59-4C13-A2CC-7C6010598754}" dt="2022-06-30T15:59:44.815" v="1611" actId="1076"/>
          <ac:picMkLst>
            <pc:docMk/>
            <pc:sldMk cId="580906740" sldId="355"/>
            <ac:picMk id="15" creationId="{DA04E39A-C474-7D84-9B6C-D1B19F64BD59}"/>
          </ac:picMkLst>
        </pc:picChg>
      </pc:sldChg>
      <pc:sldChg chg="addSp delSp modSp new del mod">
        <pc:chgData name="Caroline Prodger" userId="e4ef2e75-b60b-401b-8ebe-291bdcf405f4" providerId="ADAL" clId="{69532429-6A59-4C13-A2CC-7C6010598754}" dt="2022-06-30T14:59:40.373" v="1174" actId="2696"/>
        <pc:sldMkLst>
          <pc:docMk/>
          <pc:sldMk cId="3428325480" sldId="356"/>
        </pc:sldMkLst>
        <pc:spChg chg="del">
          <ac:chgData name="Caroline Prodger" userId="e4ef2e75-b60b-401b-8ebe-291bdcf405f4" providerId="ADAL" clId="{69532429-6A59-4C13-A2CC-7C6010598754}" dt="2022-06-30T14:52:38.695" v="1100" actId="478"/>
          <ac:spMkLst>
            <pc:docMk/>
            <pc:sldMk cId="3428325480" sldId="356"/>
            <ac:spMk id="3" creationId="{A82C04F0-B32F-E0AE-4B87-3C10DD691590}"/>
          </ac:spMkLst>
        </pc:spChg>
        <pc:spChg chg="add mod">
          <ac:chgData name="Caroline Prodger" userId="e4ef2e75-b60b-401b-8ebe-291bdcf405f4" providerId="ADAL" clId="{69532429-6A59-4C13-A2CC-7C6010598754}" dt="2022-06-30T14:57:01.350" v="1129" actId="255"/>
          <ac:spMkLst>
            <pc:docMk/>
            <pc:sldMk cId="3428325480" sldId="356"/>
            <ac:spMk id="6" creationId="{1D143928-AFEE-1531-0705-3E481643D9E8}"/>
          </ac:spMkLst>
        </pc:spChg>
        <pc:picChg chg="add del mod">
          <ac:chgData name="Caroline Prodger" userId="e4ef2e75-b60b-401b-8ebe-291bdcf405f4" providerId="ADAL" clId="{69532429-6A59-4C13-A2CC-7C6010598754}" dt="2022-06-30T14:57:22.712" v="1133" actId="21"/>
          <ac:picMkLst>
            <pc:docMk/>
            <pc:sldMk cId="3428325480" sldId="356"/>
            <ac:picMk id="5" creationId="{CCBB22E0-C111-851B-766B-8B2204393744}"/>
          </ac:picMkLst>
        </pc:picChg>
      </pc:sldChg>
      <pc:sldChg chg="addSp modSp new mod">
        <pc:chgData name="Caroline Prodger" userId="e4ef2e75-b60b-401b-8ebe-291bdcf405f4" providerId="ADAL" clId="{69532429-6A59-4C13-A2CC-7C6010598754}" dt="2022-07-01T12:52:33.856" v="1802" actId="20577"/>
        <pc:sldMkLst>
          <pc:docMk/>
          <pc:sldMk cId="3727003321" sldId="356"/>
        </pc:sldMkLst>
        <pc:spChg chg="mod">
          <ac:chgData name="Caroline Prodger" userId="e4ef2e75-b60b-401b-8ebe-291bdcf405f4" providerId="ADAL" clId="{69532429-6A59-4C13-A2CC-7C6010598754}" dt="2022-07-01T12:51:02.836" v="1627" actId="20577"/>
          <ac:spMkLst>
            <pc:docMk/>
            <pc:sldMk cId="3727003321" sldId="356"/>
            <ac:spMk id="2" creationId="{A5B67D40-63C0-89C4-2EFA-1EB1025CBC2F}"/>
          </ac:spMkLst>
        </pc:spChg>
        <pc:spChg chg="mod">
          <ac:chgData name="Caroline Prodger" userId="e4ef2e75-b60b-401b-8ebe-291bdcf405f4" providerId="ADAL" clId="{69532429-6A59-4C13-A2CC-7C6010598754}" dt="2022-07-01T12:52:33.856" v="1802" actId="20577"/>
          <ac:spMkLst>
            <pc:docMk/>
            <pc:sldMk cId="3727003321" sldId="356"/>
            <ac:spMk id="3" creationId="{C1E034D4-400E-216F-91F4-FC95D8F656EC}"/>
          </ac:spMkLst>
        </pc:spChg>
        <pc:picChg chg="add mod">
          <ac:chgData name="Caroline Prodger" userId="e4ef2e75-b60b-401b-8ebe-291bdcf405f4" providerId="ADAL" clId="{69532429-6A59-4C13-A2CC-7C6010598754}" dt="2022-07-01T12:52:18.276" v="1787" actId="14100"/>
          <ac:picMkLst>
            <pc:docMk/>
            <pc:sldMk cId="3727003321" sldId="356"/>
            <ac:picMk id="5" creationId="{03E269FD-EDF8-E112-BA1C-B214296BE47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54625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35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of handle of cutters from RS online (https://uk.rs-online.com/web/p/cutters/9111073).</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980004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27219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42181" y="151155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Working within the engineering and</a:t>
            </a:r>
            <a:br>
              <a:rPr lang="en-GB" sz="2400" b="1" dirty="0"/>
            </a:br>
            <a:r>
              <a:rPr lang="en-GB" sz="2400" b="1" dirty="0"/>
              <a:t>manufacturing sectors</a:t>
            </a:r>
          </a:p>
        </p:txBody>
      </p:sp>
      <p:sp>
        <p:nvSpPr>
          <p:cNvPr id="2053" name="Rectangle 15"/>
          <p:cNvSpPr>
            <a:spLocks noGrp="1" noChangeArrowheads="1"/>
          </p:cNvSpPr>
          <p:nvPr>
            <p:ph type="title"/>
          </p:nvPr>
        </p:nvSpPr>
        <p:spPr>
          <a:xfrm>
            <a:off x="342181" y="2567796"/>
            <a:ext cx="8153400" cy="861204"/>
          </a:xfrm>
        </p:spPr>
        <p:txBody>
          <a:bodyPr anchor="t"/>
          <a:lstStyle/>
          <a:p>
            <a:r>
              <a:rPr lang="en-GB" dirty="0">
                <a:solidFill>
                  <a:schemeClr val="tx1"/>
                </a:solidFill>
                <a:ea typeface="ＭＳ Ｐゴシック"/>
                <a:cs typeface="Arial"/>
              </a:rPr>
              <a:t>1.2 The role of maintenance, repair and installation in engineering</a:t>
            </a:r>
            <a:br>
              <a:rPr lang="en-GB" dirty="0">
                <a:ea typeface="ＭＳ Ｐゴシック"/>
                <a:cs typeface="Arial"/>
              </a:rPr>
            </a:br>
            <a:br>
              <a:rPr lang="en-GB" dirty="0">
                <a:ea typeface="ＭＳ Ｐゴシック"/>
                <a:cs typeface="Arial"/>
              </a:rPr>
            </a:br>
            <a:r>
              <a:rPr lang="en-GB" dirty="0">
                <a:ea typeface="ＭＳ Ｐゴシック"/>
                <a:cs typeface="Arial"/>
              </a:rPr>
              <a:t>PowerPoint 6: Tools, equipment and measuring devices</a:t>
            </a:r>
            <a:endParaRPr lang="en-US" dirty="0">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16" y="1008000"/>
            <a:ext cx="7952548" cy="382588"/>
          </a:xfrm>
        </p:spPr>
        <p:txBody>
          <a:bodyPr/>
          <a:lstStyle/>
          <a:p>
            <a:r>
              <a:rPr lang="en-US" dirty="0">
                <a:ea typeface="ＭＳ Ｐゴシック"/>
              </a:rPr>
              <a:t>Insulated tools</a:t>
            </a:r>
            <a:endParaRPr lang="en-US" dirty="0"/>
          </a:p>
        </p:txBody>
      </p:sp>
      <p:sp>
        <p:nvSpPr>
          <p:cNvPr id="4" name="TextBox 3">
            <a:extLst>
              <a:ext uri="{FF2B5EF4-FFF2-40B4-BE49-F238E27FC236}">
                <a16:creationId xmlns:a16="http://schemas.microsoft.com/office/drawing/2014/main" id="{41223F60-020B-90FC-FF48-FB33E070BD20}"/>
              </a:ext>
            </a:extLst>
          </p:cNvPr>
          <p:cNvSpPr txBox="1"/>
          <p:nvPr/>
        </p:nvSpPr>
        <p:spPr>
          <a:xfrm>
            <a:off x="462116" y="1506201"/>
            <a:ext cx="4729316"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Electrical engineers use </a:t>
            </a:r>
            <a:r>
              <a:rPr lang="en-GB" b="1" dirty="0">
                <a:latin typeface="Arial"/>
                <a:ea typeface="ＭＳ Ｐゴシック"/>
                <a:cs typeface="Arial"/>
              </a:rPr>
              <a:t>insulated tools</a:t>
            </a:r>
            <a:r>
              <a:rPr lang="en-GB" dirty="0">
                <a:latin typeface="Arial"/>
                <a:ea typeface="ＭＳ Ｐゴシック"/>
                <a:cs typeface="Arial"/>
              </a:rPr>
              <a:t> designed to protect against injury in the event of making contact with an energised source. </a:t>
            </a:r>
          </a:p>
          <a:p>
            <a:endParaRPr lang="en-GB" dirty="0">
              <a:latin typeface="Arial"/>
              <a:ea typeface="ＭＳ Ｐゴシック"/>
              <a:cs typeface="Arial"/>
            </a:endParaRPr>
          </a:p>
          <a:p>
            <a:r>
              <a:rPr lang="en-GB" dirty="0">
                <a:latin typeface="Arial"/>
                <a:ea typeface="ＭＳ Ｐゴシック"/>
                <a:cs typeface="Arial"/>
              </a:rPr>
              <a:t>Every insulated tool must be marked with the year it was insulated and an official 1,000V rating symbol, which ensures the engineer will be protected for live use up to 1,000V AC or 1,500V DC.</a:t>
            </a:r>
            <a:endParaRPr lang="en-GB" dirty="0">
              <a:cs typeface="Arial"/>
            </a:endParaRPr>
          </a:p>
        </p:txBody>
      </p:sp>
      <p:pic>
        <p:nvPicPr>
          <p:cNvPr id="6" name="Picture 5" descr="A picture containing lawn mower&#10;&#10;Description automatically generated">
            <a:extLst>
              <a:ext uri="{FF2B5EF4-FFF2-40B4-BE49-F238E27FC236}">
                <a16:creationId xmlns:a16="http://schemas.microsoft.com/office/drawing/2014/main" id="{A082D360-5D13-CE63-5C6D-70DDBD19BAC4}"/>
              </a:ext>
            </a:extLst>
          </p:cNvPr>
          <p:cNvPicPr>
            <a:picLocks noChangeAspect="1"/>
          </p:cNvPicPr>
          <p:nvPr/>
        </p:nvPicPr>
        <p:blipFill>
          <a:blip r:embed="rId3"/>
          <a:stretch>
            <a:fillRect/>
          </a:stretch>
        </p:blipFill>
        <p:spPr>
          <a:xfrm>
            <a:off x="5573268" y="1555458"/>
            <a:ext cx="2841396" cy="1898053"/>
          </a:xfrm>
          <a:prstGeom prst="rect">
            <a:avLst/>
          </a:prstGeom>
        </p:spPr>
      </p:pic>
      <p:pic>
        <p:nvPicPr>
          <p:cNvPr id="5" name="Picture 4">
            <a:extLst>
              <a:ext uri="{FF2B5EF4-FFF2-40B4-BE49-F238E27FC236}">
                <a16:creationId xmlns:a16="http://schemas.microsoft.com/office/drawing/2014/main" id="{02AB5C00-FEB8-657B-A483-0F63C59BFB74}"/>
              </a:ext>
            </a:extLst>
          </p:cNvPr>
          <p:cNvPicPr>
            <a:picLocks noChangeAspect="1"/>
          </p:cNvPicPr>
          <p:nvPr/>
        </p:nvPicPr>
        <p:blipFill>
          <a:blip r:embed="rId4"/>
          <a:stretch>
            <a:fillRect/>
          </a:stretch>
        </p:blipFill>
        <p:spPr>
          <a:xfrm>
            <a:off x="5573268" y="3677560"/>
            <a:ext cx="2956171" cy="16132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3460F-899C-0801-7662-FE6A1ED07650}"/>
              </a:ext>
            </a:extLst>
          </p:cNvPr>
          <p:cNvSpPr>
            <a:spLocks noGrp="1"/>
          </p:cNvSpPr>
          <p:nvPr>
            <p:ph type="title"/>
          </p:nvPr>
        </p:nvSpPr>
        <p:spPr/>
        <p:txBody>
          <a:bodyPr/>
          <a:lstStyle/>
          <a:p>
            <a:r>
              <a:rPr lang="en-US" dirty="0"/>
              <a:t>Tools for electronics</a:t>
            </a:r>
            <a:endParaRPr lang="en-GB" dirty="0"/>
          </a:p>
        </p:txBody>
      </p:sp>
      <p:sp>
        <p:nvSpPr>
          <p:cNvPr id="5" name="TextBox 4">
            <a:extLst>
              <a:ext uri="{FF2B5EF4-FFF2-40B4-BE49-F238E27FC236}">
                <a16:creationId xmlns:a16="http://schemas.microsoft.com/office/drawing/2014/main" id="{668B5157-0927-4AF8-89EB-E10B5F44FFEB}"/>
              </a:ext>
            </a:extLst>
          </p:cNvPr>
          <p:cNvSpPr txBox="1"/>
          <p:nvPr/>
        </p:nvSpPr>
        <p:spPr>
          <a:xfrm>
            <a:off x="457200" y="4100991"/>
            <a:ext cx="2834704"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Wire strippers</a:t>
            </a:r>
          </a:p>
          <a:p>
            <a:pPr algn="ctr"/>
            <a:r>
              <a:rPr lang="en-US" dirty="0"/>
              <a:t>Wire cutters</a:t>
            </a:r>
          </a:p>
          <a:p>
            <a:pPr algn="ctr"/>
            <a:r>
              <a:rPr lang="en-US" dirty="0"/>
              <a:t>Wire gauge</a:t>
            </a:r>
          </a:p>
          <a:p>
            <a:pPr algn="ctr"/>
            <a:r>
              <a:rPr lang="en-US" dirty="0"/>
              <a:t>Wire crimps and tooling</a:t>
            </a:r>
            <a:endParaRPr lang="en-GB" dirty="0"/>
          </a:p>
        </p:txBody>
      </p:sp>
      <p:sp>
        <p:nvSpPr>
          <p:cNvPr id="6" name="TextBox 5">
            <a:extLst>
              <a:ext uri="{FF2B5EF4-FFF2-40B4-BE49-F238E27FC236}">
                <a16:creationId xmlns:a16="http://schemas.microsoft.com/office/drawing/2014/main" id="{5063C427-75FA-B620-04C9-F078406FF4E8}"/>
              </a:ext>
            </a:extLst>
          </p:cNvPr>
          <p:cNvSpPr txBox="1"/>
          <p:nvPr/>
        </p:nvSpPr>
        <p:spPr>
          <a:xfrm>
            <a:off x="6107731" y="3793215"/>
            <a:ext cx="2579068"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Voltage tester</a:t>
            </a:r>
          </a:p>
          <a:p>
            <a:pPr algn="ctr"/>
            <a:r>
              <a:rPr lang="en-US" dirty="0"/>
              <a:t>Multifunctional tester</a:t>
            </a:r>
          </a:p>
          <a:p>
            <a:pPr algn="ctr"/>
            <a:r>
              <a:rPr lang="en-US" dirty="0"/>
              <a:t>16A socket tester 230V</a:t>
            </a:r>
          </a:p>
          <a:p>
            <a:pPr algn="ctr"/>
            <a:r>
              <a:rPr lang="en-US" dirty="0"/>
              <a:t>Potable appliance tester</a:t>
            </a:r>
            <a:endParaRPr lang="en-GB" dirty="0"/>
          </a:p>
        </p:txBody>
      </p:sp>
      <p:sp>
        <p:nvSpPr>
          <p:cNvPr id="7" name="TextBox 6">
            <a:extLst>
              <a:ext uri="{FF2B5EF4-FFF2-40B4-BE49-F238E27FC236}">
                <a16:creationId xmlns:a16="http://schemas.microsoft.com/office/drawing/2014/main" id="{2D8A58F5-7338-DC32-B9F4-46FF3422CC94}"/>
              </a:ext>
            </a:extLst>
          </p:cNvPr>
          <p:cNvSpPr txBox="1"/>
          <p:nvPr/>
        </p:nvSpPr>
        <p:spPr>
          <a:xfrm>
            <a:off x="6029111" y="1734312"/>
            <a:ext cx="2579068"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Insulated screwdriver</a:t>
            </a:r>
          </a:p>
          <a:p>
            <a:pPr algn="ctr"/>
            <a:r>
              <a:rPr lang="en-US" dirty="0">
                <a:ea typeface="ＭＳ Ｐゴシック"/>
              </a:rPr>
              <a:t>Insulated pliers</a:t>
            </a:r>
            <a:endParaRPr lang="en-US" dirty="0"/>
          </a:p>
          <a:p>
            <a:endParaRPr lang="en-GB" dirty="0"/>
          </a:p>
        </p:txBody>
      </p:sp>
      <p:sp>
        <p:nvSpPr>
          <p:cNvPr id="8" name="TextBox 7">
            <a:extLst>
              <a:ext uri="{FF2B5EF4-FFF2-40B4-BE49-F238E27FC236}">
                <a16:creationId xmlns:a16="http://schemas.microsoft.com/office/drawing/2014/main" id="{51D5C86B-4534-FD2A-D09A-DEAF708B28E8}"/>
              </a:ext>
            </a:extLst>
          </p:cNvPr>
          <p:cNvSpPr txBox="1"/>
          <p:nvPr/>
        </p:nvSpPr>
        <p:spPr>
          <a:xfrm>
            <a:off x="420310" y="1730663"/>
            <a:ext cx="2834705"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Clamp meter</a:t>
            </a:r>
          </a:p>
          <a:p>
            <a:pPr algn="ctr"/>
            <a:r>
              <a:rPr lang="en-US" dirty="0"/>
              <a:t>Insulation/electrical tape</a:t>
            </a:r>
          </a:p>
          <a:p>
            <a:pPr algn="ctr"/>
            <a:r>
              <a:rPr lang="en-US" dirty="0"/>
              <a:t>Labelling machine</a:t>
            </a:r>
          </a:p>
          <a:p>
            <a:pPr algn="ctr"/>
            <a:r>
              <a:rPr lang="en-US" dirty="0"/>
              <a:t>Conduit/pipe bender</a:t>
            </a:r>
            <a:endParaRPr lang="en-GB" dirty="0"/>
          </a:p>
        </p:txBody>
      </p:sp>
      <p:sp>
        <p:nvSpPr>
          <p:cNvPr id="11" name="TextBox 10">
            <a:extLst>
              <a:ext uri="{FF2B5EF4-FFF2-40B4-BE49-F238E27FC236}">
                <a16:creationId xmlns:a16="http://schemas.microsoft.com/office/drawing/2014/main" id="{BB37CF10-E34E-80B5-8C29-253E71698C09}"/>
              </a:ext>
            </a:extLst>
          </p:cNvPr>
          <p:cNvSpPr txBox="1"/>
          <p:nvPr/>
        </p:nvSpPr>
        <p:spPr>
          <a:xfrm>
            <a:off x="4006412" y="3364566"/>
            <a:ext cx="1391728" cy="307777"/>
          </a:xfrm>
          <a:prstGeom prst="rect">
            <a:avLst/>
          </a:prstGeom>
          <a:noFill/>
        </p:spPr>
        <p:txBody>
          <a:bodyPr wrap="square" rtlCol="0">
            <a:spAutoFit/>
          </a:bodyPr>
          <a:lstStyle/>
          <a:p>
            <a:r>
              <a:rPr lang="en-US" sz="1400" dirty="0"/>
              <a:t>Insulated pliers</a:t>
            </a:r>
            <a:endParaRPr lang="en-GB" sz="1400" dirty="0"/>
          </a:p>
        </p:txBody>
      </p:sp>
      <p:sp>
        <p:nvSpPr>
          <p:cNvPr id="13" name="TextBox 12">
            <a:extLst>
              <a:ext uri="{FF2B5EF4-FFF2-40B4-BE49-F238E27FC236}">
                <a16:creationId xmlns:a16="http://schemas.microsoft.com/office/drawing/2014/main" id="{6BCE9C5B-27EB-FBBB-A2A2-9DE46227E828}"/>
              </a:ext>
            </a:extLst>
          </p:cNvPr>
          <p:cNvSpPr txBox="1"/>
          <p:nvPr/>
        </p:nvSpPr>
        <p:spPr>
          <a:xfrm>
            <a:off x="4053115" y="5456795"/>
            <a:ext cx="1391728" cy="307777"/>
          </a:xfrm>
          <a:prstGeom prst="rect">
            <a:avLst/>
          </a:prstGeom>
          <a:noFill/>
        </p:spPr>
        <p:txBody>
          <a:bodyPr wrap="square" rtlCol="0">
            <a:spAutoFit/>
          </a:bodyPr>
          <a:lstStyle/>
          <a:p>
            <a:r>
              <a:rPr lang="en-US" sz="1400" dirty="0"/>
              <a:t>Voltage tester</a:t>
            </a:r>
            <a:endParaRPr lang="en-GB" sz="1400" dirty="0"/>
          </a:p>
        </p:txBody>
      </p:sp>
      <p:pic>
        <p:nvPicPr>
          <p:cNvPr id="15" name="Picture 14" descr="A picture containing tool&#10;&#10;Description automatically generated">
            <a:extLst>
              <a:ext uri="{FF2B5EF4-FFF2-40B4-BE49-F238E27FC236}">
                <a16:creationId xmlns:a16="http://schemas.microsoft.com/office/drawing/2014/main" id="{DA04E39A-C474-7D84-9B6C-D1B19F64BD59}"/>
              </a:ext>
            </a:extLst>
          </p:cNvPr>
          <p:cNvPicPr>
            <a:picLocks noChangeAspect="1"/>
          </p:cNvPicPr>
          <p:nvPr/>
        </p:nvPicPr>
        <p:blipFill>
          <a:blip r:embed="rId2"/>
          <a:stretch>
            <a:fillRect/>
          </a:stretch>
        </p:blipFill>
        <p:spPr>
          <a:xfrm>
            <a:off x="3370524" y="3675029"/>
            <a:ext cx="2658587" cy="176530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437" y="1997864"/>
            <a:ext cx="2143125" cy="1364015"/>
          </a:xfrm>
          <a:prstGeom prst="rect">
            <a:avLst/>
          </a:prstGeom>
        </p:spPr>
      </p:pic>
    </p:spTree>
    <p:extLst>
      <p:ext uri="{BB962C8B-B14F-4D97-AF65-F5344CB8AC3E}">
        <p14:creationId xmlns:p14="http://schemas.microsoft.com/office/powerpoint/2010/main" val="580906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CAFD8-3821-F20A-FE58-8722FF304E9E}"/>
              </a:ext>
            </a:extLst>
          </p:cNvPr>
          <p:cNvSpPr>
            <a:spLocks noGrp="1"/>
          </p:cNvSpPr>
          <p:nvPr>
            <p:ph type="title"/>
          </p:nvPr>
        </p:nvSpPr>
        <p:spPr/>
        <p:txBody>
          <a:bodyPr/>
          <a:lstStyle/>
          <a:p>
            <a:r>
              <a:rPr lang="en-US" dirty="0"/>
              <a:t>Software tools </a:t>
            </a:r>
            <a:endParaRPr lang="en-GB" dirty="0"/>
          </a:p>
        </p:txBody>
      </p:sp>
      <p:sp>
        <p:nvSpPr>
          <p:cNvPr id="3" name="Content Placeholder 2">
            <a:extLst>
              <a:ext uri="{FF2B5EF4-FFF2-40B4-BE49-F238E27FC236}">
                <a16:creationId xmlns:a16="http://schemas.microsoft.com/office/drawing/2014/main" id="{A0B405A4-6309-5808-CAC8-D24A1C62E499}"/>
              </a:ext>
            </a:extLst>
          </p:cNvPr>
          <p:cNvSpPr>
            <a:spLocks noGrp="1"/>
          </p:cNvSpPr>
          <p:nvPr>
            <p:ph sz="quarter" idx="10"/>
          </p:nvPr>
        </p:nvSpPr>
        <p:spPr/>
        <p:txBody>
          <a:bodyPr/>
          <a:lstStyle/>
          <a:p>
            <a:r>
              <a:rPr lang="en-US" dirty="0"/>
              <a:t>Engineers will also use </a:t>
            </a:r>
            <a:r>
              <a:rPr lang="en-US" b="1" dirty="0"/>
              <a:t>software tools</a:t>
            </a:r>
            <a:r>
              <a:rPr lang="en-US" dirty="0"/>
              <a:t> such as </a:t>
            </a:r>
            <a:r>
              <a:rPr lang="en-US" b="1" dirty="0"/>
              <a:t>computer-aided design (CAD)</a:t>
            </a:r>
            <a:r>
              <a:rPr lang="en-US" dirty="0"/>
              <a:t>, </a:t>
            </a:r>
            <a:r>
              <a:rPr lang="en-GB" b="1" dirty="0">
                <a:ea typeface="+mn-lt"/>
                <a:cs typeface="+mn-lt"/>
              </a:rPr>
              <a:t>computer-aided manufacturing (</a:t>
            </a:r>
            <a:r>
              <a:rPr lang="en-US" b="1" dirty="0"/>
              <a:t>CAM)</a:t>
            </a:r>
            <a:r>
              <a:rPr lang="en-US" dirty="0"/>
              <a:t> and 3D printing tools. Many different packages are available, and some examples are shown in the table.</a:t>
            </a:r>
          </a:p>
          <a:p>
            <a:endParaRPr lang="en-GB" dirty="0"/>
          </a:p>
        </p:txBody>
      </p:sp>
      <p:graphicFrame>
        <p:nvGraphicFramePr>
          <p:cNvPr id="4" name="Table 14">
            <a:extLst>
              <a:ext uri="{FF2B5EF4-FFF2-40B4-BE49-F238E27FC236}">
                <a16:creationId xmlns:a16="http://schemas.microsoft.com/office/drawing/2014/main" id="{3F549AE7-F258-D466-266B-8CFE53085388}"/>
              </a:ext>
            </a:extLst>
          </p:cNvPr>
          <p:cNvGraphicFramePr>
            <a:graphicFrameLocks noGrp="1"/>
          </p:cNvGraphicFramePr>
          <p:nvPr>
            <p:extLst>
              <p:ext uri="{D42A27DB-BD31-4B8C-83A1-F6EECF244321}">
                <p14:modId xmlns:p14="http://schemas.microsoft.com/office/powerpoint/2010/main" val="1559360566"/>
              </p:ext>
            </p:extLst>
          </p:nvPr>
        </p:nvGraphicFramePr>
        <p:xfrm>
          <a:off x="978471" y="3429000"/>
          <a:ext cx="7187058" cy="1446075"/>
        </p:xfrm>
        <a:graphic>
          <a:graphicData uri="http://schemas.openxmlformats.org/drawingml/2006/table">
            <a:tbl>
              <a:tblPr firstRow="1" bandRow="1">
                <a:tableStyleId>{5C22544A-7EE6-4342-B048-85BDC9FD1C3A}</a:tableStyleId>
              </a:tblPr>
              <a:tblGrid>
                <a:gridCol w="1509981">
                  <a:extLst>
                    <a:ext uri="{9D8B030D-6E8A-4147-A177-3AD203B41FA5}">
                      <a16:colId xmlns:a16="http://schemas.microsoft.com/office/drawing/2014/main" val="1056730884"/>
                    </a:ext>
                  </a:extLst>
                </a:gridCol>
                <a:gridCol w="2083547">
                  <a:extLst>
                    <a:ext uri="{9D8B030D-6E8A-4147-A177-3AD203B41FA5}">
                      <a16:colId xmlns:a16="http://schemas.microsoft.com/office/drawing/2014/main" val="1870297449"/>
                    </a:ext>
                  </a:extLst>
                </a:gridCol>
                <a:gridCol w="1796765">
                  <a:extLst>
                    <a:ext uri="{9D8B030D-6E8A-4147-A177-3AD203B41FA5}">
                      <a16:colId xmlns:a16="http://schemas.microsoft.com/office/drawing/2014/main" val="1072309087"/>
                    </a:ext>
                  </a:extLst>
                </a:gridCol>
                <a:gridCol w="1796765">
                  <a:extLst>
                    <a:ext uri="{9D8B030D-6E8A-4147-A177-3AD203B41FA5}">
                      <a16:colId xmlns:a16="http://schemas.microsoft.com/office/drawing/2014/main" val="725659352"/>
                    </a:ext>
                  </a:extLst>
                </a:gridCol>
              </a:tblGrid>
              <a:tr h="482025">
                <a:tc>
                  <a:txBody>
                    <a:bodyPr/>
                    <a:lstStyle/>
                    <a:p>
                      <a:r>
                        <a:rPr lang="en-GB" dirty="0">
                          <a:solidFill>
                            <a:schemeClr val="tx1"/>
                          </a:solidFill>
                        </a:rPr>
                        <a:t>CAD</a:t>
                      </a:r>
                    </a:p>
                  </a:txBody>
                  <a:tcPr/>
                </a:tc>
                <a:tc>
                  <a:txBody>
                    <a:bodyPr/>
                    <a:lstStyle/>
                    <a:p>
                      <a:r>
                        <a:rPr lang="en-GB" b="0" dirty="0">
                          <a:solidFill>
                            <a:schemeClr val="tx1"/>
                          </a:solidFill>
                        </a:rPr>
                        <a:t>Solidworks</a:t>
                      </a:r>
                    </a:p>
                  </a:txBody>
                  <a:tcPr/>
                </a:tc>
                <a:tc>
                  <a:txBody>
                    <a:bodyPr/>
                    <a:lstStyle/>
                    <a:p>
                      <a:r>
                        <a:rPr lang="en-GB" b="0" dirty="0">
                          <a:solidFill>
                            <a:schemeClr val="tx1"/>
                          </a:solidFill>
                        </a:rPr>
                        <a:t>CATIA</a:t>
                      </a:r>
                    </a:p>
                  </a:txBody>
                  <a:tcPr/>
                </a:tc>
                <a:tc>
                  <a:txBody>
                    <a:bodyPr/>
                    <a:lstStyle/>
                    <a:p>
                      <a:pPr lvl="0">
                        <a:buNone/>
                      </a:pPr>
                      <a:r>
                        <a:rPr lang="en-GB" b="0" dirty="0">
                          <a:solidFill>
                            <a:schemeClr val="tx1"/>
                          </a:solidFill>
                        </a:rPr>
                        <a:t>Fusion 360</a:t>
                      </a:r>
                    </a:p>
                  </a:txBody>
                  <a:tcPr/>
                </a:tc>
                <a:extLst>
                  <a:ext uri="{0D108BD9-81ED-4DB2-BD59-A6C34878D82A}">
                    <a16:rowId xmlns:a16="http://schemas.microsoft.com/office/drawing/2014/main" val="926494228"/>
                  </a:ext>
                </a:extLst>
              </a:tr>
              <a:tr h="482025">
                <a:tc>
                  <a:txBody>
                    <a:bodyPr/>
                    <a:lstStyle/>
                    <a:p>
                      <a:r>
                        <a:rPr lang="en-GB" b="1" dirty="0"/>
                        <a:t>CAM</a:t>
                      </a:r>
                    </a:p>
                  </a:txBody>
                  <a:tcPr/>
                </a:tc>
                <a:tc>
                  <a:txBody>
                    <a:bodyPr/>
                    <a:lstStyle/>
                    <a:p>
                      <a:r>
                        <a:rPr lang="en-GB" dirty="0"/>
                        <a:t>SolidCAM</a:t>
                      </a:r>
                    </a:p>
                  </a:txBody>
                  <a:tcPr/>
                </a:tc>
                <a:tc>
                  <a:txBody>
                    <a:bodyPr/>
                    <a:lstStyle/>
                    <a:p>
                      <a:r>
                        <a:rPr lang="en-GB" dirty="0"/>
                        <a:t>CATIA</a:t>
                      </a:r>
                    </a:p>
                  </a:txBody>
                  <a:tcPr/>
                </a:tc>
                <a:tc>
                  <a:txBody>
                    <a:bodyPr/>
                    <a:lstStyle/>
                    <a:p>
                      <a:pPr lvl="0">
                        <a:buNone/>
                      </a:pPr>
                      <a:endParaRPr lang="en-GB" dirty="0"/>
                    </a:p>
                  </a:txBody>
                  <a:tcPr/>
                </a:tc>
                <a:extLst>
                  <a:ext uri="{0D108BD9-81ED-4DB2-BD59-A6C34878D82A}">
                    <a16:rowId xmlns:a16="http://schemas.microsoft.com/office/drawing/2014/main" val="1285956609"/>
                  </a:ext>
                </a:extLst>
              </a:tr>
              <a:tr h="482025">
                <a:tc>
                  <a:txBody>
                    <a:bodyPr/>
                    <a:lstStyle/>
                    <a:p>
                      <a:r>
                        <a:rPr lang="en-GB" b="1" dirty="0"/>
                        <a:t>3D print</a:t>
                      </a:r>
                    </a:p>
                  </a:txBody>
                  <a:tcPr/>
                </a:tc>
                <a:tc>
                  <a:txBody>
                    <a:bodyPr/>
                    <a:lstStyle/>
                    <a:p>
                      <a:r>
                        <a:rPr lang="en-GB" dirty="0"/>
                        <a:t>Solid edge</a:t>
                      </a:r>
                    </a:p>
                  </a:txBody>
                  <a:tcPr/>
                </a:tc>
                <a:tc>
                  <a:txBody>
                    <a:bodyPr/>
                    <a:lstStyle/>
                    <a:p>
                      <a:r>
                        <a:rPr lang="en-GB" dirty="0"/>
                        <a:t>TinkerCAD</a:t>
                      </a:r>
                    </a:p>
                  </a:txBody>
                  <a:tcPr/>
                </a:tc>
                <a:tc>
                  <a:txBody>
                    <a:bodyPr/>
                    <a:lstStyle/>
                    <a:p>
                      <a:pPr lvl="0">
                        <a:buNone/>
                      </a:pPr>
                      <a:r>
                        <a:rPr lang="en-GB" sz="1800" b="0" i="0" u="none" strike="noStrike" noProof="0" dirty="0">
                          <a:latin typeface="Arial"/>
                        </a:rPr>
                        <a:t>Fusion 360</a:t>
                      </a:r>
                      <a:endParaRPr lang="en-US" dirty="0"/>
                    </a:p>
                  </a:txBody>
                  <a:tcPr/>
                </a:tc>
                <a:extLst>
                  <a:ext uri="{0D108BD9-81ED-4DB2-BD59-A6C34878D82A}">
                    <a16:rowId xmlns:a16="http://schemas.microsoft.com/office/drawing/2014/main" val="3722006757"/>
                  </a:ext>
                </a:extLst>
              </a:tr>
            </a:tbl>
          </a:graphicData>
        </a:graphic>
      </p:graphicFrame>
    </p:spTree>
    <p:extLst>
      <p:ext uri="{BB962C8B-B14F-4D97-AF65-F5344CB8AC3E}">
        <p14:creationId xmlns:p14="http://schemas.microsoft.com/office/powerpoint/2010/main" val="235453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DE63A-9A5B-E3F3-8181-B44DDE35928F}"/>
              </a:ext>
            </a:extLst>
          </p:cNvPr>
          <p:cNvSpPr>
            <a:spLocks noGrp="1"/>
          </p:cNvSpPr>
          <p:nvPr>
            <p:ph type="title"/>
          </p:nvPr>
        </p:nvSpPr>
        <p:spPr/>
        <p:txBody>
          <a:bodyPr/>
          <a:lstStyle/>
          <a:p>
            <a:r>
              <a:rPr lang="en-US" dirty="0"/>
              <a:t>Equipment</a:t>
            </a:r>
            <a:endParaRPr lang="en-GB" dirty="0"/>
          </a:p>
        </p:txBody>
      </p:sp>
      <p:pic>
        <p:nvPicPr>
          <p:cNvPr id="4" name="Picture 3" descr="A machine on the white cover&#10;&#10;Description automatically generated with low confidence">
            <a:extLst>
              <a:ext uri="{FF2B5EF4-FFF2-40B4-BE49-F238E27FC236}">
                <a16:creationId xmlns:a16="http://schemas.microsoft.com/office/drawing/2014/main" id="{C1000E48-E6CE-ED4A-5FE1-68A48EC8DCB9}"/>
              </a:ext>
            </a:extLst>
          </p:cNvPr>
          <p:cNvPicPr>
            <a:picLocks noChangeAspect="1"/>
          </p:cNvPicPr>
          <p:nvPr/>
        </p:nvPicPr>
        <p:blipFill>
          <a:blip r:embed="rId2"/>
          <a:stretch>
            <a:fillRect/>
          </a:stretch>
        </p:blipFill>
        <p:spPr>
          <a:xfrm>
            <a:off x="5507420" y="3695876"/>
            <a:ext cx="3054236" cy="2040230"/>
          </a:xfrm>
          <a:prstGeom prst="rect">
            <a:avLst/>
          </a:prstGeom>
        </p:spPr>
      </p:pic>
      <p:pic>
        <p:nvPicPr>
          <p:cNvPr id="5" name="Picture 4" descr="A machine in a factory&#10;&#10;Description automatically generated with low confidence">
            <a:extLst>
              <a:ext uri="{FF2B5EF4-FFF2-40B4-BE49-F238E27FC236}">
                <a16:creationId xmlns:a16="http://schemas.microsoft.com/office/drawing/2014/main" id="{51764A32-80F7-7DB6-2425-9608FA5B425B}"/>
              </a:ext>
            </a:extLst>
          </p:cNvPr>
          <p:cNvPicPr>
            <a:picLocks noChangeAspect="1"/>
          </p:cNvPicPr>
          <p:nvPr/>
        </p:nvPicPr>
        <p:blipFill>
          <a:blip r:embed="rId3"/>
          <a:stretch>
            <a:fillRect/>
          </a:stretch>
        </p:blipFill>
        <p:spPr>
          <a:xfrm>
            <a:off x="5507420" y="1416593"/>
            <a:ext cx="2869049" cy="1914020"/>
          </a:xfrm>
          <a:prstGeom prst="rect">
            <a:avLst/>
          </a:prstGeom>
        </p:spPr>
      </p:pic>
      <p:sp>
        <p:nvSpPr>
          <p:cNvPr id="7" name="TextBox 6">
            <a:extLst>
              <a:ext uri="{FF2B5EF4-FFF2-40B4-BE49-F238E27FC236}">
                <a16:creationId xmlns:a16="http://schemas.microsoft.com/office/drawing/2014/main" id="{7181D291-CC3B-3C00-1303-DB7FEF68787B}"/>
              </a:ext>
            </a:extLst>
          </p:cNvPr>
          <p:cNvSpPr txBox="1"/>
          <p:nvPr/>
        </p:nvSpPr>
        <p:spPr>
          <a:xfrm>
            <a:off x="373117" y="1551499"/>
            <a:ext cx="4572000" cy="4221669"/>
          </a:xfrm>
          <a:prstGeom prst="rect">
            <a:avLst/>
          </a:prstGeom>
          <a:noFill/>
        </p:spPr>
        <p:txBody>
          <a:bodyPr wrap="square">
            <a:spAutoFit/>
          </a:bodyPr>
          <a:lstStyle/>
          <a:p>
            <a:pPr>
              <a:spcBef>
                <a:spcPts val="500"/>
              </a:spcBef>
              <a:spcAft>
                <a:spcPts val="500"/>
              </a:spcAft>
              <a:buClr>
                <a:srgbClr val="0077E3"/>
              </a:buClr>
            </a:pPr>
            <a:r>
              <a:rPr lang="en-GB" dirty="0">
                <a:ea typeface="+mn-lt"/>
                <a:cs typeface="+mn-lt"/>
              </a:rPr>
              <a:t>Equipment such as lathes and pillar drills can also be regarded as tools, but such items are generally fixed and non-portable, and may be installed during, or even be an integral part of, the construction of a building (depending on the use and size of plant/materials).</a:t>
            </a:r>
          </a:p>
          <a:p>
            <a:pPr>
              <a:spcBef>
                <a:spcPts val="500"/>
              </a:spcBef>
              <a:spcAft>
                <a:spcPts val="500"/>
              </a:spcAft>
              <a:buClr>
                <a:srgbClr val="0077E3"/>
              </a:buClr>
            </a:pPr>
            <a:r>
              <a:rPr lang="en-GB" dirty="0">
                <a:ea typeface="+mn-lt"/>
                <a:cs typeface="+mn-lt"/>
              </a:rPr>
              <a:t>Examples include </a:t>
            </a:r>
            <a:r>
              <a:rPr lang="en-GB" b="1" dirty="0">
                <a:ea typeface="+mn-lt"/>
                <a:cs typeface="+mn-lt"/>
              </a:rPr>
              <a:t>computer numerical control (CNC) </a:t>
            </a:r>
            <a:r>
              <a:rPr lang="en-GB" dirty="0">
                <a:ea typeface="+mn-lt"/>
                <a:cs typeface="+mn-lt"/>
              </a:rPr>
              <a:t>machinery, lathes and fixed equipment such as cranes, hoists, pumps and compressors.</a:t>
            </a:r>
          </a:p>
        </p:txBody>
      </p:sp>
      <p:sp>
        <p:nvSpPr>
          <p:cNvPr id="8" name="TextBox 7">
            <a:extLst>
              <a:ext uri="{FF2B5EF4-FFF2-40B4-BE49-F238E27FC236}">
                <a16:creationId xmlns:a16="http://schemas.microsoft.com/office/drawing/2014/main" id="{6B3D6A65-95C4-54E3-622A-F7D273F70336}"/>
              </a:ext>
            </a:extLst>
          </p:cNvPr>
          <p:cNvSpPr txBox="1"/>
          <p:nvPr/>
        </p:nvSpPr>
        <p:spPr>
          <a:xfrm>
            <a:off x="5397551" y="3414762"/>
            <a:ext cx="3273973" cy="338554"/>
          </a:xfrm>
          <a:prstGeom prst="rect">
            <a:avLst/>
          </a:prstGeom>
          <a:noFill/>
        </p:spPr>
        <p:txBody>
          <a:bodyPr wrap="square">
            <a:spAutoFit/>
          </a:bodyPr>
          <a:lstStyle/>
          <a:p>
            <a:pPr>
              <a:spcBef>
                <a:spcPts val="500"/>
              </a:spcBef>
              <a:spcAft>
                <a:spcPts val="500"/>
              </a:spcAft>
              <a:buClr>
                <a:srgbClr val="0077E3"/>
              </a:buClr>
            </a:pPr>
            <a:r>
              <a:rPr lang="en-GB" sz="1600" dirty="0">
                <a:ea typeface="+mn-lt"/>
                <a:cs typeface="+mn-lt"/>
              </a:rPr>
              <a:t>CNC/CAM machinery</a:t>
            </a:r>
          </a:p>
        </p:txBody>
      </p:sp>
      <p:sp>
        <p:nvSpPr>
          <p:cNvPr id="9" name="TextBox 8">
            <a:extLst>
              <a:ext uri="{FF2B5EF4-FFF2-40B4-BE49-F238E27FC236}">
                <a16:creationId xmlns:a16="http://schemas.microsoft.com/office/drawing/2014/main" id="{D5AC65E0-B6CE-656E-4C1C-557B24F522B4}"/>
              </a:ext>
            </a:extLst>
          </p:cNvPr>
          <p:cNvSpPr txBox="1"/>
          <p:nvPr/>
        </p:nvSpPr>
        <p:spPr>
          <a:xfrm>
            <a:off x="5412827" y="5494737"/>
            <a:ext cx="3273973" cy="338554"/>
          </a:xfrm>
          <a:prstGeom prst="rect">
            <a:avLst/>
          </a:prstGeom>
          <a:noFill/>
        </p:spPr>
        <p:txBody>
          <a:bodyPr wrap="square">
            <a:spAutoFit/>
          </a:bodyPr>
          <a:lstStyle/>
          <a:p>
            <a:pPr>
              <a:spcBef>
                <a:spcPts val="500"/>
              </a:spcBef>
              <a:spcAft>
                <a:spcPts val="500"/>
              </a:spcAft>
              <a:buClr>
                <a:srgbClr val="0077E3"/>
              </a:buClr>
            </a:pPr>
            <a:r>
              <a:rPr lang="en-GB" sz="1600" dirty="0">
                <a:ea typeface="+mn-lt"/>
                <a:cs typeface="+mn-lt"/>
              </a:rPr>
              <a:t>Modern lathe</a:t>
            </a:r>
          </a:p>
        </p:txBody>
      </p:sp>
    </p:spTree>
    <p:extLst>
      <p:ext uri="{BB962C8B-B14F-4D97-AF65-F5344CB8AC3E}">
        <p14:creationId xmlns:p14="http://schemas.microsoft.com/office/powerpoint/2010/main" val="2073644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Measuring devices and gauges</a:t>
            </a:r>
            <a:endParaRPr lang="en-US" dirty="0"/>
          </a:p>
        </p:txBody>
      </p:sp>
      <p:pic>
        <p:nvPicPr>
          <p:cNvPr id="4" name="Picture 4">
            <a:extLst>
              <a:ext uri="{FF2B5EF4-FFF2-40B4-BE49-F238E27FC236}">
                <a16:creationId xmlns:a16="http://schemas.microsoft.com/office/drawing/2014/main" id="{E054C3E9-3A0C-1734-D0BC-4844E7195445}"/>
              </a:ext>
            </a:extLst>
          </p:cNvPr>
          <p:cNvPicPr>
            <a:picLocks noGrp="1" noChangeAspect="1"/>
          </p:cNvPicPr>
          <p:nvPr>
            <p:ph sz="quarter" idx="10"/>
          </p:nvPr>
        </p:nvPicPr>
        <p:blipFill>
          <a:blip r:embed="rId3"/>
          <a:stretch>
            <a:fillRect/>
          </a:stretch>
        </p:blipFill>
        <p:spPr>
          <a:xfrm>
            <a:off x="457200" y="1714121"/>
            <a:ext cx="8229600" cy="3620335"/>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F2BD0-D1E4-AF27-829C-CBCE4CEB6E1F}"/>
              </a:ext>
            </a:extLst>
          </p:cNvPr>
          <p:cNvSpPr>
            <a:spLocks noGrp="1"/>
          </p:cNvSpPr>
          <p:nvPr>
            <p:ph type="title"/>
          </p:nvPr>
        </p:nvSpPr>
        <p:spPr/>
        <p:txBody>
          <a:bodyPr/>
          <a:lstStyle/>
          <a:p>
            <a:r>
              <a:rPr lang="en-GB" dirty="0">
                <a:ea typeface="+mj-lt"/>
                <a:cs typeface="+mj-lt"/>
              </a:rPr>
              <a:t>Measuring devices and gauges</a:t>
            </a:r>
            <a:endParaRPr lang="en-US" dirty="0"/>
          </a:p>
        </p:txBody>
      </p:sp>
      <p:graphicFrame>
        <p:nvGraphicFramePr>
          <p:cNvPr id="4" name="Table 4">
            <a:extLst>
              <a:ext uri="{FF2B5EF4-FFF2-40B4-BE49-F238E27FC236}">
                <a16:creationId xmlns:a16="http://schemas.microsoft.com/office/drawing/2014/main" id="{03742069-9EA0-D860-5D5A-52958957B9EA}"/>
              </a:ext>
            </a:extLst>
          </p:cNvPr>
          <p:cNvGraphicFramePr>
            <a:graphicFrameLocks noGrp="1"/>
          </p:cNvGraphicFramePr>
          <p:nvPr>
            <p:ph sz="quarter" idx="10"/>
            <p:extLst>
              <p:ext uri="{D42A27DB-BD31-4B8C-83A1-F6EECF244321}">
                <p14:modId xmlns:p14="http://schemas.microsoft.com/office/powerpoint/2010/main" val="456220363"/>
              </p:ext>
            </p:extLst>
          </p:nvPr>
        </p:nvGraphicFramePr>
        <p:xfrm>
          <a:off x="1273277" y="1574802"/>
          <a:ext cx="2803935" cy="3708396"/>
        </p:xfrm>
        <a:graphic>
          <a:graphicData uri="http://schemas.openxmlformats.org/drawingml/2006/table">
            <a:tbl>
              <a:tblPr firstRow="1" bandRow="1">
                <a:tableStyleId>{5C22544A-7EE6-4342-B048-85BDC9FD1C3A}</a:tableStyleId>
              </a:tblPr>
              <a:tblGrid>
                <a:gridCol w="2803935">
                  <a:extLst>
                    <a:ext uri="{9D8B030D-6E8A-4147-A177-3AD203B41FA5}">
                      <a16:colId xmlns:a16="http://schemas.microsoft.com/office/drawing/2014/main" val="2436163712"/>
                    </a:ext>
                  </a:extLst>
                </a:gridCol>
              </a:tblGrid>
              <a:tr h="370840">
                <a:tc>
                  <a:txBody>
                    <a:bodyPr/>
                    <a:lstStyle/>
                    <a:p>
                      <a:pPr lvl="0" algn="ctr">
                        <a:buNone/>
                      </a:pPr>
                      <a:r>
                        <a:rPr lang="en-GB" sz="1800" b="1" i="0" u="none" strike="noStrike" noProof="0" dirty="0">
                          <a:solidFill>
                            <a:schemeClr val="tx1"/>
                          </a:solidFill>
                          <a:latin typeface="Arial"/>
                        </a:rPr>
                        <a:t>Devices</a:t>
                      </a:r>
                      <a:endParaRPr lang="en-US" dirty="0">
                        <a:solidFill>
                          <a:schemeClr val="tx1"/>
                        </a:solidFill>
                      </a:endParaRPr>
                    </a:p>
                  </a:txBody>
                  <a:tcPr/>
                </a:tc>
                <a:extLst>
                  <a:ext uri="{0D108BD9-81ED-4DB2-BD59-A6C34878D82A}">
                    <a16:rowId xmlns:a16="http://schemas.microsoft.com/office/drawing/2014/main" val="1943234066"/>
                  </a:ext>
                </a:extLst>
              </a:tr>
              <a:tr h="370840">
                <a:tc>
                  <a:txBody>
                    <a:bodyPr/>
                    <a:lstStyle/>
                    <a:p>
                      <a:pPr lvl="0">
                        <a:buNone/>
                      </a:pPr>
                      <a:r>
                        <a:rPr lang="en-GB" sz="1800" b="0" i="0" u="none" strike="noStrike" noProof="0" dirty="0"/>
                        <a:t>Depth micrometer</a:t>
                      </a:r>
                      <a:endParaRPr lang="en-US" dirty="0"/>
                    </a:p>
                  </a:txBody>
                  <a:tcPr/>
                </a:tc>
                <a:extLst>
                  <a:ext uri="{0D108BD9-81ED-4DB2-BD59-A6C34878D82A}">
                    <a16:rowId xmlns:a16="http://schemas.microsoft.com/office/drawing/2014/main" val="1307450085"/>
                  </a:ext>
                </a:extLst>
              </a:tr>
              <a:tr h="370840">
                <a:tc>
                  <a:txBody>
                    <a:bodyPr/>
                    <a:lstStyle/>
                    <a:p>
                      <a:pPr lvl="0">
                        <a:buNone/>
                      </a:pPr>
                      <a:r>
                        <a:rPr lang="en-GB" sz="1800" b="0" i="0" u="none" strike="noStrike" noProof="0" dirty="0">
                          <a:latin typeface="Arial"/>
                        </a:rPr>
                        <a:t>External micrometer</a:t>
                      </a:r>
                      <a:endParaRPr lang="en-US" dirty="0"/>
                    </a:p>
                  </a:txBody>
                  <a:tcPr/>
                </a:tc>
                <a:extLst>
                  <a:ext uri="{0D108BD9-81ED-4DB2-BD59-A6C34878D82A}">
                    <a16:rowId xmlns:a16="http://schemas.microsoft.com/office/drawing/2014/main" val="897967974"/>
                  </a:ext>
                </a:extLst>
              </a:tr>
              <a:tr h="370840">
                <a:tc>
                  <a:txBody>
                    <a:bodyPr/>
                    <a:lstStyle/>
                    <a:p>
                      <a:pPr lvl="0" algn="l">
                        <a:lnSpc>
                          <a:spcPct val="100000"/>
                        </a:lnSpc>
                        <a:spcBef>
                          <a:spcPts val="0"/>
                        </a:spcBef>
                        <a:spcAft>
                          <a:spcPts val="0"/>
                        </a:spcAft>
                        <a:buNone/>
                      </a:pPr>
                      <a:r>
                        <a:rPr lang="en-GB" sz="1800" b="0" i="0" u="none" strike="noStrike" noProof="0" dirty="0">
                          <a:latin typeface="Arial"/>
                        </a:rPr>
                        <a:t>Internal micrometer </a:t>
                      </a:r>
                      <a:endParaRPr lang="en-US" dirty="0"/>
                    </a:p>
                  </a:txBody>
                  <a:tcPr/>
                </a:tc>
                <a:extLst>
                  <a:ext uri="{0D108BD9-81ED-4DB2-BD59-A6C34878D82A}">
                    <a16:rowId xmlns:a16="http://schemas.microsoft.com/office/drawing/2014/main" val="276866924"/>
                  </a:ext>
                </a:extLst>
              </a:tr>
              <a:tr h="370840">
                <a:tc>
                  <a:txBody>
                    <a:bodyPr/>
                    <a:lstStyle/>
                    <a:p>
                      <a:pPr lvl="0" algn="l">
                        <a:lnSpc>
                          <a:spcPct val="100000"/>
                        </a:lnSpc>
                        <a:spcBef>
                          <a:spcPts val="0"/>
                        </a:spcBef>
                        <a:spcAft>
                          <a:spcPts val="0"/>
                        </a:spcAft>
                        <a:buNone/>
                      </a:pPr>
                      <a:r>
                        <a:rPr lang="en-GB" sz="1800" b="0" i="0" u="none" strike="noStrike" noProof="0" dirty="0">
                          <a:latin typeface="Arial"/>
                        </a:rPr>
                        <a:t>Vernier caliper</a:t>
                      </a:r>
                      <a:endParaRPr lang="en-US" dirty="0"/>
                    </a:p>
                  </a:txBody>
                  <a:tcPr/>
                </a:tc>
                <a:extLst>
                  <a:ext uri="{0D108BD9-81ED-4DB2-BD59-A6C34878D82A}">
                    <a16:rowId xmlns:a16="http://schemas.microsoft.com/office/drawing/2014/main" val="4285698050"/>
                  </a:ext>
                </a:extLst>
              </a:tr>
              <a:tr h="370840">
                <a:tc>
                  <a:txBody>
                    <a:bodyPr/>
                    <a:lstStyle/>
                    <a:p>
                      <a:pPr lvl="0" algn="l">
                        <a:lnSpc>
                          <a:spcPct val="100000"/>
                        </a:lnSpc>
                        <a:spcBef>
                          <a:spcPts val="0"/>
                        </a:spcBef>
                        <a:spcAft>
                          <a:spcPts val="0"/>
                        </a:spcAft>
                        <a:buNone/>
                      </a:pPr>
                      <a:r>
                        <a:rPr lang="en-GB" sz="1800" b="0" i="0" u="none" strike="noStrike" noProof="0" dirty="0">
                          <a:latin typeface="Arial"/>
                        </a:rPr>
                        <a:t>Bevel protractor</a:t>
                      </a:r>
                      <a:endParaRPr lang="en-US" dirty="0"/>
                    </a:p>
                  </a:txBody>
                  <a:tcPr/>
                </a:tc>
                <a:extLst>
                  <a:ext uri="{0D108BD9-81ED-4DB2-BD59-A6C34878D82A}">
                    <a16:rowId xmlns:a16="http://schemas.microsoft.com/office/drawing/2014/main" val="1871656059"/>
                  </a:ext>
                </a:extLst>
              </a:tr>
              <a:tr h="370840">
                <a:tc>
                  <a:txBody>
                    <a:bodyPr/>
                    <a:lstStyle/>
                    <a:p>
                      <a:pPr lvl="0" algn="l">
                        <a:lnSpc>
                          <a:spcPct val="100000"/>
                        </a:lnSpc>
                        <a:spcBef>
                          <a:spcPts val="0"/>
                        </a:spcBef>
                        <a:spcAft>
                          <a:spcPts val="0"/>
                        </a:spcAft>
                        <a:buNone/>
                      </a:pPr>
                      <a:r>
                        <a:rPr lang="en-GB" b="0" i="0" dirty="0"/>
                        <a:t>Steel scale</a:t>
                      </a:r>
                    </a:p>
                  </a:txBody>
                  <a:tcPr/>
                </a:tc>
                <a:extLst>
                  <a:ext uri="{0D108BD9-81ED-4DB2-BD59-A6C34878D82A}">
                    <a16:rowId xmlns:a16="http://schemas.microsoft.com/office/drawing/2014/main" val="4192679105"/>
                  </a:ext>
                </a:extLst>
              </a:tr>
              <a:tr h="370840">
                <a:tc>
                  <a:txBody>
                    <a:bodyPr/>
                    <a:lstStyle/>
                    <a:p>
                      <a:pPr lvl="0" algn="l">
                        <a:lnSpc>
                          <a:spcPct val="100000"/>
                        </a:lnSpc>
                        <a:spcBef>
                          <a:spcPts val="0"/>
                        </a:spcBef>
                        <a:spcAft>
                          <a:spcPts val="0"/>
                        </a:spcAft>
                        <a:buNone/>
                      </a:pPr>
                      <a:r>
                        <a:rPr lang="en-GB" b="0" i="0" dirty="0"/>
                        <a:t>Measuring tape</a:t>
                      </a:r>
                      <a:endParaRPr lang="en-US" dirty="0"/>
                    </a:p>
                  </a:txBody>
                  <a:tcPr/>
                </a:tc>
                <a:extLst>
                  <a:ext uri="{0D108BD9-81ED-4DB2-BD59-A6C34878D82A}">
                    <a16:rowId xmlns:a16="http://schemas.microsoft.com/office/drawing/2014/main" val="1746156185"/>
                  </a:ext>
                </a:extLst>
              </a:tr>
              <a:tr h="370838">
                <a:tc>
                  <a:txBody>
                    <a:bodyPr/>
                    <a:lstStyle/>
                    <a:p>
                      <a:pPr lvl="0" algn="l">
                        <a:lnSpc>
                          <a:spcPct val="100000"/>
                        </a:lnSpc>
                        <a:spcBef>
                          <a:spcPts val="0"/>
                        </a:spcBef>
                        <a:spcAft>
                          <a:spcPts val="0"/>
                        </a:spcAft>
                        <a:buNone/>
                      </a:pPr>
                      <a:r>
                        <a:rPr lang="en-GB" sz="1800" b="0" i="0" u="none" strike="noStrike" noProof="0" dirty="0">
                          <a:latin typeface="Arial"/>
                        </a:rPr>
                        <a:t>Spring dividers</a:t>
                      </a:r>
                      <a:endParaRPr lang="en-US" b="0" dirty="0"/>
                    </a:p>
                  </a:txBody>
                  <a:tcPr/>
                </a:tc>
                <a:extLst>
                  <a:ext uri="{0D108BD9-81ED-4DB2-BD59-A6C34878D82A}">
                    <a16:rowId xmlns:a16="http://schemas.microsoft.com/office/drawing/2014/main" val="929257058"/>
                  </a:ext>
                </a:extLst>
              </a:tr>
              <a:tr h="370838">
                <a:tc>
                  <a:txBody>
                    <a:bodyPr/>
                    <a:lstStyle/>
                    <a:p>
                      <a:pPr lvl="0" algn="l">
                        <a:lnSpc>
                          <a:spcPct val="100000"/>
                        </a:lnSpc>
                        <a:spcBef>
                          <a:spcPts val="0"/>
                        </a:spcBef>
                        <a:spcAft>
                          <a:spcPts val="0"/>
                        </a:spcAft>
                        <a:buNone/>
                      </a:pPr>
                      <a:r>
                        <a:rPr lang="en-GB" sz="1800" b="0" i="0" u="none" strike="noStrike" noProof="0" dirty="0">
                          <a:latin typeface="Arial"/>
                        </a:rPr>
                        <a:t>Flow meter</a:t>
                      </a:r>
                    </a:p>
                  </a:txBody>
                  <a:tcPr/>
                </a:tc>
                <a:extLst>
                  <a:ext uri="{0D108BD9-81ED-4DB2-BD59-A6C34878D82A}">
                    <a16:rowId xmlns:a16="http://schemas.microsoft.com/office/drawing/2014/main" val="3773045694"/>
                  </a:ext>
                </a:extLst>
              </a:tr>
            </a:tbl>
          </a:graphicData>
        </a:graphic>
      </p:graphicFrame>
      <p:graphicFrame>
        <p:nvGraphicFramePr>
          <p:cNvPr id="5" name="Table 5">
            <a:extLst>
              <a:ext uri="{FF2B5EF4-FFF2-40B4-BE49-F238E27FC236}">
                <a16:creationId xmlns:a16="http://schemas.microsoft.com/office/drawing/2014/main" id="{677AD679-1B28-C9CC-09CF-F99E49D01CF1}"/>
              </a:ext>
            </a:extLst>
          </p:cNvPr>
          <p:cNvGraphicFramePr>
            <a:graphicFrameLocks noGrp="1"/>
          </p:cNvGraphicFramePr>
          <p:nvPr>
            <p:extLst>
              <p:ext uri="{D42A27DB-BD31-4B8C-83A1-F6EECF244321}">
                <p14:modId xmlns:p14="http://schemas.microsoft.com/office/powerpoint/2010/main" val="2567601920"/>
              </p:ext>
            </p:extLst>
          </p:nvPr>
        </p:nvGraphicFramePr>
        <p:xfrm>
          <a:off x="5066790" y="1574802"/>
          <a:ext cx="2269431" cy="4037544"/>
        </p:xfrm>
        <a:graphic>
          <a:graphicData uri="http://schemas.openxmlformats.org/drawingml/2006/table">
            <a:tbl>
              <a:tblPr firstRow="1" bandRow="1">
                <a:tableStyleId>{5C22544A-7EE6-4342-B048-85BDC9FD1C3A}</a:tableStyleId>
              </a:tblPr>
              <a:tblGrid>
                <a:gridCol w="2269431">
                  <a:extLst>
                    <a:ext uri="{9D8B030D-6E8A-4147-A177-3AD203B41FA5}">
                      <a16:colId xmlns:a16="http://schemas.microsoft.com/office/drawing/2014/main" val="3844081316"/>
                    </a:ext>
                  </a:extLst>
                </a:gridCol>
              </a:tblGrid>
              <a:tr h="335866">
                <a:tc>
                  <a:txBody>
                    <a:bodyPr/>
                    <a:lstStyle/>
                    <a:p>
                      <a:pPr algn="ctr"/>
                      <a:r>
                        <a:rPr lang="en-GB" b="1" dirty="0">
                          <a:solidFill>
                            <a:schemeClr val="tx1"/>
                          </a:solidFill>
                        </a:rPr>
                        <a:t>Gauges</a:t>
                      </a:r>
                    </a:p>
                  </a:txBody>
                  <a:tcPr/>
                </a:tc>
                <a:extLst>
                  <a:ext uri="{0D108BD9-81ED-4DB2-BD59-A6C34878D82A}">
                    <a16:rowId xmlns:a16="http://schemas.microsoft.com/office/drawing/2014/main" val="2019753199"/>
                  </a:ext>
                </a:extLst>
              </a:tr>
              <a:tr h="335866">
                <a:tc>
                  <a:txBody>
                    <a:bodyPr/>
                    <a:lstStyle/>
                    <a:p>
                      <a:pPr lvl="0" algn="l">
                        <a:lnSpc>
                          <a:spcPct val="100000"/>
                        </a:lnSpc>
                        <a:spcBef>
                          <a:spcPts val="0"/>
                        </a:spcBef>
                        <a:spcAft>
                          <a:spcPts val="0"/>
                        </a:spcAft>
                        <a:buNone/>
                      </a:pPr>
                      <a:r>
                        <a:rPr lang="en-GB" b="0" i="0" dirty="0"/>
                        <a:t>Feeler gauge</a:t>
                      </a:r>
                      <a:endParaRPr lang="en-US" dirty="0"/>
                    </a:p>
                  </a:txBody>
                  <a:tcPr/>
                </a:tc>
                <a:extLst>
                  <a:ext uri="{0D108BD9-81ED-4DB2-BD59-A6C34878D82A}">
                    <a16:rowId xmlns:a16="http://schemas.microsoft.com/office/drawing/2014/main" val="1524518176"/>
                  </a:ext>
                </a:extLst>
              </a:tr>
              <a:tr h="335866">
                <a:tc>
                  <a:txBody>
                    <a:bodyPr/>
                    <a:lstStyle/>
                    <a:p>
                      <a:pPr lvl="0" algn="l">
                        <a:lnSpc>
                          <a:spcPct val="100000"/>
                        </a:lnSpc>
                        <a:spcBef>
                          <a:spcPts val="0"/>
                        </a:spcBef>
                        <a:spcAft>
                          <a:spcPts val="0"/>
                        </a:spcAft>
                        <a:buNone/>
                      </a:pPr>
                      <a:r>
                        <a:rPr lang="en-GB" b="0" i="0" dirty="0"/>
                        <a:t>Bore dial gauge</a:t>
                      </a:r>
                      <a:endParaRPr lang="en-US" dirty="0"/>
                    </a:p>
                  </a:txBody>
                  <a:tcPr/>
                </a:tc>
                <a:extLst>
                  <a:ext uri="{0D108BD9-81ED-4DB2-BD59-A6C34878D82A}">
                    <a16:rowId xmlns:a16="http://schemas.microsoft.com/office/drawing/2014/main" val="62040532"/>
                  </a:ext>
                </a:extLst>
              </a:tr>
              <a:tr h="335866">
                <a:tc>
                  <a:txBody>
                    <a:bodyPr/>
                    <a:lstStyle/>
                    <a:p>
                      <a:pPr lvl="0" algn="l">
                        <a:lnSpc>
                          <a:spcPct val="100000"/>
                        </a:lnSpc>
                        <a:spcBef>
                          <a:spcPts val="0"/>
                        </a:spcBef>
                        <a:spcAft>
                          <a:spcPts val="0"/>
                        </a:spcAft>
                        <a:buNone/>
                      </a:pPr>
                      <a:r>
                        <a:rPr lang="en-GB" b="0" i="0" dirty="0"/>
                        <a:t>Slip gauge set</a:t>
                      </a:r>
                      <a:endParaRPr lang="en-US" dirty="0"/>
                    </a:p>
                  </a:txBody>
                  <a:tcPr/>
                </a:tc>
                <a:extLst>
                  <a:ext uri="{0D108BD9-81ED-4DB2-BD59-A6C34878D82A}">
                    <a16:rowId xmlns:a16="http://schemas.microsoft.com/office/drawing/2014/main" val="1473454816"/>
                  </a:ext>
                </a:extLst>
              </a:tr>
              <a:tr h="335866">
                <a:tc>
                  <a:txBody>
                    <a:bodyPr/>
                    <a:lstStyle/>
                    <a:p>
                      <a:pPr lvl="0" algn="l">
                        <a:lnSpc>
                          <a:spcPct val="100000"/>
                        </a:lnSpc>
                        <a:spcBef>
                          <a:spcPts val="0"/>
                        </a:spcBef>
                        <a:spcAft>
                          <a:spcPts val="0"/>
                        </a:spcAft>
                        <a:buNone/>
                      </a:pPr>
                      <a:r>
                        <a:rPr lang="en-GB" b="0" i="0" dirty="0"/>
                        <a:t>Radius gauge</a:t>
                      </a:r>
                      <a:endParaRPr lang="en-US" dirty="0"/>
                    </a:p>
                  </a:txBody>
                  <a:tcPr/>
                </a:tc>
                <a:extLst>
                  <a:ext uri="{0D108BD9-81ED-4DB2-BD59-A6C34878D82A}">
                    <a16:rowId xmlns:a16="http://schemas.microsoft.com/office/drawing/2014/main" val="48786771"/>
                  </a:ext>
                </a:extLst>
              </a:tr>
              <a:tr h="587765">
                <a:tc>
                  <a:txBody>
                    <a:bodyPr/>
                    <a:lstStyle/>
                    <a:p>
                      <a:pPr lvl="0">
                        <a:buNone/>
                      </a:pPr>
                      <a:r>
                        <a:rPr lang="en-GB" sz="1800" b="0" i="0" u="none" strike="noStrike" noProof="0" dirty="0">
                          <a:latin typeface="Arial"/>
                        </a:rPr>
                        <a:t>Vernier height/depth gauges</a:t>
                      </a:r>
                      <a:endParaRPr lang="en-US" dirty="0"/>
                    </a:p>
                  </a:txBody>
                  <a:tcPr/>
                </a:tc>
                <a:extLst>
                  <a:ext uri="{0D108BD9-81ED-4DB2-BD59-A6C34878D82A}">
                    <a16:rowId xmlns:a16="http://schemas.microsoft.com/office/drawing/2014/main" val="3707996354"/>
                  </a:ext>
                </a:extLst>
              </a:tr>
              <a:tr h="335866">
                <a:tc>
                  <a:txBody>
                    <a:bodyPr/>
                    <a:lstStyle/>
                    <a:p>
                      <a:pPr lvl="0" algn="l">
                        <a:lnSpc>
                          <a:spcPct val="100000"/>
                        </a:lnSpc>
                        <a:spcBef>
                          <a:spcPts val="0"/>
                        </a:spcBef>
                        <a:spcAft>
                          <a:spcPts val="0"/>
                        </a:spcAft>
                        <a:buNone/>
                      </a:pPr>
                      <a:r>
                        <a:rPr lang="en-GB" b="0" i="0" dirty="0"/>
                        <a:t>Lever dial gauge</a:t>
                      </a:r>
                      <a:endParaRPr lang="en-US" dirty="0"/>
                    </a:p>
                  </a:txBody>
                  <a:tcPr/>
                </a:tc>
                <a:extLst>
                  <a:ext uri="{0D108BD9-81ED-4DB2-BD59-A6C34878D82A}">
                    <a16:rowId xmlns:a16="http://schemas.microsoft.com/office/drawing/2014/main" val="1573005311"/>
                  </a:ext>
                </a:extLst>
              </a:tr>
              <a:tr h="335866">
                <a:tc>
                  <a:txBody>
                    <a:bodyPr/>
                    <a:lstStyle/>
                    <a:p>
                      <a:pPr lvl="0">
                        <a:buNone/>
                      </a:pPr>
                      <a:r>
                        <a:rPr lang="en-GB" sz="1800" b="0" i="0" u="none" strike="noStrike" noProof="0" dirty="0">
                          <a:latin typeface="Arial"/>
                        </a:rPr>
                        <a:t>Pressure gauge</a:t>
                      </a:r>
                      <a:endParaRPr lang="en-US" dirty="0"/>
                    </a:p>
                  </a:txBody>
                  <a:tcPr/>
                </a:tc>
                <a:extLst>
                  <a:ext uri="{0D108BD9-81ED-4DB2-BD59-A6C34878D82A}">
                    <a16:rowId xmlns:a16="http://schemas.microsoft.com/office/drawing/2014/main" val="3433588848"/>
                  </a:ext>
                </a:extLst>
              </a:tr>
              <a:tr h="335866">
                <a:tc>
                  <a:txBody>
                    <a:bodyPr/>
                    <a:lstStyle/>
                    <a:p>
                      <a:pPr lvl="0">
                        <a:buNone/>
                      </a:pPr>
                      <a:r>
                        <a:rPr lang="en-GB" sz="1800" b="0" i="0" u="none" strike="noStrike" noProof="0" dirty="0"/>
                        <a:t>Temperature gauge</a:t>
                      </a:r>
                      <a:endParaRPr lang="en-US" b="0" dirty="0"/>
                    </a:p>
                  </a:txBody>
                  <a:tcPr/>
                </a:tc>
                <a:extLst>
                  <a:ext uri="{0D108BD9-81ED-4DB2-BD59-A6C34878D82A}">
                    <a16:rowId xmlns:a16="http://schemas.microsoft.com/office/drawing/2014/main" val="2857484216"/>
                  </a:ext>
                </a:extLst>
              </a:tr>
              <a:tr h="471384">
                <a:tc>
                  <a:txBody>
                    <a:bodyPr/>
                    <a:lstStyle/>
                    <a:p>
                      <a:pPr lvl="0">
                        <a:buNone/>
                      </a:pPr>
                      <a:r>
                        <a:rPr lang="en-US" dirty="0"/>
                        <a:t>Screw pitch gauge</a:t>
                      </a:r>
                    </a:p>
                  </a:txBody>
                  <a:tcPr/>
                </a:tc>
                <a:extLst>
                  <a:ext uri="{0D108BD9-81ED-4DB2-BD59-A6C34878D82A}">
                    <a16:rowId xmlns:a16="http://schemas.microsoft.com/office/drawing/2014/main" val="793623218"/>
                  </a:ext>
                </a:extLst>
              </a:tr>
            </a:tbl>
          </a:graphicData>
        </a:graphic>
      </p:graphicFrame>
    </p:spTree>
    <p:extLst>
      <p:ext uri="{BB962C8B-B14F-4D97-AF65-F5344CB8AC3E}">
        <p14:creationId xmlns:p14="http://schemas.microsoft.com/office/powerpoint/2010/main" val="3723640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72527" y="599536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BB97B-CA1A-083A-E2A3-00BBF564AF5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4EA6A6E3-A6CF-7A94-39E6-AF05DF58E76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p:txBody>
      </p:sp>
      <p:sp>
        <p:nvSpPr>
          <p:cNvPr id="5" name="TextBox 4">
            <a:extLst>
              <a:ext uri="{FF2B5EF4-FFF2-40B4-BE49-F238E27FC236}">
                <a16:creationId xmlns:a16="http://schemas.microsoft.com/office/drawing/2014/main" id="{E2E32F0B-95C5-E00E-4026-9F7F535EE327}"/>
              </a:ext>
            </a:extLst>
          </p:cNvPr>
          <p:cNvSpPr txBox="1"/>
          <p:nvPr/>
        </p:nvSpPr>
        <p:spPr>
          <a:xfrm>
            <a:off x="349045" y="1973891"/>
            <a:ext cx="8337755" cy="707886"/>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cs typeface="Arial"/>
              </a:rPr>
              <a:t>describe a variety of common tools, equipment and measuring devices used in engineering.</a:t>
            </a:r>
          </a:p>
        </p:txBody>
      </p:sp>
      <p:pic>
        <p:nvPicPr>
          <p:cNvPr id="7" name="Picture 6">
            <a:extLst>
              <a:ext uri="{FF2B5EF4-FFF2-40B4-BE49-F238E27FC236}">
                <a16:creationId xmlns:a16="http://schemas.microsoft.com/office/drawing/2014/main" id="{5F98B9B1-87ED-DEAC-BDDA-E0F24D396AC0}"/>
              </a:ext>
            </a:extLst>
          </p:cNvPr>
          <p:cNvPicPr>
            <a:picLocks noChangeAspect="1"/>
          </p:cNvPicPr>
          <p:nvPr/>
        </p:nvPicPr>
        <p:blipFill rotWithShape="1">
          <a:blip r:embed="rId2"/>
          <a:srcRect l="27405"/>
          <a:stretch/>
        </p:blipFill>
        <p:spPr>
          <a:xfrm>
            <a:off x="2613429" y="3698673"/>
            <a:ext cx="3917142" cy="2104396"/>
          </a:xfrm>
          <a:prstGeom prst="rect">
            <a:avLst/>
          </a:prstGeom>
        </p:spPr>
      </p:pic>
    </p:spTree>
    <p:extLst>
      <p:ext uri="{BB962C8B-B14F-4D97-AF65-F5344CB8AC3E}">
        <p14:creationId xmlns:p14="http://schemas.microsoft.com/office/powerpoint/2010/main" val="28290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Tools</a:t>
            </a:r>
            <a:endParaRPr lang="en-US" dirty="0"/>
          </a:p>
        </p:txBody>
      </p:sp>
      <p:sp>
        <p:nvSpPr>
          <p:cNvPr id="3" name="Content Placeholder 2"/>
          <p:cNvSpPr>
            <a:spLocks noGrp="1"/>
          </p:cNvSpPr>
          <p:nvPr>
            <p:ph sz="quarter" idx="10"/>
          </p:nvPr>
        </p:nvSpPr>
        <p:spPr>
          <a:xfrm>
            <a:off x="534837" y="1530125"/>
            <a:ext cx="8229600" cy="625313"/>
          </a:xfrm>
        </p:spPr>
        <p:txBody>
          <a:bodyPr/>
          <a:lstStyle/>
          <a:p>
            <a:r>
              <a:rPr lang="en-US" dirty="0">
                <a:ea typeface="ＭＳ Ｐゴシック"/>
              </a:rPr>
              <a:t>Engineers use many different tools, and even make tools for particular projects that have special requirements.</a:t>
            </a:r>
          </a:p>
        </p:txBody>
      </p:sp>
      <p:sp>
        <p:nvSpPr>
          <p:cNvPr id="4" name="TextBox 3">
            <a:extLst>
              <a:ext uri="{FF2B5EF4-FFF2-40B4-BE49-F238E27FC236}">
                <a16:creationId xmlns:a16="http://schemas.microsoft.com/office/drawing/2014/main" id="{8FDC7EAC-F4B1-F931-C1AF-3065179B1A89}"/>
              </a:ext>
            </a:extLst>
          </p:cNvPr>
          <p:cNvSpPr txBox="1"/>
          <p:nvPr/>
        </p:nvSpPr>
        <p:spPr>
          <a:xfrm>
            <a:off x="457200" y="2294976"/>
            <a:ext cx="830723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cs typeface="Arial"/>
              </a:rPr>
              <a:t>There are two main categories of tool:</a:t>
            </a:r>
            <a:r>
              <a:rPr lang="en-US" b="1" dirty="0">
                <a:latin typeface="Arial"/>
                <a:ea typeface="ＭＳ Ｐゴシック"/>
                <a:cs typeface="Arial"/>
              </a:rPr>
              <a:t> hand tools</a:t>
            </a:r>
            <a:r>
              <a:rPr lang="en-US" dirty="0">
                <a:latin typeface="Arial"/>
                <a:ea typeface="ＭＳ Ｐゴシック"/>
                <a:cs typeface="Arial"/>
              </a:rPr>
              <a:t> and </a:t>
            </a:r>
            <a:r>
              <a:rPr lang="en-US" b="1" dirty="0">
                <a:latin typeface="Arial"/>
                <a:ea typeface="ＭＳ Ｐゴシック"/>
                <a:cs typeface="Arial"/>
              </a:rPr>
              <a:t>power tools</a:t>
            </a:r>
            <a:r>
              <a:rPr lang="en-US" dirty="0">
                <a:latin typeface="Arial"/>
                <a:ea typeface="ＭＳ Ｐゴシック"/>
                <a:cs typeface="Arial"/>
              </a:rPr>
              <a:t>. </a:t>
            </a:r>
            <a:r>
              <a:rPr lang="en-US" b="1" dirty="0">
                <a:latin typeface="Arial"/>
                <a:ea typeface="ＭＳ Ｐゴシック"/>
                <a:cs typeface="Arial"/>
              </a:rPr>
              <a:t>Software</a:t>
            </a:r>
            <a:r>
              <a:rPr lang="en-US" dirty="0">
                <a:latin typeface="Arial"/>
                <a:ea typeface="ＭＳ Ｐゴシック"/>
                <a:cs typeface="Arial"/>
              </a:rPr>
              <a:t> can also be regarded as a tool.</a:t>
            </a:r>
          </a:p>
          <a:p>
            <a:endParaRPr lang="en-US" dirty="0">
              <a:latin typeface="Arial"/>
              <a:ea typeface="ＭＳ Ｐゴシック"/>
              <a:cs typeface="Arial"/>
            </a:endParaRPr>
          </a:p>
          <a:p>
            <a:endParaRPr lang="en-US" dirty="0">
              <a:latin typeface="Arial"/>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C8622-4FDA-1189-563A-B182DFD4545E}"/>
              </a:ext>
            </a:extLst>
          </p:cNvPr>
          <p:cNvSpPr>
            <a:spLocks noGrp="1"/>
          </p:cNvSpPr>
          <p:nvPr>
            <p:ph type="title"/>
          </p:nvPr>
        </p:nvSpPr>
        <p:spPr>
          <a:xfrm>
            <a:off x="481781" y="1008000"/>
            <a:ext cx="8090000" cy="382588"/>
          </a:xfrm>
        </p:spPr>
        <p:txBody>
          <a:bodyPr/>
          <a:lstStyle/>
          <a:p>
            <a:r>
              <a:rPr lang="en-GB" dirty="0">
                <a:ea typeface="ＭＳ Ｐゴシック"/>
              </a:rPr>
              <a:t>Hand and power tools</a:t>
            </a:r>
            <a:endParaRPr lang="en-US" dirty="0"/>
          </a:p>
        </p:txBody>
      </p:sp>
      <p:sp>
        <p:nvSpPr>
          <p:cNvPr id="3" name="Content Placeholder 2">
            <a:extLst>
              <a:ext uri="{FF2B5EF4-FFF2-40B4-BE49-F238E27FC236}">
                <a16:creationId xmlns:a16="http://schemas.microsoft.com/office/drawing/2014/main" id="{26BF91F0-66E0-45B1-5576-F68AFFEE44DB}"/>
              </a:ext>
            </a:extLst>
          </p:cNvPr>
          <p:cNvSpPr>
            <a:spLocks noGrp="1"/>
          </p:cNvSpPr>
          <p:nvPr>
            <p:ph sz="quarter" idx="10"/>
          </p:nvPr>
        </p:nvSpPr>
        <p:spPr>
          <a:xfrm>
            <a:off x="481782" y="1626561"/>
            <a:ext cx="3695107" cy="3830341"/>
          </a:xfrm>
        </p:spPr>
        <p:txBody>
          <a:bodyPr/>
          <a:lstStyle/>
          <a:p>
            <a:r>
              <a:rPr lang="en-GB" dirty="0">
                <a:ea typeface="+mn-lt"/>
                <a:cs typeface="+mn-lt"/>
              </a:rPr>
              <a:t>The major difference between hand tools and power tools is that power tools are powered by a battery, electricity, fuel or compressed air. Hand tools require manual labour to use.</a:t>
            </a:r>
          </a:p>
          <a:p>
            <a:r>
              <a:rPr lang="en-GB" dirty="0">
                <a:ea typeface="+mn-lt"/>
                <a:cs typeface="+mn-lt"/>
              </a:rPr>
              <a:t>Power tools can either do things that cannot be achieved with hand power, or complete hand-power tasks more quickly and efficiently.</a:t>
            </a:r>
          </a:p>
        </p:txBody>
      </p:sp>
      <p:pic>
        <p:nvPicPr>
          <p:cNvPr id="6" name="Picture 5" descr="Diagram&#10;&#10;Description automatically generated">
            <a:extLst>
              <a:ext uri="{FF2B5EF4-FFF2-40B4-BE49-F238E27FC236}">
                <a16:creationId xmlns:a16="http://schemas.microsoft.com/office/drawing/2014/main" id="{EFC26C79-44A3-5970-2C63-D0E28A71D374}"/>
              </a:ext>
            </a:extLst>
          </p:cNvPr>
          <p:cNvPicPr>
            <a:picLocks noChangeAspect="1"/>
          </p:cNvPicPr>
          <p:nvPr/>
        </p:nvPicPr>
        <p:blipFill>
          <a:blip r:embed="rId3"/>
          <a:stretch>
            <a:fillRect/>
          </a:stretch>
        </p:blipFill>
        <p:spPr>
          <a:xfrm>
            <a:off x="4259280" y="1401098"/>
            <a:ext cx="4512188" cy="2752434"/>
          </a:xfrm>
          <a:prstGeom prst="rect">
            <a:avLst/>
          </a:prstGeom>
        </p:spPr>
      </p:pic>
    </p:spTree>
    <p:extLst>
      <p:ext uri="{BB962C8B-B14F-4D97-AF65-F5344CB8AC3E}">
        <p14:creationId xmlns:p14="http://schemas.microsoft.com/office/powerpoint/2010/main" val="3822716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B371B-6EFB-85CF-984F-9A6F488C65B4}"/>
              </a:ext>
            </a:extLst>
          </p:cNvPr>
          <p:cNvSpPr>
            <a:spLocks noGrp="1"/>
          </p:cNvSpPr>
          <p:nvPr>
            <p:ph type="title"/>
          </p:nvPr>
        </p:nvSpPr>
        <p:spPr/>
        <p:txBody>
          <a:bodyPr/>
          <a:lstStyle/>
          <a:p>
            <a:r>
              <a:rPr lang="en-US" dirty="0"/>
              <a:t>Hand tools vs power tools</a:t>
            </a:r>
            <a:endParaRPr lang="en-GB" dirty="0"/>
          </a:p>
        </p:txBody>
      </p:sp>
      <p:sp>
        <p:nvSpPr>
          <p:cNvPr id="3" name="Content Placeholder 2">
            <a:extLst>
              <a:ext uri="{FF2B5EF4-FFF2-40B4-BE49-F238E27FC236}">
                <a16:creationId xmlns:a16="http://schemas.microsoft.com/office/drawing/2014/main" id="{B0100560-6C37-5086-E0FD-0A602BB8743A}"/>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Maintenance engineers will have a range of different tools at their disposal.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At times, it will be essential to have both a hand tool (eg a screwdriver) and a power tool (eg an electric screwdriver) because certain jobs will require both types to be used.</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You cannot say that power tools are better than hand tools or vice versa, as it depends on the tool’s suitability for the task. Both hand tools and power tools have their advantages and disadvantages. </a:t>
            </a:r>
            <a:endParaRPr lang="en-GB" dirty="0"/>
          </a:p>
        </p:txBody>
      </p:sp>
    </p:spTree>
    <p:extLst>
      <p:ext uri="{BB962C8B-B14F-4D97-AF65-F5344CB8AC3E}">
        <p14:creationId xmlns:p14="http://schemas.microsoft.com/office/powerpoint/2010/main" val="328587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67D40-63C0-89C4-2EFA-1EB1025CBC2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C1E034D4-400E-216F-91F4-FC95D8F656EC}"/>
              </a:ext>
            </a:extLst>
          </p:cNvPr>
          <p:cNvSpPr>
            <a:spLocks noGrp="1"/>
          </p:cNvSpPr>
          <p:nvPr>
            <p:ph sz="quarter" idx="10"/>
          </p:nvPr>
        </p:nvSpPr>
        <p:spPr>
          <a:xfrm>
            <a:off x="457200" y="1512000"/>
            <a:ext cx="4488426" cy="4248000"/>
          </a:xfrm>
        </p:spPr>
        <p:txBody>
          <a:bodyPr/>
          <a:lstStyle/>
          <a:p>
            <a:r>
              <a:rPr lang="en-US" dirty="0"/>
              <a:t>In pairs or small groups, create a mind map of common hand tools and power tools that you are familiar with.</a:t>
            </a:r>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03E269FD-EDF8-E112-BA1C-B214296BE47C}"/>
              </a:ext>
            </a:extLst>
          </p:cNvPr>
          <p:cNvPicPr>
            <a:picLocks noChangeAspect="1"/>
          </p:cNvPicPr>
          <p:nvPr/>
        </p:nvPicPr>
        <p:blipFill>
          <a:blip r:embed="rId2"/>
          <a:stretch>
            <a:fillRect/>
          </a:stretch>
        </p:blipFill>
        <p:spPr>
          <a:xfrm>
            <a:off x="5220929" y="1512000"/>
            <a:ext cx="3465871" cy="2467700"/>
          </a:xfrm>
          <a:prstGeom prst="rect">
            <a:avLst/>
          </a:prstGeom>
        </p:spPr>
      </p:pic>
    </p:spTree>
    <p:extLst>
      <p:ext uri="{BB962C8B-B14F-4D97-AF65-F5344CB8AC3E}">
        <p14:creationId xmlns:p14="http://schemas.microsoft.com/office/powerpoint/2010/main" val="3727003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6D15DD8-8CFB-8337-412F-D06916733E37}"/>
              </a:ext>
            </a:extLst>
          </p:cNvPr>
          <p:cNvPicPr>
            <a:picLocks noChangeAspect="1"/>
          </p:cNvPicPr>
          <p:nvPr/>
        </p:nvPicPr>
        <p:blipFill>
          <a:blip r:embed="rId2"/>
          <a:stretch>
            <a:fillRect/>
          </a:stretch>
        </p:blipFill>
        <p:spPr>
          <a:xfrm>
            <a:off x="3268533" y="1367911"/>
            <a:ext cx="2429566" cy="1664129"/>
          </a:xfrm>
          <a:prstGeom prst="rect">
            <a:avLst/>
          </a:prstGeom>
        </p:spPr>
      </p:pic>
      <p:sp>
        <p:nvSpPr>
          <p:cNvPr id="2" name="Title 1">
            <a:extLst>
              <a:ext uri="{FF2B5EF4-FFF2-40B4-BE49-F238E27FC236}">
                <a16:creationId xmlns:a16="http://schemas.microsoft.com/office/drawing/2014/main" id="{D467550D-51EC-8FB7-DEF4-AC47D9B3B73E}"/>
              </a:ext>
            </a:extLst>
          </p:cNvPr>
          <p:cNvSpPr>
            <a:spLocks noGrp="1"/>
          </p:cNvSpPr>
          <p:nvPr>
            <p:ph type="title"/>
          </p:nvPr>
        </p:nvSpPr>
        <p:spPr/>
        <p:txBody>
          <a:bodyPr/>
          <a:lstStyle/>
          <a:p>
            <a:r>
              <a:rPr lang="en-GB" dirty="0">
                <a:ea typeface="ＭＳ Ｐゴシック"/>
              </a:rPr>
              <a:t>Common hand tools</a:t>
            </a:r>
            <a:endParaRPr lang="en-GB" dirty="0"/>
          </a:p>
        </p:txBody>
      </p:sp>
      <p:sp>
        <p:nvSpPr>
          <p:cNvPr id="3" name="Content Placeholder 2">
            <a:extLst>
              <a:ext uri="{FF2B5EF4-FFF2-40B4-BE49-F238E27FC236}">
                <a16:creationId xmlns:a16="http://schemas.microsoft.com/office/drawing/2014/main" id="{3C7ABF61-A1BF-8226-1E27-94435DA85414}"/>
              </a:ext>
            </a:extLst>
          </p:cNvPr>
          <p:cNvSpPr>
            <a:spLocks noGrp="1"/>
          </p:cNvSpPr>
          <p:nvPr>
            <p:ph sz="quarter" idx="10"/>
          </p:nvPr>
        </p:nvSpPr>
        <p:spPr>
          <a:xfrm>
            <a:off x="457200" y="1627193"/>
            <a:ext cx="2160000" cy="1278281"/>
          </a:xfrm>
        </p:spPr>
        <p:style>
          <a:lnRef idx="2">
            <a:schemeClr val="accent2"/>
          </a:lnRef>
          <a:fillRef idx="1">
            <a:schemeClr val="lt1"/>
          </a:fillRef>
          <a:effectRef idx="0">
            <a:schemeClr val="accent2"/>
          </a:effectRef>
          <a:fontRef idx="minor">
            <a:schemeClr val="dk1"/>
          </a:fontRef>
        </p:style>
        <p:txBody>
          <a:bodyPr/>
          <a:lstStyle/>
          <a:p>
            <a:pPr algn="ctr">
              <a:lnSpc>
                <a:spcPct val="100000"/>
              </a:lnSpc>
              <a:spcBef>
                <a:spcPct val="0"/>
              </a:spcBef>
              <a:spcAft>
                <a:spcPct val="0"/>
              </a:spcAft>
            </a:pPr>
            <a:r>
              <a:rPr lang="en-US" dirty="0">
                <a:ea typeface="+mn-lt"/>
                <a:cs typeface="+mn-lt"/>
              </a:rPr>
              <a:t>Spirit level</a:t>
            </a:r>
          </a:p>
          <a:p>
            <a:pPr algn="ctr">
              <a:lnSpc>
                <a:spcPct val="100000"/>
              </a:lnSpc>
              <a:spcBef>
                <a:spcPct val="0"/>
              </a:spcBef>
              <a:spcAft>
                <a:spcPct val="0"/>
              </a:spcAft>
            </a:pPr>
            <a:r>
              <a:rPr lang="en-US" dirty="0">
                <a:ea typeface="+mn-lt"/>
                <a:cs typeface="+mn-lt"/>
              </a:rPr>
              <a:t>Engineer’s square</a:t>
            </a:r>
            <a:endParaRPr lang="en-US" dirty="0"/>
          </a:p>
          <a:p>
            <a:pPr algn="ctr">
              <a:lnSpc>
                <a:spcPct val="100000"/>
              </a:lnSpc>
              <a:spcBef>
                <a:spcPct val="0"/>
              </a:spcBef>
              <a:spcAft>
                <a:spcPct val="0"/>
              </a:spcAft>
            </a:pPr>
            <a:r>
              <a:rPr lang="en-US" dirty="0">
                <a:ea typeface="+mn-lt"/>
                <a:cs typeface="+mn-lt"/>
              </a:rPr>
              <a:t>Combination set</a:t>
            </a:r>
          </a:p>
          <a:p>
            <a:pPr algn="ctr">
              <a:lnSpc>
                <a:spcPct val="100000"/>
              </a:lnSpc>
              <a:spcBef>
                <a:spcPct val="0"/>
              </a:spcBef>
              <a:spcAft>
                <a:spcPct val="0"/>
              </a:spcAft>
            </a:pPr>
            <a:r>
              <a:rPr lang="en-GB" dirty="0">
                <a:ea typeface="+mn-lt"/>
                <a:cs typeface="+mn-lt"/>
              </a:rPr>
              <a:t>Steel rule</a:t>
            </a:r>
            <a:r>
              <a:rPr lang="en-US" dirty="0">
                <a:ea typeface="+mn-lt"/>
                <a:cs typeface="+mn-lt"/>
              </a:rPr>
              <a:t> </a:t>
            </a:r>
            <a:endParaRPr lang="en-US" dirty="0">
              <a:ea typeface="ＭＳ Ｐゴシック"/>
              <a:cs typeface="+mn-lt"/>
            </a:endParaRPr>
          </a:p>
        </p:txBody>
      </p:sp>
      <p:sp>
        <p:nvSpPr>
          <p:cNvPr id="7" name="TextBox 6">
            <a:extLst>
              <a:ext uri="{FF2B5EF4-FFF2-40B4-BE49-F238E27FC236}">
                <a16:creationId xmlns:a16="http://schemas.microsoft.com/office/drawing/2014/main" id="{E1948245-430F-103D-1B29-EF86C87A310A}"/>
              </a:ext>
            </a:extLst>
          </p:cNvPr>
          <p:cNvSpPr txBox="1"/>
          <p:nvPr/>
        </p:nvSpPr>
        <p:spPr>
          <a:xfrm>
            <a:off x="6475446" y="1627193"/>
            <a:ext cx="2160000" cy="163121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rPr>
              <a:t>Stanley knife</a:t>
            </a:r>
          </a:p>
          <a:p>
            <a:pPr algn="ctr"/>
            <a:r>
              <a:rPr lang="en-GB" dirty="0">
                <a:latin typeface="Arial"/>
                <a:ea typeface="ＭＳ Ｐゴシック"/>
              </a:rPr>
              <a:t>Mirror</a:t>
            </a:r>
            <a:endParaRPr lang="en-GB" dirty="0"/>
          </a:p>
          <a:p>
            <a:pPr algn="ctr"/>
            <a:r>
              <a:rPr lang="en-GB" dirty="0">
                <a:latin typeface="Arial"/>
                <a:ea typeface="ＭＳ Ｐゴシック"/>
              </a:rPr>
              <a:t>Files</a:t>
            </a:r>
          </a:p>
          <a:p>
            <a:pPr algn="ctr"/>
            <a:r>
              <a:rPr lang="en-GB" dirty="0">
                <a:latin typeface="Arial"/>
                <a:ea typeface="ＭＳ Ｐゴシック"/>
              </a:rPr>
              <a:t>Clamp</a:t>
            </a:r>
          </a:p>
          <a:p>
            <a:pPr algn="ctr"/>
            <a:r>
              <a:rPr lang="en-GB" dirty="0">
                <a:latin typeface="Arial"/>
                <a:ea typeface="ＭＳ Ｐゴシック"/>
              </a:rPr>
              <a:t>Magnet</a:t>
            </a:r>
          </a:p>
        </p:txBody>
      </p:sp>
      <p:sp>
        <p:nvSpPr>
          <p:cNvPr id="8" name="TextBox 7">
            <a:extLst>
              <a:ext uri="{FF2B5EF4-FFF2-40B4-BE49-F238E27FC236}">
                <a16:creationId xmlns:a16="http://schemas.microsoft.com/office/drawing/2014/main" id="{9A172989-1193-71E4-B56A-BC04C276F6D6}"/>
              </a:ext>
            </a:extLst>
          </p:cNvPr>
          <p:cNvSpPr txBox="1"/>
          <p:nvPr/>
        </p:nvSpPr>
        <p:spPr>
          <a:xfrm>
            <a:off x="281796" y="4398496"/>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dirty="0"/>
          </a:p>
        </p:txBody>
      </p:sp>
      <p:sp>
        <p:nvSpPr>
          <p:cNvPr id="9" name="TextBox 8">
            <a:extLst>
              <a:ext uri="{FF2B5EF4-FFF2-40B4-BE49-F238E27FC236}">
                <a16:creationId xmlns:a16="http://schemas.microsoft.com/office/drawing/2014/main" id="{E77D5067-FAA1-4CAB-1524-84708A8BB699}"/>
              </a:ext>
            </a:extLst>
          </p:cNvPr>
          <p:cNvSpPr txBox="1"/>
          <p:nvPr/>
        </p:nvSpPr>
        <p:spPr>
          <a:xfrm>
            <a:off x="3492000" y="3551097"/>
            <a:ext cx="2160000" cy="1938992"/>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Segoe UI"/>
              </a:rPr>
              <a:t>Chisel​</a:t>
            </a:r>
          </a:p>
          <a:p>
            <a:pPr algn="ctr"/>
            <a:r>
              <a:rPr lang="en-US" dirty="0">
                <a:latin typeface="Arial"/>
                <a:ea typeface="ＭＳ Ｐゴシック"/>
                <a:cs typeface="Segoe UI"/>
              </a:rPr>
              <a:t>Hacksaw</a:t>
            </a:r>
            <a:endParaRPr lang="en-US" dirty="0">
              <a:cs typeface="Segoe UI"/>
            </a:endParaRPr>
          </a:p>
          <a:p>
            <a:pPr algn="ctr"/>
            <a:r>
              <a:rPr lang="en-US" dirty="0">
                <a:latin typeface="Arial"/>
                <a:ea typeface="ＭＳ Ｐゴシック"/>
                <a:cs typeface="Segoe UI"/>
              </a:rPr>
              <a:t>Torch​</a:t>
            </a:r>
          </a:p>
          <a:p>
            <a:pPr algn="ctr"/>
            <a:r>
              <a:rPr lang="en-US" dirty="0">
                <a:latin typeface="Arial"/>
                <a:ea typeface="ＭＳ Ｐゴシック"/>
                <a:cs typeface="Arial"/>
              </a:rPr>
              <a:t>Pliers</a:t>
            </a:r>
          </a:p>
          <a:p>
            <a:pPr algn="ctr"/>
            <a:r>
              <a:rPr lang="en-US" dirty="0">
                <a:cs typeface="Arial"/>
              </a:rPr>
              <a:t>Hammer</a:t>
            </a:r>
          </a:p>
          <a:p>
            <a:pPr algn="ctr"/>
            <a:r>
              <a:rPr lang="en-GB" dirty="0">
                <a:latin typeface="Arial"/>
                <a:ea typeface="ＭＳ Ｐゴシック"/>
                <a:cs typeface="Arial"/>
              </a:rPr>
              <a:t>Marker pen</a:t>
            </a:r>
          </a:p>
        </p:txBody>
      </p:sp>
      <p:pic>
        <p:nvPicPr>
          <p:cNvPr id="5" name="Picture 4" descr="A close-up of a knife&#10;&#10;Description automatically generated with low confidence">
            <a:extLst>
              <a:ext uri="{FF2B5EF4-FFF2-40B4-BE49-F238E27FC236}">
                <a16:creationId xmlns:a16="http://schemas.microsoft.com/office/drawing/2014/main" id="{9E4B69A8-182F-4D9E-5C4B-4150E01AFFD8}"/>
              </a:ext>
            </a:extLst>
          </p:cNvPr>
          <p:cNvPicPr>
            <a:picLocks noChangeAspect="1"/>
          </p:cNvPicPr>
          <p:nvPr/>
        </p:nvPicPr>
        <p:blipFill>
          <a:blip r:embed="rId3"/>
          <a:stretch>
            <a:fillRect/>
          </a:stretch>
        </p:blipFill>
        <p:spPr>
          <a:xfrm>
            <a:off x="6146138" y="4164886"/>
            <a:ext cx="2389239" cy="826677"/>
          </a:xfrm>
          <a:prstGeom prst="rect">
            <a:avLst/>
          </a:prstGeom>
        </p:spPr>
      </p:pic>
      <p:sp>
        <p:nvSpPr>
          <p:cNvPr id="13" name="TextBox 12">
            <a:extLst>
              <a:ext uri="{FF2B5EF4-FFF2-40B4-BE49-F238E27FC236}">
                <a16:creationId xmlns:a16="http://schemas.microsoft.com/office/drawing/2014/main" id="{18CB3F4A-8FB4-CC5C-3832-0D4E6541F5E2}"/>
              </a:ext>
            </a:extLst>
          </p:cNvPr>
          <p:cNvSpPr txBox="1"/>
          <p:nvPr/>
        </p:nvSpPr>
        <p:spPr>
          <a:xfrm>
            <a:off x="4091979" y="2333245"/>
            <a:ext cx="1827039" cy="307777"/>
          </a:xfrm>
          <a:prstGeom prst="rect">
            <a:avLst/>
          </a:prstGeom>
          <a:noFill/>
        </p:spPr>
        <p:txBody>
          <a:bodyPr wrap="square" rtlCol="0">
            <a:spAutoFit/>
          </a:bodyPr>
          <a:lstStyle/>
          <a:p>
            <a:r>
              <a:rPr lang="en-US" sz="1400" dirty="0"/>
              <a:t>Engineer’s square</a:t>
            </a:r>
            <a:endParaRPr lang="en-GB" sz="1400" dirty="0"/>
          </a:p>
        </p:txBody>
      </p:sp>
      <p:sp>
        <p:nvSpPr>
          <p:cNvPr id="14" name="TextBox 13">
            <a:extLst>
              <a:ext uri="{FF2B5EF4-FFF2-40B4-BE49-F238E27FC236}">
                <a16:creationId xmlns:a16="http://schemas.microsoft.com/office/drawing/2014/main" id="{5F4BB2B4-AE0E-75E8-B501-503630D6BF67}"/>
              </a:ext>
            </a:extLst>
          </p:cNvPr>
          <p:cNvSpPr txBox="1"/>
          <p:nvPr/>
        </p:nvSpPr>
        <p:spPr>
          <a:xfrm>
            <a:off x="7020060" y="5127946"/>
            <a:ext cx="1533775" cy="307777"/>
          </a:xfrm>
          <a:prstGeom prst="rect">
            <a:avLst/>
          </a:prstGeom>
          <a:noFill/>
        </p:spPr>
        <p:txBody>
          <a:bodyPr wrap="square" rtlCol="0">
            <a:spAutoFit/>
          </a:bodyPr>
          <a:lstStyle/>
          <a:p>
            <a:r>
              <a:rPr lang="en-US" sz="1400" dirty="0"/>
              <a:t>Stanley knife</a:t>
            </a:r>
            <a:endParaRPr lang="en-GB" sz="1400" dirty="0"/>
          </a:p>
        </p:txBody>
      </p:sp>
      <p:pic>
        <p:nvPicPr>
          <p:cNvPr id="6" name="Picture 5" descr="Graphical user interface&#10;&#10;Description automatically generated">
            <a:extLst>
              <a:ext uri="{FF2B5EF4-FFF2-40B4-BE49-F238E27FC236}">
                <a16:creationId xmlns:a16="http://schemas.microsoft.com/office/drawing/2014/main" id="{75C46A73-07D6-C26F-0C6F-FE450E5EFAB2}"/>
              </a:ext>
            </a:extLst>
          </p:cNvPr>
          <p:cNvPicPr>
            <a:picLocks noChangeAspect="1"/>
          </p:cNvPicPr>
          <p:nvPr/>
        </p:nvPicPr>
        <p:blipFill>
          <a:blip r:embed="rId4"/>
          <a:stretch>
            <a:fillRect/>
          </a:stretch>
        </p:blipFill>
        <p:spPr>
          <a:xfrm rot="19390238">
            <a:off x="219773" y="3493381"/>
            <a:ext cx="2693436" cy="1721095"/>
          </a:xfrm>
          <a:prstGeom prst="rect">
            <a:avLst/>
          </a:prstGeom>
        </p:spPr>
      </p:pic>
      <p:sp>
        <p:nvSpPr>
          <p:cNvPr id="10" name="TextBox 9">
            <a:extLst>
              <a:ext uri="{FF2B5EF4-FFF2-40B4-BE49-F238E27FC236}">
                <a16:creationId xmlns:a16="http://schemas.microsoft.com/office/drawing/2014/main" id="{1F0C6DB0-D3E9-976D-84C8-B189ACC97BD1}"/>
              </a:ext>
            </a:extLst>
          </p:cNvPr>
          <p:cNvSpPr txBox="1"/>
          <p:nvPr/>
        </p:nvSpPr>
        <p:spPr>
          <a:xfrm>
            <a:off x="1703680" y="4644717"/>
            <a:ext cx="1827039" cy="307777"/>
          </a:xfrm>
          <a:prstGeom prst="rect">
            <a:avLst/>
          </a:prstGeom>
          <a:noFill/>
        </p:spPr>
        <p:txBody>
          <a:bodyPr wrap="square" rtlCol="0">
            <a:spAutoFit/>
          </a:bodyPr>
          <a:lstStyle/>
          <a:p>
            <a:r>
              <a:rPr lang="en-US" sz="1400" dirty="0"/>
              <a:t>Spirit level</a:t>
            </a:r>
            <a:endParaRPr lang="en-GB" sz="1400" dirty="0"/>
          </a:p>
        </p:txBody>
      </p:sp>
    </p:spTree>
    <p:extLst>
      <p:ext uri="{BB962C8B-B14F-4D97-AF65-F5344CB8AC3E}">
        <p14:creationId xmlns:p14="http://schemas.microsoft.com/office/powerpoint/2010/main" val="371116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Common hand tools</a:t>
            </a:r>
            <a:endParaRPr lang="en-US" dirty="0"/>
          </a:p>
        </p:txBody>
      </p:sp>
      <p:sp>
        <p:nvSpPr>
          <p:cNvPr id="3" name="Content Placeholder 2"/>
          <p:cNvSpPr>
            <a:spLocks noGrp="1"/>
          </p:cNvSpPr>
          <p:nvPr>
            <p:ph sz="quarter" idx="10"/>
          </p:nvPr>
        </p:nvSpPr>
        <p:spPr/>
        <p:txBody>
          <a:bodyPr/>
          <a:lstStyle/>
          <a:p>
            <a:endParaRPr lang="en-US" dirty="0">
              <a:ea typeface="ＭＳ Ｐゴシック"/>
              <a:cs typeface="+mn-lt"/>
            </a:endParaRPr>
          </a:p>
          <a:p>
            <a:endParaRPr lang="en-US" dirty="0">
              <a:ea typeface="ＭＳ Ｐゴシック"/>
              <a:cs typeface="+mn-lt"/>
            </a:endParaRPr>
          </a:p>
          <a:p>
            <a:endParaRPr lang="en-US" dirty="0">
              <a:ea typeface="+mn-lt"/>
              <a:cs typeface="+mn-lt"/>
            </a:endParaRPr>
          </a:p>
          <a:p>
            <a:endParaRPr lang="en-US" dirty="0"/>
          </a:p>
        </p:txBody>
      </p:sp>
      <p:sp>
        <p:nvSpPr>
          <p:cNvPr id="7" name="TextBox 6">
            <a:extLst>
              <a:ext uri="{FF2B5EF4-FFF2-40B4-BE49-F238E27FC236}">
                <a16:creationId xmlns:a16="http://schemas.microsoft.com/office/drawing/2014/main" id="{6E419CB1-FA04-54CB-D900-0FE616188E1B}"/>
              </a:ext>
            </a:extLst>
          </p:cNvPr>
          <p:cNvSpPr txBox="1"/>
          <p:nvPr/>
        </p:nvSpPr>
        <p:spPr>
          <a:xfrm>
            <a:off x="6055086" y="1511124"/>
            <a:ext cx="2631713"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cs typeface="Arial"/>
              </a:rPr>
              <a:t>Cordless drill/driver</a:t>
            </a:r>
          </a:p>
          <a:p>
            <a:pPr algn="ctr"/>
            <a:r>
              <a:rPr lang="en-GB" dirty="0">
                <a:latin typeface="Arial"/>
                <a:cs typeface="Arial"/>
              </a:rPr>
              <a:t>Pipe wrench </a:t>
            </a:r>
            <a:r>
              <a:rPr lang="en-GB" dirty="0">
                <a:latin typeface="Arial"/>
                <a:ea typeface="ＭＳ Ｐゴシック"/>
                <a:cs typeface="Arial"/>
              </a:rPr>
              <a:t> </a:t>
            </a:r>
          </a:p>
          <a:p>
            <a:pPr algn="ctr"/>
            <a:r>
              <a:rPr lang="en-GB" dirty="0">
                <a:latin typeface="Arial"/>
                <a:ea typeface="ＭＳ Ｐゴシック"/>
                <a:cs typeface="Arial"/>
              </a:rPr>
              <a:t>Drift punches</a:t>
            </a:r>
          </a:p>
          <a:p>
            <a:pPr algn="ctr"/>
            <a:r>
              <a:rPr lang="en-GB" dirty="0">
                <a:latin typeface="Arial"/>
                <a:ea typeface="ＭＳ Ｐゴシック"/>
                <a:cs typeface="Arial"/>
              </a:rPr>
              <a:t>Chisels</a:t>
            </a:r>
          </a:p>
        </p:txBody>
      </p:sp>
      <p:pic>
        <p:nvPicPr>
          <p:cNvPr id="20" name="Picture 19">
            <a:extLst>
              <a:ext uri="{FF2B5EF4-FFF2-40B4-BE49-F238E27FC236}">
                <a16:creationId xmlns:a16="http://schemas.microsoft.com/office/drawing/2014/main" id="{3C714147-0FE5-5683-43A5-7B97F15CD0D4}"/>
              </a:ext>
            </a:extLst>
          </p:cNvPr>
          <p:cNvPicPr>
            <a:picLocks noChangeAspect="1"/>
          </p:cNvPicPr>
          <p:nvPr/>
        </p:nvPicPr>
        <p:blipFill>
          <a:blip r:embed="rId2"/>
          <a:stretch>
            <a:fillRect/>
          </a:stretch>
        </p:blipFill>
        <p:spPr>
          <a:xfrm>
            <a:off x="378168" y="3829573"/>
            <a:ext cx="2632985" cy="1758834"/>
          </a:xfrm>
          <a:prstGeom prst="rect">
            <a:avLst/>
          </a:prstGeom>
        </p:spPr>
      </p:pic>
      <p:sp>
        <p:nvSpPr>
          <p:cNvPr id="24" name="TextBox 23">
            <a:extLst>
              <a:ext uri="{FF2B5EF4-FFF2-40B4-BE49-F238E27FC236}">
                <a16:creationId xmlns:a16="http://schemas.microsoft.com/office/drawing/2014/main" id="{A3C87319-8815-C63D-047F-E0A5F73E294F}"/>
              </a:ext>
            </a:extLst>
          </p:cNvPr>
          <p:cNvSpPr txBox="1"/>
          <p:nvPr/>
        </p:nvSpPr>
        <p:spPr>
          <a:xfrm>
            <a:off x="2047906" y="5463808"/>
            <a:ext cx="1151138" cy="307777"/>
          </a:xfrm>
          <a:prstGeom prst="rect">
            <a:avLst/>
          </a:prstGeom>
          <a:noFill/>
        </p:spPr>
        <p:txBody>
          <a:bodyPr wrap="square" rtlCol="0">
            <a:spAutoFit/>
          </a:bodyPr>
          <a:lstStyle/>
          <a:p>
            <a:r>
              <a:rPr lang="en-US" sz="1400" dirty="0"/>
              <a:t>Allen keys</a:t>
            </a:r>
            <a:endParaRPr lang="en-GB" sz="1400" dirty="0"/>
          </a:p>
        </p:txBody>
      </p:sp>
      <p:sp>
        <p:nvSpPr>
          <p:cNvPr id="25" name="TextBox 24">
            <a:extLst>
              <a:ext uri="{FF2B5EF4-FFF2-40B4-BE49-F238E27FC236}">
                <a16:creationId xmlns:a16="http://schemas.microsoft.com/office/drawing/2014/main" id="{BB3186F7-A1AD-89DD-B465-558F95812693}"/>
              </a:ext>
            </a:extLst>
          </p:cNvPr>
          <p:cNvSpPr txBox="1"/>
          <p:nvPr/>
        </p:nvSpPr>
        <p:spPr>
          <a:xfrm>
            <a:off x="3836620" y="4026002"/>
            <a:ext cx="1391728" cy="307777"/>
          </a:xfrm>
          <a:prstGeom prst="rect">
            <a:avLst/>
          </a:prstGeom>
          <a:noFill/>
        </p:spPr>
        <p:txBody>
          <a:bodyPr wrap="square" rtlCol="0">
            <a:spAutoFit/>
          </a:bodyPr>
          <a:lstStyle/>
          <a:p>
            <a:r>
              <a:rPr lang="en-US" sz="1400" dirty="0"/>
              <a:t>Tap and die set</a:t>
            </a:r>
            <a:endParaRPr lang="en-GB" sz="1400" dirty="0"/>
          </a:p>
        </p:txBody>
      </p:sp>
      <p:pic>
        <p:nvPicPr>
          <p:cNvPr id="27" name="Picture 26" descr="A picture containing key&#10;&#10;Description automatically generated">
            <a:extLst>
              <a:ext uri="{FF2B5EF4-FFF2-40B4-BE49-F238E27FC236}">
                <a16:creationId xmlns:a16="http://schemas.microsoft.com/office/drawing/2014/main" id="{EB06A017-DD5D-EEA1-28F9-6BBDA34B793C}"/>
              </a:ext>
            </a:extLst>
          </p:cNvPr>
          <p:cNvPicPr>
            <a:picLocks noChangeAspect="1"/>
          </p:cNvPicPr>
          <p:nvPr/>
        </p:nvPicPr>
        <p:blipFill>
          <a:blip r:embed="rId3"/>
          <a:stretch>
            <a:fillRect/>
          </a:stretch>
        </p:blipFill>
        <p:spPr>
          <a:xfrm>
            <a:off x="3334730" y="4361357"/>
            <a:ext cx="2719087" cy="1631217"/>
          </a:xfrm>
          <a:prstGeom prst="rect">
            <a:avLst/>
          </a:prstGeom>
        </p:spPr>
      </p:pic>
      <p:sp>
        <p:nvSpPr>
          <p:cNvPr id="28" name="TextBox 27">
            <a:extLst>
              <a:ext uri="{FF2B5EF4-FFF2-40B4-BE49-F238E27FC236}">
                <a16:creationId xmlns:a16="http://schemas.microsoft.com/office/drawing/2014/main" id="{39F5508A-D388-60F6-CCAD-9CCCEF9D5E76}"/>
              </a:ext>
            </a:extLst>
          </p:cNvPr>
          <p:cNvSpPr txBox="1"/>
          <p:nvPr/>
        </p:nvSpPr>
        <p:spPr>
          <a:xfrm>
            <a:off x="3836620" y="1518321"/>
            <a:ext cx="1391728" cy="307777"/>
          </a:xfrm>
          <a:prstGeom prst="rect">
            <a:avLst/>
          </a:prstGeom>
          <a:noFill/>
        </p:spPr>
        <p:txBody>
          <a:bodyPr wrap="square" rtlCol="0">
            <a:spAutoFit/>
          </a:bodyPr>
          <a:lstStyle/>
          <a:p>
            <a:r>
              <a:rPr lang="en-US" sz="1400" dirty="0"/>
              <a:t>Screwdrivers</a:t>
            </a:r>
            <a:endParaRPr lang="en-GB" sz="1400" dirty="0"/>
          </a:p>
        </p:txBody>
      </p:sp>
      <p:pic>
        <p:nvPicPr>
          <p:cNvPr id="30" name="Picture 29" descr="A picture containing indoor, screwdriver, different&#10;&#10;Description automatically generated">
            <a:extLst>
              <a:ext uri="{FF2B5EF4-FFF2-40B4-BE49-F238E27FC236}">
                <a16:creationId xmlns:a16="http://schemas.microsoft.com/office/drawing/2014/main" id="{C7EFD4AD-AC39-B853-FAE8-38185EEE5164}"/>
              </a:ext>
            </a:extLst>
          </p:cNvPr>
          <p:cNvPicPr>
            <a:picLocks noChangeAspect="1"/>
          </p:cNvPicPr>
          <p:nvPr/>
        </p:nvPicPr>
        <p:blipFill>
          <a:blip r:embed="rId4"/>
          <a:stretch>
            <a:fillRect/>
          </a:stretch>
        </p:blipFill>
        <p:spPr>
          <a:xfrm>
            <a:off x="3409112" y="1912737"/>
            <a:ext cx="2570321" cy="1691271"/>
          </a:xfrm>
          <a:prstGeom prst="rect">
            <a:avLst/>
          </a:prstGeom>
        </p:spPr>
      </p:pic>
      <p:pic>
        <p:nvPicPr>
          <p:cNvPr id="32" name="Picture 31">
            <a:extLst>
              <a:ext uri="{FF2B5EF4-FFF2-40B4-BE49-F238E27FC236}">
                <a16:creationId xmlns:a16="http://schemas.microsoft.com/office/drawing/2014/main" id="{27F687A1-50F3-DD94-D0AD-9B5A01293379}"/>
              </a:ext>
            </a:extLst>
          </p:cNvPr>
          <p:cNvPicPr>
            <a:picLocks noChangeAspect="1"/>
          </p:cNvPicPr>
          <p:nvPr/>
        </p:nvPicPr>
        <p:blipFill>
          <a:blip r:embed="rId5"/>
          <a:stretch>
            <a:fillRect/>
          </a:stretch>
        </p:blipFill>
        <p:spPr>
          <a:xfrm>
            <a:off x="6583817" y="3478075"/>
            <a:ext cx="2032339" cy="1403630"/>
          </a:xfrm>
          <a:prstGeom prst="rect">
            <a:avLst/>
          </a:prstGeom>
        </p:spPr>
      </p:pic>
      <p:sp>
        <p:nvSpPr>
          <p:cNvPr id="33" name="TextBox 32">
            <a:extLst>
              <a:ext uri="{FF2B5EF4-FFF2-40B4-BE49-F238E27FC236}">
                <a16:creationId xmlns:a16="http://schemas.microsoft.com/office/drawing/2014/main" id="{7F45A89D-103D-3C1C-668A-7E1DB0E8DAED}"/>
              </a:ext>
            </a:extLst>
          </p:cNvPr>
          <p:cNvSpPr txBox="1"/>
          <p:nvPr/>
        </p:nvSpPr>
        <p:spPr>
          <a:xfrm>
            <a:off x="6658201" y="4859187"/>
            <a:ext cx="1391728" cy="307777"/>
          </a:xfrm>
          <a:prstGeom prst="rect">
            <a:avLst/>
          </a:prstGeom>
          <a:noFill/>
        </p:spPr>
        <p:txBody>
          <a:bodyPr wrap="square" rtlCol="0">
            <a:spAutoFit/>
          </a:bodyPr>
          <a:lstStyle/>
          <a:p>
            <a:r>
              <a:rPr lang="en-US" sz="1400" dirty="0"/>
              <a:t>Drift punch</a:t>
            </a:r>
            <a:endParaRPr lang="en-GB" sz="1400" dirty="0"/>
          </a:p>
        </p:txBody>
      </p:sp>
      <p:sp>
        <p:nvSpPr>
          <p:cNvPr id="4" name="TextBox 3">
            <a:extLst>
              <a:ext uri="{FF2B5EF4-FFF2-40B4-BE49-F238E27FC236}">
                <a16:creationId xmlns:a16="http://schemas.microsoft.com/office/drawing/2014/main" id="{FF5D1231-E52F-A24A-A2F9-CA28F212F970}"/>
              </a:ext>
            </a:extLst>
          </p:cNvPr>
          <p:cNvSpPr txBox="1"/>
          <p:nvPr/>
        </p:nvSpPr>
        <p:spPr>
          <a:xfrm>
            <a:off x="486817" y="1582804"/>
            <a:ext cx="2936434" cy="224676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rPr>
              <a:t>Allen/hex keys</a:t>
            </a:r>
          </a:p>
          <a:p>
            <a:pPr algn="ctr"/>
            <a:r>
              <a:rPr lang="en-US" dirty="0">
                <a:latin typeface="Arial"/>
                <a:ea typeface="ＭＳ Ｐゴシック"/>
                <a:cs typeface="Arial"/>
              </a:rPr>
              <a:t>Screwdriver set </a:t>
            </a:r>
          </a:p>
          <a:p>
            <a:pPr algn="ctr"/>
            <a:r>
              <a:rPr lang="en-US" dirty="0">
                <a:latin typeface="Arial"/>
                <a:ea typeface="ＭＳ Ｐゴシック"/>
              </a:rPr>
              <a:t>Precision screwdriver</a:t>
            </a:r>
            <a:endParaRPr lang="en-US" dirty="0">
              <a:latin typeface="Arial"/>
              <a:ea typeface="ＭＳ Ｐゴシック"/>
              <a:cs typeface="Arial"/>
            </a:endParaRPr>
          </a:p>
          <a:p>
            <a:pPr algn="ctr"/>
            <a:r>
              <a:rPr lang="en-US" dirty="0">
                <a:latin typeface="Arial"/>
                <a:ea typeface="ＭＳ Ｐゴシック"/>
                <a:cs typeface="Arial"/>
              </a:rPr>
              <a:t>Socket set</a:t>
            </a:r>
          </a:p>
          <a:p>
            <a:pPr algn="ctr"/>
            <a:r>
              <a:rPr lang="en-US" dirty="0">
                <a:latin typeface="Arial"/>
                <a:ea typeface="ＭＳ Ｐゴシック"/>
                <a:cs typeface="Arial"/>
              </a:rPr>
              <a:t>Spanner/ratchet set</a:t>
            </a:r>
          </a:p>
          <a:p>
            <a:pPr algn="ctr"/>
            <a:r>
              <a:rPr lang="en-GB" dirty="0">
                <a:latin typeface="Arial"/>
                <a:ea typeface="ＭＳ Ｐゴシック"/>
                <a:cs typeface="Arial"/>
              </a:rPr>
              <a:t>Tap and die set</a:t>
            </a:r>
          </a:p>
          <a:p>
            <a:pPr algn="ctr"/>
            <a:r>
              <a:rPr lang="en-GB" dirty="0">
                <a:latin typeface="Arial"/>
                <a:ea typeface="ＭＳ Ｐゴシック"/>
                <a:cs typeface="Arial"/>
              </a:rPr>
              <a:t>Punch set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ool&#10;&#10;Description automatically generated">
            <a:extLst>
              <a:ext uri="{FF2B5EF4-FFF2-40B4-BE49-F238E27FC236}">
                <a16:creationId xmlns:a16="http://schemas.microsoft.com/office/drawing/2014/main" id="{9B0D3EC8-08C8-8E83-5F06-22A8D739AEA0}"/>
              </a:ext>
            </a:extLst>
          </p:cNvPr>
          <p:cNvPicPr>
            <a:picLocks noChangeAspect="1"/>
          </p:cNvPicPr>
          <p:nvPr/>
        </p:nvPicPr>
        <p:blipFill rotWithShape="1">
          <a:blip r:embed="rId2"/>
          <a:srcRect t="7130" b="5872"/>
          <a:stretch/>
        </p:blipFill>
        <p:spPr>
          <a:xfrm>
            <a:off x="3326837" y="4486594"/>
            <a:ext cx="2315903" cy="1511083"/>
          </a:xfrm>
          <a:prstGeom prst="rect">
            <a:avLst/>
          </a:prstGeom>
        </p:spPr>
      </p:pic>
      <p:sp>
        <p:nvSpPr>
          <p:cNvPr id="2" name="Title 1">
            <a:extLst>
              <a:ext uri="{FF2B5EF4-FFF2-40B4-BE49-F238E27FC236}">
                <a16:creationId xmlns:a16="http://schemas.microsoft.com/office/drawing/2014/main" id="{3C08C639-6C5F-B7D1-06EA-CBF4AD4B63D6}"/>
              </a:ext>
            </a:extLst>
          </p:cNvPr>
          <p:cNvSpPr>
            <a:spLocks noGrp="1"/>
          </p:cNvSpPr>
          <p:nvPr>
            <p:ph type="title"/>
          </p:nvPr>
        </p:nvSpPr>
        <p:spPr/>
        <p:txBody>
          <a:bodyPr/>
          <a:lstStyle/>
          <a:p>
            <a:r>
              <a:rPr lang="en-GB" dirty="0">
                <a:ea typeface="ＭＳ Ｐゴシック"/>
              </a:rPr>
              <a:t>Common power tools</a:t>
            </a:r>
            <a:endParaRPr lang="en-GB" dirty="0"/>
          </a:p>
        </p:txBody>
      </p:sp>
      <p:sp>
        <p:nvSpPr>
          <p:cNvPr id="4" name="TextBox 3">
            <a:extLst>
              <a:ext uri="{FF2B5EF4-FFF2-40B4-BE49-F238E27FC236}">
                <a16:creationId xmlns:a16="http://schemas.microsoft.com/office/drawing/2014/main" id="{FA312062-FCD7-8A10-43AA-DFF5CA85B363}"/>
              </a:ext>
            </a:extLst>
          </p:cNvPr>
          <p:cNvSpPr txBox="1"/>
          <p:nvPr/>
        </p:nvSpPr>
        <p:spPr>
          <a:xfrm>
            <a:off x="6363418" y="148949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dirty="0">
              <a:latin typeface="Arial"/>
              <a:ea typeface="ＭＳ Ｐゴシック"/>
              <a:cs typeface="Arial"/>
            </a:endParaRPr>
          </a:p>
        </p:txBody>
      </p:sp>
      <p:sp>
        <p:nvSpPr>
          <p:cNvPr id="5" name="TextBox 4">
            <a:extLst>
              <a:ext uri="{FF2B5EF4-FFF2-40B4-BE49-F238E27FC236}">
                <a16:creationId xmlns:a16="http://schemas.microsoft.com/office/drawing/2014/main" id="{75E5D11D-D9D7-DB0C-44B2-E8D928E59DF9}"/>
              </a:ext>
            </a:extLst>
          </p:cNvPr>
          <p:cNvSpPr txBox="1"/>
          <p:nvPr/>
        </p:nvSpPr>
        <p:spPr>
          <a:xfrm>
            <a:off x="3470787" y="1451036"/>
            <a:ext cx="2415304" cy="70788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r>
              <a:rPr lang="en-GB" b="0" i="0" u="none" strike="noStrike" dirty="0">
                <a:solidFill>
                  <a:srgbClr val="000000"/>
                </a:solidFill>
                <a:latin typeface="Arial"/>
                <a:ea typeface="Segoe UI"/>
                <a:cs typeface="Segoe UI"/>
              </a:rPr>
              <a:t>Angle grinder</a:t>
            </a:r>
            <a:r>
              <a:rPr lang="en-US" b="0" i="0" u="none" strike="noStrike" dirty="0">
                <a:solidFill>
                  <a:srgbClr val="000000"/>
                </a:solidFill>
                <a:latin typeface="Arial"/>
                <a:ea typeface="Segoe UI"/>
                <a:cs typeface="Segoe UI"/>
              </a:rPr>
              <a:t>​</a:t>
            </a:r>
            <a:r>
              <a:rPr lang="en-US" b="0" i="0" dirty="0">
                <a:solidFill>
                  <a:srgbClr val="000000"/>
                </a:solidFill>
                <a:latin typeface="Arial"/>
                <a:ea typeface="Segoe UI"/>
                <a:cs typeface="Segoe UI"/>
              </a:rPr>
              <a:t>​</a:t>
            </a:r>
          </a:p>
          <a:p>
            <a:pPr algn="ctr" rtl="0"/>
            <a:r>
              <a:rPr lang="en-GB" b="0" i="0" u="none" strike="noStrike" dirty="0">
                <a:solidFill>
                  <a:srgbClr val="000000"/>
                </a:solidFill>
                <a:latin typeface="Arial"/>
                <a:ea typeface="Segoe UI"/>
                <a:cs typeface="Segoe UI"/>
              </a:rPr>
              <a:t>Bench grinder</a:t>
            </a:r>
            <a:endParaRPr lang="en-GB" dirty="0">
              <a:latin typeface="Arial"/>
              <a:ea typeface="ＭＳ Ｐゴシック"/>
              <a:cs typeface="Arial"/>
            </a:endParaRPr>
          </a:p>
        </p:txBody>
      </p:sp>
      <p:sp>
        <p:nvSpPr>
          <p:cNvPr id="8" name="TextBox 7">
            <a:extLst>
              <a:ext uri="{FF2B5EF4-FFF2-40B4-BE49-F238E27FC236}">
                <a16:creationId xmlns:a16="http://schemas.microsoft.com/office/drawing/2014/main" id="{87F46BDF-A19E-94FB-42FA-3C83B168678D}"/>
              </a:ext>
            </a:extLst>
          </p:cNvPr>
          <p:cNvSpPr txBox="1"/>
          <p:nvPr/>
        </p:nvSpPr>
        <p:spPr>
          <a:xfrm>
            <a:off x="645725" y="1467371"/>
            <a:ext cx="2534640"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cs typeface="Segoe UI"/>
              </a:rPr>
              <a:t>Hammer drill</a:t>
            </a:r>
          </a:p>
          <a:p>
            <a:pPr algn="ctr"/>
            <a:r>
              <a:rPr lang="en-GB" dirty="0">
                <a:cs typeface="Segoe UI"/>
              </a:rPr>
              <a:t>Rotary hammer drill​</a:t>
            </a:r>
            <a:r>
              <a:rPr lang="en-US" dirty="0">
                <a:cs typeface="Segoe UI"/>
              </a:rPr>
              <a:t>​</a:t>
            </a:r>
          </a:p>
          <a:p>
            <a:pPr algn="ctr"/>
            <a:r>
              <a:rPr lang="en-GB" dirty="0">
                <a:cs typeface="Segoe UI"/>
              </a:rPr>
              <a:t>Cordless drill​</a:t>
            </a:r>
            <a:r>
              <a:rPr lang="en-US" dirty="0">
                <a:cs typeface="Segoe UI"/>
              </a:rPr>
              <a:t>​​</a:t>
            </a:r>
          </a:p>
          <a:p>
            <a:pPr algn="ctr"/>
            <a:r>
              <a:rPr lang="en-US" dirty="0">
                <a:cs typeface="Segoe UI"/>
              </a:rPr>
              <a:t>Nibbler</a:t>
            </a:r>
          </a:p>
        </p:txBody>
      </p:sp>
      <p:sp>
        <p:nvSpPr>
          <p:cNvPr id="11" name="TextBox 10">
            <a:extLst>
              <a:ext uri="{FF2B5EF4-FFF2-40B4-BE49-F238E27FC236}">
                <a16:creationId xmlns:a16="http://schemas.microsoft.com/office/drawing/2014/main" id="{9640FC0F-E32B-E682-BE62-47EF4B45E59B}"/>
              </a:ext>
            </a:extLst>
          </p:cNvPr>
          <p:cNvSpPr txBox="1"/>
          <p:nvPr/>
        </p:nvSpPr>
        <p:spPr>
          <a:xfrm>
            <a:off x="6176512" y="3163155"/>
            <a:ext cx="2139352" cy="1015663"/>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Belt sander</a:t>
            </a:r>
            <a:r>
              <a:rPr lang="en-US" dirty="0">
                <a:latin typeface="Arial"/>
                <a:ea typeface="ＭＳ Ｐゴシック"/>
                <a:cs typeface="Arial"/>
              </a:rPr>
              <a:t> </a:t>
            </a:r>
          </a:p>
          <a:p>
            <a:pPr algn="ctr"/>
            <a:r>
              <a:rPr lang="en-GB" dirty="0">
                <a:latin typeface="Arial"/>
                <a:ea typeface="ＭＳ Ｐゴシック"/>
                <a:cs typeface="Arial"/>
              </a:rPr>
              <a:t>Orbital and</a:t>
            </a:r>
            <a:r>
              <a:rPr lang="en-US" dirty="0">
                <a:latin typeface="Arial"/>
                <a:ea typeface="ＭＳ Ｐゴシック"/>
                <a:cs typeface="Arial"/>
              </a:rPr>
              <a:t> </a:t>
            </a:r>
          </a:p>
          <a:p>
            <a:pPr algn="ctr"/>
            <a:r>
              <a:rPr lang="en-GB" dirty="0">
                <a:latin typeface="Arial"/>
                <a:cs typeface="Arial"/>
              </a:rPr>
              <a:t>disc sanders</a:t>
            </a:r>
            <a:endParaRPr lang="en-GB" dirty="0"/>
          </a:p>
        </p:txBody>
      </p:sp>
      <p:sp>
        <p:nvSpPr>
          <p:cNvPr id="12" name="TextBox 11">
            <a:extLst>
              <a:ext uri="{FF2B5EF4-FFF2-40B4-BE49-F238E27FC236}">
                <a16:creationId xmlns:a16="http://schemas.microsoft.com/office/drawing/2014/main" id="{43147CF9-E8F1-8D4A-A0D3-D40631BF7811}"/>
              </a:ext>
            </a:extLst>
          </p:cNvPr>
          <p:cNvSpPr txBox="1"/>
          <p:nvPr/>
        </p:nvSpPr>
        <p:spPr>
          <a:xfrm>
            <a:off x="3470787" y="2291336"/>
            <a:ext cx="2415304" cy="1938992"/>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Jigsaw </a:t>
            </a:r>
            <a:endParaRPr lang="en-US" dirty="0">
              <a:latin typeface="Arial"/>
              <a:ea typeface="ＭＳ Ｐゴシック"/>
              <a:cs typeface="Arial"/>
            </a:endParaRPr>
          </a:p>
          <a:p>
            <a:pPr algn="ctr"/>
            <a:r>
              <a:rPr lang="en-GB" dirty="0">
                <a:latin typeface="Arial"/>
                <a:ea typeface="ＭＳ Ｐゴシック"/>
                <a:cs typeface="Arial"/>
              </a:rPr>
              <a:t>Reciprocating saw </a:t>
            </a:r>
            <a:endParaRPr lang="en-US" dirty="0">
              <a:latin typeface="Arial"/>
              <a:ea typeface="ＭＳ Ｐゴシック"/>
              <a:cs typeface="Arial"/>
            </a:endParaRPr>
          </a:p>
          <a:p>
            <a:pPr algn="ctr"/>
            <a:r>
              <a:rPr lang="en-GB" dirty="0">
                <a:latin typeface="Arial"/>
                <a:ea typeface="ＭＳ Ｐゴシック"/>
                <a:cs typeface="Arial"/>
              </a:rPr>
              <a:t>Circular saw </a:t>
            </a:r>
            <a:endParaRPr lang="en-US" dirty="0">
              <a:latin typeface="Arial"/>
              <a:ea typeface="ＭＳ Ｐゴシック"/>
              <a:cs typeface="Arial"/>
            </a:endParaRPr>
          </a:p>
          <a:p>
            <a:pPr algn="ctr"/>
            <a:r>
              <a:rPr lang="en-GB" dirty="0">
                <a:latin typeface="Arial"/>
                <a:ea typeface="ＭＳ Ｐゴシック"/>
                <a:cs typeface="Arial"/>
              </a:rPr>
              <a:t>Mitre saw </a:t>
            </a:r>
            <a:endParaRPr lang="en-US" dirty="0">
              <a:latin typeface="Arial"/>
              <a:ea typeface="ＭＳ Ｐゴシック"/>
              <a:cs typeface="Arial"/>
            </a:endParaRPr>
          </a:p>
          <a:p>
            <a:pPr algn="ctr"/>
            <a:r>
              <a:rPr lang="en-GB" dirty="0">
                <a:latin typeface="Arial"/>
                <a:ea typeface="ＭＳ Ｐゴシック"/>
                <a:cs typeface="Arial"/>
              </a:rPr>
              <a:t>Table saw</a:t>
            </a:r>
            <a:endParaRPr lang="en-US" dirty="0">
              <a:latin typeface="Arial"/>
              <a:ea typeface="ＭＳ Ｐゴシック"/>
              <a:cs typeface="Arial"/>
            </a:endParaRPr>
          </a:p>
          <a:p>
            <a:pPr algn="ctr"/>
            <a:r>
              <a:rPr lang="en-GB" dirty="0">
                <a:latin typeface="Arial"/>
                <a:ea typeface="ＭＳ Ｐゴシック"/>
                <a:cs typeface="Arial"/>
              </a:rPr>
              <a:t>Bandsaw</a:t>
            </a:r>
            <a:endParaRPr lang="en-GB" dirty="0"/>
          </a:p>
        </p:txBody>
      </p:sp>
      <p:sp>
        <p:nvSpPr>
          <p:cNvPr id="13" name="TextBox 12">
            <a:extLst>
              <a:ext uri="{FF2B5EF4-FFF2-40B4-BE49-F238E27FC236}">
                <a16:creationId xmlns:a16="http://schemas.microsoft.com/office/drawing/2014/main" id="{1017C3E1-E799-9C94-053B-E81699D4AB93}"/>
              </a:ext>
            </a:extLst>
          </p:cNvPr>
          <p:cNvSpPr txBox="1"/>
          <p:nvPr/>
        </p:nvSpPr>
        <p:spPr>
          <a:xfrm>
            <a:off x="6176513" y="4442453"/>
            <a:ext cx="2139351"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Electric screwdriver </a:t>
            </a:r>
            <a:endParaRPr lang="en-US" dirty="0">
              <a:cs typeface="Arial"/>
            </a:endParaRPr>
          </a:p>
          <a:p>
            <a:pPr algn="ctr"/>
            <a:r>
              <a:rPr lang="en-GB" dirty="0">
                <a:cs typeface="Arial"/>
              </a:rPr>
              <a:t>Wet/dry vacuum</a:t>
            </a:r>
          </a:p>
          <a:p>
            <a:pPr algn="ctr"/>
            <a:r>
              <a:rPr lang="en-GB" dirty="0">
                <a:cs typeface="Arial"/>
              </a:rPr>
              <a:t>soldering iron </a:t>
            </a:r>
            <a:endParaRPr lang="en-GB" dirty="0"/>
          </a:p>
        </p:txBody>
      </p:sp>
      <p:sp>
        <p:nvSpPr>
          <p:cNvPr id="14" name="TextBox 13">
            <a:extLst>
              <a:ext uri="{FF2B5EF4-FFF2-40B4-BE49-F238E27FC236}">
                <a16:creationId xmlns:a16="http://schemas.microsoft.com/office/drawing/2014/main" id="{8A78A748-8AF0-0279-C392-FD245A9AC9E4}"/>
              </a:ext>
            </a:extLst>
          </p:cNvPr>
          <p:cNvSpPr txBox="1"/>
          <p:nvPr/>
        </p:nvSpPr>
        <p:spPr>
          <a:xfrm>
            <a:off x="686823" y="4669415"/>
            <a:ext cx="2534640" cy="103004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Air compressor</a:t>
            </a:r>
            <a:r>
              <a:rPr lang="en-US" dirty="0">
                <a:latin typeface="Arial"/>
                <a:ea typeface="ＭＳ Ｐゴシック"/>
                <a:cs typeface="Arial"/>
              </a:rPr>
              <a:t> </a:t>
            </a:r>
          </a:p>
          <a:p>
            <a:pPr algn="ctr"/>
            <a:r>
              <a:rPr lang="en-GB" dirty="0">
                <a:latin typeface="Arial"/>
                <a:ea typeface="ＭＳ Ｐゴシック"/>
                <a:cs typeface="Arial"/>
              </a:rPr>
              <a:t>Impact driver </a:t>
            </a:r>
            <a:endParaRPr lang="en-US" dirty="0">
              <a:cs typeface="Arial"/>
            </a:endParaRPr>
          </a:p>
          <a:p>
            <a:pPr algn="ctr"/>
            <a:r>
              <a:rPr lang="en-GB" dirty="0">
                <a:latin typeface="Arial"/>
                <a:ea typeface="ＭＳ Ｐゴシック"/>
                <a:cs typeface="Arial"/>
              </a:rPr>
              <a:t>Impact wrench</a:t>
            </a:r>
            <a:endParaRPr lang="en-GB" dirty="0">
              <a:latin typeface="Arial"/>
              <a:ea typeface="ＭＳ Ｐゴシック"/>
            </a:endParaRPr>
          </a:p>
        </p:txBody>
      </p:sp>
      <p:pic>
        <p:nvPicPr>
          <p:cNvPr id="6" name="Picture 5" descr="A picture containing tool&#10;&#10;Description automatically generated">
            <a:extLst>
              <a:ext uri="{FF2B5EF4-FFF2-40B4-BE49-F238E27FC236}">
                <a16:creationId xmlns:a16="http://schemas.microsoft.com/office/drawing/2014/main" id="{3E9F2B03-7595-E228-C23A-486487CA24E9}"/>
              </a:ext>
            </a:extLst>
          </p:cNvPr>
          <p:cNvPicPr>
            <a:picLocks noChangeAspect="1"/>
          </p:cNvPicPr>
          <p:nvPr/>
        </p:nvPicPr>
        <p:blipFill>
          <a:blip r:embed="rId3"/>
          <a:stretch>
            <a:fillRect/>
          </a:stretch>
        </p:blipFill>
        <p:spPr>
          <a:xfrm>
            <a:off x="457200" y="3067118"/>
            <a:ext cx="1788431" cy="1323439"/>
          </a:xfrm>
          <a:prstGeom prst="rect">
            <a:avLst/>
          </a:prstGeom>
        </p:spPr>
      </p:pic>
      <p:sp>
        <p:nvSpPr>
          <p:cNvPr id="7" name="TextBox 6">
            <a:extLst>
              <a:ext uri="{FF2B5EF4-FFF2-40B4-BE49-F238E27FC236}">
                <a16:creationId xmlns:a16="http://schemas.microsoft.com/office/drawing/2014/main" id="{F01F37B1-0F13-0FE4-BD0A-B6AB7A8FB5F6}"/>
              </a:ext>
            </a:extLst>
          </p:cNvPr>
          <p:cNvSpPr txBox="1"/>
          <p:nvPr/>
        </p:nvSpPr>
        <p:spPr>
          <a:xfrm>
            <a:off x="2245631" y="3860996"/>
            <a:ext cx="934734" cy="738664"/>
          </a:xfrm>
          <a:prstGeom prst="rect">
            <a:avLst/>
          </a:prstGeom>
          <a:noFill/>
        </p:spPr>
        <p:txBody>
          <a:bodyPr wrap="square" rtlCol="0">
            <a:spAutoFit/>
          </a:bodyPr>
          <a:lstStyle/>
          <a:p>
            <a:r>
              <a:rPr lang="en-US" sz="1400" dirty="0"/>
              <a:t>Rotary hammer drill</a:t>
            </a:r>
            <a:endParaRPr lang="en-GB" sz="1400" dirty="0"/>
          </a:p>
        </p:txBody>
      </p:sp>
      <p:sp>
        <p:nvSpPr>
          <p:cNvPr id="22" name="TextBox 21">
            <a:extLst>
              <a:ext uri="{FF2B5EF4-FFF2-40B4-BE49-F238E27FC236}">
                <a16:creationId xmlns:a16="http://schemas.microsoft.com/office/drawing/2014/main" id="{A14DF358-9EB4-FC81-BB2A-598F17630029}"/>
              </a:ext>
            </a:extLst>
          </p:cNvPr>
          <p:cNvSpPr txBox="1"/>
          <p:nvPr/>
        </p:nvSpPr>
        <p:spPr>
          <a:xfrm>
            <a:off x="5125268" y="5003895"/>
            <a:ext cx="622846" cy="523220"/>
          </a:xfrm>
          <a:prstGeom prst="rect">
            <a:avLst/>
          </a:prstGeom>
          <a:noFill/>
        </p:spPr>
        <p:txBody>
          <a:bodyPr wrap="square" rtlCol="0">
            <a:spAutoFit/>
          </a:bodyPr>
          <a:lstStyle/>
          <a:p>
            <a:r>
              <a:rPr lang="en-US" sz="1400" dirty="0"/>
              <a:t>Mitre saw</a:t>
            </a:r>
            <a:endParaRPr lang="en-GB" sz="1400" dirty="0"/>
          </a:p>
        </p:txBody>
      </p:sp>
      <p:pic>
        <p:nvPicPr>
          <p:cNvPr id="17" name="Picture 16" descr="A close-up of a machine&#10;&#10;Description automatically generated with low confidence">
            <a:extLst>
              <a:ext uri="{FF2B5EF4-FFF2-40B4-BE49-F238E27FC236}">
                <a16:creationId xmlns:a16="http://schemas.microsoft.com/office/drawing/2014/main" id="{99BDF39D-9E37-F7B9-BBE6-4AFC34934973}"/>
              </a:ext>
            </a:extLst>
          </p:cNvPr>
          <p:cNvPicPr>
            <a:picLocks noChangeAspect="1"/>
          </p:cNvPicPr>
          <p:nvPr/>
        </p:nvPicPr>
        <p:blipFill>
          <a:blip r:embed="rId4"/>
          <a:stretch>
            <a:fillRect/>
          </a:stretch>
        </p:blipFill>
        <p:spPr>
          <a:xfrm>
            <a:off x="6302105" y="1092108"/>
            <a:ext cx="2013759" cy="1345191"/>
          </a:xfrm>
          <a:prstGeom prst="rect">
            <a:avLst/>
          </a:prstGeom>
        </p:spPr>
      </p:pic>
      <p:sp>
        <p:nvSpPr>
          <p:cNvPr id="24" name="TextBox 23">
            <a:extLst>
              <a:ext uri="{FF2B5EF4-FFF2-40B4-BE49-F238E27FC236}">
                <a16:creationId xmlns:a16="http://schemas.microsoft.com/office/drawing/2014/main" id="{9DA1A37D-5E4F-4570-5B8F-ED3094FB3AC8}"/>
              </a:ext>
            </a:extLst>
          </p:cNvPr>
          <p:cNvSpPr txBox="1"/>
          <p:nvPr/>
        </p:nvSpPr>
        <p:spPr>
          <a:xfrm>
            <a:off x="7246188" y="2520889"/>
            <a:ext cx="1624683" cy="307777"/>
          </a:xfrm>
          <a:prstGeom prst="rect">
            <a:avLst/>
          </a:prstGeom>
          <a:noFill/>
        </p:spPr>
        <p:txBody>
          <a:bodyPr wrap="square" rtlCol="0">
            <a:spAutoFit/>
          </a:bodyPr>
          <a:lstStyle/>
          <a:p>
            <a:r>
              <a:rPr lang="en-US" sz="1400" dirty="0"/>
              <a:t>Belt sander</a:t>
            </a:r>
            <a:endParaRPr lang="en-GB" sz="1400" dirty="0"/>
          </a:p>
        </p:txBody>
      </p:sp>
    </p:spTree>
    <p:extLst>
      <p:ext uri="{BB962C8B-B14F-4D97-AF65-F5344CB8AC3E}">
        <p14:creationId xmlns:p14="http://schemas.microsoft.com/office/powerpoint/2010/main" val="12079419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TotalTime>
  <Words>778</Words>
  <Application>Microsoft Office PowerPoint</Application>
  <PresentationFormat>On-screen Show (4:3)</PresentationFormat>
  <Paragraphs>151</Paragraphs>
  <Slides>16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ＭＳ Ｐゴシック</vt:lpstr>
      <vt:lpstr>Arial</vt:lpstr>
      <vt:lpstr>Calibri</vt:lpstr>
      <vt:lpstr>Lucida Grande</vt:lpstr>
      <vt:lpstr>Segoe UI</vt:lpstr>
      <vt:lpstr>Times New Roman</vt:lpstr>
      <vt:lpstr>Default Design</vt:lpstr>
      <vt:lpstr>1.2 The role of maintenance, repair and installation in engineering  PowerPoint 6: Tools, equipment and measuring devices</vt:lpstr>
      <vt:lpstr>Objectives</vt:lpstr>
      <vt:lpstr>Tools</vt:lpstr>
      <vt:lpstr>Hand and power tools</vt:lpstr>
      <vt:lpstr>Hand tools vs power tools</vt:lpstr>
      <vt:lpstr>Your turn</vt:lpstr>
      <vt:lpstr>Common hand tools</vt:lpstr>
      <vt:lpstr>Common hand tools</vt:lpstr>
      <vt:lpstr>Common power tools</vt:lpstr>
      <vt:lpstr>Insulated tools</vt:lpstr>
      <vt:lpstr>Tools for electronics</vt:lpstr>
      <vt:lpstr>Software tools </vt:lpstr>
      <vt:lpstr>Equipment</vt:lpstr>
      <vt:lpstr>Measuring devices and gauges</vt:lpstr>
      <vt:lpstr>Measuring devices and gauges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1211</cp:revision>
  <dcterms:created xsi:type="dcterms:W3CDTF">2013-05-28T00:38:54Z</dcterms:created>
  <dcterms:modified xsi:type="dcterms:W3CDTF">2025-11-12T12:28:47Z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