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0"/>
  </p:notesMasterIdLst>
  <p:handoutMasterIdLst>
    <p:handoutMasterId r:id="rId21"/>
  </p:handoutMasterIdLst>
  <p:sldIdLst>
    <p:sldId id="256" r:id="rId5"/>
    <p:sldId id="359" r:id="rId6"/>
    <p:sldId id="342" r:id="rId7"/>
    <p:sldId id="335" r:id="rId8"/>
    <p:sldId id="343" r:id="rId9"/>
    <p:sldId id="344" r:id="rId10"/>
    <p:sldId id="334" r:id="rId11"/>
    <p:sldId id="336" r:id="rId12"/>
    <p:sldId id="345" r:id="rId13"/>
    <p:sldId id="338" r:id="rId14"/>
    <p:sldId id="337" r:id="rId15"/>
    <p:sldId id="346" r:id="rId16"/>
    <p:sldId id="347" r:id="rId17"/>
    <p:sldId id="348" r:id="rId18"/>
    <p:sldId id="267" r:id="rId19"/>
  </p:sldIdLst>
  <p:sldSz cx="9144000" cy="6858000" type="screen4x3"/>
  <p:notesSz cx="6858000" cy="9144000"/>
  <p:custDataLst>
    <p:tags r:id="rId2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D432"/>
    <a:srgbClr val="000000"/>
    <a:srgbClr val="E30613"/>
    <a:srgbClr val="0077E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AA730A2-1524-473D-89DF-78F35A48BD62}" v="1" dt="2022-08-22T13:32:27.42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24498"/>
    <p:restoredTop sz="95034" autoAdjust="0"/>
  </p:normalViewPr>
  <p:slideViewPr>
    <p:cSldViewPr snapToGrid="0">
      <p:cViewPr varScale="1">
        <p:scale>
          <a:sx n="64" d="100"/>
          <a:sy n="64" d="100"/>
        </p:scale>
        <p:origin x="1000" y="3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gs" Target="tags/tag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7AA730A2-1524-473D-89DF-78F35A48BD62}"/>
    <pc:docChg chg="modSld">
      <pc:chgData name="Caroline Prodger" userId="e4ef2e75-b60b-401b-8ebe-291bdcf405f4" providerId="ADAL" clId="{7AA730A2-1524-473D-89DF-78F35A48BD62}" dt="2022-08-22T13:32:58.426" v="17" actId="1076"/>
      <pc:docMkLst>
        <pc:docMk/>
      </pc:docMkLst>
      <pc:sldChg chg="modSp mod">
        <pc:chgData name="Caroline Prodger" userId="e4ef2e75-b60b-401b-8ebe-291bdcf405f4" providerId="ADAL" clId="{7AA730A2-1524-473D-89DF-78F35A48BD62}" dt="2022-08-22T13:29:48.158" v="4" actId="14100"/>
        <pc:sldMkLst>
          <pc:docMk/>
          <pc:sldMk cId="0" sldId="335"/>
        </pc:sldMkLst>
        <pc:spChg chg="mod">
          <ac:chgData name="Caroline Prodger" userId="e4ef2e75-b60b-401b-8ebe-291bdcf405f4" providerId="ADAL" clId="{7AA730A2-1524-473D-89DF-78F35A48BD62}" dt="2022-08-22T13:29:44.929" v="3" actId="14100"/>
          <ac:spMkLst>
            <pc:docMk/>
            <pc:sldMk cId="0" sldId="335"/>
            <ac:spMk id="3" creationId="{00000000-0000-0000-0000-000000000000}"/>
          </ac:spMkLst>
        </pc:spChg>
        <pc:spChg chg="mod">
          <ac:chgData name="Caroline Prodger" userId="e4ef2e75-b60b-401b-8ebe-291bdcf405f4" providerId="ADAL" clId="{7AA730A2-1524-473D-89DF-78F35A48BD62}" dt="2022-08-22T13:29:48.158" v="4" actId="14100"/>
          <ac:spMkLst>
            <pc:docMk/>
            <pc:sldMk cId="0" sldId="335"/>
            <ac:spMk id="5" creationId="{76246463-C536-10AE-15D9-2A3C3A544DDD}"/>
          </ac:spMkLst>
        </pc:spChg>
      </pc:sldChg>
      <pc:sldChg chg="addSp modSp mod">
        <pc:chgData name="Caroline Prodger" userId="e4ef2e75-b60b-401b-8ebe-291bdcf405f4" providerId="ADAL" clId="{7AA730A2-1524-473D-89DF-78F35A48BD62}" dt="2022-08-22T13:32:58.426" v="17" actId="1076"/>
        <pc:sldMkLst>
          <pc:docMk/>
          <pc:sldMk cId="2632469788" sldId="348"/>
        </pc:sldMkLst>
        <pc:spChg chg="mod">
          <ac:chgData name="Caroline Prodger" userId="e4ef2e75-b60b-401b-8ebe-291bdcf405f4" providerId="ADAL" clId="{7AA730A2-1524-473D-89DF-78F35A48BD62}" dt="2022-08-22T13:31:19.547" v="6" actId="14100"/>
          <ac:spMkLst>
            <pc:docMk/>
            <pc:sldMk cId="2632469788" sldId="348"/>
            <ac:spMk id="3" creationId="{00000000-0000-0000-0000-000000000000}"/>
          </ac:spMkLst>
        </pc:spChg>
        <pc:picChg chg="add mod modCrop">
          <ac:chgData name="Caroline Prodger" userId="e4ef2e75-b60b-401b-8ebe-291bdcf405f4" providerId="ADAL" clId="{7AA730A2-1524-473D-89DF-78F35A48BD62}" dt="2022-08-22T13:32:58.426" v="17" actId="1076"/>
          <ac:picMkLst>
            <pc:docMk/>
            <pc:sldMk cId="2632469788" sldId="348"/>
            <ac:picMk id="5" creationId="{7B6F6006-536A-D7BC-D564-CDF9D35F1973}"/>
          </ac:picMkLst>
        </pc:picChg>
      </pc:sldChg>
    </pc:docChg>
  </pc:docChgLst>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Allie Scripps-Betts" userId="f3c1140457db793c" providerId="Windows Live" clId="Web-{530DB786-3A31-460A-B8CA-BA9F9F2F5D18}"/>
    <pc:docChg chg="addSld delSld modSld sldOrd">
      <pc:chgData name="Allie Scripps-Betts" userId="f3c1140457db793c" providerId="Windows Live" clId="Web-{530DB786-3A31-460A-B8CA-BA9F9F2F5D18}" dt="2022-04-21T10:24:56.568" v="299"/>
      <pc:docMkLst>
        <pc:docMk/>
      </pc:docMkLst>
      <pc:sldChg chg="addSp delSp modSp ord">
        <pc:chgData name="Allie Scripps-Betts" userId="f3c1140457db793c" providerId="Windows Live" clId="Web-{530DB786-3A31-460A-B8CA-BA9F9F2F5D18}" dt="2022-04-21T10:23:57.129" v="296"/>
        <pc:sldMkLst>
          <pc:docMk/>
          <pc:sldMk cId="0" sldId="334"/>
        </pc:sldMkLst>
        <pc:spChg chg="mod">
          <ac:chgData name="Allie Scripps-Betts" userId="f3c1140457db793c" providerId="Windows Live" clId="Web-{530DB786-3A31-460A-B8CA-BA9F9F2F5D18}" dt="2022-04-21T09:20:15.630" v="65" actId="20577"/>
          <ac:spMkLst>
            <pc:docMk/>
            <pc:sldMk cId="0" sldId="334"/>
            <ac:spMk id="2" creationId="{00000000-0000-0000-0000-000000000000}"/>
          </ac:spMkLst>
        </pc:spChg>
        <pc:spChg chg="mod">
          <ac:chgData name="Allie Scripps-Betts" userId="f3c1140457db793c" providerId="Windows Live" clId="Web-{530DB786-3A31-460A-B8CA-BA9F9F2F5D18}" dt="2022-04-21T09:11:11.932" v="42" actId="20577"/>
          <ac:spMkLst>
            <pc:docMk/>
            <pc:sldMk cId="0" sldId="334"/>
            <ac:spMk id="3" creationId="{00000000-0000-0000-0000-000000000000}"/>
          </ac:spMkLst>
        </pc:spChg>
        <pc:spChg chg="add del mod">
          <ac:chgData name="Allie Scripps-Betts" userId="f3c1140457db793c" providerId="Windows Live" clId="Web-{530DB786-3A31-460A-B8CA-BA9F9F2F5D18}" dt="2022-04-21T09:37:56.683" v="175"/>
          <ac:spMkLst>
            <pc:docMk/>
            <pc:sldMk cId="0" sldId="334"/>
            <ac:spMk id="4" creationId="{583A49E4-353D-8B66-35F8-F3636A795B6E}"/>
          </ac:spMkLst>
        </pc:spChg>
        <pc:spChg chg="add mod">
          <ac:chgData name="Allie Scripps-Betts" userId="f3c1140457db793c" providerId="Windows Live" clId="Web-{530DB786-3A31-460A-B8CA-BA9F9F2F5D18}" dt="2022-04-21T10:14:19.821" v="245"/>
          <ac:spMkLst>
            <pc:docMk/>
            <pc:sldMk cId="0" sldId="334"/>
            <ac:spMk id="5" creationId="{370E04F1-0557-0509-11FA-2D5470243F98}"/>
          </ac:spMkLst>
        </pc:spChg>
        <pc:spChg chg="add mod">
          <ac:chgData name="Allie Scripps-Betts" userId="f3c1140457db793c" providerId="Windows Live" clId="Web-{530DB786-3A31-460A-B8CA-BA9F9F2F5D18}" dt="2022-04-21T10:19:28.264" v="278"/>
          <ac:spMkLst>
            <pc:docMk/>
            <pc:sldMk cId="0" sldId="334"/>
            <ac:spMk id="6" creationId="{C7C65634-A8BF-1A77-4E56-2FF6A4DE0014}"/>
          </ac:spMkLst>
        </pc:spChg>
        <pc:spChg chg="add mod">
          <ac:chgData name="Allie Scripps-Betts" userId="f3c1140457db793c" providerId="Windows Live" clId="Web-{530DB786-3A31-460A-B8CA-BA9F9F2F5D18}" dt="2022-04-21T10:15:06.556" v="249"/>
          <ac:spMkLst>
            <pc:docMk/>
            <pc:sldMk cId="0" sldId="334"/>
            <ac:spMk id="7" creationId="{874C1776-DB24-A268-62F4-745235C24CB1}"/>
          </ac:spMkLst>
        </pc:spChg>
        <pc:spChg chg="add mod">
          <ac:chgData name="Allie Scripps-Betts" userId="f3c1140457db793c" providerId="Windows Live" clId="Web-{530DB786-3A31-460A-B8CA-BA9F9F2F5D18}" dt="2022-04-21T10:15:46.338" v="254"/>
          <ac:spMkLst>
            <pc:docMk/>
            <pc:sldMk cId="0" sldId="334"/>
            <ac:spMk id="8" creationId="{F25098F7-8E18-EBC3-2176-229FA4286D18}"/>
          </ac:spMkLst>
        </pc:spChg>
        <pc:spChg chg="add mod">
          <ac:chgData name="Allie Scripps-Betts" userId="f3c1140457db793c" providerId="Windows Live" clId="Web-{530DB786-3A31-460A-B8CA-BA9F9F2F5D18}" dt="2022-04-21T10:23:16.019" v="294"/>
          <ac:spMkLst>
            <pc:docMk/>
            <pc:sldMk cId="0" sldId="334"/>
            <ac:spMk id="9" creationId="{1C50411B-6A87-E67E-338B-59813BF87327}"/>
          </ac:spMkLst>
        </pc:spChg>
        <pc:spChg chg="add mod">
          <ac:chgData name="Allie Scripps-Betts" userId="f3c1140457db793c" providerId="Windows Live" clId="Web-{530DB786-3A31-460A-B8CA-BA9F9F2F5D18}" dt="2022-04-21T10:14:47.837" v="247"/>
          <ac:spMkLst>
            <pc:docMk/>
            <pc:sldMk cId="0" sldId="334"/>
            <ac:spMk id="10" creationId="{3499960B-E6B6-ED39-2F41-5C5845E3080A}"/>
          </ac:spMkLst>
        </pc:spChg>
        <pc:spChg chg="add mod">
          <ac:chgData name="Allie Scripps-Betts" userId="f3c1140457db793c" providerId="Windows Live" clId="Web-{530DB786-3A31-460A-B8CA-BA9F9F2F5D18}" dt="2022-04-21T10:21:07.969" v="285" actId="20577"/>
          <ac:spMkLst>
            <pc:docMk/>
            <pc:sldMk cId="0" sldId="334"/>
            <ac:spMk id="11" creationId="{19FCF22B-C723-32D4-C0B8-D7A1AC0B4E95}"/>
          </ac:spMkLst>
        </pc:spChg>
        <pc:spChg chg="add mod">
          <ac:chgData name="Allie Scripps-Betts" userId="f3c1140457db793c" providerId="Windows Live" clId="Web-{530DB786-3A31-460A-B8CA-BA9F9F2F5D18}" dt="2022-04-21T10:21:24.751" v="286"/>
          <ac:spMkLst>
            <pc:docMk/>
            <pc:sldMk cId="0" sldId="334"/>
            <ac:spMk id="12" creationId="{159294DE-A400-BF29-E979-80F289B02AF6}"/>
          </ac:spMkLst>
        </pc:spChg>
        <pc:spChg chg="add mod">
          <ac:chgData name="Allie Scripps-Betts" userId="f3c1140457db793c" providerId="Windows Live" clId="Web-{530DB786-3A31-460A-B8CA-BA9F9F2F5D18}" dt="2022-04-21T10:23:57.129" v="296"/>
          <ac:spMkLst>
            <pc:docMk/>
            <pc:sldMk cId="0" sldId="334"/>
            <ac:spMk id="13" creationId="{FF3BD482-665A-BDDF-E232-675D92C65E81}"/>
          </ac:spMkLst>
        </pc:spChg>
        <pc:spChg chg="add mod">
          <ac:chgData name="Allie Scripps-Betts" userId="f3c1140457db793c" providerId="Windows Live" clId="Web-{530DB786-3A31-460A-B8CA-BA9F9F2F5D18}" dt="2022-04-21T10:17:25.559" v="266" actId="20577"/>
          <ac:spMkLst>
            <pc:docMk/>
            <pc:sldMk cId="0" sldId="334"/>
            <ac:spMk id="14" creationId="{05C53E4D-95A1-E777-5C48-BEE6C3662F35}"/>
          </ac:spMkLst>
        </pc:spChg>
        <pc:spChg chg="add mod">
          <ac:chgData name="Allie Scripps-Betts" userId="f3c1140457db793c" providerId="Windows Live" clId="Web-{530DB786-3A31-460A-B8CA-BA9F9F2F5D18}" dt="2022-04-21T10:15:18.759" v="250"/>
          <ac:spMkLst>
            <pc:docMk/>
            <pc:sldMk cId="0" sldId="334"/>
            <ac:spMk id="15" creationId="{F1406A24-6073-640F-3872-0221EC6D33FB}"/>
          </ac:spMkLst>
        </pc:spChg>
        <pc:spChg chg="add mod">
          <ac:chgData name="Allie Scripps-Betts" userId="f3c1140457db793c" providerId="Windows Live" clId="Web-{530DB786-3A31-460A-B8CA-BA9F9F2F5D18}" dt="2022-04-21T10:22:17.190" v="289"/>
          <ac:spMkLst>
            <pc:docMk/>
            <pc:sldMk cId="0" sldId="334"/>
            <ac:spMk id="16" creationId="{0DA87F3D-2B3D-491D-A6D6-8AFFAC9B2F7B}"/>
          </ac:spMkLst>
        </pc:spChg>
        <pc:spChg chg="add mod">
          <ac:chgData name="Allie Scripps-Betts" userId="f3c1140457db793c" providerId="Windows Live" clId="Web-{530DB786-3A31-460A-B8CA-BA9F9F2F5D18}" dt="2022-04-21T10:16:24.651" v="259"/>
          <ac:spMkLst>
            <pc:docMk/>
            <pc:sldMk cId="0" sldId="334"/>
            <ac:spMk id="17" creationId="{99577614-5B5C-3730-C9EB-5163E18E92B8}"/>
          </ac:spMkLst>
        </pc:spChg>
        <pc:spChg chg="add mod">
          <ac:chgData name="Allie Scripps-Betts" userId="f3c1140457db793c" providerId="Windows Live" clId="Web-{530DB786-3A31-460A-B8CA-BA9F9F2F5D18}" dt="2022-04-21T10:16:48.042" v="262"/>
          <ac:spMkLst>
            <pc:docMk/>
            <pc:sldMk cId="0" sldId="334"/>
            <ac:spMk id="18" creationId="{FFCC140E-D74A-F801-1539-CD956BCC350E}"/>
          </ac:spMkLst>
        </pc:spChg>
        <pc:spChg chg="add mod">
          <ac:chgData name="Allie Scripps-Betts" userId="f3c1140457db793c" providerId="Windows Live" clId="Web-{530DB786-3A31-460A-B8CA-BA9F9F2F5D18}" dt="2022-04-21T10:22:00.877" v="288" actId="20577"/>
          <ac:spMkLst>
            <pc:docMk/>
            <pc:sldMk cId="0" sldId="334"/>
            <ac:spMk id="19" creationId="{1751A4F2-6008-EAEF-A4C9-1CA0F7861332}"/>
          </ac:spMkLst>
        </pc:spChg>
      </pc:sldChg>
      <pc:sldChg chg="addSp modSp">
        <pc:chgData name="Allie Scripps-Betts" userId="f3c1140457db793c" providerId="Windows Live" clId="Web-{530DB786-3A31-460A-B8CA-BA9F9F2F5D18}" dt="2022-04-21T10:24:42.068" v="298" actId="1076"/>
        <pc:sldMkLst>
          <pc:docMk/>
          <pc:sldMk cId="0" sldId="335"/>
        </pc:sldMkLst>
        <pc:spChg chg="mod">
          <ac:chgData name="Allie Scripps-Betts" userId="f3c1140457db793c" providerId="Windows Live" clId="Web-{530DB786-3A31-460A-B8CA-BA9F9F2F5D18}" dt="2022-04-21T10:05:48.279" v="205" actId="20577"/>
          <ac:spMkLst>
            <pc:docMk/>
            <pc:sldMk cId="0" sldId="335"/>
            <ac:spMk id="2" creationId="{00000000-0000-0000-0000-000000000000}"/>
          </ac:spMkLst>
        </pc:spChg>
        <pc:spChg chg="mod">
          <ac:chgData name="Allie Scripps-Betts" userId="f3c1140457db793c" providerId="Windows Live" clId="Web-{530DB786-3A31-460A-B8CA-BA9F9F2F5D18}" dt="2022-04-21T10:08:51.376" v="228" actId="20577"/>
          <ac:spMkLst>
            <pc:docMk/>
            <pc:sldMk cId="0" sldId="335"/>
            <ac:spMk id="3" creationId="{00000000-0000-0000-0000-000000000000}"/>
          </ac:spMkLst>
        </pc:spChg>
        <pc:spChg chg="add mod">
          <ac:chgData name="Allie Scripps-Betts" userId="f3c1140457db793c" providerId="Windows Live" clId="Web-{530DB786-3A31-460A-B8CA-BA9F9F2F5D18}" dt="2022-04-21T10:09:39.502" v="237" actId="14100"/>
          <ac:spMkLst>
            <pc:docMk/>
            <pc:sldMk cId="0" sldId="335"/>
            <ac:spMk id="4" creationId="{3C80A5D7-C43E-4407-4F92-EB86FAEF1363}"/>
          </ac:spMkLst>
        </pc:spChg>
        <pc:spChg chg="add mod">
          <ac:chgData name="Allie Scripps-Betts" userId="f3c1140457db793c" providerId="Windows Live" clId="Web-{530DB786-3A31-460A-B8CA-BA9F9F2F5D18}" dt="2022-04-21T10:09:20.580" v="233" actId="1076"/>
          <ac:spMkLst>
            <pc:docMk/>
            <pc:sldMk cId="0" sldId="335"/>
            <ac:spMk id="5" creationId="{76246463-C536-10AE-15D9-2A3C3A544DDD}"/>
          </ac:spMkLst>
        </pc:spChg>
        <pc:spChg chg="add mod">
          <ac:chgData name="Allie Scripps-Betts" userId="f3c1140457db793c" providerId="Windows Live" clId="Web-{530DB786-3A31-460A-B8CA-BA9F9F2F5D18}" dt="2022-04-21T10:24:42.068" v="298" actId="1076"/>
          <ac:spMkLst>
            <pc:docMk/>
            <pc:sldMk cId="0" sldId="335"/>
            <ac:spMk id="6" creationId="{8A9224D2-179F-0F0A-EBE7-31E02302C01B}"/>
          </ac:spMkLst>
        </pc:spChg>
      </pc:sldChg>
      <pc:sldChg chg="addSp modSp">
        <pc:chgData name="Allie Scripps-Betts" userId="f3c1140457db793c" providerId="Windows Live" clId="Web-{530DB786-3A31-460A-B8CA-BA9F9F2F5D18}" dt="2022-04-21T09:29:09.797" v="118" actId="20577"/>
        <pc:sldMkLst>
          <pc:docMk/>
          <pc:sldMk cId="0" sldId="336"/>
        </pc:sldMkLst>
        <pc:spChg chg="mod">
          <ac:chgData name="Allie Scripps-Betts" userId="f3c1140457db793c" providerId="Windows Live" clId="Web-{530DB786-3A31-460A-B8CA-BA9F9F2F5D18}" dt="2022-04-21T08:56:00.070" v="25" actId="20577"/>
          <ac:spMkLst>
            <pc:docMk/>
            <pc:sldMk cId="0" sldId="336"/>
            <ac:spMk id="2" creationId="{00000000-0000-0000-0000-000000000000}"/>
          </ac:spMkLst>
        </pc:spChg>
        <pc:spChg chg="mod">
          <ac:chgData name="Allie Scripps-Betts" userId="f3c1140457db793c" providerId="Windows Live" clId="Web-{530DB786-3A31-460A-B8CA-BA9F9F2F5D18}" dt="2022-04-21T09:26:28.184" v="107" actId="14100"/>
          <ac:spMkLst>
            <pc:docMk/>
            <pc:sldMk cId="0" sldId="336"/>
            <ac:spMk id="3" creationId="{00000000-0000-0000-0000-000000000000}"/>
          </ac:spMkLst>
        </pc:spChg>
        <pc:spChg chg="add mod">
          <ac:chgData name="Allie Scripps-Betts" userId="f3c1140457db793c" providerId="Windows Live" clId="Web-{530DB786-3A31-460A-B8CA-BA9F9F2F5D18}" dt="2022-04-21T09:29:04.953" v="117" actId="20577"/>
          <ac:spMkLst>
            <pc:docMk/>
            <pc:sldMk cId="0" sldId="336"/>
            <ac:spMk id="4" creationId="{4A59BCBC-2E39-F253-0BF0-80D105354723}"/>
          </ac:spMkLst>
        </pc:spChg>
        <pc:spChg chg="add mod">
          <ac:chgData name="Allie Scripps-Betts" userId="f3c1140457db793c" providerId="Windows Live" clId="Web-{530DB786-3A31-460A-B8CA-BA9F9F2F5D18}" dt="2022-04-21T09:29:09.797" v="118" actId="20577"/>
          <ac:spMkLst>
            <pc:docMk/>
            <pc:sldMk cId="0" sldId="336"/>
            <ac:spMk id="5" creationId="{DB659612-D556-216F-58C8-E0A5C537A7AD}"/>
          </ac:spMkLst>
        </pc:spChg>
      </pc:sldChg>
      <pc:sldChg chg="modSp">
        <pc:chgData name="Allie Scripps-Betts" userId="f3c1140457db793c" providerId="Windows Live" clId="Web-{530DB786-3A31-460A-B8CA-BA9F9F2F5D18}" dt="2022-04-21T09:31:03.768" v="125" actId="20577"/>
        <pc:sldMkLst>
          <pc:docMk/>
          <pc:sldMk cId="0" sldId="337"/>
        </pc:sldMkLst>
        <pc:spChg chg="mod">
          <ac:chgData name="Allie Scripps-Betts" userId="f3c1140457db793c" providerId="Windows Live" clId="Web-{530DB786-3A31-460A-B8CA-BA9F9F2F5D18}" dt="2022-04-21T09:31:03.768" v="125" actId="20577"/>
          <ac:spMkLst>
            <pc:docMk/>
            <pc:sldMk cId="0" sldId="337"/>
            <ac:spMk id="2" creationId="{00000000-0000-0000-0000-000000000000}"/>
          </ac:spMkLst>
        </pc:spChg>
        <pc:spChg chg="mod">
          <ac:chgData name="Allie Scripps-Betts" userId="f3c1140457db793c" providerId="Windows Live" clId="Web-{530DB786-3A31-460A-B8CA-BA9F9F2F5D18}" dt="2022-04-21T09:30:18.736" v="123" actId="20577"/>
          <ac:spMkLst>
            <pc:docMk/>
            <pc:sldMk cId="0" sldId="337"/>
            <ac:spMk id="3" creationId="{00000000-0000-0000-0000-000000000000}"/>
          </ac:spMkLst>
        </pc:spChg>
      </pc:sldChg>
      <pc:sldChg chg="modSp">
        <pc:chgData name="Allie Scripps-Betts" userId="f3c1140457db793c" providerId="Windows Live" clId="Web-{530DB786-3A31-460A-B8CA-BA9F9F2F5D18}" dt="2022-04-21T09:31:54.550" v="135" actId="20577"/>
        <pc:sldMkLst>
          <pc:docMk/>
          <pc:sldMk cId="0" sldId="338"/>
        </pc:sldMkLst>
        <pc:spChg chg="mod">
          <ac:chgData name="Allie Scripps-Betts" userId="f3c1140457db793c" providerId="Windows Live" clId="Web-{530DB786-3A31-460A-B8CA-BA9F9F2F5D18}" dt="2022-04-21T09:31:32.566" v="127" actId="20577"/>
          <ac:spMkLst>
            <pc:docMk/>
            <pc:sldMk cId="0" sldId="338"/>
            <ac:spMk id="2" creationId="{00000000-0000-0000-0000-000000000000}"/>
          </ac:spMkLst>
        </pc:spChg>
        <pc:spChg chg="mod">
          <ac:chgData name="Allie Scripps-Betts" userId="f3c1140457db793c" providerId="Windows Live" clId="Web-{530DB786-3A31-460A-B8CA-BA9F9F2F5D18}" dt="2022-04-21T09:31:54.550" v="135" actId="20577"/>
          <ac:spMkLst>
            <pc:docMk/>
            <pc:sldMk cId="0" sldId="338"/>
            <ac:spMk id="3" creationId="{00000000-0000-0000-0000-000000000000}"/>
          </ac:spMkLst>
        </pc:spChg>
      </pc:sldChg>
      <pc:sldChg chg="del">
        <pc:chgData name="Allie Scripps-Betts" userId="f3c1140457db793c" providerId="Windows Live" clId="Web-{530DB786-3A31-460A-B8CA-BA9F9F2F5D18}" dt="2022-04-21T10:24:56.568" v="299"/>
        <pc:sldMkLst>
          <pc:docMk/>
          <pc:sldMk cId="0" sldId="339"/>
        </pc:sldMkLst>
      </pc:sldChg>
      <pc:sldChg chg="modSp">
        <pc:chgData name="Allie Scripps-Betts" userId="f3c1140457db793c" providerId="Windows Live" clId="Web-{530DB786-3A31-460A-B8CA-BA9F9F2F5D18}" dt="2022-04-21T09:42:12.422" v="200" actId="20577"/>
        <pc:sldMkLst>
          <pc:docMk/>
          <pc:sldMk cId="0" sldId="340"/>
        </pc:sldMkLst>
        <pc:spChg chg="mod">
          <ac:chgData name="Allie Scripps-Betts" userId="f3c1140457db793c" providerId="Windows Live" clId="Web-{530DB786-3A31-460A-B8CA-BA9F9F2F5D18}" dt="2022-04-21T09:42:12.422" v="200" actId="20577"/>
          <ac:spMkLst>
            <pc:docMk/>
            <pc:sldMk cId="0" sldId="340"/>
            <ac:spMk id="3" creationId="{00000000-0000-0000-0000-000000000000}"/>
          </ac:spMkLst>
        </pc:spChg>
      </pc:sldChg>
      <pc:sldChg chg="modSp new del">
        <pc:chgData name="Allie Scripps-Betts" userId="f3c1140457db793c" providerId="Windows Live" clId="Web-{530DB786-3A31-460A-B8CA-BA9F9F2F5D18}" dt="2022-04-21T10:24:10.379" v="297"/>
        <pc:sldMkLst>
          <pc:docMk/>
          <pc:sldMk cId="1321495292" sldId="341"/>
        </pc:sldMkLst>
        <pc:spChg chg="mod">
          <ac:chgData name="Allie Scripps-Betts" userId="f3c1140457db793c" providerId="Windows Live" clId="Web-{530DB786-3A31-460A-B8CA-BA9F9F2F5D18}" dt="2022-04-21T09:42:07.203" v="199" actId="20577"/>
          <ac:spMkLst>
            <pc:docMk/>
            <pc:sldMk cId="1321495292" sldId="341"/>
            <ac:spMk id="2" creationId="{FDB90A2F-F33F-2F6E-7343-B1706DEA0403}"/>
          </ac:spMkLst>
        </pc:spChg>
      </pc:sldChg>
      <pc:sldChg chg="addSp modSp new">
        <pc:chgData name="Allie Scripps-Betts" userId="f3c1140457db793c" providerId="Windows Live" clId="Web-{530DB786-3A31-460A-B8CA-BA9F9F2F5D18}" dt="2022-04-21T09:13:26.762" v="49" actId="1076"/>
        <pc:sldMkLst>
          <pc:docMk/>
          <pc:sldMk cId="1025588568" sldId="342"/>
        </pc:sldMkLst>
        <pc:spChg chg="mod">
          <ac:chgData name="Allie Scripps-Betts" userId="f3c1140457db793c" providerId="Windows Live" clId="Web-{530DB786-3A31-460A-B8CA-BA9F9F2F5D18}" dt="2022-04-21T09:02:52.484" v="38" actId="20577"/>
          <ac:spMkLst>
            <pc:docMk/>
            <pc:sldMk cId="1025588568" sldId="342"/>
            <ac:spMk id="2" creationId="{45289E67-74B4-9E21-57A6-59E15A474E20}"/>
          </ac:spMkLst>
        </pc:spChg>
        <pc:spChg chg="mod">
          <ac:chgData name="Allie Scripps-Betts" userId="f3c1140457db793c" providerId="Windows Live" clId="Web-{530DB786-3A31-460A-B8CA-BA9F9F2F5D18}" dt="2022-04-21T09:09:38.086" v="40" actId="14100"/>
          <ac:spMkLst>
            <pc:docMk/>
            <pc:sldMk cId="1025588568" sldId="342"/>
            <ac:spMk id="3" creationId="{B79F24EC-E47A-E4EA-B492-58E039953A26}"/>
          </ac:spMkLst>
        </pc:spChg>
        <pc:spChg chg="add mod">
          <ac:chgData name="Allie Scripps-Betts" userId="f3c1140457db793c" providerId="Windows Live" clId="Web-{530DB786-3A31-460A-B8CA-BA9F9F2F5D18}" dt="2022-04-21T09:13:26.762" v="49" actId="1076"/>
          <ac:spMkLst>
            <pc:docMk/>
            <pc:sldMk cId="1025588568" sldId="342"/>
            <ac:spMk id="4" creationId="{0BFD754E-C752-4B58-3CE0-0524672EAC0E}"/>
          </ac:spMkLst>
        </pc:spChg>
      </pc:sldChg>
    </pc:docChg>
  </pc:docChgLst>
  <pc:docChgLst>
    <pc:chgData name="Caroline Prodger" userId="e4ef2e75-b60b-401b-8ebe-291bdcf405f4" providerId="ADAL" clId="{52820F4D-3A25-4648-9BF7-9CA9C4F268BF}"/>
    <pc:docChg chg="custSel modSld">
      <pc:chgData name="Caroline Prodger" userId="e4ef2e75-b60b-401b-8ebe-291bdcf405f4" providerId="ADAL" clId="{52820F4D-3A25-4648-9BF7-9CA9C4F268BF}" dt="2022-08-08T15:34:58.325" v="186" actId="1076"/>
      <pc:docMkLst>
        <pc:docMk/>
      </pc:docMkLst>
      <pc:sldChg chg="addSp delSp modSp mod modNotesTx">
        <pc:chgData name="Caroline Prodger" userId="e4ef2e75-b60b-401b-8ebe-291bdcf405f4" providerId="ADAL" clId="{52820F4D-3A25-4648-9BF7-9CA9C4F268BF}" dt="2022-08-08T15:28:18.852" v="173" actId="1076"/>
        <pc:sldMkLst>
          <pc:docMk/>
          <pc:sldMk cId="0" sldId="335"/>
        </pc:sldMkLst>
        <pc:spChg chg="mod">
          <ac:chgData name="Caroline Prodger" userId="e4ef2e75-b60b-401b-8ebe-291bdcf405f4" providerId="ADAL" clId="{52820F4D-3A25-4648-9BF7-9CA9C4F268BF}" dt="2022-08-08T15:26:28.755" v="167" actId="20577"/>
          <ac:spMkLst>
            <pc:docMk/>
            <pc:sldMk cId="0" sldId="335"/>
            <ac:spMk id="5" creationId="{76246463-C536-10AE-15D9-2A3C3A544DDD}"/>
          </ac:spMkLst>
        </pc:spChg>
        <pc:picChg chg="add mod">
          <ac:chgData name="Caroline Prodger" userId="e4ef2e75-b60b-401b-8ebe-291bdcf405f4" providerId="ADAL" clId="{52820F4D-3A25-4648-9BF7-9CA9C4F268BF}" dt="2022-08-08T15:28:18.852" v="173" actId="1076"/>
          <ac:picMkLst>
            <pc:docMk/>
            <pc:sldMk cId="0" sldId="335"/>
            <ac:picMk id="6" creationId="{E97CB9DE-F999-33E7-2998-7473F069D86C}"/>
          </ac:picMkLst>
        </pc:picChg>
        <pc:picChg chg="del">
          <ac:chgData name="Caroline Prodger" userId="e4ef2e75-b60b-401b-8ebe-291bdcf405f4" providerId="ADAL" clId="{52820F4D-3A25-4648-9BF7-9CA9C4F268BF}" dt="2022-08-08T15:25:51.509" v="79" actId="478"/>
          <ac:picMkLst>
            <pc:docMk/>
            <pc:sldMk cId="0" sldId="335"/>
            <ac:picMk id="7" creationId="{E230AFF2-5E10-477A-ABF6-04C483B883AD}"/>
          </ac:picMkLst>
        </pc:picChg>
      </pc:sldChg>
      <pc:sldChg chg="addSp delSp modSp mod delCm modNotesTx">
        <pc:chgData name="Caroline Prodger" userId="e4ef2e75-b60b-401b-8ebe-291bdcf405f4" providerId="ADAL" clId="{52820F4D-3A25-4648-9BF7-9CA9C4F268BF}" dt="2022-08-08T15:34:58.325" v="186" actId="1076"/>
        <pc:sldMkLst>
          <pc:docMk/>
          <pc:sldMk cId="0" sldId="336"/>
        </pc:sldMkLst>
        <pc:picChg chg="del">
          <ac:chgData name="Caroline Prodger" userId="e4ef2e75-b60b-401b-8ebe-291bdcf405f4" providerId="ADAL" clId="{52820F4D-3A25-4648-9BF7-9CA9C4F268BF}" dt="2022-08-08T15:31:43.346" v="180" actId="478"/>
          <ac:picMkLst>
            <pc:docMk/>
            <pc:sldMk cId="0" sldId="336"/>
            <ac:picMk id="6" creationId="{CAE4313E-A937-4E95-926E-258E83A82B48}"/>
          </ac:picMkLst>
        </pc:picChg>
        <pc:picChg chg="add mod">
          <ac:chgData name="Caroline Prodger" userId="e4ef2e75-b60b-401b-8ebe-291bdcf405f4" providerId="ADAL" clId="{52820F4D-3A25-4648-9BF7-9CA9C4F268BF}" dt="2022-08-08T15:34:58.325" v="186" actId="1076"/>
          <ac:picMkLst>
            <pc:docMk/>
            <pc:sldMk cId="0" sldId="336"/>
            <ac:picMk id="8" creationId="{977DA1B2-8D8C-9C43-C433-901AEADA4F01}"/>
          </ac:picMkLst>
        </pc:picChg>
      </pc:sldChg>
      <pc:sldChg chg="delSp modSp mod modNotesTx">
        <pc:chgData name="Caroline Prodger" userId="e4ef2e75-b60b-401b-8ebe-291bdcf405f4" providerId="ADAL" clId="{52820F4D-3A25-4648-9BF7-9CA9C4F268BF}" dt="2022-08-08T15:22:19.584" v="76" actId="478"/>
        <pc:sldMkLst>
          <pc:docMk/>
          <pc:sldMk cId="1025588568" sldId="342"/>
        </pc:sldMkLst>
        <pc:spChg chg="mod">
          <ac:chgData name="Caroline Prodger" userId="e4ef2e75-b60b-401b-8ebe-291bdcf405f4" providerId="ADAL" clId="{52820F4D-3A25-4648-9BF7-9CA9C4F268BF}" dt="2022-08-08T15:22:09.085" v="75" actId="14100"/>
          <ac:spMkLst>
            <pc:docMk/>
            <pc:sldMk cId="1025588568" sldId="342"/>
            <ac:spMk id="3" creationId="{B79F24EC-E47A-E4EA-B492-58E039953A26}"/>
          </ac:spMkLst>
        </pc:spChg>
        <pc:spChg chg="del">
          <ac:chgData name="Caroline Prodger" userId="e4ef2e75-b60b-401b-8ebe-291bdcf405f4" providerId="ADAL" clId="{52820F4D-3A25-4648-9BF7-9CA9C4F268BF}" dt="2022-08-08T15:22:19.584" v="76" actId="478"/>
          <ac:spMkLst>
            <pc:docMk/>
            <pc:sldMk cId="1025588568" sldId="342"/>
            <ac:spMk id="4" creationId="{0BFD754E-C752-4B58-3CE0-0524672EAC0E}"/>
          </ac:spMkLst>
        </pc:spChg>
        <pc:picChg chg="del">
          <ac:chgData name="Caroline Prodger" userId="e4ef2e75-b60b-401b-8ebe-291bdcf405f4" providerId="ADAL" clId="{52820F4D-3A25-4648-9BF7-9CA9C4F268BF}" dt="2022-08-08T15:17:22.168" v="0" actId="478"/>
          <ac:picMkLst>
            <pc:docMk/>
            <pc:sldMk cId="1025588568" sldId="342"/>
            <ac:picMk id="5" creationId="{93FE7664-ACB1-48CB-9808-ED78C67D107B}"/>
          </ac:picMkLst>
        </pc:picChg>
      </pc:sldChg>
      <pc:sldChg chg="modSp mod">
        <pc:chgData name="Caroline Prodger" userId="e4ef2e75-b60b-401b-8ebe-291bdcf405f4" providerId="ADAL" clId="{52820F4D-3A25-4648-9BF7-9CA9C4F268BF}" dt="2022-08-08T15:29:49.043" v="177" actId="1076"/>
        <pc:sldMkLst>
          <pc:docMk/>
          <pc:sldMk cId="2949897601" sldId="343"/>
        </pc:sldMkLst>
        <pc:spChg chg="mod">
          <ac:chgData name="Caroline Prodger" userId="e4ef2e75-b60b-401b-8ebe-291bdcf405f4" providerId="ADAL" clId="{52820F4D-3A25-4648-9BF7-9CA9C4F268BF}" dt="2022-08-08T15:29:40.453" v="176" actId="20577"/>
          <ac:spMkLst>
            <pc:docMk/>
            <pc:sldMk cId="2949897601" sldId="343"/>
            <ac:spMk id="3" creationId="{54AF833B-A544-FCA3-C79A-9F2C0EA009C2}"/>
          </ac:spMkLst>
        </pc:spChg>
        <pc:picChg chg="mod">
          <ac:chgData name="Caroline Prodger" userId="e4ef2e75-b60b-401b-8ebe-291bdcf405f4" providerId="ADAL" clId="{52820F4D-3A25-4648-9BF7-9CA9C4F268BF}" dt="2022-08-08T15:29:49.043" v="177" actId="1076"/>
          <ac:picMkLst>
            <pc:docMk/>
            <pc:sldMk cId="2949897601" sldId="343"/>
            <ac:picMk id="5" creationId="{F820BF13-2B6B-B597-90BA-55B2ADFD8FE0}"/>
          </ac:picMkLst>
        </pc:picChg>
      </pc:sldChg>
    </pc:docChg>
  </pc:docChgLst>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Caroline Prodger" userId="e4ef2e75-b60b-401b-8ebe-291bdcf405f4" providerId="ADAL" clId="{7112C847-0EEB-45FA-A165-63770E113BF1}"/>
    <pc:docChg chg="undo custSel addSld delSld modSld sldOrd">
      <pc:chgData name="Caroline Prodger" userId="e4ef2e75-b60b-401b-8ebe-291bdcf405f4" providerId="ADAL" clId="{7112C847-0EEB-45FA-A165-63770E113BF1}" dt="2022-06-27T16:37:12.509" v="3690" actId="20577"/>
      <pc:docMkLst>
        <pc:docMk/>
      </pc:docMkLst>
      <pc:sldChg chg="modSp mod">
        <pc:chgData name="Caroline Prodger" userId="e4ef2e75-b60b-401b-8ebe-291bdcf405f4" providerId="ADAL" clId="{7112C847-0EEB-45FA-A165-63770E113BF1}" dt="2022-06-16T15:39:37.807" v="26" actId="20577"/>
        <pc:sldMkLst>
          <pc:docMk/>
          <pc:sldMk cId="0" sldId="256"/>
        </pc:sldMkLst>
        <pc:spChg chg="mod">
          <ac:chgData name="Caroline Prodger" userId="e4ef2e75-b60b-401b-8ebe-291bdcf405f4" providerId="ADAL" clId="{7112C847-0EEB-45FA-A165-63770E113BF1}" dt="2022-06-16T15:39:28.172" v="19" actId="14100"/>
          <ac:spMkLst>
            <pc:docMk/>
            <pc:sldMk cId="0" sldId="256"/>
            <ac:spMk id="3" creationId="{7C379A34-ED8D-4918-9E2C-E0EA0EB4650D}"/>
          </ac:spMkLst>
        </pc:spChg>
        <pc:spChg chg="mod">
          <ac:chgData name="Caroline Prodger" userId="e4ef2e75-b60b-401b-8ebe-291bdcf405f4" providerId="ADAL" clId="{7112C847-0EEB-45FA-A165-63770E113BF1}" dt="2022-06-16T15:39:37.807" v="26" actId="20577"/>
          <ac:spMkLst>
            <pc:docMk/>
            <pc:sldMk cId="0" sldId="256"/>
            <ac:spMk id="2053" creationId="{00000000-0000-0000-0000-000000000000}"/>
          </ac:spMkLst>
        </pc:spChg>
        <pc:spChg chg="mod">
          <ac:chgData name="Caroline Prodger" userId="e4ef2e75-b60b-401b-8ebe-291bdcf405f4" providerId="ADAL" clId="{7112C847-0EEB-45FA-A165-63770E113BF1}" dt="2022-06-16T15:39:33.275" v="22" actId="20577"/>
          <ac:spMkLst>
            <pc:docMk/>
            <pc:sldMk cId="0" sldId="256"/>
            <ac:spMk id="2054" creationId="{00000000-0000-0000-0000-000000000000}"/>
          </ac:spMkLst>
        </pc:spChg>
      </pc:sldChg>
      <pc:sldChg chg="addSp modSp mod ord">
        <pc:chgData name="Caroline Prodger" userId="e4ef2e75-b60b-401b-8ebe-291bdcf405f4" providerId="ADAL" clId="{7112C847-0EEB-45FA-A165-63770E113BF1}" dt="2022-06-16T16:34:19.251" v="2480" actId="1076"/>
        <pc:sldMkLst>
          <pc:docMk/>
          <pc:sldMk cId="0" sldId="334"/>
        </pc:sldMkLst>
        <pc:spChg chg="add mod">
          <ac:chgData name="Caroline Prodger" userId="e4ef2e75-b60b-401b-8ebe-291bdcf405f4" providerId="ADAL" clId="{7112C847-0EEB-45FA-A165-63770E113BF1}" dt="2022-06-16T16:33:55.761" v="2476" actId="20577"/>
          <ac:spMkLst>
            <pc:docMk/>
            <pc:sldMk cId="0" sldId="334"/>
            <ac:spMk id="4" creationId="{4D326B89-80FB-F437-0102-25DF436E5F67}"/>
          </ac:spMkLst>
        </pc:spChg>
        <pc:spChg chg="mod">
          <ac:chgData name="Caroline Prodger" userId="e4ef2e75-b60b-401b-8ebe-291bdcf405f4" providerId="ADAL" clId="{7112C847-0EEB-45FA-A165-63770E113BF1}" dt="2022-06-16T16:34:19.251" v="2480" actId="1076"/>
          <ac:spMkLst>
            <pc:docMk/>
            <pc:sldMk cId="0" sldId="334"/>
            <ac:spMk id="5" creationId="{370E04F1-0557-0509-11FA-2D5470243F98}"/>
          </ac:spMkLst>
        </pc:spChg>
        <pc:spChg chg="mod">
          <ac:chgData name="Caroline Prodger" userId="e4ef2e75-b60b-401b-8ebe-291bdcf405f4" providerId="ADAL" clId="{7112C847-0EEB-45FA-A165-63770E113BF1}" dt="2022-06-16T15:40:32.815" v="33" actId="1076"/>
          <ac:spMkLst>
            <pc:docMk/>
            <pc:sldMk cId="0" sldId="334"/>
            <ac:spMk id="6" creationId="{C7C65634-A8BF-1A77-4E56-2FF6A4DE0014}"/>
          </ac:spMkLst>
        </pc:spChg>
        <pc:spChg chg="mod">
          <ac:chgData name="Caroline Prodger" userId="e4ef2e75-b60b-401b-8ebe-291bdcf405f4" providerId="ADAL" clId="{7112C847-0EEB-45FA-A165-63770E113BF1}" dt="2022-06-16T16:34:05.578" v="2478" actId="1076"/>
          <ac:spMkLst>
            <pc:docMk/>
            <pc:sldMk cId="0" sldId="334"/>
            <ac:spMk id="7" creationId="{874C1776-DB24-A268-62F4-745235C24CB1}"/>
          </ac:spMkLst>
        </pc:spChg>
        <pc:spChg chg="mod">
          <ac:chgData name="Caroline Prodger" userId="e4ef2e75-b60b-401b-8ebe-291bdcf405f4" providerId="ADAL" clId="{7112C847-0EEB-45FA-A165-63770E113BF1}" dt="2022-06-16T15:40:23.282" v="30" actId="1076"/>
          <ac:spMkLst>
            <pc:docMk/>
            <pc:sldMk cId="0" sldId="334"/>
            <ac:spMk id="9" creationId="{1C50411B-6A87-E67E-338B-59813BF87327}"/>
          </ac:spMkLst>
        </pc:spChg>
        <pc:spChg chg="mod">
          <ac:chgData name="Caroline Prodger" userId="e4ef2e75-b60b-401b-8ebe-291bdcf405f4" providerId="ADAL" clId="{7112C847-0EEB-45FA-A165-63770E113BF1}" dt="2022-06-16T16:34:10.639" v="2479" actId="1076"/>
          <ac:spMkLst>
            <pc:docMk/>
            <pc:sldMk cId="0" sldId="334"/>
            <ac:spMk id="10" creationId="{3499960B-E6B6-ED39-2F41-5C5845E3080A}"/>
          </ac:spMkLst>
        </pc:spChg>
        <pc:spChg chg="mod">
          <ac:chgData name="Caroline Prodger" userId="e4ef2e75-b60b-401b-8ebe-291bdcf405f4" providerId="ADAL" clId="{7112C847-0EEB-45FA-A165-63770E113BF1}" dt="2022-06-16T16:33:36.104" v="2442" actId="1076"/>
          <ac:spMkLst>
            <pc:docMk/>
            <pc:sldMk cId="0" sldId="334"/>
            <ac:spMk id="12" creationId="{159294DE-A400-BF29-E979-80F289B02AF6}"/>
          </ac:spMkLst>
        </pc:spChg>
        <pc:spChg chg="mod">
          <ac:chgData name="Caroline Prodger" userId="e4ef2e75-b60b-401b-8ebe-291bdcf405f4" providerId="ADAL" clId="{7112C847-0EEB-45FA-A165-63770E113BF1}" dt="2022-06-16T15:40:30.045" v="32" actId="1076"/>
          <ac:spMkLst>
            <pc:docMk/>
            <pc:sldMk cId="0" sldId="334"/>
            <ac:spMk id="14" creationId="{05C53E4D-95A1-E777-5C48-BEE6C3662F35}"/>
          </ac:spMkLst>
        </pc:spChg>
        <pc:spChg chg="mod">
          <ac:chgData name="Caroline Prodger" userId="e4ef2e75-b60b-401b-8ebe-291bdcf405f4" providerId="ADAL" clId="{7112C847-0EEB-45FA-A165-63770E113BF1}" dt="2022-06-16T16:34:02.226" v="2477" actId="1076"/>
          <ac:spMkLst>
            <pc:docMk/>
            <pc:sldMk cId="0" sldId="334"/>
            <ac:spMk id="15" creationId="{F1406A24-6073-640F-3872-0221EC6D33FB}"/>
          </ac:spMkLst>
        </pc:spChg>
        <pc:spChg chg="mod">
          <ac:chgData name="Caroline Prodger" userId="e4ef2e75-b60b-401b-8ebe-291bdcf405f4" providerId="ADAL" clId="{7112C847-0EEB-45FA-A165-63770E113BF1}" dt="2022-06-16T15:57:26.875" v="649" actId="20577"/>
          <ac:spMkLst>
            <pc:docMk/>
            <pc:sldMk cId="0" sldId="334"/>
            <ac:spMk id="16" creationId="{0DA87F3D-2B3D-491D-A6D6-8AFFAC9B2F7B}"/>
          </ac:spMkLst>
        </pc:spChg>
        <pc:spChg chg="mod">
          <ac:chgData name="Caroline Prodger" userId="e4ef2e75-b60b-401b-8ebe-291bdcf405f4" providerId="ADAL" clId="{7112C847-0EEB-45FA-A165-63770E113BF1}" dt="2022-06-16T15:57:19.445" v="645" actId="20577"/>
          <ac:spMkLst>
            <pc:docMk/>
            <pc:sldMk cId="0" sldId="334"/>
            <ac:spMk id="17" creationId="{99577614-5B5C-3730-C9EB-5163E18E92B8}"/>
          </ac:spMkLst>
        </pc:spChg>
        <pc:spChg chg="mod">
          <ac:chgData name="Caroline Prodger" userId="e4ef2e75-b60b-401b-8ebe-291bdcf405f4" providerId="ADAL" clId="{7112C847-0EEB-45FA-A165-63770E113BF1}" dt="2022-06-16T15:57:14.757" v="639" actId="20577"/>
          <ac:spMkLst>
            <pc:docMk/>
            <pc:sldMk cId="0" sldId="334"/>
            <ac:spMk id="18" creationId="{FFCC140E-D74A-F801-1539-CD956BCC350E}"/>
          </ac:spMkLst>
        </pc:spChg>
        <pc:spChg chg="mod">
          <ac:chgData name="Caroline Prodger" userId="e4ef2e75-b60b-401b-8ebe-291bdcf405f4" providerId="ADAL" clId="{7112C847-0EEB-45FA-A165-63770E113BF1}" dt="2022-06-16T15:40:17.290" v="28" actId="1076"/>
          <ac:spMkLst>
            <pc:docMk/>
            <pc:sldMk cId="0" sldId="334"/>
            <ac:spMk id="19" creationId="{1751A4F2-6008-EAEF-A4C9-1CA0F7861332}"/>
          </ac:spMkLst>
        </pc:spChg>
      </pc:sldChg>
      <pc:sldChg chg="addSp delSp modSp mod">
        <pc:chgData name="Caroline Prodger" userId="e4ef2e75-b60b-401b-8ebe-291bdcf405f4" providerId="ADAL" clId="{7112C847-0EEB-45FA-A165-63770E113BF1}" dt="2022-06-16T16:46:27.235" v="2859" actId="478"/>
        <pc:sldMkLst>
          <pc:docMk/>
          <pc:sldMk cId="0" sldId="335"/>
        </pc:sldMkLst>
        <pc:spChg chg="mod">
          <ac:chgData name="Caroline Prodger" userId="e4ef2e75-b60b-401b-8ebe-291bdcf405f4" providerId="ADAL" clId="{7112C847-0EEB-45FA-A165-63770E113BF1}" dt="2022-06-16T16:46:05.157" v="2854" actId="113"/>
          <ac:spMkLst>
            <pc:docMk/>
            <pc:sldMk cId="0" sldId="335"/>
            <ac:spMk id="3" creationId="{00000000-0000-0000-0000-000000000000}"/>
          </ac:spMkLst>
        </pc:spChg>
        <pc:spChg chg="del mod">
          <ac:chgData name="Caroline Prodger" userId="e4ef2e75-b60b-401b-8ebe-291bdcf405f4" providerId="ADAL" clId="{7112C847-0EEB-45FA-A165-63770E113BF1}" dt="2022-06-16T16:05:09.846" v="658" actId="478"/>
          <ac:spMkLst>
            <pc:docMk/>
            <pc:sldMk cId="0" sldId="335"/>
            <ac:spMk id="4" creationId="{3C80A5D7-C43E-4407-4F92-EB86FAEF1363}"/>
          </ac:spMkLst>
        </pc:spChg>
        <pc:spChg chg="mod">
          <ac:chgData name="Caroline Prodger" userId="e4ef2e75-b60b-401b-8ebe-291bdcf405f4" providerId="ADAL" clId="{7112C847-0EEB-45FA-A165-63770E113BF1}" dt="2022-06-16T16:46:20.896" v="2858"/>
          <ac:spMkLst>
            <pc:docMk/>
            <pc:sldMk cId="0" sldId="335"/>
            <ac:spMk id="5" creationId="{76246463-C536-10AE-15D9-2A3C3A544DDD}"/>
          </ac:spMkLst>
        </pc:spChg>
        <pc:spChg chg="del mod">
          <ac:chgData name="Caroline Prodger" userId="e4ef2e75-b60b-401b-8ebe-291bdcf405f4" providerId="ADAL" clId="{7112C847-0EEB-45FA-A165-63770E113BF1}" dt="2022-06-16T16:05:13.964" v="659" actId="478"/>
          <ac:spMkLst>
            <pc:docMk/>
            <pc:sldMk cId="0" sldId="335"/>
            <ac:spMk id="6" creationId="{8A9224D2-179F-0F0A-EBE7-31E02302C01B}"/>
          </ac:spMkLst>
        </pc:spChg>
        <pc:spChg chg="add del mod">
          <ac:chgData name="Caroline Prodger" userId="e4ef2e75-b60b-401b-8ebe-291bdcf405f4" providerId="ADAL" clId="{7112C847-0EEB-45FA-A165-63770E113BF1}" dt="2022-06-16T16:46:27.235" v="2859" actId="478"/>
          <ac:spMkLst>
            <pc:docMk/>
            <pc:sldMk cId="0" sldId="335"/>
            <ac:spMk id="9" creationId="{973000ED-C889-41B8-C454-527325BD79E4}"/>
          </ac:spMkLst>
        </pc:spChg>
        <pc:picChg chg="mod">
          <ac:chgData name="Caroline Prodger" userId="e4ef2e75-b60b-401b-8ebe-291bdcf405f4" providerId="ADAL" clId="{7112C847-0EEB-45FA-A165-63770E113BF1}" dt="2022-06-16T16:45:12.653" v="2837" actId="1076"/>
          <ac:picMkLst>
            <pc:docMk/>
            <pc:sldMk cId="0" sldId="335"/>
            <ac:picMk id="7" creationId="{E230AFF2-5E10-477A-ABF6-04C483B883AD}"/>
          </ac:picMkLst>
        </pc:picChg>
      </pc:sldChg>
      <pc:sldChg chg="delSp modSp mod addCm">
        <pc:chgData name="Caroline Prodger" userId="e4ef2e75-b60b-401b-8ebe-291bdcf405f4" providerId="ADAL" clId="{7112C847-0EEB-45FA-A165-63770E113BF1}" dt="2022-06-27T15:30:07.836" v="2997"/>
        <pc:sldMkLst>
          <pc:docMk/>
          <pc:sldMk cId="0" sldId="336"/>
        </pc:sldMkLst>
        <pc:spChg chg="mod">
          <ac:chgData name="Caroline Prodger" userId="e4ef2e75-b60b-401b-8ebe-291bdcf405f4" providerId="ADAL" clId="{7112C847-0EEB-45FA-A165-63770E113BF1}" dt="2022-06-16T16:47:50.146" v="2885" actId="20577"/>
          <ac:spMkLst>
            <pc:docMk/>
            <pc:sldMk cId="0" sldId="336"/>
            <ac:spMk id="3" creationId="{00000000-0000-0000-0000-000000000000}"/>
          </ac:spMkLst>
        </pc:spChg>
        <pc:spChg chg="mod">
          <ac:chgData name="Caroline Prodger" userId="e4ef2e75-b60b-401b-8ebe-291bdcf405f4" providerId="ADAL" clId="{7112C847-0EEB-45FA-A165-63770E113BF1}" dt="2022-06-16T16:47:57.272" v="2886" actId="12"/>
          <ac:spMkLst>
            <pc:docMk/>
            <pc:sldMk cId="0" sldId="336"/>
            <ac:spMk id="4" creationId="{4A59BCBC-2E39-F253-0BF0-80D105354723}"/>
          </ac:spMkLst>
        </pc:spChg>
        <pc:spChg chg="mod">
          <ac:chgData name="Caroline Prodger" userId="e4ef2e75-b60b-401b-8ebe-291bdcf405f4" providerId="ADAL" clId="{7112C847-0EEB-45FA-A165-63770E113BF1}" dt="2022-06-16T16:48:02.192" v="2887" actId="12"/>
          <ac:spMkLst>
            <pc:docMk/>
            <pc:sldMk cId="0" sldId="336"/>
            <ac:spMk id="5" creationId="{DB659612-D556-216F-58C8-E0A5C537A7AD}"/>
          </ac:spMkLst>
        </pc:spChg>
        <pc:spChg chg="del mod">
          <ac:chgData name="Caroline Prodger" userId="e4ef2e75-b60b-401b-8ebe-291bdcf405f4" providerId="ADAL" clId="{7112C847-0EEB-45FA-A165-63770E113BF1}" dt="2022-06-16T16:36:52.278" v="2571" actId="21"/>
          <ac:spMkLst>
            <pc:docMk/>
            <pc:sldMk cId="0" sldId="336"/>
            <ac:spMk id="7" creationId="{71411873-18A5-4E4E-ACF7-AAE08F222E52}"/>
          </ac:spMkLst>
        </pc:spChg>
        <pc:picChg chg="mod">
          <ac:chgData name="Caroline Prodger" userId="e4ef2e75-b60b-401b-8ebe-291bdcf405f4" providerId="ADAL" clId="{7112C847-0EEB-45FA-A165-63770E113BF1}" dt="2022-06-16T16:36:54.719" v="2572" actId="1076"/>
          <ac:picMkLst>
            <pc:docMk/>
            <pc:sldMk cId="0" sldId="336"/>
            <ac:picMk id="6" creationId="{CAE4313E-A937-4E95-926E-258E83A82B48}"/>
          </ac:picMkLst>
        </pc:picChg>
      </pc:sldChg>
      <pc:sldChg chg="addSp modSp mod">
        <pc:chgData name="Caroline Prodger" userId="e4ef2e75-b60b-401b-8ebe-291bdcf405f4" providerId="ADAL" clId="{7112C847-0EEB-45FA-A165-63770E113BF1}" dt="2022-06-27T15:46:03.056" v="3216" actId="14100"/>
        <pc:sldMkLst>
          <pc:docMk/>
          <pc:sldMk cId="0" sldId="337"/>
        </pc:sldMkLst>
        <pc:spChg chg="mod">
          <ac:chgData name="Caroline Prodger" userId="e4ef2e75-b60b-401b-8ebe-291bdcf405f4" providerId="ADAL" clId="{7112C847-0EEB-45FA-A165-63770E113BF1}" dt="2022-06-27T15:45:59.473" v="3215" actId="14100"/>
          <ac:spMkLst>
            <pc:docMk/>
            <pc:sldMk cId="0" sldId="337"/>
            <ac:spMk id="3" creationId="{00000000-0000-0000-0000-000000000000}"/>
          </ac:spMkLst>
        </pc:spChg>
        <pc:spChg chg="add mod">
          <ac:chgData name="Caroline Prodger" userId="e4ef2e75-b60b-401b-8ebe-291bdcf405f4" providerId="ADAL" clId="{7112C847-0EEB-45FA-A165-63770E113BF1}" dt="2022-06-27T15:46:03.056" v="3216" actId="14100"/>
          <ac:spMkLst>
            <pc:docMk/>
            <pc:sldMk cId="0" sldId="337"/>
            <ac:spMk id="7" creationId="{A856B009-BFBA-133C-4BAF-1F3EFA7C437D}"/>
          </ac:spMkLst>
        </pc:spChg>
        <pc:picChg chg="add mod">
          <ac:chgData name="Caroline Prodger" userId="e4ef2e75-b60b-401b-8ebe-291bdcf405f4" providerId="ADAL" clId="{7112C847-0EEB-45FA-A165-63770E113BF1}" dt="2022-06-27T15:45:46.423" v="3212" actId="1076"/>
          <ac:picMkLst>
            <pc:docMk/>
            <pc:sldMk cId="0" sldId="337"/>
            <ac:picMk id="5" creationId="{83947A00-C050-6DF6-3FB9-0895B4D37E22}"/>
          </ac:picMkLst>
        </pc:picChg>
      </pc:sldChg>
      <pc:sldChg chg="addSp modSp mod modNotesTx">
        <pc:chgData name="Caroline Prodger" userId="e4ef2e75-b60b-401b-8ebe-291bdcf405f4" providerId="ADAL" clId="{7112C847-0EEB-45FA-A165-63770E113BF1}" dt="2022-06-27T16:37:12.509" v="3690" actId="20577"/>
        <pc:sldMkLst>
          <pc:docMk/>
          <pc:sldMk cId="0" sldId="338"/>
        </pc:sldMkLst>
        <pc:spChg chg="mod">
          <ac:chgData name="Caroline Prodger" userId="e4ef2e75-b60b-401b-8ebe-291bdcf405f4" providerId="ADAL" clId="{7112C847-0EEB-45FA-A165-63770E113BF1}" dt="2022-06-27T16:37:12.509" v="3690" actId="20577"/>
          <ac:spMkLst>
            <pc:docMk/>
            <pc:sldMk cId="0" sldId="338"/>
            <ac:spMk id="3" creationId="{00000000-0000-0000-0000-000000000000}"/>
          </ac:spMkLst>
        </pc:spChg>
        <pc:spChg chg="add mod">
          <ac:chgData name="Caroline Prodger" userId="e4ef2e75-b60b-401b-8ebe-291bdcf405f4" providerId="ADAL" clId="{7112C847-0EEB-45FA-A165-63770E113BF1}" dt="2022-06-27T16:27:49.011" v="3666" actId="20577"/>
          <ac:spMkLst>
            <pc:docMk/>
            <pc:sldMk cId="0" sldId="338"/>
            <ac:spMk id="6" creationId="{59A3DA2D-6CC1-084F-5C56-07FC47BD5534}"/>
          </ac:spMkLst>
        </pc:spChg>
        <pc:picChg chg="add mod">
          <ac:chgData name="Caroline Prodger" userId="e4ef2e75-b60b-401b-8ebe-291bdcf405f4" providerId="ADAL" clId="{7112C847-0EEB-45FA-A165-63770E113BF1}" dt="2022-06-27T16:26:56.810" v="3617" actId="1076"/>
          <ac:picMkLst>
            <pc:docMk/>
            <pc:sldMk cId="0" sldId="338"/>
            <ac:picMk id="5" creationId="{19E2E5E3-77B5-9BEC-3CF6-CC38D6B69F48}"/>
          </ac:picMkLst>
        </pc:picChg>
      </pc:sldChg>
      <pc:sldChg chg="modSp del mod">
        <pc:chgData name="Caroline Prodger" userId="e4ef2e75-b60b-401b-8ebe-291bdcf405f4" providerId="ADAL" clId="{7112C847-0EEB-45FA-A165-63770E113BF1}" dt="2022-06-27T15:33:35.356" v="3015" actId="2696"/>
        <pc:sldMkLst>
          <pc:docMk/>
          <pc:sldMk cId="0" sldId="340"/>
        </pc:sldMkLst>
        <pc:spChg chg="mod">
          <ac:chgData name="Caroline Prodger" userId="e4ef2e75-b60b-401b-8ebe-291bdcf405f4" providerId="ADAL" clId="{7112C847-0EEB-45FA-A165-63770E113BF1}" dt="2022-06-27T15:33:08.657" v="2998" actId="21"/>
          <ac:spMkLst>
            <pc:docMk/>
            <pc:sldMk cId="0" sldId="340"/>
            <ac:spMk id="3" creationId="{00000000-0000-0000-0000-000000000000}"/>
          </ac:spMkLst>
        </pc:spChg>
      </pc:sldChg>
      <pc:sldChg chg="modSp mod">
        <pc:chgData name="Caroline Prodger" userId="e4ef2e75-b60b-401b-8ebe-291bdcf405f4" providerId="ADAL" clId="{7112C847-0EEB-45FA-A165-63770E113BF1}" dt="2022-06-16T15:56:45.229" v="634" actId="20577"/>
        <pc:sldMkLst>
          <pc:docMk/>
          <pc:sldMk cId="1025588568" sldId="342"/>
        </pc:sldMkLst>
        <pc:spChg chg="mod">
          <ac:chgData name="Caroline Prodger" userId="e4ef2e75-b60b-401b-8ebe-291bdcf405f4" providerId="ADAL" clId="{7112C847-0EEB-45FA-A165-63770E113BF1}" dt="2022-06-16T15:56:45.229" v="634" actId="20577"/>
          <ac:spMkLst>
            <pc:docMk/>
            <pc:sldMk cId="1025588568" sldId="342"/>
            <ac:spMk id="3" creationId="{B79F24EC-E47A-E4EA-B492-58E039953A26}"/>
          </ac:spMkLst>
        </pc:spChg>
        <pc:spChg chg="mod">
          <ac:chgData name="Caroline Prodger" userId="e4ef2e75-b60b-401b-8ebe-291bdcf405f4" providerId="ADAL" clId="{7112C847-0EEB-45FA-A165-63770E113BF1}" dt="2022-06-16T15:54:06.303" v="438" actId="1076"/>
          <ac:spMkLst>
            <pc:docMk/>
            <pc:sldMk cId="1025588568" sldId="342"/>
            <ac:spMk id="4" creationId="{0BFD754E-C752-4B58-3CE0-0524672EAC0E}"/>
          </ac:spMkLst>
        </pc:spChg>
        <pc:picChg chg="mod">
          <ac:chgData name="Caroline Prodger" userId="e4ef2e75-b60b-401b-8ebe-291bdcf405f4" providerId="ADAL" clId="{7112C847-0EEB-45FA-A165-63770E113BF1}" dt="2022-06-16T15:55:06.461" v="452" actId="1076"/>
          <ac:picMkLst>
            <pc:docMk/>
            <pc:sldMk cId="1025588568" sldId="342"/>
            <ac:picMk id="5" creationId="{93FE7664-ACB1-48CB-9808-ED78C67D107B}"/>
          </ac:picMkLst>
        </pc:picChg>
      </pc:sldChg>
      <pc:sldChg chg="modSp new del mod">
        <pc:chgData name="Caroline Prodger" userId="e4ef2e75-b60b-401b-8ebe-291bdcf405f4" providerId="ADAL" clId="{7112C847-0EEB-45FA-A165-63770E113BF1}" dt="2022-06-16T15:57:06.196" v="635" actId="2696"/>
        <pc:sldMkLst>
          <pc:docMk/>
          <pc:sldMk cId="1717048645" sldId="343"/>
        </pc:sldMkLst>
        <pc:spChg chg="mod">
          <ac:chgData name="Caroline Prodger" userId="e4ef2e75-b60b-401b-8ebe-291bdcf405f4" providerId="ADAL" clId="{7112C847-0EEB-45FA-A165-63770E113BF1}" dt="2022-06-16T15:53:17.627" v="325" actId="20577"/>
          <ac:spMkLst>
            <pc:docMk/>
            <pc:sldMk cId="1717048645" sldId="343"/>
            <ac:spMk id="2" creationId="{322716E9-B615-3607-186C-1B50CD62732A}"/>
          </ac:spMkLst>
        </pc:spChg>
        <pc:spChg chg="mod">
          <ac:chgData name="Caroline Prodger" userId="e4ef2e75-b60b-401b-8ebe-291bdcf405f4" providerId="ADAL" clId="{7112C847-0EEB-45FA-A165-63770E113BF1}" dt="2022-06-16T15:53:29.334" v="347" actId="20577"/>
          <ac:spMkLst>
            <pc:docMk/>
            <pc:sldMk cId="1717048645" sldId="343"/>
            <ac:spMk id="3" creationId="{BD8FA339-7B9D-EF16-A3AA-F753BF4713D5}"/>
          </ac:spMkLst>
        </pc:spChg>
      </pc:sldChg>
      <pc:sldChg chg="addSp modSp new mod modNotesTx">
        <pc:chgData name="Caroline Prodger" userId="e4ef2e75-b60b-401b-8ebe-291bdcf405f4" providerId="ADAL" clId="{7112C847-0EEB-45FA-A165-63770E113BF1}" dt="2022-06-16T16:23:05.794" v="1789" actId="255"/>
        <pc:sldMkLst>
          <pc:docMk/>
          <pc:sldMk cId="2949897601" sldId="343"/>
        </pc:sldMkLst>
        <pc:spChg chg="mod">
          <ac:chgData name="Caroline Prodger" userId="e4ef2e75-b60b-401b-8ebe-291bdcf405f4" providerId="ADAL" clId="{7112C847-0EEB-45FA-A165-63770E113BF1}" dt="2022-06-16T16:20:28.424" v="1782" actId="20577"/>
          <ac:spMkLst>
            <pc:docMk/>
            <pc:sldMk cId="2949897601" sldId="343"/>
            <ac:spMk id="2" creationId="{18988472-8A2C-8D05-615F-8ADD0B3758DE}"/>
          </ac:spMkLst>
        </pc:spChg>
        <pc:spChg chg="mod">
          <ac:chgData name="Caroline Prodger" userId="e4ef2e75-b60b-401b-8ebe-291bdcf405f4" providerId="ADAL" clId="{7112C847-0EEB-45FA-A165-63770E113BF1}" dt="2022-06-16T16:23:05.794" v="1789" actId="255"/>
          <ac:spMkLst>
            <pc:docMk/>
            <pc:sldMk cId="2949897601" sldId="343"/>
            <ac:spMk id="3" creationId="{54AF833B-A544-FCA3-C79A-9F2C0EA009C2}"/>
          </ac:spMkLst>
        </pc:spChg>
        <pc:picChg chg="add mod">
          <ac:chgData name="Caroline Prodger" userId="e4ef2e75-b60b-401b-8ebe-291bdcf405f4" providerId="ADAL" clId="{7112C847-0EEB-45FA-A165-63770E113BF1}" dt="2022-06-16T16:22:50.551" v="1787" actId="1076"/>
          <ac:picMkLst>
            <pc:docMk/>
            <pc:sldMk cId="2949897601" sldId="343"/>
            <ac:picMk id="5" creationId="{F820BF13-2B6B-B597-90BA-55B2ADFD8FE0}"/>
          </ac:picMkLst>
        </pc:picChg>
      </pc:sldChg>
      <pc:sldChg chg="modSp new mod">
        <pc:chgData name="Caroline Prodger" userId="e4ef2e75-b60b-401b-8ebe-291bdcf405f4" providerId="ADAL" clId="{7112C847-0EEB-45FA-A165-63770E113BF1}" dt="2022-06-16T16:34:51.300" v="2501" actId="20577"/>
        <pc:sldMkLst>
          <pc:docMk/>
          <pc:sldMk cId="1215516638" sldId="344"/>
        </pc:sldMkLst>
        <pc:spChg chg="mod">
          <ac:chgData name="Caroline Prodger" userId="e4ef2e75-b60b-401b-8ebe-291bdcf405f4" providerId="ADAL" clId="{7112C847-0EEB-45FA-A165-63770E113BF1}" dt="2022-06-16T16:25:55" v="1832" actId="20577"/>
          <ac:spMkLst>
            <pc:docMk/>
            <pc:sldMk cId="1215516638" sldId="344"/>
            <ac:spMk id="2" creationId="{AF444BAE-F9E8-52B8-D8D5-B89027B85DA4}"/>
          </ac:spMkLst>
        </pc:spChg>
        <pc:spChg chg="mod">
          <ac:chgData name="Caroline Prodger" userId="e4ef2e75-b60b-401b-8ebe-291bdcf405f4" providerId="ADAL" clId="{7112C847-0EEB-45FA-A165-63770E113BF1}" dt="2022-06-16T16:34:51.300" v="2501" actId="20577"/>
          <ac:spMkLst>
            <pc:docMk/>
            <pc:sldMk cId="1215516638" sldId="344"/>
            <ac:spMk id="3" creationId="{00A7F6A4-44C0-0353-F566-D4C06A864AA9}"/>
          </ac:spMkLst>
        </pc:spChg>
      </pc:sldChg>
      <pc:sldChg chg="addSp delSp modSp new mod">
        <pc:chgData name="Caroline Prodger" userId="e4ef2e75-b60b-401b-8ebe-291bdcf405f4" providerId="ADAL" clId="{7112C847-0EEB-45FA-A165-63770E113BF1}" dt="2022-06-27T15:38:23.894" v="3023" actId="14100"/>
        <pc:sldMkLst>
          <pc:docMk/>
          <pc:sldMk cId="772996517" sldId="345"/>
        </pc:sldMkLst>
        <pc:spChg chg="mod">
          <ac:chgData name="Caroline Prodger" userId="e4ef2e75-b60b-401b-8ebe-291bdcf405f4" providerId="ADAL" clId="{7112C847-0EEB-45FA-A165-63770E113BF1}" dt="2022-06-16T16:37:10.899" v="2599" actId="20577"/>
          <ac:spMkLst>
            <pc:docMk/>
            <pc:sldMk cId="772996517" sldId="345"/>
            <ac:spMk id="2" creationId="{64FEA484-CBF0-FA4C-140A-7D43478456B2}"/>
          </ac:spMkLst>
        </pc:spChg>
        <pc:spChg chg="del">
          <ac:chgData name="Caroline Prodger" userId="e4ef2e75-b60b-401b-8ebe-291bdcf405f4" providerId="ADAL" clId="{7112C847-0EEB-45FA-A165-63770E113BF1}" dt="2022-06-16T16:37:12.624" v="2600"/>
          <ac:spMkLst>
            <pc:docMk/>
            <pc:sldMk cId="772996517" sldId="345"/>
            <ac:spMk id="3" creationId="{74EF876A-53AC-7D6D-D584-F0CA66788E5F}"/>
          </ac:spMkLst>
        </pc:spChg>
        <pc:spChg chg="add mod">
          <ac:chgData name="Caroline Prodger" userId="e4ef2e75-b60b-401b-8ebe-291bdcf405f4" providerId="ADAL" clId="{7112C847-0EEB-45FA-A165-63770E113BF1}" dt="2022-06-27T15:38:23.894" v="3023" actId="14100"/>
          <ac:spMkLst>
            <pc:docMk/>
            <pc:sldMk cId="772996517" sldId="345"/>
            <ac:spMk id="4" creationId="{CB68A00A-82C5-753A-3F59-A5CAB104A5C0}"/>
          </ac:spMkLst>
        </pc:spChg>
        <pc:picChg chg="add mod">
          <ac:chgData name="Caroline Prodger" userId="e4ef2e75-b60b-401b-8ebe-291bdcf405f4" providerId="ADAL" clId="{7112C847-0EEB-45FA-A165-63770E113BF1}" dt="2022-06-27T15:38:18.949" v="3022" actId="1076"/>
          <ac:picMkLst>
            <pc:docMk/>
            <pc:sldMk cId="772996517" sldId="345"/>
            <ac:picMk id="5" creationId="{51BCD5D1-69EF-5700-E510-21D9F863DB82}"/>
          </ac:picMkLst>
        </pc:picChg>
      </pc:sldChg>
      <pc:sldChg chg="modSp new del mod">
        <pc:chgData name="Caroline Prodger" userId="e4ef2e75-b60b-401b-8ebe-291bdcf405f4" providerId="ADAL" clId="{7112C847-0EEB-45FA-A165-63770E113BF1}" dt="2022-06-16T16:46:36.575" v="2860" actId="2696"/>
        <pc:sldMkLst>
          <pc:docMk/>
          <pc:sldMk cId="1213768234" sldId="346"/>
        </pc:sldMkLst>
        <pc:spChg chg="mod">
          <ac:chgData name="Caroline Prodger" userId="e4ef2e75-b60b-401b-8ebe-291bdcf405f4" providerId="ADAL" clId="{7112C847-0EEB-45FA-A165-63770E113BF1}" dt="2022-06-16T16:45:05.846" v="2835" actId="21"/>
          <ac:spMkLst>
            <pc:docMk/>
            <pc:sldMk cId="1213768234" sldId="346"/>
            <ac:spMk id="3" creationId="{D455663D-D4FA-4607-83BF-98879BC1CBDB}"/>
          </ac:spMkLst>
        </pc:sp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0" sldId="256"/>
        </pc:sldMkLst>
        <pc:spChg chg="add">
          <ac:chgData name="Charlie Evans" userId="S::charlie.evans@cityandguilds.com::9964b21c-b77c-4334-8083-162c4eec6535" providerId="AD" clId="Web-{A2F6CF8D-5C88-4AB3-A932-369AD7190CFE}" dt="2022-01-26T15:56:43.433" v="0"/>
          <ac:spMkLst>
            <pc:docMk/>
            <pc:sldMk cId="0"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0" sldId="256"/>
            <ac:spMk id="3" creationId="{7C379A34-ED8D-4918-9E2C-E0EA0EB4650D}"/>
          </ac:spMkLst>
        </pc:spChg>
      </pc:sldChg>
    </pc:docChg>
  </pc:docChgLst>
  <pc:docChgLst>
    <pc:chgData name="Caroline Prodger" userId="e4ef2e75-b60b-401b-8ebe-291bdcf405f4" providerId="ADAL" clId="{A55B2890-D143-473E-86E1-168BED5B8930}"/>
    <pc:docChg chg="addSld delSld modSld">
      <pc:chgData name="Caroline Prodger" userId="e4ef2e75-b60b-401b-8ebe-291bdcf405f4" providerId="ADAL" clId="{A55B2890-D143-473E-86E1-168BED5B8930}" dt="2022-06-28T11:35:47.770" v="138" actId="20577"/>
      <pc:docMkLst>
        <pc:docMk/>
      </pc:docMkLst>
      <pc:sldChg chg="modSp add mod">
        <pc:chgData name="Caroline Prodger" userId="e4ef2e75-b60b-401b-8ebe-291bdcf405f4" providerId="ADAL" clId="{A55B2890-D143-473E-86E1-168BED5B8930}" dt="2022-06-28T11:35:47.770" v="138" actId="20577"/>
        <pc:sldMkLst>
          <pc:docMk/>
          <pc:sldMk cId="3542166660" sldId="346"/>
        </pc:sldMkLst>
        <pc:spChg chg="mod">
          <ac:chgData name="Caroline Prodger" userId="e4ef2e75-b60b-401b-8ebe-291bdcf405f4" providerId="ADAL" clId="{A55B2890-D143-473E-86E1-168BED5B8930}" dt="2022-06-28T11:35:47.770" v="138" actId="20577"/>
          <ac:spMkLst>
            <pc:docMk/>
            <pc:sldMk cId="3542166660" sldId="346"/>
            <ac:spMk id="3" creationId="{87B5C7B1-44C6-ABC1-4D54-D73FC8151099}"/>
          </ac:spMkLst>
        </pc:spChg>
      </pc:sldChg>
      <pc:sldChg chg="modSp add mod">
        <pc:chgData name="Caroline Prodger" userId="e4ef2e75-b60b-401b-8ebe-291bdcf405f4" providerId="ADAL" clId="{A55B2890-D143-473E-86E1-168BED5B8930}" dt="2022-06-28T11:35:07.214" v="124" actId="20577"/>
        <pc:sldMkLst>
          <pc:docMk/>
          <pc:sldMk cId="1266592945" sldId="347"/>
        </pc:sldMkLst>
        <pc:spChg chg="mod">
          <ac:chgData name="Caroline Prodger" userId="e4ef2e75-b60b-401b-8ebe-291bdcf405f4" providerId="ADAL" clId="{A55B2890-D143-473E-86E1-168BED5B8930}" dt="2022-06-28T11:35:07.214" v="124" actId="20577"/>
          <ac:spMkLst>
            <pc:docMk/>
            <pc:sldMk cId="1266592945" sldId="347"/>
            <ac:spMk id="2" creationId="{ABDD1072-4CDA-8812-4334-77EB563978F0}"/>
          </ac:spMkLst>
        </pc:spChg>
      </pc:sldChg>
      <pc:sldChg chg="modSp new del mod">
        <pc:chgData name="Caroline Prodger" userId="e4ef2e75-b60b-401b-8ebe-291bdcf405f4" providerId="ADAL" clId="{A55B2890-D143-473E-86E1-168BED5B8930}" dt="2022-06-28T11:35:01.696" v="123" actId="2696"/>
        <pc:sldMkLst>
          <pc:docMk/>
          <pc:sldMk cId="4033815572" sldId="348"/>
        </pc:sldMkLst>
        <pc:spChg chg="mod">
          <ac:chgData name="Caroline Prodger" userId="e4ef2e75-b60b-401b-8ebe-291bdcf405f4" providerId="ADAL" clId="{A55B2890-D143-473E-86E1-168BED5B8930}" dt="2022-06-28T11:31:04.849" v="49" actId="20577"/>
          <ac:spMkLst>
            <pc:docMk/>
            <pc:sldMk cId="4033815572" sldId="348"/>
            <ac:spMk id="2" creationId="{DA7B4DE5-25A8-57D3-C0FA-53E818BB5C8F}"/>
          </ac:spMkLst>
        </pc:spChg>
        <pc:spChg chg="mod">
          <ac:chgData name="Caroline Prodger" userId="e4ef2e75-b60b-401b-8ebe-291bdcf405f4" providerId="ADAL" clId="{A55B2890-D143-473E-86E1-168BED5B8930}" dt="2022-06-28T11:32:30.853" v="122" actId="20577"/>
          <ac:spMkLst>
            <pc:docMk/>
            <pc:sldMk cId="4033815572" sldId="348"/>
            <ac:spMk id="3" creationId="{CAB5A1B4-0C69-3B55-2E30-C0C8095EEB84}"/>
          </ac:spMkLst>
        </pc:spChg>
      </pc:sldChg>
    </pc:docChg>
  </pc:docChgLst>
  <pc:docChgLst>
    <pc:chgData name="Allie Scripps-Betts" userId="f3c1140457db793c" providerId="Windows Live" clId="Web-{F4B8CB78-8061-4550-AC78-15F45A002E8C}"/>
    <pc:docChg chg="addSld delSld modSld">
      <pc:chgData name="Allie Scripps-Betts" userId="f3c1140457db793c" providerId="Windows Live" clId="Web-{F4B8CB78-8061-4550-AC78-15F45A002E8C}" dt="2022-04-05T07:47:44.174" v="57"/>
      <pc:docMkLst>
        <pc:docMk/>
      </pc:docMkLst>
      <pc:sldChg chg="modSp add del">
        <pc:chgData name="Allie Scripps-Betts" userId="f3c1140457db793c" providerId="Windows Live" clId="Web-{F4B8CB78-8061-4550-AC78-15F45A002E8C}" dt="2022-04-05T07:47:39.814" v="56"/>
        <pc:sldMkLst>
          <pc:docMk/>
          <pc:sldMk cId="0" sldId="256"/>
        </pc:sldMkLst>
        <pc:spChg chg="mod">
          <ac:chgData name="Allie Scripps-Betts" userId="f3c1140457db793c" providerId="Windows Live" clId="Web-{F4B8CB78-8061-4550-AC78-15F45A002E8C}" dt="2022-04-05T07:43:39.198" v="26" actId="1076"/>
          <ac:spMkLst>
            <pc:docMk/>
            <pc:sldMk cId="0" sldId="256"/>
            <ac:spMk id="2" creationId="{421C8757-DEE2-4F28-B89C-AB3494B906FE}"/>
          </ac:spMkLst>
        </pc:spChg>
        <pc:spChg chg="mod">
          <ac:chgData name="Allie Scripps-Betts" userId="f3c1140457db793c" providerId="Windows Live" clId="Web-{F4B8CB78-8061-4550-AC78-15F45A002E8C}" dt="2022-04-05T07:47:00.266" v="50" actId="20577"/>
          <ac:spMkLst>
            <pc:docMk/>
            <pc:sldMk cId="0" sldId="256"/>
            <ac:spMk id="3" creationId="{7C379A34-ED8D-4918-9E2C-E0EA0EB4650D}"/>
          </ac:spMkLst>
        </pc:spChg>
        <pc:spChg chg="mod">
          <ac:chgData name="Allie Scripps-Betts" userId="f3c1140457db793c" providerId="Windows Live" clId="Web-{F4B8CB78-8061-4550-AC78-15F45A002E8C}" dt="2022-04-05T07:44:19.183" v="33" actId="1076"/>
          <ac:spMkLst>
            <pc:docMk/>
            <pc:sldMk cId="0" sldId="256"/>
            <ac:spMk id="2053" creationId="{00000000-0000-0000-0000-000000000000}"/>
          </ac:spMkLst>
        </pc:spChg>
        <pc:spChg chg="mod">
          <ac:chgData name="Allie Scripps-Betts" userId="f3c1140457db793c" providerId="Windows Live" clId="Web-{F4B8CB78-8061-4550-AC78-15F45A002E8C}" dt="2022-04-05T07:44:05.199" v="31" actId="20577"/>
          <ac:spMkLst>
            <pc:docMk/>
            <pc:sldMk cId="0" sldId="256"/>
            <ac:spMk id="2054" creationId="{00000000-0000-0000-0000-000000000000}"/>
          </ac:spMkLst>
        </pc:spChg>
      </pc:sldChg>
      <pc:sldChg chg="del">
        <pc:chgData name="Allie Scripps-Betts" userId="f3c1140457db793c" providerId="Windows Live" clId="Web-{F4B8CB78-8061-4550-AC78-15F45A002E8C}" dt="2022-04-05T07:47:05.704" v="51"/>
        <pc:sldMkLst>
          <pc:docMk/>
          <pc:sldMk cId="0" sldId="328"/>
        </pc:sldMkLst>
      </pc:sldChg>
      <pc:sldChg chg="del">
        <pc:chgData name="Allie Scripps-Betts" userId="f3c1140457db793c" providerId="Windows Live" clId="Web-{F4B8CB78-8061-4550-AC78-15F45A002E8C}" dt="2022-04-05T07:47:12.735" v="53"/>
        <pc:sldMkLst>
          <pc:docMk/>
          <pc:sldMk cId="0" sldId="330"/>
        </pc:sldMkLst>
      </pc:sldChg>
      <pc:sldChg chg="del">
        <pc:chgData name="Allie Scripps-Betts" userId="f3c1140457db793c" providerId="Windows Live" clId="Web-{F4B8CB78-8061-4550-AC78-15F45A002E8C}" dt="2022-04-05T07:47:10.532" v="52"/>
        <pc:sldMkLst>
          <pc:docMk/>
          <pc:sldMk cId="0" sldId="331"/>
        </pc:sldMkLst>
      </pc:sldChg>
      <pc:sldChg chg="del">
        <pc:chgData name="Allie Scripps-Betts" userId="f3c1140457db793c" providerId="Windows Live" clId="Web-{F4B8CB78-8061-4550-AC78-15F45A002E8C}" dt="2022-04-05T07:47:29.142" v="54"/>
        <pc:sldMkLst>
          <pc:docMk/>
          <pc:sldMk cId="0" sldId="332"/>
        </pc:sldMkLst>
      </pc:sldChg>
      <pc:sldChg chg="del">
        <pc:chgData name="Allie Scripps-Betts" userId="f3c1140457db793c" providerId="Windows Live" clId="Web-{F4B8CB78-8061-4550-AC78-15F45A002E8C}" dt="2022-04-05T07:47:44.174" v="57"/>
        <pc:sldMkLst>
          <pc:docMk/>
          <pc:sldMk cId="0" sldId="333"/>
        </pc:sldMkLst>
      </pc:sld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0" sldId="267"/>
        </pc:sldMkLst>
        <pc:spChg chg="add">
          <ac:chgData name="Charlie Evans" userId="S::charlie.evans@cityandguilds.com::9964b21c-b77c-4334-8083-162c4eec6535" providerId="AD" clId="Web-{4530202E-F0E7-4F7B-BCEE-F889F18E9F90}" dt="2022-01-26T15:55:42.529" v="0"/>
          <ac:spMkLst>
            <pc:docMk/>
            <pc:sldMk cId="0"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0" sldId="267"/>
            <ac:spMk id="3" creationId="{105F374A-B56D-4CA5-81D4-9FC175BEBB7D}"/>
          </ac:spMkLst>
        </pc:spChg>
      </pc:sldChg>
    </pc:docChg>
  </pc:docChgLst>
  <pc:docChgLst>
    <pc:chgData name="allie scripps" userId="f3c1140457db793c" providerId="LiveId" clId="{B558EDA3-B114-478E-9F30-A7426A7270C5}"/>
    <pc:docChg chg="undo custSel modSld">
      <pc:chgData name="allie scripps" userId="f3c1140457db793c" providerId="LiveId" clId="{B558EDA3-B114-478E-9F30-A7426A7270C5}" dt="2022-04-21T11:34:10.586" v="384" actId="20577"/>
      <pc:docMkLst>
        <pc:docMk/>
      </pc:docMkLst>
      <pc:sldChg chg="delSp modSp mod">
        <pc:chgData name="allie scripps" userId="f3c1140457db793c" providerId="LiveId" clId="{B558EDA3-B114-478E-9F30-A7426A7270C5}" dt="2022-04-21T11:31:00.435" v="367" actId="478"/>
        <pc:sldMkLst>
          <pc:docMk/>
          <pc:sldMk cId="0" sldId="267"/>
        </pc:sldMkLst>
        <pc:spChg chg="del">
          <ac:chgData name="allie scripps" userId="f3c1140457db793c" providerId="LiveId" clId="{B558EDA3-B114-478E-9F30-A7426A7270C5}" dt="2022-04-21T11:31:00.435" v="367" actId="478"/>
          <ac:spMkLst>
            <pc:docMk/>
            <pc:sldMk cId="0" sldId="267"/>
            <ac:spMk id="2" creationId="{C855CB61-441F-4AF0-AAA4-6431927C0E15}"/>
          </ac:spMkLst>
        </pc:spChg>
        <pc:spChg chg="del mod">
          <ac:chgData name="allie scripps" userId="f3c1140457db793c" providerId="LiveId" clId="{B558EDA3-B114-478E-9F30-A7426A7270C5}" dt="2022-04-21T11:30:58.669" v="366" actId="478"/>
          <ac:spMkLst>
            <pc:docMk/>
            <pc:sldMk cId="0" sldId="267"/>
            <ac:spMk id="3" creationId="{105F374A-B56D-4CA5-81D4-9FC175BEBB7D}"/>
          </ac:spMkLst>
        </pc:spChg>
      </pc:sldChg>
      <pc:sldChg chg="addSp modSp mod modNotesTx">
        <pc:chgData name="allie scripps" userId="f3c1140457db793c" providerId="LiveId" clId="{B558EDA3-B114-478E-9F30-A7426A7270C5}" dt="2022-04-21T11:23:46.197" v="41" actId="20577"/>
        <pc:sldMkLst>
          <pc:docMk/>
          <pc:sldMk cId="0" sldId="335"/>
        </pc:sldMkLst>
        <pc:spChg chg="mod">
          <ac:chgData name="allie scripps" userId="f3c1140457db793c" providerId="LiveId" clId="{B558EDA3-B114-478E-9F30-A7426A7270C5}" dt="2022-04-21T11:21:47.120" v="20" actId="1076"/>
          <ac:spMkLst>
            <pc:docMk/>
            <pc:sldMk cId="0" sldId="335"/>
            <ac:spMk id="3" creationId="{00000000-0000-0000-0000-000000000000}"/>
          </ac:spMkLst>
        </pc:spChg>
        <pc:spChg chg="mod">
          <ac:chgData name="allie scripps" userId="f3c1140457db793c" providerId="LiveId" clId="{B558EDA3-B114-478E-9F30-A7426A7270C5}" dt="2022-04-21T11:22:03.365" v="24" actId="1076"/>
          <ac:spMkLst>
            <pc:docMk/>
            <pc:sldMk cId="0" sldId="335"/>
            <ac:spMk id="4" creationId="{3C80A5D7-C43E-4407-4F92-EB86FAEF1363}"/>
          </ac:spMkLst>
        </pc:spChg>
        <pc:spChg chg="mod">
          <ac:chgData name="allie scripps" userId="f3c1140457db793c" providerId="LiveId" clId="{B558EDA3-B114-478E-9F30-A7426A7270C5}" dt="2022-04-21T11:22:00.297" v="23" actId="1076"/>
          <ac:spMkLst>
            <pc:docMk/>
            <pc:sldMk cId="0" sldId="335"/>
            <ac:spMk id="5" creationId="{76246463-C536-10AE-15D9-2A3C3A544DDD}"/>
          </ac:spMkLst>
        </pc:spChg>
        <pc:spChg chg="mod">
          <ac:chgData name="allie scripps" userId="f3c1140457db793c" providerId="LiveId" clId="{B558EDA3-B114-478E-9F30-A7426A7270C5}" dt="2022-04-21T11:21:57.234" v="22" actId="1076"/>
          <ac:spMkLst>
            <pc:docMk/>
            <pc:sldMk cId="0" sldId="335"/>
            <ac:spMk id="6" creationId="{8A9224D2-179F-0F0A-EBE7-31E02302C01B}"/>
          </ac:spMkLst>
        </pc:spChg>
        <pc:picChg chg="add mod modCrop">
          <ac:chgData name="allie scripps" userId="f3c1140457db793c" providerId="LiveId" clId="{B558EDA3-B114-478E-9F30-A7426A7270C5}" dt="2022-04-21T11:21:51.697" v="21" actId="14100"/>
          <ac:picMkLst>
            <pc:docMk/>
            <pc:sldMk cId="0" sldId="335"/>
            <ac:picMk id="7" creationId="{E230AFF2-5E10-477A-ABF6-04C483B883AD}"/>
          </ac:picMkLst>
        </pc:picChg>
      </pc:sldChg>
      <pc:sldChg chg="addSp modSp mod modNotesTx">
        <pc:chgData name="allie scripps" userId="f3c1140457db793c" providerId="LiveId" clId="{B558EDA3-B114-478E-9F30-A7426A7270C5}" dt="2022-04-21T11:28:25.336" v="346" actId="20577"/>
        <pc:sldMkLst>
          <pc:docMk/>
          <pc:sldMk cId="0" sldId="336"/>
        </pc:sldMkLst>
        <pc:spChg chg="mod">
          <ac:chgData name="allie scripps" userId="f3c1140457db793c" providerId="LiveId" clId="{B558EDA3-B114-478E-9F30-A7426A7270C5}" dt="2022-04-21T11:23:09.534" v="29" actId="1076"/>
          <ac:spMkLst>
            <pc:docMk/>
            <pc:sldMk cId="0" sldId="336"/>
            <ac:spMk id="3" creationId="{00000000-0000-0000-0000-000000000000}"/>
          </ac:spMkLst>
        </pc:spChg>
        <pc:spChg chg="mod">
          <ac:chgData name="allie scripps" userId="f3c1140457db793c" providerId="LiveId" clId="{B558EDA3-B114-478E-9F30-A7426A7270C5}" dt="2022-04-21T11:28:07.244" v="335" actId="20577"/>
          <ac:spMkLst>
            <pc:docMk/>
            <pc:sldMk cId="0" sldId="336"/>
            <ac:spMk id="4" creationId="{4A59BCBC-2E39-F253-0BF0-80D105354723}"/>
          </ac:spMkLst>
        </pc:spChg>
        <pc:spChg chg="mod">
          <ac:chgData name="allie scripps" userId="f3c1140457db793c" providerId="LiveId" clId="{B558EDA3-B114-478E-9F30-A7426A7270C5}" dt="2022-04-21T11:28:10.004" v="337" actId="20577"/>
          <ac:spMkLst>
            <pc:docMk/>
            <pc:sldMk cId="0" sldId="336"/>
            <ac:spMk id="5" creationId="{DB659612-D556-216F-58C8-E0A5C537A7AD}"/>
          </ac:spMkLst>
        </pc:spChg>
        <pc:spChg chg="add mod">
          <ac:chgData name="allie scripps" userId="f3c1140457db793c" providerId="LiveId" clId="{B558EDA3-B114-478E-9F30-A7426A7270C5}" dt="2022-04-21T11:27:57.374" v="333" actId="313"/>
          <ac:spMkLst>
            <pc:docMk/>
            <pc:sldMk cId="0" sldId="336"/>
            <ac:spMk id="7" creationId="{71411873-18A5-4E4E-ACF7-AAE08F222E52}"/>
          </ac:spMkLst>
        </pc:spChg>
        <pc:picChg chg="add mod">
          <ac:chgData name="allie scripps" userId="f3c1140457db793c" providerId="LiveId" clId="{B558EDA3-B114-478E-9F30-A7426A7270C5}" dt="2022-04-21T11:25:26.844" v="44" actId="1076"/>
          <ac:picMkLst>
            <pc:docMk/>
            <pc:sldMk cId="0" sldId="336"/>
            <ac:picMk id="6" creationId="{CAE4313E-A937-4E95-926E-258E83A82B48}"/>
          </ac:picMkLst>
        </pc:picChg>
      </pc:sldChg>
      <pc:sldChg chg="modSp mod">
        <pc:chgData name="allie scripps" userId="f3c1140457db793c" providerId="LiveId" clId="{B558EDA3-B114-478E-9F30-A7426A7270C5}" dt="2022-04-21T11:29:30.335" v="353" actId="33524"/>
        <pc:sldMkLst>
          <pc:docMk/>
          <pc:sldMk cId="0" sldId="337"/>
        </pc:sldMkLst>
        <pc:spChg chg="mod">
          <ac:chgData name="allie scripps" userId="f3c1140457db793c" providerId="LiveId" clId="{B558EDA3-B114-478E-9F30-A7426A7270C5}" dt="2022-04-21T11:29:30.335" v="353" actId="33524"/>
          <ac:spMkLst>
            <pc:docMk/>
            <pc:sldMk cId="0" sldId="337"/>
            <ac:spMk id="3" creationId="{00000000-0000-0000-0000-000000000000}"/>
          </ac:spMkLst>
        </pc:spChg>
      </pc:sldChg>
      <pc:sldChg chg="modSp mod">
        <pc:chgData name="allie scripps" userId="f3c1140457db793c" providerId="LiveId" clId="{B558EDA3-B114-478E-9F30-A7426A7270C5}" dt="2022-04-21T11:30:44.743" v="364" actId="20577"/>
        <pc:sldMkLst>
          <pc:docMk/>
          <pc:sldMk cId="0" sldId="338"/>
        </pc:sldMkLst>
        <pc:spChg chg="mod">
          <ac:chgData name="allie scripps" userId="f3c1140457db793c" providerId="LiveId" clId="{B558EDA3-B114-478E-9F30-A7426A7270C5}" dt="2022-04-21T11:30:44.743" v="364" actId="20577"/>
          <ac:spMkLst>
            <pc:docMk/>
            <pc:sldMk cId="0" sldId="338"/>
            <ac:spMk id="3" creationId="{00000000-0000-0000-0000-000000000000}"/>
          </ac:spMkLst>
        </pc:spChg>
      </pc:sldChg>
      <pc:sldChg chg="addSp modSp mod modNotesTx">
        <pc:chgData name="allie scripps" userId="f3c1140457db793c" providerId="LiveId" clId="{B558EDA3-B114-478E-9F30-A7426A7270C5}" dt="2022-04-21T11:34:10.586" v="384" actId="20577"/>
        <pc:sldMkLst>
          <pc:docMk/>
          <pc:sldMk cId="1025588568" sldId="342"/>
        </pc:sldMkLst>
        <pc:spChg chg="mod">
          <ac:chgData name="allie scripps" userId="f3c1140457db793c" providerId="LiveId" clId="{B558EDA3-B114-478E-9F30-A7426A7270C5}" dt="2022-04-21T11:33:12.372" v="372" actId="14100"/>
          <ac:spMkLst>
            <pc:docMk/>
            <pc:sldMk cId="1025588568" sldId="342"/>
            <ac:spMk id="3" creationId="{B79F24EC-E47A-E4EA-B492-58E039953A26}"/>
          </ac:spMkLst>
        </pc:spChg>
        <pc:spChg chg="mod">
          <ac:chgData name="allie scripps" userId="f3c1140457db793c" providerId="LiveId" clId="{B558EDA3-B114-478E-9F30-A7426A7270C5}" dt="2022-04-21T11:33:16.469" v="373" actId="1076"/>
          <ac:spMkLst>
            <pc:docMk/>
            <pc:sldMk cId="1025588568" sldId="342"/>
            <ac:spMk id="4" creationId="{0BFD754E-C752-4B58-3CE0-0524672EAC0E}"/>
          </ac:spMkLst>
        </pc:spChg>
        <pc:picChg chg="add mod modCrop">
          <ac:chgData name="allie scripps" userId="f3c1140457db793c" providerId="LiveId" clId="{B558EDA3-B114-478E-9F30-A7426A7270C5}" dt="2022-04-21T11:33:35.906" v="375" actId="732"/>
          <ac:picMkLst>
            <pc:docMk/>
            <pc:sldMk cId="1025588568" sldId="342"/>
            <ac:picMk id="5" creationId="{93FE7664-ACB1-48CB-9808-ED78C67D107B}"/>
          </ac:picMkLst>
        </pc:picChg>
      </pc:sld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A8D4276-D4BB-4DB7-ADBB-33DDAEB0314B}" type="doc">
      <dgm:prSet loTypeId="urn:microsoft.com/office/officeart/2005/8/layout/process2" loCatId="process" qsTypeId="urn:microsoft.com/office/officeart/2005/8/quickstyle/simple1" qsCatId="simple" csTypeId="urn:microsoft.com/office/officeart/2005/8/colors/accent1_2" csCatId="accent1" phldr="1"/>
      <dgm:spPr/>
    </dgm:pt>
    <dgm:pt modelId="{43BED426-0209-483C-AE1F-CFF1F19249B6}">
      <dgm:prSet phldrT="[Text]">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dirty="0"/>
            <a:t>Acquire information</a:t>
          </a:r>
          <a:endParaRPr lang="en-GB" dirty="0"/>
        </a:p>
      </dgm:t>
    </dgm:pt>
    <dgm:pt modelId="{66FFFEEF-3AF7-437C-B4BD-13560ACCEF36}" type="parTrans" cxnId="{BE76B0A6-699F-478E-A730-F0E9BF2F93E4}">
      <dgm:prSet/>
      <dgm:spPr/>
      <dgm:t>
        <a:bodyPr/>
        <a:lstStyle/>
        <a:p>
          <a:endParaRPr lang="en-GB"/>
        </a:p>
      </dgm:t>
    </dgm:pt>
    <dgm:pt modelId="{EF77B96C-1083-4CC7-A190-E217B5D4F9A3}" type="sibTrans" cxnId="{BE76B0A6-699F-478E-A730-F0E9BF2F93E4}">
      <dgm:prSet/>
      <dgm:spPr/>
      <dgm:t>
        <a:bodyPr/>
        <a:lstStyle/>
        <a:p>
          <a:endParaRPr lang="en-GB" dirty="0"/>
        </a:p>
      </dgm:t>
    </dgm:pt>
    <dgm:pt modelId="{891A8A44-3938-4D3D-9199-2AB78593CED2}">
      <dgm:prSet phldrT="[Text]"/>
      <dgm:spPr>
        <a:solidFill>
          <a:schemeClr val="accent2"/>
        </a:solidFill>
      </dgm:spPr>
      <dgm:t>
        <a:bodyPr/>
        <a:lstStyle/>
        <a:p>
          <a:r>
            <a:rPr lang="en-US" dirty="0"/>
            <a:t>Identify needs to be met</a:t>
          </a:r>
          <a:endParaRPr lang="en-GB" dirty="0"/>
        </a:p>
      </dgm:t>
    </dgm:pt>
    <dgm:pt modelId="{5792920C-AF3B-4719-8ED7-5804B6EE5ABB}" type="parTrans" cxnId="{CF6A5F32-D4E3-417F-B5D2-CA02CA1EA4B8}">
      <dgm:prSet/>
      <dgm:spPr/>
      <dgm:t>
        <a:bodyPr/>
        <a:lstStyle/>
        <a:p>
          <a:endParaRPr lang="en-GB"/>
        </a:p>
      </dgm:t>
    </dgm:pt>
    <dgm:pt modelId="{98D720C6-5FEA-4724-A6E2-15A0869B1E21}" type="sibTrans" cxnId="{CF6A5F32-D4E3-417F-B5D2-CA02CA1EA4B8}">
      <dgm:prSet/>
      <dgm:spPr/>
      <dgm:t>
        <a:bodyPr/>
        <a:lstStyle/>
        <a:p>
          <a:endParaRPr lang="en-GB" dirty="0"/>
        </a:p>
      </dgm:t>
    </dgm:pt>
    <dgm:pt modelId="{120C918D-268D-4141-8747-FD98565A7455}">
      <dgm:prSet phldrT="[Text]"/>
      <dgm:spPr>
        <a:solidFill>
          <a:schemeClr val="accent2"/>
        </a:solidFill>
      </dgm:spPr>
      <dgm:t>
        <a:bodyPr/>
        <a:lstStyle/>
        <a:p>
          <a:r>
            <a:rPr lang="en-US" dirty="0"/>
            <a:t>Specify requirements</a:t>
          </a:r>
          <a:endParaRPr lang="en-GB" dirty="0"/>
        </a:p>
      </dgm:t>
    </dgm:pt>
    <dgm:pt modelId="{B81420E8-E667-48C5-A645-38AC4BB4EED3}" type="parTrans" cxnId="{F6321FE1-8CAA-46F8-9F61-2B8F60AEA309}">
      <dgm:prSet/>
      <dgm:spPr/>
      <dgm:t>
        <a:bodyPr/>
        <a:lstStyle/>
        <a:p>
          <a:endParaRPr lang="en-GB"/>
        </a:p>
      </dgm:t>
    </dgm:pt>
    <dgm:pt modelId="{EA20267D-D51D-46B4-B114-00ACF12E6866}" type="sibTrans" cxnId="{F6321FE1-8CAA-46F8-9F61-2B8F60AEA309}">
      <dgm:prSet/>
      <dgm:spPr/>
      <dgm:t>
        <a:bodyPr/>
        <a:lstStyle/>
        <a:p>
          <a:endParaRPr lang="en-GB"/>
        </a:p>
      </dgm:t>
    </dgm:pt>
    <dgm:pt modelId="{A4D0ADD6-54DF-4213-A0DF-73F47628F4D5}" type="pres">
      <dgm:prSet presAssocID="{FA8D4276-D4BB-4DB7-ADBB-33DDAEB0314B}" presName="linearFlow" presStyleCnt="0">
        <dgm:presLayoutVars>
          <dgm:resizeHandles val="exact"/>
        </dgm:presLayoutVars>
      </dgm:prSet>
      <dgm:spPr/>
    </dgm:pt>
    <dgm:pt modelId="{F1C5A2C0-9C13-4018-AF89-BA8237A1F406}" type="pres">
      <dgm:prSet presAssocID="{43BED426-0209-483C-AE1F-CFF1F19249B6}" presName="node" presStyleLbl="node1" presStyleIdx="0" presStyleCnt="3">
        <dgm:presLayoutVars>
          <dgm:bulletEnabled val="1"/>
        </dgm:presLayoutVars>
      </dgm:prSet>
      <dgm:spPr/>
    </dgm:pt>
    <dgm:pt modelId="{74ABA3F9-5964-43DF-BCD3-33435A5D5B7A}" type="pres">
      <dgm:prSet presAssocID="{EF77B96C-1083-4CC7-A190-E217B5D4F9A3}" presName="sibTrans" presStyleLbl="sibTrans2D1" presStyleIdx="0" presStyleCnt="2"/>
      <dgm:spPr/>
    </dgm:pt>
    <dgm:pt modelId="{6D0B77A9-93DC-4D23-8CD2-61282A87348E}" type="pres">
      <dgm:prSet presAssocID="{EF77B96C-1083-4CC7-A190-E217B5D4F9A3}" presName="connectorText" presStyleLbl="sibTrans2D1" presStyleIdx="0" presStyleCnt="2"/>
      <dgm:spPr/>
    </dgm:pt>
    <dgm:pt modelId="{4B375B52-392C-423D-95DB-B3EEBA243FD0}" type="pres">
      <dgm:prSet presAssocID="{891A8A44-3938-4D3D-9199-2AB78593CED2}" presName="node" presStyleLbl="node1" presStyleIdx="1" presStyleCnt="3">
        <dgm:presLayoutVars>
          <dgm:bulletEnabled val="1"/>
        </dgm:presLayoutVars>
      </dgm:prSet>
      <dgm:spPr/>
    </dgm:pt>
    <dgm:pt modelId="{83C1587E-6BA1-4C42-9655-DAA329F2B8A0}" type="pres">
      <dgm:prSet presAssocID="{98D720C6-5FEA-4724-A6E2-15A0869B1E21}" presName="sibTrans" presStyleLbl="sibTrans2D1" presStyleIdx="1" presStyleCnt="2"/>
      <dgm:spPr/>
    </dgm:pt>
    <dgm:pt modelId="{CB47CF80-1D0E-4188-A85C-169077AE6BEC}" type="pres">
      <dgm:prSet presAssocID="{98D720C6-5FEA-4724-A6E2-15A0869B1E21}" presName="connectorText" presStyleLbl="sibTrans2D1" presStyleIdx="1" presStyleCnt="2"/>
      <dgm:spPr/>
    </dgm:pt>
    <dgm:pt modelId="{C415AF1F-8405-4098-AAA2-F500CC67038C}" type="pres">
      <dgm:prSet presAssocID="{120C918D-268D-4141-8747-FD98565A7455}" presName="node" presStyleLbl="node1" presStyleIdx="2" presStyleCnt="3">
        <dgm:presLayoutVars>
          <dgm:bulletEnabled val="1"/>
        </dgm:presLayoutVars>
      </dgm:prSet>
      <dgm:spPr/>
    </dgm:pt>
  </dgm:ptLst>
  <dgm:cxnLst>
    <dgm:cxn modelId="{994A1502-B683-4AB8-846C-FF7406C0C1D3}" type="presOf" srcId="{891A8A44-3938-4D3D-9199-2AB78593CED2}" destId="{4B375B52-392C-423D-95DB-B3EEBA243FD0}" srcOrd="0" destOrd="0" presId="urn:microsoft.com/office/officeart/2005/8/layout/process2"/>
    <dgm:cxn modelId="{F600B81E-23B8-4DF8-AA19-EF9ECCB12380}" type="presOf" srcId="{EF77B96C-1083-4CC7-A190-E217B5D4F9A3}" destId="{74ABA3F9-5964-43DF-BCD3-33435A5D5B7A}" srcOrd="0" destOrd="0" presId="urn:microsoft.com/office/officeart/2005/8/layout/process2"/>
    <dgm:cxn modelId="{CF6A5F32-D4E3-417F-B5D2-CA02CA1EA4B8}" srcId="{FA8D4276-D4BB-4DB7-ADBB-33DDAEB0314B}" destId="{891A8A44-3938-4D3D-9199-2AB78593CED2}" srcOrd="1" destOrd="0" parTransId="{5792920C-AF3B-4719-8ED7-5804B6EE5ABB}" sibTransId="{98D720C6-5FEA-4724-A6E2-15A0869B1E21}"/>
    <dgm:cxn modelId="{57875C3A-D380-4C25-9E9B-7936B4088703}" type="presOf" srcId="{FA8D4276-D4BB-4DB7-ADBB-33DDAEB0314B}" destId="{A4D0ADD6-54DF-4213-A0DF-73F47628F4D5}" srcOrd="0" destOrd="0" presId="urn:microsoft.com/office/officeart/2005/8/layout/process2"/>
    <dgm:cxn modelId="{7DD08362-55A4-405E-ADFB-5C290B10C787}" type="presOf" srcId="{120C918D-268D-4141-8747-FD98565A7455}" destId="{C415AF1F-8405-4098-AAA2-F500CC67038C}" srcOrd="0" destOrd="0" presId="urn:microsoft.com/office/officeart/2005/8/layout/process2"/>
    <dgm:cxn modelId="{4BFBF94A-D158-48EA-A441-CA5C9FB552D4}" type="presOf" srcId="{98D720C6-5FEA-4724-A6E2-15A0869B1E21}" destId="{83C1587E-6BA1-4C42-9655-DAA329F2B8A0}" srcOrd="0" destOrd="0" presId="urn:microsoft.com/office/officeart/2005/8/layout/process2"/>
    <dgm:cxn modelId="{61DC8880-B1CF-4556-B374-F723BF50FADA}" type="presOf" srcId="{98D720C6-5FEA-4724-A6E2-15A0869B1E21}" destId="{CB47CF80-1D0E-4188-A85C-169077AE6BEC}" srcOrd="1" destOrd="0" presId="urn:microsoft.com/office/officeart/2005/8/layout/process2"/>
    <dgm:cxn modelId="{BE76B0A6-699F-478E-A730-F0E9BF2F93E4}" srcId="{FA8D4276-D4BB-4DB7-ADBB-33DDAEB0314B}" destId="{43BED426-0209-483C-AE1F-CFF1F19249B6}" srcOrd="0" destOrd="0" parTransId="{66FFFEEF-3AF7-437C-B4BD-13560ACCEF36}" sibTransId="{EF77B96C-1083-4CC7-A190-E217B5D4F9A3}"/>
    <dgm:cxn modelId="{1082DDD3-238B-45D9-B197-D00D6F95FF6C}" type="presOf" srcId="{EF77B96C-1083-4CC7-A190-E217B5D4F9A3}" destId="{6D0B77A9-93DC-4D23-8CD2-61282A87348E}" srcOrd="1" destOrd="0" presId="urn:microsoft.com/office/officeart/2005/8/layout/process2"/>
    <dgm:cxn modelId="{F6321FE1-8CAA-46F8-9F61-2B8F60AEA309}" srcId="{FA8D4276-D4BB-4DB7-ADBB-33DDAEB0314B}" destId="{120C918D-268D-4141-8747-FD98565A7455}" srcOrd="2" destOrd="0" parTransId="{B81420E8-E667-48C5-A645-38AC4BB4EED3}" sibTransId="{EA20267D-D51D-46B4-B114-00ACF12E6866}"/>
    <dgm:cxn modelId="{AB93E1F6-1446-416D-AA68-27B6B038B76D}" type="presOf" srcId="{43BED426-0209-483C-AE1F-CFF1F19249B6}" destId="{F1C5A2C0-9C13-4018-AF89-BA8237A1F406}" srcOrd="0" destOrd="0" presId="urn:microsoft.com/office/officeart/2005/8/layout/process2"/>
    <dgm:cxn modelId="{9FA608D6-CE3F-48CD-B43C-DB1020764039}" type="presParOf" srcId="{A4D0ADD6-54DF-4213-A0DF-73F47628F4D5}" destId="{F1C5A2C0-9C13-4018-AF89-BA8237A1F406}" srcOrd="0" destOrd="0" presId="urn:microsoft.com/office/officeart/2005/8/layout/process2"/>
    <dgm:cxn modelId="{ECEDF141-A122-4880-9C6F-B281A5C82134}" type="presParOf" srcId="{A4D0ADD6-54DF-4213-A0DF-73F47628F4D5}" destId="{74ABA3F9-5964-43DF-BCD3-33435A5D5B7A}" srcOrd="1" destOrd="0" presId="urn:microsoft.com/office/officeart/2005/8/layout/process2"/>
    <dgm:cxn modelId="{D251C2D8-1536-4D21-B52D-27A3E9F191C0}" type="presParOf" srcId="{74ABA3F9-5964-43DF-BCD3-33435A5D5B7A}" destId="{6D0B77A9-93DC-4D23-8CD2-61282A87348E}" srcOrd="0" destOrd="0" presId="urn:microsoft.com/office/officeart/2005/8/layout/process2"/>
    <dgm:cxn modelId="{916A58F2-6776-493A-A66A-EFB680CBCD80}" type="presParOf" srcId="{A4D0ADD6-54DF-4213-A0DF-73F47628F4D5}" destId="{4B375B52-392C-423D-95DB-B3EEBA243FD0}" srcOrd="2" destOrd="0" presId="urn:microsoft.com/office/officeart/2005/8/layout/process2"/>
    <dgm:cxn modelId="{2E70F3EA-6AA9-478D-98BA-CDB8697D82C5}" type="presParOf" srcId="{A4D0ADD6-54DF-4213-A0DF-73F47628F4D5}" destId="{83C1587E-6BA1-4C42-9655-DAA329F2B8A0}" srcOrd="3" destOrd="0" presId="urn:microsoft.com/office/officeart/2005/8/layout/process2"/>
    <dgm:cxn modelId="{F30B1645-7D1D-4925-BE98-66417B99A716}" type="presParOf" srcId="{83C1587E-6BA1-4C42-9655-DAA329F2B8A0}" destId="{CB47CF80-1D0E-4188-A85C-169077AE6BEC}" srcOrd="0" destOrd="0" presId="urn:microsoft.com/office/officeart/2005/8/layout/process2"/>
    <dgm:cxn modelId="{B39CA02F-02CB-46CD-8BC4-A65C1C6CB510}" type="presParOf" srcId="{A4D0ADD6-54DF-4213-A0DF-73F47628F4D5}" destId="{C415AF1F-8405-4098-AAA2-F500CC67038C}" srcOrd="4" destOrd="0" presId="urn:microsoft.com/office/officeart/2005/8/layout/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1C5A2C0-9C13-4018-AF89-BA8237A1F406}">
      <dsp:nvSpPr>
        <dsp:cNvPr id="0" name=""/>
        <dsp:cNvSpPr/>
      </dsp:nvSpPr>
      <dsp:spPr>
        <a:xfrm>
          <a:off x="535550" y="0"/>
          <a:ext cx="1804833" cy="1002685"/>
        </a:xfrm>
        <a:prstGeom prst="roundRect">
          <a:avLst>
            <a:gd name="adj" fmla="val 10000"/>
          </a:avLst>
        </a:prstGeom>
        <a:solidFill>
          <a:schemeClr val="accent2"/>
        </a:solidFill>
        <a:ln w="25400" cap="flat" cmpd="sng"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Acquire information</a:t>
          </a:r>
          <a:endParaRPr lang="en-GB" sz="2000" kern="1200" dirty="0"/>
        </a:p>
      </dsp:txBody>
      <dsp:txXfrm>
        <a:off x="564918" y="29368"/>
        <a:ext cx="1746097" cy="943949"/>
      </dsp:txXfrm>
    </dsp:sp>
    <dsp:sp modelId="{74ABA3F9-5964-43DF-BCD3-33435A5D5B7A}">
      <dsp:nvSpPr>
        <dsp:cNvPr id="0" name=""/>
        <dsp:cNvSpPr/>
      </dsp:nvSpPr>
      <dsp:spPr>
        <a:xfrm rot="5400000">
          <a:off x="1249963" y="1027752"/>
          <a:ext cx="376007" cy="45120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GB" sz="1600" kern="1200" dirty="0"/>
        </a:p>
      </dsp:txBody>
      <dsp:txXfrm rot="-5400000">
        <a:off x="1302605" y="1065352"/>
        <a:ext cx="270724" cy="263205"/>
      </dsp:txXfrm>
    </dsp:sp>
    <dsp:sp modelId="{4B375B52-392C-423D-95DB-B3EEBA243FD0}">
      <dsp:nvSpPr>
        <dsp:cNvPr id="0" name=""/>
        <dsp:cNvSpPr/>
      </dsp:nvSpPr>
      <dsp:spPr>
        <a:xfrm>
          <a:off x="535550" y="1504028"/>
          <a:ext cx="1804833" cy="1002685"/>
        </a:xfrm>
        <a:prstGeom prst="roundRect">
          <a:avLst>
            <a:gd name="adj" fmla="val 10000"/>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Identify needs to be met</a:t>
          </a:r>
          <a:endParaRPr lang="en-GB" sz="2000" kern="1200" dirty="0"/>
        </a:p>
      </dsp:txBody>
      <dsp:txXfrm>
        <a:off x="564918" y="1533396"/>
        <a:ext cx="1746097" cy="943949"/>
      </dsp:txXfrm>
    </dsp:sp>
    <dsp:sp modelId="{83C1587E-6BA1-4C42-9655-DAA329F2B8A0}">
      <dsp:nvSpPr>
        <dsp:cNvPr id="0" name=""/>
        <dsp:cNvSpPr/>
      </dsp:nvSpPr>
      <dsp:spPr>
        <a:xfrm rot="5400000">
          <a:off x="1249963" y="2531780"/>
          <a:ext cx="376007" cy="45120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GB" sz="1600" kern="1200" dirty="0"/>
        </a:p>
      </dsp:txBody>
      <dsp:txXfrm rot="-5400000">
        <a:off x="1302605" y="2569380"/>
        <a:ext cx="270724" cy="263205"/>
      </dsp:txXfrm>
    </dsp:sp>
    <dsp:sp modelId="{C415AF1F-8405-4098-AAA2-F500CC67038C}">
      <dsp:nvSpPr>
        <dsp:cNvPr id="0" name=""/>
        <dsp:cNvSpPr/>
      </dsp:nvSpPr>
      <dsp:spPr>
        <a:xfrm>
          <a:off x="535550" y="3008056"/>
          <a:ext cx="1804833" cy="1002685"/>
        </a:xfrm>
        <a:prstGeom prst="roundRect">
          <a:avLst>
            <a:gd name="adj" fmla="val 10000"/>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Specify requirements</a:t>
          </a:r>
          <a:endParaRPr lang="en-GB" sz="2000" kern="1200" dirty="0"/>
        </a:p>
      </dsp:txBody>
      <dsp:txXfrm>
        <a:off x="564918" y="3037424"/>
        <a:ext cx="1746097" cy="943949"/>
      </dsp:txXfrm>
    </dsp:sp>
  </dsp:spTree>
</dsp:drawing>
</file>

<file path=ppt/diagrams/layout1.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30730590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0356715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6077074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14933859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6491002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55942804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5"/>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327754"/>
            <a:ext cx="8001000" cy="738664"/>
          </a:xfrm>
          <a:prstGeom prst="rect">
            <a:avLst/>
          </a:prstGeom>
          <a:solidFill>
            <a:schemeClr val="bg1"/>
          </a:solidFill>
          <a:ln w="9525">
            <a:noFill/>
            <a:miter lim="800000"/>
            <a:headEnd/>
            <a:tailEnd/>
          </a:ln>
        </p:spPr>
        <p:txBody>
          <a:bodyPr wrap="square" lIns="0" tIns="0" rIns="0" bIns="0" anchor="t">
            <a:prstTxWarp prst="textNoShape">
              <a:avLst/>
            </a:prstTxWarp>
            <a:noAutofit/>
          </a:bodyPr>
          <a:lstStyle/>
          <a:p>
            <a:r>
              <a:rPr lang="en-GB" sz="2400" b="1" dirty="0">
                <a:latin typeface="Arial"/>
                <a:ea typeface="ＭＳ Ｐゴシック"/>
              </a:rPr>
              <a:t>1. Working within the engineering and</a:t>
            </a:r>
            <a:br>
              <a:rPr lang="en-GB" sz="2400" b="1" dirty="0"/>
            </a:br>
            <a:r>
              <a:rPr lang="en-GB" sz="2400" b="1" dirty="0">
                <a:latin typeface="Arial"/>
                <a:ea typeface="ＭＳ Ｐゴシック"/>
              </a:rPr>
              <a:t>manufacturing sectors</a:t>
            </a:r>
            <a:endParaRPr lang="en-US" dirty="0">
              <a:latin typeface="Arial"/>
              <a:ea typeface="ＭＳ Ｐゴシック"/>
            </a:endParaRPr>
          </a:p>
        </p:txBody>
      </p:sp>
      <p:sp>
        <p:nvSpPr>
          <p:cNvPr id="2053" name="Rectangle 15"/>
          <p:cNvSpPr>
            <a:spLocks noGrp="1" noChangeArrowheads="1"/>
          </p:cNvSpPr>
          <p:nvPr>
            <p:ph type="title"/>
          </p:nvPr>
        </p:nvSpPr>
        <p:spPr>
          <a:xfrm>
            <a:off x="457200" y="2394710"/>
            <a:ext cx="8153400" cy="760563"/>
          </a:xfrm>
        </p:spPr>
        <p:txBody>
          <a:bodyPr anchor="t"/>
          <a:lstStyle/>
          <a:p>
            <a:r>
              <a:rPr lang="en-GB" dirty="0">
                <a:solidFill>
                  <a:schemeClr val="tx1"/>
                </a:solidFill>
                <a:ea typeface="ＭＳ Ｐゴシック"/>
                <a:cs typeface="Arial"/>
              </a:rPr>
              <a:t>1.1 Key principles and methodologies in engineering and manufacturing design</a:t>
            </a:r>
            <a:endParaRPr lang="en-US" dirty="0">
              <a:solidFill>
                <a:schemeClr val="tx1"/>
              </a:solidFill>
            </a:endParaRPr>
          </a:p>
        </p:txBody>
      </p:sp>
      <p:sp>
        <p:nvSpPr>
          <p:cNvPr id="3" name="TextBox 2">
            <a:extLst>
              <a:ext uri="{FF2B5EF4-FFF2-40B4-BE49-F238E27FC236}">
                <a16:creationId xmlns:a16="http://schemas.microsoft.com/office/drawing/2014/main" id="{7C379A34-ED8D-4918-9E2C-E0EA0EB4650D}"/>
              </a:ext>
            </a:extLst>
          </p:cNvPr>
          <p:cNvSpPr txBox="1"/>
          <p:nvPr/>
        </p:nvSpPr>
        <p:spPr>
          <a:xfrm>
            <a:off x="346249" y="3429000"/>
            <a:ext cx="5392002"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dirty="0">
                <a:solidFill>
                  <a:srgbClr val="0077E3"/>
                </a:solidFill>
                <a:latin typeface="Arial"/>
                <a:ea typeface="ＭＳ Ｐゴシック"/>
              </a:rPr>
              <a:t>PowerPoint 2: Fitness for purpose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mj-lt"/>
                <a:cs typeface="+mj-lt"/>
              </a:rPr>
              <a:t>Environmental aesthetics</a:t>
            </a:r>
            <a:endParaRPr lang="en-US" dirty="0"/>
          </a:p>
        </p:txBody>
      </p:sp>
      <p:sp>
        <p:nvSpPr>
          <p:cNvPr id="3" name="Content Placeholder 2"/>
          <p:cNvSpPr>
            <a:spLocks noGrp="1"/>
          </p:cNvSpPr>
          <p:nvPr>
            <p:ph sz="quarter" idx="10"/>
          </p:nvPr>
        </p:nvSpPr>
        <p:spPr>
          <a:xfrm>
            <a:off x="457200" y="1512000"/>
            <a:ext cx="5776452" cy="4248000"/>
          </a:xfrm>
        </p:spPr>
        <p:txBody>
          <a:bodyPr/>
          <a:lstStyle/>
          <a:p>
            <a:r>
              <a:rPr lang="en-US" dirty="0">
                <a:ea typeface="ＭＳ Ｐゴシック"/>
                <a:cs typeface="Arial"/>
              </a:rPr>
              <a:t>The environmental impact of a design can also encompass its </a:t>
            </a:r>
            <a:r>
              <a:rPr lang="en-US" b="1" dirty="0">
                <a:ea typeface="ＭＳ Ｐゴシック"/>
                <a:cs typeface="Arial"/>
              </a:rPr>
              <a:t>visual impact</a:t>
            </a:r>
            <a:r>
              <a:rPr lang="en-US" dirty="0">
                <a:ea typeface="ＭＳ Ｐゴシック"/>
                <a:cs typeface="Arial"/>
              </a:rPr>
              <a:t> in its surroundings.</a:t>
            </a:r>
          </a:p>
          <a:p>
            <a:r>
              <a:rPr lang="en-US" dirty="0">
                <a:ea typeface="+mn-lt"/>
                <a:cs typeface="+mn-lt"/>
              </a:rPr>
              <a:t>Products can be designed to merge and blend in well with their environment or to stand out in stark contrast to their surroundings. Designs which harmonise with their environment can be pleasing to the eye to some, while others may prefer more innovative, daring designs.</a:t>
            </a:r>
          </a:p>
          <a:p>
            <a:r>
              <a:rPr lang="en-US" dirty="0">
                <a:ea typeface="+mn-lt"/>
                <a:cs typeface="+mn-lt"/>
              </a:rPr>
              <a:t>This is often a consideration in the built environment where the design of architecture and infrastructure can divide opinion.</a:t>
            </a:r>
            <a:endParaRPr lang="en-US" dirty="0">
              <a:cs typeface="+mn-lt"/>
            </a:endParaRPr>
          </a:p>
          <a:p>
            <a:endParaRPr lang="en-US" dirty="0">
              <a:cs typeface="+mn-lt"/>
            </a:endParaRPr>
          </a:p>
        </p:txBody>
      </p:sp>
      <p:pic>
        <p:nvPicPr>
          <p:cNvPr id="5" name="Picture 4" descr="A picture containing sky, outdoor, tower&#10;&#10;Description automatically generated">
            <a:extLst>
              <a:ext uri="{FF2B5EF4-FFF2-40B4-BE49-F238E27FC236}">
                <a16:creationId xmlns:a16="http://schemas.microsoft.com/office/drawing/2014/main" id="{19E2E5E3-77B5-9BEC-3CF6-CC38D6B69F48}"/>
              </a:ext>
            </a:extLst>
          </p:cNvPr>
          <p:cNvPicPr>
            <a:picLocks noChangeAspect="1"/>
          </p:cNvPicPr>
          <p:nvPr/>
        </p:nvPicPr>
        <p:blipFill>
          <a:blip r:embed="rId3"/>
          <a:stretch>
            <a:fillRect/>
          </a:stretch>
        </p:blipFill>
        <p:spPr>
          <a:xfrm>
            <a:off x="6461023" y="1582752"/>
            <a:ext cx="2225777" cy="3359663"/>
          </a:xfrm>
          <a:prstGeom prst="rect">
            <a:avLst/>
          </a:prstGeom>
        </p:spPr>
      </p:pic>
      <p:sp>
        <p:nvSpPr>
          <p:cNvPr id="6" name="TextBox 5">
            <a:extLst>
              <a:ext uri="{FF2B5EF4-FFF2-40B4-BE49-F238E27FC236}">
                <a16:creationId xmlns:a16="http://schemas.microsoft.com/office/drawing/2014/main" id="{59A3DA2D-6CC1-084F-5C56-07FC47BD5534}"/>
              </a:ext>
            </a:extLst>
          </p:cNvPr>
          <p:cNvSpPr txBox="1"/>
          <p:nvPr/>
        </p:nvSpPr>
        <p:spPr>
          <a:xfrm>
            <a:off x="6356725" y="5019003"/>
            <a:ext cx="2330075" cy="584775"/>
          </a:xfrm>
          <a:prstGeom prst="rect">
            <a:avLst/>
          </a:prstGeom>
          <a:noFill/>
        </p:spPr>
        <p:txBody>
          <a:bodyPr wrap="square" rtlCol="0">
            <a:spAutoFit/>
          </a:bodyPr>
          <a:lstStyle/>
          <a:p>
            <a:r>
              <a:rPr lang="en-US" sz="1600" dirty="0"/>
              <a:t>Two architectural styles in stark contrast.</a:t>
            </a:r>
            <a:endParaRPr lang="en-GB" sz="16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mj-lt"/>
                <a:cs typeface="+mj-lt"/>
              </a:rPr>
              <a:t>Pollution</a:t>
            </a:r>
            <a:endParaRPr lang="en-US" dirty="0"/>
          </a:p>
        </p:txBody>
      </p:sp>
      <p:sp>
        <p:nvSpPr>
          <p:cNvPr id="3" name="Content Placeholder 2"/>
          <p:cNvSpPr>
            <a:spLocks noGrp="1"/>
          </p:cNvSpPr>
          <p:nvPr>
            <p:ph sz="quarter" idx="10"/>
          </p:nvPr>
        </p:nvSpPr>
        <p:spPr>
          <a:xfrm>
            <a:off x="457200" y="1511999"/>
            <a:ext cx="5697794" cy="1917001"/>
          </a:xfrm>
        </p:spPr>
        <p:txBody>
          <a:bodyPr/>
          <a:lstStyle/>
          <a:p>
            <a:r>
              <a:rPr lang="en-US" dirty="0">
                <a:ea typeface="+mn-lt"/>
                <a:cs typeface="+mn-lt"/>
              </a:rPr>
              <a:t>Designers must consider the effect their design will have on the environment at all stages in the development, manufacture, use and disposal of a product. Pollution-related design factors include the following.</a:t>
            </a:r>
          </a:p>
        </p:txBody>
      </p:sp>
      <p:pic>
        <p:nvPicPr>
          <p:cNvPr id="5" name="Picture 4" descr="A picture containing kiwi&#10;&#10;Description automatically generated">
            <a:extLst>
              <a:ext uri="{FF2B5EF4-FFF2-40B4-BE49-F238E27FC236}">
                <a16:creationId xmlns:a16="http://schemas.microsoft.com/office/drawing/2014/main" id="{83947A00-C050-6DF6-3FB9-0895B4D37E22}"/>
              </a:ext>
            </a:extLst>
          </p:cNvPr>
          <p:cNvPicPr>
            <a:picLocks noChangeAspect="1"/>
          </p:cNvPicPr>
          <p:nvPr/>
        </p:nvPicPr>
        <p:blipFill>
          <a:blip r:embed="rId2"/>
          <a:stretch>
            <a:fillRect/>
          </a:stretch>
        </p:blipFill>
        <p:spPr>
          <a:xfrm>
            <a:off x="6345153" y="1511999"/>
            <a:ext cx="2341647" cy="1558659"/>
          </a:xfrm>
          <a:prstGeom prst="rect">
            <a:avLst/>
          </a:prstGeom>
        </p:spPr>
      </p:pic>
      <p:sp>
        <p:nvSpPr>
          <p:cNvPr id="7" name="TextBox 6">
            <a:extLst>
              <a:ext uri="{FF2B5EF4-FFF2-40B4-BE49-F238E27FC236}">
                <a16:creationId xmlns:a16="http://schemas.microsoft.com/office/drawing/2014/main" id="{A856B009-BFBA-133C-4BAF-1F3EFA7C437D}"/>
              </a:ext>
            </a:extLst>
          </p:cNvPr>
          <p:cNvSpPr txBox="1"/>
          <p:nvPr/>
        </p:nvSpPr>
        <p:spPr>
          <a:xfrm>
            <a:off x="457200" y="3208931"/>
            <a:ext cx="8229600" cy="2503249"/>
          </a:xfrm>
          <a:prstGeom prst="rect">
            <a:avLst/>
          </a:prstGeom>
          <a:noFill/>
        </p:spPr>
        <p:txBody>
          <a:bodyPr wrap="square">
            <a:spAutoFit/>
          </a:bodyPr>
          <a:lstStyle/>
          <a:p>
            <a:pPr marL="216000" indent="-216000">
              <a:lnSpc>
                <a:spcPts val="2400"/>
              </a:lnSpc>
              <a:spcBef>
                <a:spcPts val="500"/>
              </a:spcBef>
              <a:spcAft>
                <a:spcPts val="500"/>
              </a:spcAft>
              <a:buClr>
                <a:srgbClr val="0077E3"/>
              </a:buClr>
              <a:buFont typeface="Arial" panose="020B0604020202020204" pitchFamily="34" charset="0"/>
              <a:buChar char="•"/>
            </a:pPr>
            <a:r>
              <a:rPr lang="en-US" dirty="0">
                <a:ea typeface="+mn-lt"/>
                <a:cs typeface="+mn-lt"/>
              </a:rPr>
              <a:t>The product and its manufacture may be influenced/restricted by </a:t>
            </a:r>
            <a:r>
              <a:rPr lang="en-US" b="1" dirty="0">
                <a:ea typeface="+mn-lt"/>
                <a:cs typeface="+mn-lt"/>
              </a:rPr>
              <a:t>legislation </a:t>
            </a:r>
            <a:r>
              <a:rPr lang="en-US" dirty="0">
                <a:ea typeface="+mn-lt"/>
                <a:cs typeface="+mn-lt"/>
              </a:rPr>
              <a:t>which controls pollution.</a:t>
            </a:r>
          </a:p>
          <a:p>
            <a:pPr marL="216000" indent="-216000">
              <a:lnSpc>
                <a:spcPts val="2400"/>
              </a:lnSpc>
              <a:spcBef>
                <a:spcPts val="500"/>
              </a:spcBef>
              <a:spcAft>
                <a:spcPts val="500"/>
              </a:spcAft>
              <a:buClr>
                <a:srgbClr val="0077E3"/>
              </a:buClr>
              <a:buFont typeface="Arial" panose="020B0604020202020204" pitchFamily="34" charset="0"/>
              <a:buChar char="•"/>
            </a:pPr>
            <a:r>
              <a:rPr lang="en-US" dirty="0">
                <a:ea typeface="+mn-lt"/>
                <a:cs typeface="+mn-lt"/>
              </a:rPr>
              <a:t>Many people take </a:t>
            </a:r>
            <a:r>
              <a:rPr lang="en-US" b="1" dirty="0">
                <a:ea typeface="+mn-lt"/>
                <a:cs typeface="+mn-lt"/>
              </a:rPr>
              <a:t>environmental impact</a:t>
            </a:r>
            <a:r>
              <a:rPr lang="en-US" dirty="0">
                <a:ea typeface="+mn-lt"/>
                <a:cs typeface="+mn-lt"/>
              </a:rPr>
              <a:t> into account when purchasing a product. </a:t>
            </a:r>
          </a:p>
          <a:p>
            <a:pPr marL="216000" indent="-216000">
              <a:lnSpc>
                <a:spcPts val="2400"/>
              </a:lnSpc>
              <a:spcBef>
                <a:spcPts val="500"/>
              </a:spcBef>
              <a:spcAft>
                <a:spcPts val="500"/>
              </a:spcAft>
              <a:buClr>
                <a:srgbClr val="0077E3"/>
              </a:buClr>
              <a:buFont typeface="Arial" panose="020B0604020202020204" pitchFamily="34" charset="0"/>
              <a:buChar char="•"/>
            </a:pPr>
            <a:r>
              <a:rPr lang="en-US" dirty="0">
                <a:ea typeface="+mn-lt"/>
                <a:cs typeface="+mn-lt"/>
              </a:rPr>
              <a:t>Employing </a:t>
            </a:r>
            <a:r>
              <a:rPr lang="en-US" b="1" dirty="0">
                <a:ea typeface="+mn-lt"/>
                <a:cs typeface="+mn-lt"/>
              </a:rPr>
              <a:t>sustainable materials</a:t>
            </a:r>
            <a:r>
              <a:rPr lang="en-US" dirty="0">
                <a:ea typeface="+mn-lt"/>
                <a:cs typeface="+mn-lt"/>
              </a:rPr>
              <a:t> that have a low carbon impact should be prioritised. However, this can have an effect on the final price of a product.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87D89E-874D-64CF-BF95-0AD0E29EBE97}"/>
              </a:ext>
            </a:extLst>
          </p:cNvPr>
          <p:cNvSpPr>
            <a:spLocks noGrp="1"/>
          </p:cNvSpPr>
          <p:nvPr>
            <p:ph type="title"/>
          </p:nvPr>
        </p:nvSpPr>
        <p:spPr/>
        <p:txBody>
          <a:bodyPr/>
          <a:lstStyle/>
          <a:p>
            <a:r>
              <a:rPr lang="en-US" dirty="0"/>
              <a:t>User requirements</a:t>
            </a:r>
            <a:endParaRPr lang="en-GB" dirty="0"/>
          </a:p>
        </p:txBody>
      </p:sp>
      <p:sp>
        <p:nvSpPr>
          <p:cNvPr id="3" name="Content Placeholder 2">
            <a:extLst>
              <a:ext uri="{FF2B5EF4-FFF2-40B4-BE49-F238E27FC236}">
                <a16:creationId xmlns:a16="http://schemas.microsoft.com/office/drawing/2014/main" id="{87B5C7B1-44C6-ABC1-4D54-D73FC8151099}"/>
              </a:ext>
            </a:extLst>
          </p:cNvPr>
          <p:cNvSpPr>
            <a:spLocks noGrp="1"/>
          </p:cNvSpPr>
          <p:nvPr>
            <p:ph sz="quarter" idx="10"/>
          </p:nvPr>
        </p:nvSpPr>
        <p:spPr>
          <a:xfrm>
            <a:off x="457200" y="1512000"/>
            <a:ext cx="5353664" cy="4248000"/>
          </a:xfrm>
        </p:spPr>
        <p:txBody>
          <a:bodyPr/>
          <a:lstStyle/>
          <a:p>
            <a:r>
              <a:rPr lang="en-US" b="1" dirty="0"/>
              <a:t>User requirements</a:t>
            </a:r>
            <a:r>
              <a:rPr lang="en-US" dirty="0"/>
              <a:t> is a term commonly associated with software engineering. However, a </a:t>
            </a:r>
            <a:r>
              <a:rPr lang="en-US" b="1" dirty="0"/>
              <a:t>user requirements document</a:t>
            </a:r>
            <a:r>
              <a:rPr lang="en-US" dirty="0"/>
              <a:t> can form the basis for purchasing new equipment for any process in any organisation.</a:t>
            </a:r>
          </a:p>
          <a:p>
            <a:r>
              <a:rPr lang="en-US" dirty="0"/>
              <a:t>User requirements focus on identifying the needs of the customer and ensuring the system is designed to meet those needs.</a:t>
            </a:r>
          </a:p>
          <a:p>
            <a:endParaRPr lang="en-GB" dirty="0"/>
          </a:p>
        </p:txBody>
      </p:sp>
      <p:graphicFrame>
        <p:nvGraphicFramePr>
          <p:cNvPr id="4" name="Diagram 3">
            <a:extLst>
              <a:ext uri="{FF2B5EF4-FFF2-40B4-BE49-F238E27FC236}">
                <a16:creationId xmlns:a16="http://schemas.microsoft.com/office/drawing/2014/main" id="{8C04B094-027C-82A3-B7A3-955C9FFFC874}"/>
              </a:ext>
            </a:extLst>
          </p:cNvPr>
          <p:cNvGraphicFramePr/>
          <p:nvPr/>
        </p:nvGraphicFramePr>
        <p:xfrm>
          <a:off x="5810864" y="1397000"/>
          <a:ext cx="2875935" cy="40107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421666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DD1072-4CDA-8812-4334-77EB563978F0}"/>
              </a:ext>
            </a:extLst>
          </p:cNvPr>
          <p:cNvSpPr>
            <a:spLocks noGrp="1"/>
          </p:cNvSpPr>
          <p:nvPr>
            <p:ph type="title"/>
          </p:nvPr>
        </p:nvSpPr>
        <p:spPr/>
        <p:txBody>
          <a:bodyPr/>
          <a:lstStyle/>
          <a:p>
            <a:r>
              <a:rPr lang="en-US" dirty="0"/>
              <a:t>User requirements</a:t>
            </a:r>
            <a:endParaRPr lang="en-GB" dirty="0"/>
          </a:p>
        </p:txBody>
      </p:sp>
      <p:sp>
        <p:nvSpPr>
          <p:cNvPr id="3" name="Content Placeholder 2">
            <a:extLst>
              <a:ext uri="{FF2B5EF4-FFF2-40B4-BE49-F238E27FC236}">
                <a16:creationId xmlns:a16="http://schemas.microsoft.com/office/drawing/2014/main" id="{69B86975-C7CB-163A-250C-95E0E673E1E4}"/>
              </a:ext>
            </a:extLst>
          </p:cNvPr>
          <p:cNvSpPr>
            <a:spLocks noGrp="1"/>
          </p:cNvSpPr>
          <p:nvPr>
            <p:ph sz="quarter" idx="10"/>
          </p:nvPr>
        </p:nvSpPr>
        <p:spPr/>
        <p:txBody>
          <a:bodyPr/>
          <a:lstStyle/>
          <a:p>
            <a:r>
              <a:rPr lang="en-US" dirty="0"/>
              <a:t>Properly written user requirements ensure that:</a:t>
            </a:r>
          </a:p>
          <a:p>
            <a:pPr marL="216000" indent="-216000">
              <a:spcBef>
                <a:spcPts val="500"/>
              </a:spcBef>
              <a:spcAft>
                <a:spcPts val="500"/>
              </a:spcAft>
              <a:buClr>
                <a:srgbClr val="0077E3"/>
              </a:buClr>
              <a:buFont typeface="Arial" panose="020B0604020202020204" pitchFamily="34" charset="0"/>
              <a:buChar char="•"/>
            </a:pPr>
            <a:r>
              <a:rPr lang="en-US" b="0" i="0" dirty="0">
                <a:effectLst/>
              </a:rPr>
              <a:t>the supplier or vendor fully </a:t>
            </a:r>
            <a:r>
              <a:rPr lang="en-US" b="1" i="0" dirty="0">
                <a:effectLst/>
              </a:rPr>
              <a:t>understands the client’s requirements</a:t>
            </a:r>
          </a:p>
          <a:p>
            <a:pPr marL="216000" indent="-216000">
              <a:spcBef>
                <a:spcPts val="500"/>
              </a:spcBef>
              <a:spcAft>
                <a:spcPts val="500"/>
              </a:spcAft>
              <a:buClr>
                <a:srgbClr val="0077E3"/>
              </a:buClr>
              <a:buFont typeface="Arial" panose="020B0604020202020204" pitchFamily="34" charset="0"/>
              <a:buChar char="•"/>
            </a:pPr>
            <a:r>
              <a:rPr lang="en-US" dirty="0"/>
              <a:t>the supplier can write a</a:t>
            </a:r>
            <a:r>
              <a:rPr lang="en-US" b="1" dirty="0"/>
              <a:t> detailed specification</a:t>
            </a:r>
            <a:r>
              <a:rPr lang="en-US" dirty="0"/>
              <a:t> which captures the scope of the work</a:t>
            </a:r>
            <a:endParaRPr lang="en-US" b="0" i="0" dirty="0">
              <a:effectLst/>
            </a:endParaRPr>
          </a:p>
          <a:p>
            <a:pPr marL="216000" indent="-216000">
              <a:spcBef>
                <a:spcPts val="500"/>
              </a:spcBef>
              <a:spcAft>
                <a:spcPts val="500"/>
              </a:spcAft>
              <a:buClr>
                <a:srgbClr val="0077E3"/>
              </a:buClr>
              <a:buFont typeface="Arial" panose="020B0604020202020204" pitchFamily="34" charset="0"/>
              <a:buChar char="•"/>
            </a:pPr>
            <a:r>
              <a:rPr lang="en-US" dirty="0"/>
              <a:t>t</a:t>
            </a:r>
            <a:r>
              <a:rPr lang="en-US" b="0" i="0" dirty="0">
                <a:effectLst/>
              </a:rPr>
              <a:t>he supplier designs a system or specialised equipment that </a:t>
            </a:r>
            <a:r>
              <a:rPr lang="en-US" b="1" i="0" dirty="0">
                <a:effectLst/>
              </a:rPr>
              <a:t>completely satisfies needs and expectations</a:t>
            </a:r>
          </a:p>
          <a:p>
            <a:pPr marL="216000" indent="-216000">
              <a:spcBef>
                <a:spcPts val="500"/>
              </a:spcBef>
              <a:spcAft>
                <a:spcPts val="500"/>
              </a:spcAft>
              <a:buClr>
                <a:srgbClr val="0077E3"/>
              </a:buClr>
              <a:buFont typeface="Arial" panose="020B0604020202020204" pitchFamily="34" charset="0"/>
              <a:buChar char="•"/>
            </a:pPr>
            <a:r>
              <a:rPr lang="en-US" dirty="0"/>
              <a:t>the customer’s </a:t>
            </a:r>
            <a:r>
              <a:rPr lang="en-US" b="1" dirty="0"/>
              <a:t>investment in the system</a:t>
            </a:r>
            <a:r>
              <a:rPr lang="en-US" dirty="0"/>
              <a:t> delivers the required results (ie faster manufacture, or more reliable order processing).</a:t>
            </a:r>
            <a:endParaRPr lang="en-US" b="0" i="0" dirty="0">
              <a:effectLst/>
            </a:endParaRPr>
          </a:p>
          <a:p>
            <a:r>
              <a:rPr lang="en-US" dirty="0"/>
              <a:t>Poor user requirements can </a:t>
            </a:r>
            <a:r>
              <a:rPr lang="en-US" b="0" i="0" dirty="0">
                <a:effectLst/>
              </a:rPr>
              <a:t>create confusion between both parties, resulting in a waste of time and resources.</a:t>
            </a:r>
            <a:endParaRPr lang="en-US" dirty="0"/>
          </a:p>
          <a:p>
            <a:endParaRPr lang="en-GB" dirty="0"/>
          </a:p>
        </p:txBody>
      </p:sp>
    </p:spTree>
    <p:extLst>
      <p:ext uri="{BB962C8B-B14F-4D97-AF65-F5344CB8AC3E}">
        <p14:creationId xmlns:p14="http://schemas.microsoft.com/office/powerpoint/2010/main" val="12665929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Anthropometric data</a:t>
            </a:r>
          </a:p>
        </p:txBody>
      </p:sp>
      <p:sp>
        <p:nvSpPr>
          <p:cNvPr id="3" name="Content Placeholder 2"/>
          <p:cNvSpPr>
            <a:spLocks noGrp="1"/>
          </p:cNvSpPr>
          <p:nvPr>
            <p:ph sz="quarter" idx="10"/>
          </p:nvPr>
        </p:nvSpPr>
        <p:spPr>
          <a:xfrm>
            <a:off x="457200" y="1512000"/>
            <a:ext cx="5432323" cy="4248000"/>
          </a:xfrm>
        </p:spPr>
        <p:txBody>
          <a:bodyPr/>
          <a:lstStyle/>
          <a:p>
            <a:r>
              <a:rPr lang="en-GB" sz="1800" dirty="0"/>
              <a:t>The systematic measurement of the physical properties of the human body is called </a:t>
            </a:r>
            <a:r>
              <a:rPr lang="en-GB" sz="1800" b="1" dirty="0"/>
              <a:t>anthropometry</a:t>
            </a:r>
            <a:r>
              <a:rPr lang="en-GB" sz="1800" dirty="0"/>
              <a:t>. The human body is the source of </a:t>
            </a:r>
            <a:r>
              <a:rPr lang="en-GB" sz="1800" b="1" dirty="0"/>
              <a:t>anthropometric data</a:t>
            </a:r>
            <a:r>
              <a:rPr lang="en-GB" sz="1800" dirty="0"/>
              <a:t>. </a:t>
            </a:r>
          </a:p>
          <a:p>
            <a:r>
              <a:rPr lang="en-GB" sz="1800" dirty="0"/>
              <a:t>Anthropometric data allows designs to be based on human body size and shape. Such designs are therefore able to take into account physical characteristics (height, weight, muscle flex, effects of posture and so on) and should be more comfortable to use, result in less strain and hence increase productivity and reduce injury. All of these things can be regarded as satisfying user requirements.</a:t>
            </a:r>
          </a:p>
          <a:p>
            <a:endParaRPr lang="en-GB" dirty="0"/>
          </a:p>
        </p:txBody>
      </p:sp>
      <p:pic>
        <p:nvPicPr>
          <p:cNvPr id="5" name="Picture 4" descr="A picture containing logo&#10;&#10;Description automatically generated">
            <a:extLst>
              <a:ext uri="{FF2B5EF4-FFF2-40B4-BE49-F238E27FC236}">
                <a16:creationId xmlns:a16="http://schemas.microsoft.com/office/drawing/2014/main" id="{7B6F6006-536A-D7BC-D564-CDF9D35F1973}"/>
              </a:ext>
            </a:extLst>
          </p:cNvPr>
          <p:cNvPicPr>
            <a:picLocks noChangeAspect="1"/>
          </p:cNvPicPr>
          <p:nvPr/>
        </p:nvPicPr>
        <p:blipFill rotWithShape="1">
          <a:blip r:embed="rId2"/>
          <a:srcRect l="13029" t="11734" r="16566" b="12683"/>
          <a:stretch/>
        </p:blipFill>
        <p:spPr>
          <a:xfrm>
            <a:off x="5889523" y="1512000"/>
            <a:ext cx="2930013" cy="3145457"/>
          </a:xfrm>
          <a:prstGeom prst="rect">
            <a:avLst/>
          </a:prstGeom>
        </p:spPr>
      </p:pic>
    </p:spTree>
    <p:extLst>
      <p:ext uri="{BB962C8B-B14F-4D97-AF65-F5344CB8AC3E}">
        <p14:creationId xmlns:p14="http://schemas.microsoft.com/office/powerpoint/2010/main" val="26324697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9EF416AD-F499-AA1B-9973-7AE707533F88}"/>
              </a:ext>
            </a:extLst>
          </p:cNvPr>
          <p:cNvSpPr txBox="1"/>
          <p:nvPr/>
        </p:nvSpPr>
        <p:spPr>
          <a:xfrm>
            <a:off x="2151981" y="5985090"/>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a:xfrm>
            <a:off x="481780" y="1036540"/>
            <a:ext cx="8338691" cy="411033"/>
          </a:xfrm>
        </p:spPr>
        <p:txBody>
          <a:bodyPr>
            <a:normAutofit/>
          </a:bodyPr>
          <a:lstStyle/>
          <a:p>
            <a:pPr algn="just" eaLnBrk="1" hangingPunct="1">
              <a:lnSpc>
                <a:spcPct val="90000"/>
              </a:lnSpc>
              <a:buFont typeface="Wingdings" pitchFamily="2" charset="2"/>
              <a:buNone/>
            </a:pPr>
            <a:r>
              <a:rPr lang="en-GB" sz="2400" b="1" dirty="0">
                <a:solidFill>
                  <a:srgbClr val="0077E3"/>
                </a:solidFill>
              </a:rPr>
              <a:t>Objectives</a:t>
            </a:r>
          </a:p>
        </p:txBody>
      </p:sp>
      <p:sp>
        <p:nvSpPr>
          <p:cNvPr id="6" name="Rectangle 14">
            <a:extLst>
              <a:ext uri="{FF2B5EF4-FFF2-40B4-BE49-F238E27FC236}">
                <a16:creationId xmlns:a16="http://schemas.microsoft.com/office/drawing/2014/main" id="{F3B6AFC2-D232-E5A4-37DD-1538BEF99348}"/>
              </a:ext>
            </a:extLst>
          </p:cNvPr>
          <p:cNvSpPr txBox="1">
            <a:spLocks noChangeArrowheads="1"/>
          </p:cNvSpPr>
          <p:nvPr/>
        </p:nvSpPr>
        <p:spPr bwMode="auto">
          <a:xfrm>
            <a:off x="481780" y="1560787"/>
            <a:ext cx="8229600" cy="330550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dirty="0">
                <a:ea typeface="ＭＳ Ｐゴシック" pitchFamily="-105" charset="-128"/>
                <a:cs typeface="ＭＳ Ｐゴシック" pitchFamily="-105" charset="-128"/>
              </a:rPr>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ea typeface="Arial" panose="020B0604020202020204" pitchFamily="34" charset="0"/>
              </a:rPr>
              <a:t>explain what is meant by fitness for purpose in engineering and manufacturing</a:t>
            </a:r>
          </a:p>
          <a:p>
            <a:pPr marL="216000" indent="-216000">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outline different key influences on design</a:t>
            </a:r>
          </a:p>
          <a:p>
            <a:pPr marL="216000" indent="-216000">
              <a:spcBef>
                <a:spcPts val="500"/>
              </a:spcBef>
              <a:spcAft>
                <a:spcPts val="500"/>
              </a:spcAft>
              <a:buClr>
                <a:srgbClr val="0077E3"/>
              </a:buClr>
              <a:buFont typeface="Arial" panose="020B0604020202020204" pitchFamily="34" charset="0"/>
              <a:buChar char="•"/>
            </a:pPr>
            <a:r>
              <a:rPr lang="en-GB" kern="0" dirty="0">
                <a:latin typeface="Arial" panose="020B0604020202020204" pitchFamily="34" charset="0"/>
                <a:ea typeface="ＭＳ Ｐゴシック" pitchFamily="-105" charset="-128"/>
                <a:cs typeface="ＭＳ Ｐゴシック" pitchFamily="-105" charset="-128"/>
              </a:rPr>
              <a:t>describe design tools such as anthropometric data and analysis of user requirements.</a:t>
            </a:r>
            <a:endParaRPr lang="en-GB" kern="0" dirty="0">
              <a:ea typeface="ＭＳ Ｐゴシック" pitchFamily="-105" charset="-128"/>
              <a:cs typeface="ＭＳ Ｐゴシック" pitchFamily="-105" charset="-128"/>
            </a:endParaRPr>
          </a:p>
          <a:p>
            <a:pPr eaLnBrk="1" hangingPunct="1"/>
            <a:endParaRPr lang="en-GB" b="1" kern="0" dirty="0">
              <a:ea typeface="ＭＳ Ｐゴシック" pitchFamily="-105" charset="-128"/>
              <a:cs typeface="ＭＳ Ｐゴシック" pitchFamily="-105" charset="-128"/>
            </a:endParaRPr>
          </a:p>
          <a:p>
            <a:pPr algn="ctr" eaLnBrk="1" hangingPunct="1"/>
            <a:r>
              <a:rPr lang="en-GB" sz="6600" kern="0" dirty="0">
                <a:solidFill>
                  <a:schemeClr val="bg1"/>
                </a:solidFill>
                <a:ea typeface="ＭＳ Ｐゴシック" pitchFamily="-105" charset="-128"/>
                <a:cs typeface="ＭＳ Ｐゴシック" pitchFamily="-105" charset="-128"/>
              </a:rPr>
              <a:t>PowerPoint presentation</a:t>
            </a:r>
          </a:p>
        </p:txBody>
      </p:sp>
    </p:spTree>
    <p:extLst>
      <p:ext uri="{BB962C8B-B14F-4D97-AF65-F5344CB8AC3E}">
        <p14:creationId xmlns:p14="http://schemas.microsoft.com/office/powerpoint/2010/main" val="7004486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289E67-74B4-9E21-57A6-59E15A474E20}"/>
              </a:ext>
            </a:extLst>
          </p:cNvPr>
          <p:cNvSpPr>
            <a:spLocks noGrp="1"/>
          </p:cNvSpPr>
          <p:nvPr>
            <p:ph type="title"/>
          </p:nvPr>
        </p:nvSpPr>
        <p:spPr/>
        <p:txBody>
          <a:bodyPr/>
          <a:lstStyle/>
          <a:p>
            <a:r>
              <a:rPr lang="en-GB" dirty="0">
                <a:ea typeface="ＭＳ Ｐゴシック"/>
              </a:rPr>
              <a:t>Fitness for purpose</a:t>
            </a:r>
            <a:endParaRPr lang="en-GB" dirty="0"/>
          </a:p>
        </p:txBody>
      </p:sp>
      <p:sp>
        <p:nvSpPr>
          <p:cNvPr id="3" name="Content Placeholder 2">
            <a:extLst>
              <a:ext uri="{FF2B5EF4-FFF2-40B4-BE49-F238E27FC236}">
                <a16:creationId xmlns:a16="http://schemas.microsoft.com/office/drawing/2014/main" id="{B79F24EC-E47A-E4EA-B492-58E039953A26}"/>
              </a:ext>
            </a:extLst>
          </p:cNvPr>
          <p:cNvSpPr>
            <a:spLocks noGrp="1"/>
          </p:cNvSpPr>
          <p:nvPr>
            <p:ph sz="quarter" idx="10"/>
          </p:nvPr>
        </p:nvSpPr>
        <p:spPr>
          <a:xfrm>
            <a:off x="457199" y="1512000"/>
            <a:ext cx="8229599" cy="3879807"/>
          </a:xfrm>
        </p:spPr>
        <p:txBody>
          <a:bodyPr/>
          <a:lstStyle/>
          <a:p>
            <a:r>
              <a:rPr lang="en-US" dirty="0">
                <a:cs typeface="Arial"/>
              </a:rPr>
              <a:t>What results from an engineering or manufacturing process – be it a component, product, building, machine or structure – should meet the purpose for which it was intended.  </a:t>
            </a:r>
          </a:p>
          <a:p>
            <a:r>
              <a:rPr lang="en-US" dirty="0">
                <a:cs typeface="Arial"/>
              </a:rPr>
              <a:t>For example, an umbrella must keep the user dry. If it fails to do so, it is not </a:t>
            </a:r>
            <a:r>
              <a:rPr lang="en-US" b="1" dirty="0">
                <a:cs typeface="Arial"/>
              </a:rPr>
              <a:t>fit for purpose</a:t>
            </a:r>
            <a:r>
              <a:rPr lang="en-US" dirty="0">
                <a:cs typeface="Arial"/>
              </a:rPr>
              <a:t>.</a:t>
            </a:r>
          </a:p>
        </p:txBody>
      </p:sp>
    </p:spTree>
    <p:extLst>
      <p:ext uri="{BB962C8B-B14F-4D97-AF65-F5344CB8AC3E}">
        <p14:creationId xmlns:p14="http://schemas.microsoft.com/office/powerpoint/2010/main" val="10255885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mj-lt"/>
                <a:cs typeface="+mj-lt"/>
              </a:rPr>
              <a:t>Functional requirements</a:t>
            </a:r>
            <a:endParaRPr lang="en-US" dirty="0"/>
          </a:p>
        </p:txBody>
      </p:sp>
      <p:sp>
        <p:nvSpPr>
          <p:cNvPr id="3" name="Content Placeholder 2"/>
          <p:cNvSpPr>
            <a:spLocks noGrp="1"/>
          </p:cNvSpPr>
          <p:nvPr>
            <p:ph sz="quarter" idx="10"/>
          </p:nvPr>
        </p:nvSpPr>
        <p:spPr>
          <a:xfrm>
            <a:off x="457200" y="1654504"/>
            <a:ext cx="8328279" cy="752365"/>
          </a:xfrm>
        </p:spPr>
        <p:txBody>
          <a:bodyPr/>
          <a:lstStyle/>
          <a:p>
            <a:r>
              <a:rPr lang="en-US" sz="1800" b="1" i="0" dirty="0">
                <a:solidFill>
                  <a:srgbClr val="111111"/>
                </a:solidFill>
                <a:effectLst/>
              </a:rPr>
              <a:t>Functional requirements</a:t>
            </a:r>
            <a:r>
              <a:rPr lang="en-US" sz="1800" i="0" dirty="0">
                <a:solidFill>
                  <a:srgbClr val="111111"/>
                </a:solidFill>
                <a:effectLst/>
              </a:rPr>
              <a:t> specify what the product must do – </a:t>
            </a:r>
            <a:r>
              <a:rPr lang="en-US" sz="1800" dirty="0"/>
              <a:t>what its features and functions are.</a:t>
            </a:r>
            <a:r>
              <a:rPr lang="en-US" sz="1800" dirty="0">
                <a:ea typeface="+mn-lt"/>
                <a:cs typeface="+mn-lt"/>
              </a:rPr>
              <a:t> </a:t>
            </a:r>
            <a:endParaRPr lang="en-US" sz="1800" b="1" dirty="0">
              <a:cs typeface="Arial"/>
            </a:endParaRPr>
          </a:p>
        </p:txBody>
      </p:sp>
      <p:sp>
        <p:nvSpPr>
          <p:cNvPr id="5" name="TextBox 4">
            <a:extLst>
              <a:ext uri="{FF2B5EF4-FFF2-40B4-BE49-F238E27FC236}">
                <a16:creationId xmlns:a16="http://schemas.microsoft.com/office/drawing/2014/main" id="{76246463-C536-10AE-15D9-2A3C3A544DDD}"/>
              </a:ext>
            </a:extLst>
          </p:cNvPr>
          <p:cNvSpPr txBox="1"/>
          <p:nvPr/>
        </p:nvSpPr>
        <p:spPr>
          <a:xfrm>
            <a:off x="358521" y="2406869"/>
            <a:ext cx="5015819" cy="375487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800" dirty="0">
                <a:latin typeface="+mn-lt"/>
              </a:rPr>
              <a:t>When considering fitness for purpose the designer should begin by establishing a checklist of features that are </a:t>
            </a:r>
            <a:r>
              <a:rPr lang="en-US" sz="1800" b="1" dirty="0">
                <a:latin typeface="+mn-lt"/>
              </a:rPr>
              <a:t>essential</a:t>
            </a:r>
            <a:r>
              <a:rPr lang="en-US" sz="1800" dirty="0">
                <a:latin typeface="+mn-lt"/>
              </a:rPr>
              <a:t> and another list of features that are </a:t>
            </a:r>
            <a:r>
              <a:rPr lang="en-US" sz="1800" b="1" dirty="0">
                <a:latin typeface="+mn-lt"/>
              </a:rPr>
              <a:t>desirable</a:t>
            </a:r>
            <a:r>
              <a:rPr lang="en-US" sz="1800" dirty="0">
                <a:latin typeface="+mn-lt"/>
              </a:rPr>
              <a:t>. </a:t>
            </a:r>
          </a:p>
          <a:p>
            <a:endParaRPr lang="en-US" sz="1800" dirty="0">
              <a:latin typeface="+mn-lt"/>
            </a:endParaRPr>
          </a:p>
          <a:p>
            <a:r>
              <a:rPr lang="en-US" sz="1800" dirty="0">
                <a:latin typeface="+mn-lt"/>
              </a:rPr>
              <a:t>On completion, the design must meet all the essential requirements. </a:t>
            </a:r>
            <a:r>
              <a:rPr lang="en-US" sz="1800" b="0" i="0" dirty="0">
                <a:solidFill>
                  <a:srgbClr val="111111"/>
                </a:solidFill>
                <a:effectLst/>
                <a:latin typeface="+mn-lt"/>
              </a:rPr>
              <a:t>For example, a sofa bed must function as a seat to sit on, and as a bed to lie on. It may also have additional desirable requirements, such a providing storage.</a:t>
            </a:r>
            <a:endParaRPr lang="en-GB" sz="1800" dirty="0">
              <a:latin typeface="+mn-lt"/>
            </a:endParaRPr>
          </a:p>
          <a:p>
            <a:endParaRPr lang="en-GB" dirty="0"/>
          </a:p>
          <a:p>
            <a:endParaRPr lang="en-GB" dirty="0"/>
          </a:p>
        </p:txBody>
      </p:sp>
      <p:pic>
        <p:nvPicPr>
          <p:cNvPr id="6" name="Picture 5" descr="A picture containing furniture, seat&#10;&#10;Description automatically generated">
            <a:extLst>
              <a:ext uri="{FF2B5EF4-FFF2-40B4-BE49-F238E27FC236}">
                <a16:creationId xmlns:a16="http://schemas.microsoft.com/office/drawing/2014/main" id="{E97CB9DE-F999-33E7-2998-7473F069D86C}"/>
              </a:ext>
            </a:extLst>
          </p:cNvPr>
          <p:cNvPicPr>
            <a:picLocks noChangeAspect="1"/>
          </p:cNvPicPr>
          <p:nvPr/>
        </p:nvPicPr>
        <p:blipFill>
          <a:blip r:embed="rId3"/>
          <a:stretch>
            <a:fillRect/>
          </a:stretch>
        </p:blipFill>
        <p:spPr>
          <a:xfrm>
            <a:off x="5487950" y="3175930"/>
            <a:ext cx="3198850" cy="200887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988472-8A2C-8D05-615F-8ADD0B3758DE}"/>
              </a:ext>
            </a:extLst>
          </p:cNvPr>
          <p:cNvSpPr>
            <a:spLocks noGrp="1"/>
          </p:cNvSpPr>
          <p:nvPr>
            <p:ph type="title"/>
          </p:nvPr>
        </p:nvSpPr>
        <p:spPr/>
        <p:txBody>
          <a:bodyPr/>
          <a:lstStyle/>
          <a:p>
            <a:r>
              <a:rPr lang="en-US" dirty="0"/>
              <a:t>Functional requirements: a car</a:t>
            </a:r>
            <a:endParaRPr lang="en-GB" dirty="0"/>
          </a:p>
        </p:txBody>
      </p:sp>
      <p:sp>
        <p:nvSpPr>
          <p:cNvPr id="3" name="Content Placeholder 2">
            <a:extLst>
              <a:ext uri="{FF2B5EF4-FFF2-40B4-BE49-F238E27FC236}">
                <a16:creationId xmlns:a16="http://schemas.microsoft.com/office/drawing/2014/main" id="{54AF833B-A544-FCA3-C79A-9F2C0EA009C2}"/>
              </a:ext>
            </a:extLst>
          </p:cNvPr>
          <p:cNvSpPr>
            <a:spLocks noGrp="1"/>
          </p:cNvSpPr>
          <p:nvPr>
            <p:ph sz="quarter" idx="10"/>
          </p:nvPr>
        </p:nvSpPr>
        <p:spPr/>
        <p:txBody>
          <a:bodyPr/>
          <a:lstStyle/>
          <a:p>
            <a:r>
              <a:rPr lang="en-US" sz="1800" dirty="0"/>
              <a:t>If you were to list the functional requirements of a car, you might include:</a:t>
            </a:r>
          </a:p>
          <a:p>
            <a:pPr marL="216000" indent="-216000">
              <a:spcBef>
                <a:spcPts val="500"/>
              </a:spcBef>
              <a:spcAft>
                <a:spcPts val="500"/>
              </a:spcAft>
              <a:buClr>
                <a:srgbClr val="0077E3"/>
              </a:buClr>
              <a:buFont typeface="Arial" panose="020B0604020202020204" pitchFamily="34" charset="0"/>
              <a:buChar char="•"/>
            </a:pPr>
            <a:r>
              <a:rPr lang="en-US" sz="1800" b="1" dirty="0">
                <a:solidFill>
                  <a:srgbClr val="111111"/>
                </a:solidFill>
              </a:rPr>
              <a:t>transport ability</a:t>
            </a:r>
            <a:r>
              <a:rPr lang="en-US" sz="1800" dirty="0">
                <a:solidFill>
                  <a:srgbClr val="111111"/>
                </a:solidFill>
              </a:rPr>
              <a:t>:</a:t>
            </a:r>
            <a:r>
              <a:rPr lang="en-US" sz="1800" b="1" dirty="0">
                <a:solidFill>
                  <a:srgbClr val="111111"/>
                </a:solidFill>
              </a:rPr>
              <a:t> </a:t>
            </a:r>
            <a:r>
              <a:rPr lang="en-US" sz="1800" dirty="0">
                <a:solidFill>
                  <a:srgbClr val="111111"/>
                </a:solidFill>
              </a:rPr>
              <a:t>the ability to get the owner from A to B</a:t>
            </a:r>
          </a:p>
          <a:p>
            <a:pPr marL="216000" indent="-216000">
              <a:spcBef>
                <a:spcPts val="500"/>
              </a:spcBef>
              <a:spcAft>
                <a:spcPts val="500"/>
              </a:spcAft>
              <a:buClr>
                <a:srgbClr val="0077E3"/>
              </a:buClr>
              <a:buFont typeface="Arial" panose="020B0604020202020204" pitchFamily="34" charset="0"/>
              <a:buChar char="•"/>
            </a:pPr>
            <a:r>
              <a:rPr lang="en-US" sz="1800" b="1" dirty="0">
                <a:solidFill>
                  <a:srgbClr val="111111"/>
                </a:solidFill>
              </a:rPr>
              <a:t>usefulness</a:t>
            </a:r>
            <a:r>
              <a:rPr lang="en-US" sz="1800" dirty="0">
                <a:solidFill>
                  <a:srgbClr val="111111"/>
                </a:solidFill>
              </a:rPr>
              <a:t>: able to seat the required number of passengers</a:t>
            </a:r>
          </a:p>
          <a:p>
            <a:pPr marL="216000" indent="-216000">
              <a:spcBef>
                <a:spcPts val="500"/>
              </a:spcBef>
              <a:spcAft>
                <a:spcPts val="500"/>
              </a:spcAft>
              <a:buClr>
                <a:srgbClr val="0077E3"/>
              </a:buClr>
              <a:buFont typeface="Arial" panose="020B0604020202020204" pitchFamily="34" charset="0"/>
              <a:buChar char="•"/>
            </a:pPr>
            <a:r>
              <a:rPr lang="en-US" sz="1800" b="1" dirty="0">
                <a:solidFill>
                  <a:srgbClr val="111111"/>
                </a:solidFill>
              </a:rPr>
              <a:t>safety</a:t>
            </a:r>
            <a:r>
              <a:rPr lang="en-US" sz="1800" dirty="0">
                <a:solidFill>
                  <a:srgbClr val="111111"/>
                </a:solidFill>
              </a:rPr>
              <a:t>: safe to drive, with accident protection</a:t>
            </a:r>
          </a:p>
          <a:p>
            <a:pPr marL="216000" indent="-216000">
              <a:spcBef>
                <a:spcPts val="500"/>
              </a:spcBef>
              <a:spcAft>
                <a:spcPts val="500"/>
              </a:spcAft>
              <a:buClr>
                <a:srgbClr val="0077E3"/>
              </a:buClr>
              <a:buFont typeface="Arial" panose="020B0604020202020204" pitchFamily="34" charset="0"/>
              <a:buChar char="•"/>
            </a:pPr>
            <a:r>
              <a:rPr lang="en-US" sz="1800" b="1" dirty="0">
                <a:solidFill>
                  <a:srgbClr val="111111"/>
                </a:solidFill>
              </a:rPr>
              <a:t>reliability</a:t>
            </a:r>
            <a:r>
              <a:rPr lang="en-US" sz="1800" dirty="0">
                <a:solidFill>
                  <a:srgbClr val="111111"/>
                </a:solidFill>
              </a:rPr>
              <a:t>: runs well and rarely, if ever, breaks down </a:t>
            </a:r>
          </a:p>
          <a:p>
            <a:pPr marL="216000" indent="-216000">
              <a:spcBef>
                <a:spcPts val="500"/>
              </a:spcBef>
              <a:spcAft>
                <a:spcPts val="500"/>
              </a:spcAft>
              <a:buClr>
                <a:srgbClr val="0077E3"/>
              </a:buClr>
              <a:buFont typeface="Arial" panose="020B0604020202020204" pitchFamily="34" charset="0"/>
              <a:buChar char="•"/>
            </a:pPr>
            <a:r>
              <a:rPr lang="en-US" sz="1800" b="1" dirty="0">
                <a:solidFill>
                  <a:srgbClr val="111111"/>
                </a:solidFill>
              </a:rPr>
              <a:t>comfort</a:t>
            </a:r>
            <a:r>
              <a:rPr lang="en-US" sz="1800" dirty="0">
                <a:solidFill>
                  <a:srgbClr val="111111"/>
                </a:solidFill>
              </a:rPr>
              <a:t>: travel should be comfortable and pleasurable</a:t>
            </a:r>
          </a:p>
          <a:p>
            <a:pPr marL="216000" indent="-216000">
              <a:spcBef>
                <a:spcPts val="500"/>
              </a:spcBef>
              <a:spcAft>
                <a:spcPts val="500"/>
              </a:spcAft>
              <a:buClr>
                <a:srgbClr val="0077E3"/>
              </a:buClr>
              <a:buFont typeface="Arial" panose="020B0604020202020204" pitchFamily="34" charset="0"/>
              <a:buChar char="•"/>
            </a:pPr>
            <a:r>
              <a:rPr lang="en-US" sz="1800" b="1" dirty="0">
                <a:solidFill>
                  <a:srgbClr val="111111"/>
                </a:solidFill>
              </a:rPr>
              <a:t>e</a:t>
            </a:r>
            <a:r>
              <a:rPr lang="en-US" sz="1800" b="1" i="0" dirty="0">
                <a:solidFill>
                  <a:srgbClr val="111111"/>
                </a:solidFill>
                <a:effectLst/>
              </a:rPr>
              <a:t>conomy</a:t>
            </a:r>
            <a:r>
              <a:rPr lang="en-US" sz="1800" i="0" dirty="0">
                <a:solidFill>
                  <a:srgbClr val="111111"/>
                </a:solidFill>
                <a:effectLst/>
              </a:rPr>
              <a:t>: should be affordable to use </a:t>
            </a:r>
          </a:p>
          <a:p>
            <a:pPr marL="216000" indent="-216000">
              <a:spcBef>
                <a:spcPts val="500"/>
              </a:spcBef>
              <a:spcAft>
                <a:spcPts val="500"/>
              </a:spcAft>
              <a:buClr>
                <a:srgbClr val="0077E3"/>
              </a:buClr>
              <a:buFont typeface="Arial" panose="020B0604020202020204" pitchFamily="34" charset="0"/>
              <a:buChar char="•"/>
            </a:pPr>
            <a:r>
              <a:rPr lang="en-US" sz="1800" b="1" i="0" dirty="0">
                <a:solidFill>
                  <a:srgbClr val="111111"/>
                </a:solidFill>
                <a:effectLst/>
              </a:rPr>
              <a:t>attractiveness</a:t>
            </a:r>
            <a:r>
              <a:rPr lang="en-US" sz="1800" dirty="0">
                <a:solidFill>
                  <a:srgbClr val="111111"/>
                </a:solidFill>
              </a:rPr>
              <a:t>:</a:t>
            </a:r>
            <a:r>
              <a:rPr lang="en-US" sz="1800" i="0" dirty="0">
                <a:solidFill>
                  <a:srgbClr val="111111"/>
                </a:solidFill>
                <a:effectLst/>
              </a:rPr>
              <a:t> should have attractive styling and design.</a:t>
            </a:r>
          </a:p>
          <a:p>
            <a:r>
              <a:rPr lang="en-GB" sz="1800" dirty="0"/>
              <a:t>Some items in this list might be regarded as desirable but not essential. Consider which these might be and why.</a:t>
            </a:r>
          </a:p>
        </p:txBody>
      </p:sp>
      <p:pic>
        <p:nvPicPr>
          <p:cNvPr id="5" name="Picture 4" descr="A picture containing car, transport, van&#10;&#10;Description automatically generated">
            <a:extLst>
              <a:ext uri="{FF2B5EF4-FFF2-40B4-BE49-F238E27FC236}">
                <a16:creationId xmlns:a16="http://schemas.microsoft.com/office/drawing/2014/main" id="{F820BF13-2B6B-B597-90BA-55B2ADFD8FE0}"/>
              </a:ext>
            </a:extLst>
          </p:cNvPr>
          <p:cNvPicPr>
            <a:picLocks noChangeAspect="1"/>
          </p:cNvPicPr>
          <p:nvPr/>
        </p:nvPicPr>
        <p:blipFill>
          <a:blip r:embed="rId3"/>
          <a:stretch>
            <a:fillRect/>
          </a:stretch>
        </p:blipFill>
        <p:spPr>
          <a:xfrm>
            <a:off x="6916994" y="4034238"/>
            <a:ext cx="1769806" cy="976159"/>
          </a:xfrm>
          <a:prstGeom prst="rect">
            <a:avLst/>
          </a:prstGeom>
        </p:spPr>
      </p:pic>
    </p:spTree>
    <p:extLst>
      <p:ext uri="{BB962C8B-B14F-4D97-AF65-F5344CB8AC3E}">
        <p14:creationId xmlns:p14="http://schemas.microsoft.com/office/powerpoint/2010/main" val="29498976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444BAE-F9E8-52B8-D8D5-B89027B85DA4}"/>
              </a:ext>
            </a:extLst>
          </p:cNvPr>
          <p:cNvSpPr>
            <a:spLocks noGrp="1"/>
          </p:cNvSpPr>
          <p:nvPr>
            <p:ph type="title"/>
          </p:nvPr>
        </p:nvSpPr>
        <p:spPr/>
        <p:txBody>
          <a:bodyPr/>
          <a:lstStyle/>
          <a:p>
            <a:r>
              <a:rPr lang="en-US" dirty="0"/>
              <a:t>Influences on design and manufacture</a:t>
            </a:r>
            <a:endParaRPr lang="en-GB" dirty="0"/>
          </a:p>
        </p:txBody>
      </p:sp>
      <p:sp>
        <p:nvSpPr>
          <p:cNvPr id="3" name="Content Placeholder 2">
            <a:extLst>
              <a:ext uri="{FF2B5EF4-FFF2-40B4-BE49-F238E27FC236}">
                <a16:creationId xmlns:a16="http://schemas.microsoft.com/office/drawing/2014/main" id="{00A7F6A4-44C0-0353-F566-D4C06A864AA9}"/>
              </a:ext>
            </a:extLst>
          </p:cNvPr>
          <p:cNvSpPr>
            <a:spLocks noGrp="1"/>
          </p:cNvSpPr>
          <p:nvPr>
            <p:ph sz="quarter" idx="10"/>
          </p:nvPr>
        </p:nvSpPr>
        <p:spPr/>
        <p:txBody>
          <a:bodyPr/>
          <a:lstStyle/>
          <a:p>
            <a:r>
              <a:rPr lang="en-US" dirty="0"/>
              <a:t>Many factors will impact on the design and manufacture of an item or product. For example:</a:t>
            </a:r>
          </a:p>
          <a:p>
            <a:pPr marL="216000" indent="-216000">
              <a:spcBef>
                <a:spcPts val="500"/>
              </a:spcBef>
              <a:spcAft>
                <a:spcPts val="500"/>
              </a:spcAft>
              <a:buClr>
                <a:srgbClr val="0077E3"/>
              </a:buClr>
              <a:buFont typeface="Arial" panose="020B0604020202020204" pitchFamily="34" charset="0"/>
              <a:buChar char="•"/>
            </a:pPr>
            <a:r>
              <a:rPr lang="en-GB" b="1" dirty="0"/>
              <a:t>function</a:t>
            </a:r>
            <a:r>
              <a:rPr lang="en-GB" dirty="0"/>
              <a:t>: a product must fulfil its functional requirements (eg an umbrella keeps you dry)</a:t>
            </a:r>
          </a:p>
          <a:p>
            <a:pPr marL="216000" indent="-216000">
              <a:spcBef>
                <a:spcPts val="500"/>
              </a:spcBef>
              <a:spcAft>
                <a:spcPts val="500"/>
              </a:spcAft>
              <a:buClr>
                <a:srgbClr val="0077E3"/>
              </a:buClr>
              <a:buFont typeface="Arial" panose="020B0604020202020204" pitchFamily="34" charset="0"/>
              <a:buChar char="•"/>
            </a:pPr>
            <a:r>
              <a:rPr lang="en-GB" b="1" dirty="0"/>
              <a:t>materials</a:t>
            </a:r>
            <a:r>
              <a:rPr lang="en-GB" dirty="0"/>
              <a:t>: what materials are available and suitable for manufacture?</a:t>
            </a:r>
          </a:p>
          <a:p>
            <a:pPr marL="216000" indent="-216000">
              <a:spcBef>
                <a:spcPts val="500"/>
              </a:spcBef>
              <a:spcAft>
                <a:spcPts val="500"/>
              </a:spcAft>
              <a:buClr>
                <a:srgbClr val="0077E3"/>
              </a:buClr>
              <a:buFont typeface="Arial" panose="020B0604020202020204" pitchFamily="34" charset="0"/>
              <a:buChar char="•"/>
            </a:pPr>
            <a:r>
              <a:rPr lang="en-GB" b="1" dirty="0"/>
              <a:t>aesthetics</a:t>
            </a:r>
            <a:r>
              <a:rPr lang="en-GB" dirty="0"/>
              <a:t>: attractiveness, how the product looks</a:t>
            </a:r>
          </a:p>
          <a:p>
            <a:pPr marL="216000" indent="-216000">
              <a:spcBef>
                <a:spcPts val="500"/>
              </a:spcBef>
              <a:spcAft>
                <a:spcPts val="500"/>
              </a:spcAft>
              <a:buClr>
                <a:srgbClr val="0077E3"/>
              </a:buClr>
              <a:buFont typeface="Arial" panose="020B0604020202020204" pitchFamily="34" charset="0"/>
              <a:buChar char="•"/>
            </a:pPr>
            <a:r>
              <a:rPr lang="en-GB" b="1" dirty="0"/>
              <a:t>target market</a:t>
            </a:r>
            <a:r>
              <a:rPr lang="en-GB" dirty="0"/>
              <a:t>:</a:t>
            </a:r>
            <a:r>
              <a:rPr lang="en-GB" b="1" dirty="0"/>
              <a:t> </a:t>
            </a:r>
            <a:r>
              <a:rPr lang="en-GB" dirty="0"/>
              <a:t>will the product appeal to its target customers?</a:t>
            </a:r>
          </a:p>
          <a:p>
            <a:pPr marL="216000" indent="-216000">
              <a:spcBef>
                <a:spcPts val="500"/>
              </a:spcBef>
              <a:spcAft>
                <a:spcPts val="500"/>
              </a:spcAft>
              <a:buClr>
                <a:srgbClr val="0077E3"/>
              </a:buClr>
              <a:buFont typeface="Arial" panose="020B0604020202020204" pitchFamily="34" charset="0"/>
              <a:buChar char="•"/>
            </a:pPr>
            <a:r>
              <a:rPr lang="en-GB" b="1" dirty="0"/>
              <a:t>performance</a:t>
            </a:r>
            <a:r>
              <a:rPr lang="en-GB" dirty="0"/>
              <a:t>: does it perform its functions well (perhaps better than competitor products)?</a:t>
            </a:r>
          </a:p>
          <a:p>
            <a:pPr marL="216000" indent="-216000">
              <a:spcBef>
                <a:spcPts val="500"/>
              </a:spcBef>
              <a:spcAft>
                <a:spcPts val="500"/>
              </a:spcAft>
              <a:buClr>
                <a:srgbClr val="0077E3"/>
              </a:buClr>
              <a:buFont typeface="Arial" panose="020B0604020202020204" pitchFamily="34" charset="0"/>
              <a:buChar char="•"/>
            </a:pPr>
            <a:r>
              <a:rPr lang="en-GB" b="1" dirty="0"/>
              <a:t>environment</a:t>
            </a:r>
            <a:r>
              <a:rPr lang="en-GB" dirty="0"/>
              <a:t>: what impact will the product have on the environment?</a:t>
            </a:r>
          </a:p>
        </p:txBody>
      </p:sp>
    </p:spTree>
    <p:extLst>
      <p:ext uri="{BB962C8B-B14F-4D97-AF65-F5344CB8AC3E}">
        <p14:creationId xmlns:p14="http://schemas.microsoft.com/office/powerpoint/2010/main" val="12155166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mj-lt"/>
                <a:cs typeface="+mj-lt"/>
              </a:rPr>
              <a:t>Influences on design and manufacture</a:t>
            </a:r>
            <a:endParaRPr lang="en-US" dirty="0"/>
          </a:p>
        </p:txBody>
      </p:sp>
      <p:sp>
        <p:nvSpPr>
          <p:cNvPr id="3" name="Content Placeholder 2"/>
          <p:cNvSpPr>
            <a:spLocks noGrp="1"/>
          </p:cNvSpPr>
          <p:nvPr>
            <p:ph sz="quarter" idx="10"/>
          </p:nvPr>
        </p:nvSpPr>
        <p:spPr>
          <a:xfrm>
            <a:off x="457200" y="1512000"/>
            <a:ext cx="8229600" cy="1645699"/>
          </a:xfrm>
        </p:spPr>
        <p:txBody>
          <a:bodyPr/>
          <a:lstStyle/>
          <a:p>
            <a:endParaRPr lang="en-US" dirty="0">
              <a:cs typeface="Arial"/>
            </a:endParaRPr>
          </a:p>
          <a:p>
            <a:endParaRPr lang="en-US" dirty="0"/>
          </a:p>
        </p:txBody>
      </p:sp>
      <p:sp>
        <p:nvSpPr>
          <p:cNvPr id="5" name="TextBox 4">
            <a:extLst>
              <a:ext uri="{FF2B5EF4-FFF2-40B4-BE49-F238E27FC236}">
                <a16:creationId xmlns:a16="http://schemas.microsoft.com/office/drawing/2014/main" id="{370E04F1-0557-0509-11FA-2D5470243F98}"/>
              </a:ext>
            </a:extLst>
          </p:cNvPr>
          <p:cNvSpPr txBox="1"/>
          <p:nvPr/>
        </p:nvSpPr>
        <p:spPr>
          <a:xfrm>
            <a:off x="3673414" y="4373383"/>
            <a:ext cx="2470031" cy="400110"/>
          </a:xfrm>
          <a:prstGeom prst="rect">
            <a:avLst/>
          </a:prstGeom>
        </p:spPr>
        <p:style>
          <a:lnRef idx="1">
            <a:schemeClr val="accent1"/>
          </a:lnRef>
          <a:fillRef idx="2">
            <a:schemeClr val="accent1"/>
          </a:fillRef>
          <a:effectRef idx="1">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t>Choice of materials</a:t>
            </a:r>
          </a:p>
        </p:txBody>
      </p:sp>
      <p:sp>
        <p:nvSpPr>
          <p:cNvPr id="6" name="TextBox 5">
            <a:extLst>
              <a:ext uri="{FF2B5EF4-FFF2-40B4-BE49-F238E27FC236}">
                <a16:creationId xmlns:a16="http://schemas.microsoft.com/office/drawing/2014/main" id="{C7C65634-A8BF-1A77-4E56-2FF6A4DE0014}"/>
              </a:ext>
            </a:extLst>
          </p:cNvPr>
          <p:cNvSpPr txBox="1"/>
          <p:nvPr/>
        </p:nvSpPr>
        <p:spPr>
          <a:xfrm>
            <a:off x="6504018" y="3965355"/>
            <a:ext cx="1966823" cy="707886"/>
          </a:xfrm>
          <a:prstGeom prst="rect">
            <a:avLst/>
          </a:prstGeom>
          <a:solidFill>
            <a:schemeClr val="accent2">
              <a:lumMod val="40000"/>
              <a:lumOff val="60000"/>
            </a:schemeClr>
          </a:solidFill>
          <a:ln>
            <a:solidFill>
              <a:schemeClr val="accent1">
                <a:lumMod val="90000"/>
              </a:schemeClr>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t>Quantity to be manufactured</a:t>
            </a:r>
          </a:p>
        </p:txBody>
      </p:sp>
      <p:sp>
        <p:nvSpPr>
          <p:cNvPr id="7" name="TextBox 6">
            <a:extLst>
              <a:ext uri="{FF2B5EF4-FFF2-40B4-BE49-F238E27FC236}">
                <a16:creationId xmlns:a16="http://schemas.microsoft.com/office/drawing/2014/main" id="{874C1776-DB24-A268-62F4-745235C24CB1}"/>
              </a:ext>
            </a:extLst>
          </p:cNvPr>
          <p:cNvSpPr txBox="1"/>
          <p:nvPr/>
        </p:nvSpPr>
        <p:spPr>
          <a:xfrm>
            <a:off x="3273725" y="1976700"/>
            <a:ext cx="1851804" cy="400110"/>
          </a:xfrm>
          <a:prstGeom prst="rect">
            <a:avLst/>
          </a:prstGeom>
        </p:spPr>
        <p:style>
          <a:lnRef idx="1">
            <a:schemeClr val="accent4"/>
          </a:lnRef>
          <a:fillRef idx="2">
            <a:schemeClr val="accent4"/>
          </a:fillRef>
          <a:effectRef idx="1">
            <a:schemeClr val="accent4"/>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latin typeface="Arial"/>
                <a:ea typeface="ＭＳ Ｐゴシック"/>
              </a:rPr>
              <a:t>Niche </a:t>
            </a:r>
            <a:r>
              <a:rPr lang="en-US" dirty="0">
                <a:latin typeface="Arial"/>
                <a:ea typeface="ＭＳ Ｐゴシック"/>
                <a:cs typeface="Arial"/>
              </a:rPr>
              <a:t>market</a:t>
            </a:r>
            <a:endParaRPr lang="en-US" dirty="0"/>
          </a:p>
        </p:txBody>
      </p:sp>
      <p:sp>
        <p:nvSpPr>
          <p:cNvPr id="8" name="TextBox 7">
            <a:extLst>
              <a:ext uri="{FF2B5EF4-FFF2-40B4-BE49-F238E27FC236}">
                <a16:creationId xmlns:a16="http://schemas.microsoft.com/office/drawing/2014/main" id="{F25098F7-8E18-EBC3-2176-229FA4286D18}"/>
              </a:ext>
            </a:extLst>
          </p:cNvPr>
          <p:cNvSpPr txBox="1"/>
          <p:nvPr/>
        </p:nvSpPr>
        <p:spPr>
          <a:xfrm>
            <a:off x="1977333" y="2582250"/>
            <a:ext cx="974785" cy="400110"/>
          </a:xfrm>
          <a:prstGeom prst="rect">
            <a:avLst/>
          </a:prstGeom>
          <a:solidFill>
            <a:srgbClr val="FFFF00"/>
          </a:solidFill>
          <a:ln>
            <a:solidFill>
              <a:srgbClr val="000000"/>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t>Finish</a:t>
            </a:r>
          </a:p>
        </p:txBody>
      </p:sp>
      <p:sp>
        <p:nvSpPr>
          <p:cNvPr id="9" name="TextBox 8">
            <a:extLst>
              <a:ext uri="{FF2B5EF4-FFF2-40B4-BE49-F238E27FC236}">
                <a16:creationId xmlns:a16="http://schemas.microsoft.com/office/drawing/2014/main" id="{1C50411B-6A87-E67E-338B-59813BF87327}"/>
              </a:ext>
            </a:extLst>
          </p:cNvPr>
          <p:cNvSpPr txBox="1"/>
          <p:nvPr/>
        </p:nvSpPr>
        <p:spPr>
          <a:xfrm>
            <a:off x="1029864" y="5145945"/>
            <a:ext cx="1434861" cy="400110"/>
          </a:xfrm>
          <a:prstGeom prst="rect">
            <a:avLst/>
          </a:prstGeom>
          <a:solidFill>
            <a:schemeClr val="bg1"/>
          </a:solidFill>
          <a:ln>
            <a:solidFill>
              <a:schemeClr val="tx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t>Durability</a:t>
            </a:r>
          </a:p>
        </p:txBody>
      </p:sp>
      <p:sp>
        <p:nvSpPr>
          <p:cNvPr id="10" name="TextBox 9">
            <a:extLst>
              <a:ext uri="{FF2B5EF4-FFF2-40B4-BE49-F238E27FC236}">
                <a16:creationId xmlns:a16="http://schemas.microsoft.com/office/drawing/2014/main" id="{3499960B-E6B6-ED39-2F41-5C5845E3080A}"/>
              </a:ext>
            </a:extLst>
          </p:cNvPr>
          <p:cNvSpPr txBox="1"/>
          <p:nvPr/>
        </p:nvSpPr>
        <p:spPr>
          <a:xfrm>
            <a:off x="5572664" y="1875368"/>
            <a:ext cx="2743200" cy="400110"/>
          </a:xfrm>
          <a:prstGeom prst="rect">
            <a:avLst/>
          </a:prstGeom>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t>Ease of maintenance</a:t>
            </a:r>
          </a:p>
        </p:txBody>
      </p:sp>
      <p:sp>
        <p:nvSpPr>
          <p:cNvPr id="11" name="TextBox 10">
            <a:extLst>
              <a:ext uri="{FF2B5EF4-FFF2-40B4-BE49-F238E27FC236}">
                <a16:creationId xmlns:a16="http://schemas.microsoft.com/office/drawing/2014/main" id="{19FCF22B-C723-32D4-C0B8-D7A1AC0B4E95}"/>
              </a:ext>
            </a:extLst>
          </p:cNvPr>
          <p:cNvSpPr txBox="1"/>
          <p:nvPr/>
        </p:nvSpPr>
        <p:spPr>
          <a:xfrm>
            <a:off x="6507192" y="3228945"/>
            <a:ext cx="1420484" cy="400110"/>
          </a:xfrm>
          <a:prstGeom prst="rect">
            <a:avLst/>
          </a:prstGeom>
          <a:solidFill>
            <a:schemeClr val="accent1">
              <a:lumMod val="50000"/>
            </a:schemeClr>
          </a:solidFill>
          <a:ln>
            <a:solidFill>
              <a:srgbClr val="FF0000"/>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solidFill>
                  <a:schemeClr val="accent3"/>
                </a:solidFill>
                <a:latin typeface="Arial"/>
                <a:ea typeface="ＭＳ Ｐゴシック"/>
              </a:rPr>
              <a:t>Efficiency</a:t>
            </a:r>
          </a:p>
        </p:txBody>
      </p:sp>
      <p:sp>
        <p:nvSpPr>
          <p:cNvPr id="12" name="TextBox 11">
            <a:extLst>
              <a:ext uri="{FF2B5EF4-FFF2-40B4-BE49-F238E27FC236}">
                <a16:creationId xmlns:a16="http://schemas.microsoft.com/office/drawing/2014/main" id="{159294DE-A400-BF29-E979-80F289B02AF6}"/>
              </a:ext>
            </a:extLst>
          </p:cNvPr>
          <p:cNvSpPr txBox="1"/>
          <p:nvPr/>
        </p:nvSpPr>
        <p:spPr>
          <a:xfrm>
            <a:off x="3444815" y="5145945"/>
            <a:ext cx="1909314" cy="400110"/>
          </a:xfrm>
          <a:prstGeom prst="rect">
            <a:avLst/>
          </a:prstGeom>
          <a:solidFill>
            <a:srgbClr val="E30613"/>
          </a:solidFill>
          <a:ln>
            <a:solidFill>
              <a:srgbClr val="7030A0"/>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solidFill>
                  <a:schemeClr val="bg1">
                    <a:lumMod val="95000"/>
                  </a:schemeClr>
                </a:solidFill>
                <a:latin typeface="Arial"/>
                <a:ea typeface="ＭＳ Ｐゴシック"/>
              </a:rPr>
              <a:t>Running costs</a:t>
            </a:r>
          </a:p>
        </p:txBody>
      </p:sp>
      <p:sp>
        <p:nvSpPr>
          <p:cNvPr id="13" name="TextBox 12">
            <a:extLst>
              <a:ext uri="{FF2B5EF4-FFF2-40B4-BE49-F238E27FC236}">
                <a16:creationId xmlns:a16="http://schemas.microsoft.com/office/drawing/2014/main" id="{FF3BD482-665A-BDDF-E232-675D92C65E81}"/>
              </a:ext>
            </a:extLst>
          </p:cNvPr>
          <p:cNvSpPr txBox="1"/>
          <p:nvPr/>
        </p:nvSpPr>
        <p:spPr>
          <a:xfrm>
            <a:off x="5572664" y="5140923"/>
            <a:ext cx="2743200" cy="400110"/>
          </a:xfrm>
          <a:prstGeom prst="rect">
            <a:avLst/>
          </a:prstGeom>
          <a:solidFill>
            <a:srgbClr val="EDD432">
              <a:alpha val="91000"/>
            </a:srgbClr>
          </a:solidFill>
          <a:ln>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latin typeface="Arial"/>
                <a:ea typeface="ＭＳ Ｐゴシック"/>
              </a:rPr>
              <a:t>Fashion/trends</a:t>
            </a:r>
            <a:endParaRPr lang="en-US" dirty="0"/>
          </a:p>
        </p:txBody>
      </p:sp>
      <p:sp>
        <p:nvSpPr>
          <p:cNvPr id="14" name="TextBox 13">
            <a:extLst>
              <a:ext uri="{FF2B5EF4-FFF2-40B4-BE49-F238E27FC236}">
                <a16:creationId xmlns:a16="http://schemas.microsoft.com/office/drawing/2014/main" id="{05C53E4D-95A1-E777-5C48-BEE6C3662F35}"/>
              </a:ext>
            </a:extLst>
          </p:cNvPr>
          <p:cNvSpPr txBox="1"/>
          <p:nvPr/>
        </p:nvSpPr>
        <p:spPr>
          <a:xfrm>
            <a:off x="6852249" y="2549386"/>
            <a:ext cx="1075427" cy="400110"/>
          </a:xfrm>
          <a:prstGeom prst="rect">
            <a:avLst/>
          </a:prstGeom>
          <a:solidFill>
            <a:srgbClr val="7030A0"/>
          </a:solidFill>
          <a:ln>
            <a:solidFill>
              <a:srgbClr val="FFFF00"/>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solidFill>
                  <a:schemeClr val="bg1"/>
                </a:solidFill>
                <a:latin typeface="Arial"/>
                <a:ea typeface="ＭＳ Ｐゴシック"/>
              </a:rPr>
              <a:t>Safety</a:t>
            </a:r>
          </a:p>
        </p:txBody>
      </p:sp>
      <p:sp>
        <p:nvSpPr>
          <p:cNvPr id="15" name="TextBox 14">
            <a:extLst>
              <a:ext uri="{FF2B5EF4-FFF2-40B4-BE49-F238E27FC236}">
                <a16:creationId xmlns:a16="http://schemas.microsoft.com/office/drawing/2014/main" id="{F1406A24-6073-640F-3872-0221EC6D33FB}"/>
              </a:ext>
            </a:extLst>
          </p:cNvPr>
          <p:cNvSpPr txBox="1"/>
          <p:nvPr/>
        </p:nvSpPr>
        <p:spPr>
          <a:xfrm>
            <a:off x="598098" y="1854601"/>
            <a:ext cx="1837427" cy="400110"/>
          </a:xfrm>
          <a:prstGeom prst="rect">
            <a:avLst/>
          </a:prstGeom>
        </p:spPr>
        <p:style>
          <a:lnRef idx="3">
            <a:schemeClr val="lt1"/>
          </a:lnRef>
          <a:fillRef idx="1">
            <a:schemeClr val="accent4"/>
          </a:fillRef>
          <a:effectRef idx="1">
            <a:schemeClr val="accent4"/>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t>Obsolescence</a:t>
            </a:r>
          </a:p>
        </p:txBody>
      </p:sp>
      <p:sp>
        <p:nvSpPr>
          <p:cNvPr id="16" name="TextBox 15">
            <a:extLst>
              <a:ext uri="{FF2B5EF4-FFF2-40B4-BE49-F238E27FC236}">
                <a16:creationId xmlns:a16="http://schemas.microsoft.com/office/drawing/2014/main" id="{0DA87F3D-2B3D-491D-A6D6-8AFFAC9B2F7B}"/>
              </a:ext>
            </a:extLst>
          </p:cNvPr>
          <p:cNvSpPr txBox="1"/>
          <p:nvPr/>
        </p:nvSpPr>
        <p:spPr>
          <a:xfrm>
            <a:off x="598098" y="4217108"/>
            <a:ext cx="2743200" cy="707886"/>
          </a:xfrm>
          <a:prstGeom prst="rect">
            <a:avLst/>
          </a:prstGeom>
          <a:solidFill>
            <a:srgbClr val="00B050"/>
          </a:solidFill>
          <a:ln>
            <a:solidFill>
              <a:srgbClr val="FFFF00"/>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t>Environmental and social considerations</a:t>
            </a:r>
          </a:p>
        </p:txBody>
      </p:sp>
      <p:sp>
        <p:nvSpPr>
          <p:cNvPr id="17" name="TextBox 16">
            <a:extLst>
              <a:ext uri="{FF2B5EF4-FFF2-40B4-BE49-F238E27FC236}">
                <a16:creationId xmlns:a16="http://schemas.microsoft.com/office/drawing/2014/main" id="{99577614-5B5C-3730-C9EB-5163E18E92B8}"/>
              </a:ext>
            </a:extLst>
          </p:cNvPr>
          <p:cNvSpPr txBox="1"/>
          <p:nvPr/>
        </p:nvSpPr>
        <p:spPr>
          <a:xfrm>
            <a:off x="2911414" y="3505591"/>
            <a:ext cx="2743200" cy="400110"/>
          </a:xfrm>
          <a:prstGeom prst="rect">
            <a:avLst/>
          </a:prstGeom>
          <a:solidFill>
            <a:srgbClr val="00B0F0"/>
          </a:solidFill>
          <a:ln>
            <a:solidFill>
              <a:srgbClr val="00B050"/>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t>Consumer demand</a:t>
            </a:r>
          </a:p>
        </p:txBody>
      </p:sp>
      <p:sp>
        <p:nvSpPr>
          <p:cNvPr id="18" name="TextBox 17">
            <a:extLst>
              <a:ext uri="{FF2B5EF4-FFF2-40B4-BE49-F238E27FC236}">
                <a16:creationId xmlns:a16="http://schemas.microsoft.com/office/drawing/2014/main" id="{FFCC140E-D74A-F801-1539-CD956BCC350E}"/>
              </a:ext>
            </a:extLst>
          </p:cNvPr>
          <p:cNvSpPr txBox="1"/>
          <p:nvPr/>
        </p:nvSpPr>
        <p:spPr>
          <a:xfrm>
            <a:off x="3983073" y="2765521"/>
            <a:ext cx="2211238" cy="400110"/>
          </a:xfrm>
          <a:prstGeom prst="rect">
            <a:avLst/>
          </a:prstGeom>
          <a:solidFill>
            <a:srgbClr val="FFC000"/>
          </a:solidFill>
          <a:ln>
            <a:solidFill>
              <a:schemeClr val="bg1">
                <a:lumMod val="50000"/>
              </a:schemeClr>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latin typeface="Arial"/>
                <a:ea typeface="ＭＳ Ｐゴシック"/>
              </a:rPr>
              <a:t>Social behaviour</a:t>
            </a:r>
          </a:p>
        </p:txBody>
      </p:sp>
      <p:sp>
        <p:nvSpPr>
          <p:cNvPr id="19" name="TextBox 18">
            <a:extLst>
              <a:ext uri="{FF2B5EF4-FFF2-40B4-BE49-F238E27FC236}">
                <a16:creationId xmlns:a16="http://schemas.microsoft.com/office/drawing/2014/main" id="{1751A4F2-6008-EAEF-A4C9-1CA0F7861332}"/>
              </a:ext>
            </a:extLst>
          </p:cNvPr>
          <p:cNvSpPr txBox="1"/>
          <p:nvPr/>
        </p:nvSpPr>
        <p:spPr>
          <a:xfrm>
            <a:off x="672858" y="3267515"/>
            <a:ext cx="1607389" cy="400110"/>
          </a:xfrm>
          <a:prstGeom prst="rect">
            <a:avLst/>
          </a:prstGeom>
          <a:solidFill>
            <a:srgbClr val="92D050"/>
          </a:solidFill>
          <a:ln>
            <a:solidFill>
              <a:schemeClr val="accent2"/>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solidFill>
                  <a:schemeClr val="bg1"/>
                </a:solidFill>
                <a:latin typeface="Arial"/>
                <a:ea typeface="ＭＳ Ｐゴシック"/>
              </a:rPr>
              <a:t>Economics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mj-lt"/>
                <a:cs typeface="+mj-lt"/>
              </a:rPr>
              <a:t>Environmental considerations</a:t>
            </a:r>
            <a:endParaRPr lang="en-US" dirty="0">
              <a:ea typeface="+mj-lt"/>
              <a:cs typeface="+mj-lt"/>
            </a:endParaRPr>
          </a:p>
        </p:txBody>
      </p:sp>
      <p:sp>
        <p:nvSpPr>
          <p:cNvPr id="3" name="Content Placeholder 2"/>
          <p:cNvSpPr>
            <a:spLocks noGrp="1"/>
          </p:cNvSpPr>
          <p:nvPr>
            <p:ph sz="quarter" idx="10"/>
          </p:nvPr>
        </p:nvSpPr>
        <p:spPr>
          <a:xfrm>
            <a:off x="457200" y="1482132"/>
            <a:ext cx="7659278" cy="682416"/>
          </a:xfrm>
        </p:spPr>
        <p:txBody>
          <a:bodyPr/>
          <a:lstStyle/>
          <a:p>
            <a:r>
              <a:rPr lang="en-US" dirty="0">
                <a:ea typeface="+mn-lt"/>
                <a:cs typeface="+mn-lt"/>
              </a:rPr>
              <a:t>All products have an impact, to a lesser or greater extent, on society and on the environment in which we live.</a:t>
            </a:r>
            <a:endParaRPr lang="en-US" dirty="0"/>
          </a:p>
        </p:txBody>
      </p:sp>
      <p:sp>
        <p:nvSpPr>
          <p:cNvPr id="4" name="TextBox 3">
            <a:extLst>
              <a:ext uri="{FF2B5EF4-FFF2-40B4-BE49-F238E27FC236}">
                <a16:creationId xmlns:a16="http://schemas.microsoft.com/office/drawing/2014/main" id="{4A59BCBC-2E39-F253-0BF0-80D105354723}"/>
              </a:ext>
            </a:extLst>
          </p:cNvPr>
          <p:cNvSpPr txBox="1"/>
          <p:nvPr/>
        </p:nvSpPr>
        <p:spPr>
          <a:xfrm>
            <a:off x="339306" y="2256092"/>
            <a:ext cx="8235350"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Clr>
                <a:srgbClr val="0077E3"/>
              </a:buClr>
              <a:buFont typeface="Arial" panose="020B0604020202020204" pitchFamily="34" charset="0"/>
              <a:buChar char="•"/>
            </a:pPr>
            <a:r>
              <a:rPr lang="en-US" b="1" dirty="0">
                <a:latin typeface="Arial"/>
                <a:ea typeface="ＭＳ Ｐゴシック"/>
              </a:rPr>
              <a:t>Environment (aesthetic)</a:t>
            </a:r>
            <a:r>
              <a:rPr lang="en-US" dirty="0">
                <a:latin typeface="Arial"/>
                <a:ea typeface="ＭＳ Ｐゴシック"/>
              </a:rPr>
              <a:t>: the visual impact of the product in association with its surroundings.</a:t>
            </a:r>
          </a:p>
        </p:txBody>
      </p:sp>
      <p:sp>
        <p:nvSpPr>
          <p:cNvPr id="5" name="TextBox 4">
            <a:extLst>
              <a:ext uri="{FF2B5EF4-FFF2-40B4-BE49-F238E27FC236}">
                <a16:creationId xmlns:a16="http://schemas.microsoft.com/office/drawing/2014/main" id="{DB659612-D556-216F-58C8-E0A5C537A7AD}"/>
              </a:ext>
            </a:extLst>
          </p:cNvPr>
          <p:cNvSpPr txBox="1"/>
          <p:nvPr/>
        </p:nvSpPr>
        <p:spPr>
          <a:xfrm>
            <a:off x="339306" y="2963978"/>
            <a:ext cx="8321614"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Clr>
                <a:srgbClr val="0077E3"/>
              </a:buClr>
              <a:buFont typeface="Arial" panose="020B0604020202020204" pitchFamily="34" charset="0"/>
              <a:buChar char="•"/>
            </a:pPr>
            <a:r>
              <a:rPr lang="en-US" b="1" dirty="0">
                <a:latin typeface="Arial"/>
                <a:ea typeface="ＭＳ Ｐゴシック"/>
              </a:rPr>
              <a:t>Environment (pollution</a:t>
            </a:r>
            <a:r>
              <a:rPr lang="en-US" dirty="0">
                <a:latin typeface="Arial"/>
                <a:ea typeface="ＭＳ Ｐゴシック"/>
              </a:rPr>
              <a:t>): damage done by the manufacture, use and/or disposal of the product at the end of its life.</a:t>
            </a:r>
          </a:p>
        </p:txBody>
      </p:sp>
      <p:pic>
        <p:nvPicPr>
          <p:cNvPr id="8" name="Picture 7" descr="A building with trees in front of it&#10;&#10;Description automatically generated with low confidence">
            <a:extLst>
              <a:ext uri="{FF2B5EF4-FFF2-40B4-BE49-F238E27FC236}">
                <a16:creationId xmlns:a16="http://schemas.microsoft.com/office/drawing/2014/main" id="{977DA1B2-8D8C-9C43-C433-901AEADA4F01}"/>
              </a:ext>
            </a:extLst>
          </p:cNvPr>
          <p:cNvPicPr>
            <a:picLocks noChangeAspect="1"/>
          </p:cNvPicPr>
          <p:nvPr/>
        </p:nvPicPr>
        <p:blipFill>
          <a:blip r:embed="rId3"/>
          <a:stretch>
            <a:fillRect/>
          </a:stretch>
        </p:blipFill>
        <p:spPr>
          <a:xfrm>
            <a:off x="3111533" y="3971048"/>
            <a:ext cx="2920934" cy="1951184"/>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FEA484-CBF0-FA4C-140A-7D43478456B2}"/>
              </a:ext>
            </a:extLst>
          </p:cNvPr>
          <p:cNvSpPr>
            <a:spLocks noGrp="1"/>
          </p:cNvSpPr>
          <p:nvPr>
            <p:ph type="title"/>
          </p:nvPr>
        </p:nvSpPr>
        <p:spPr/>
        <p:txBody>
          <a:bodyPr/>
          <a:lstStyle/>
          <a:p>
            <a:r>
              <a:rPr lang="en-US" dirty="0"/>
              <a:t>Environmental requirements</a:t>
            </a:r>
            <a:endParaRPr lang="en-GB" dirty="0"/>
          </a:p>
        </p:txBody>
      </p:sp>
      <p:sp>
        <p:nvSpPr>
          <p:cNvPr id="4" name="Content Placeholder 3">
            <a:extLst>
              <a:ext uri="{FF2B5EF4-FFF2-40B4-BE49-F238E27FC236}">
                <a16:creationId xmlns:a16="http://schemas.microsoft.com/office/drawing/2014/main" id="{CB68A00A-82C5-753A-3F59-A5CAB104A5C0}"/>
              </a:ext>
            </a:extLst>
          </p:cNvPr>
          <p:cNvSpPr txBox="1">
            <a:spLocks noGrp="1"/>
          </p:cNvSpPr>
          <p:nvPr>
            <p:ph sz="quarter" idx="10"/>
          </p:nvPr>
        </p:nvSpPr>
        <p:spPr>
          <a:xfrm>
            <a:off x="457200" y="1511300"/>
            <a:ext cx="4232787" cy="3334246"/>
          </a:xfrm>
          <a:prstGeom prst="rect">
            <a:avLst/>
          </a:prstGeom>
          <a:noFill/>
        </p:spPr>
        <p:txBody>
          <a:bodyPr wrap="square" rtlCol="0">
            <a:spAutoFit/>
          </a:bodyPr>
          <a:lstStyle/>
          <a:p>
            <a:r>
              <a:rPr lang="en-GB" dirty="0"/>
              <a:t>The engineering work or manufactured product has to be able to </a:t>
            </a:r>
            <a:r>
              <a:rPr lang="en-GB" b="1" dirty="0"/>
              <a:t>withstand the environment</a:t>
            </a:r>
            <a:r>
              <a:rPr lang="en-GB" dirty="0"/>
              <a:t>.  Otherwise the item may degrade quickly and materials may fail.</a:t>
            </a:r>
          </a:p>
          <a:p>
            <a:r>
              <a:rPr lang="en-GB" dirty="0"/>
              <a:t>An example of this is using untreated wood in a moist/damp environment. Over time the wood will deteriorate. Metal with a painted finish is more suited to such an environment.</a:t>
            </a:r>
          </a:p>
        </p:txBody>
      </p:sp>
      <p:pic>
        <p:nvPicPr>
          <p:cNvPr id="5" name="Picture 4" descr="A picture containing building, deck&#10;&#10;Description automatically generated">
            <a:extLst>
              <a:ext uri="{FF2B5EF4-FFF2-40B4-BE49-F238E27FC236}">
                <a16:creationId xmlns:a16="http://schemas.microsoft.com/office/drawing/2014/main" id="{51BCD5D1-69EF-5700-E510-21D9F863DB82}"/>
              </a:ext>
            </a:extLst>
          </p:cNvPr>
          <p:cNvPicPr>
            <a:picLocks noChangeAspect="1"/>
          </p:cNvPicPr>
          <p:nvPr/>
        </p:nvPicPr>
        <p:blipFill>
          <a:blip r:embed="rId2"/>
          <a:stretch>
            <a:fillRect/>
          </a:stretch>
        </p:blipFill>
        <p:spPr>
          <a:xfrm>
            <a:off x="4844833" y="1511300"/>
            <a:ext cx="3841967" cy="2557309"/>
          </a:xfrm>
          <a:prstGeom prst="rect">
            <a:avLst/>
          </a:prstGeom>
        </p:spPr>
      </p:pic>
    </p:spTree>
    <p:extLst>
      <p:ext uri="{BB962C8B-B14F-4D97-AF65-F5344CB8AC3E}">
        <p14:creationId xmlns:p14="http://schemas.microsoft.com/office/powerpoint/2010/main" val="77299651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TotalTime>
  <Words>1081</Words>
  <Application>Microsoft Office PowerPoint</Application>
  <PresentationFormat>On-screen Show (4:3)</PresentationFormat>
  <Paragraphs>96</Paragraphs>
  <Slides>15</Slides>
  <Notes>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15</vt:i4>
      </vt:variant>
    </vt:vector>
  </HeadingPairs>
  <TitlesOfParts>
    <vt:vector size="22" baseType="lpstr">
      <vt:lpstr>ＭＳ Ｐゴシック</vt:lpstr>
      <vt:lpstr>Arial</vt:lpstr>
      <vt:lpstr>Calibri</vt:lpstr>
      <vt:lpstr>Lucida Grande</vt:lpstr>
      <vt:lpstr>Times New Roman</vt:lpstr>
      <vt:lpstr>Wingdings</vt:lpstr>
      <vt:lpstr>Default Design</vt:lpstr>
      <vt:lpstr>1.1 Key principles and methodologies in engineering and manufacturing design</vt:lpstr>
      <vt:lpstr>PowerPoint Presentation</vt:lpstr>
      <vt:lpstr>Fitness for purpose</vt:lpstr>
      <vt:lpstr>Functional requirements</vt:lpstr>
      <vt:lpstr>Functional requirements: a car</vt:lpstr>
      <vt:lpstr>Influences on design and manufacture</vt:lpstr>
      <vt:lpstr>Influences on design and manufacture</vt:lpstr>
      <vt:lpstr>Environmental considerations</vt:lpstr>
      <vt:lpstr>Environmental requirements</vt:lpstr>
      <vt:lpstr>Environmental aesthetics</vt:lpstr>
      <vt:lpstr>Pollution</vt:lpstr>
      <vt:lpstr>User requirements</vt:lpstr>
      <vt:lpstr>User requirements</vt:lpstr>
      <vt:lpstr>Anthropometric data</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264</cp:revision>
  <dcterms:created xsi:type="dcterms:W3CDTF">2013-05-28T00:38:54Z</dcterms:created>
  <dcterms:modified xsi:type="dcterms:W3CDTF">2025-11-12T12:30:05Z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