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14"/>
  </p:notesMasterIdLst>
  <p:handoutMasterIdLst>
    <p:handoutMasterId r:id="rId15"/>
  </p:handoutMasterIdLst>
  <p:sldIdLst>
    <p:sldId id="342" r:id="rId5"/>
    <p:sldId id="354" r:id="rId6"/>
    <p:sldId id="357" r:id="rId7"/>
    <p:sldId id="376" r:id="rId8"/>
    <p:sldId id="358" r:id="rId9"/>
    <p:sldId id="360" r:id="rId10"/>
    <p:sldId id="359" r:id="rId11"/>
    <p:sldId id="375" r:id="rId12"/>
    <p:sldId id="335" r:id="rId13"/>
  </p:sldIdLst>
  <p:sldSz cx="9144000" cy="6858000" type="screen4x3"/>
  <p:notesSz cx="6797675" cy="9926638"/>
  <p:custDataLst>
    <p:tags r:id="rId16"/>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7" userDrawn="1">
          <p15:clr>
            <a:srgbClr val="A4A3A4"/>
          </p15:clr>
        </p15:guide>
        <p15:guide id="2" pos="2141" userDrawn="1">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C48F73FD-BA01-1CFE-C048-B53E38D9D5AF}" name="Caroline Prodger" initials="CP" userId="Caroline Prodger" providerId="None"/>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Susannah Fountain" initials="SF" lastIdx="1" clrIdx="0">
    <p:extLst>
      <p:ext uri="{19B8F6BF-5375-455C-9EA6-DF929625EA0E}">
        <p15:presenceInfo xmlns:p15="http://schemas.microsoft.com/office/powerpoint/2012/main" userId="Susannah Fountain"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45C9D3A-EF37-49F4-A16D-B067582C3881}" v="2" dt="2022-08-02T12:31:51.25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MasterView">
  <p:normalViewPr>
    <p:restoredLeft sz="15611"/>
    <p:restoredTop sz="94694"/>
  </p:normalViewPr>
  <p:slideViewPr>
    <p:cSldViewPr snapToGrid="0">
      <p:cViewPr varScale="1">
        <p:scale>
          <a:sx n="64" d="100"/>
          <a:sy n="64" d="100"/>
        </p:scale>
        <p:origin x="1340" y="36"/>
      </p:cViewPr>
      <p:guideLst>
        <p:guide orient="horz" pos="2160"/>
        <p:guide pos="2880"/>
      </p:guideLst>
    </p:cSldViewPr>
  </p:slideViewPr>
  <p:notesTextViewPr>
    <p:cViewPr>
      <p:scale>
        <a:sx n="1" d="1"/>
        <a:sy n="1" d="1"/>
      </p:scale>
      <p:origin x="0" y="0"/>
    </p:cViewPr>
  </p:notesTextViewPr>
  <p:sorterViewPr>
    <p:cViewPr varScale="1">
      <p:scale>
        <a:sx n="100" d="100"/>
        <a:sy n="100" d="100"/>
      </p:scale>
      <p:origin x="0" y="0"/>
    </p:cViewPr>
  </p:sorterViewPr>
  <p:notesViewPr>
    <p:cSldViewPr snapToGrid="0">
      <p:cViewPr>
        <p:scale>
          <a:sx n="1" d="2"/>
          <a:sy n="1" d="2"/>
        </p:scale>
        <p:origin x="0" y="0"/>
      </p:cViewPr>
      <p:guideLst>
        <p:guide orient="horz" pos="3127"/>
        <p:guide pos="2141"/>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tags" Target="tags/tag1.xml"/><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microsoft.com/office/2018/10/relationships/authors" Target="authors.xml"/><Relationship Id="rId5" Type="http://schemas.openxmlformats.org/officeDocument/2006/relationships/slide" Target="slides/slide1.xml"/><Relationship Id="rId15" Type="http://schemas.openxmlformats.org/officeDocument/2006/relationships/handoutMaster" Target="handoutMasters/handoutMaster1.xml"/><Relationship Id="rId23"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notesMaster" Target="notesMasters/notesMaster1.xml"/><Relationship Id="rId22"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645C9D3A-EF37-49F4-A16D-B067582C3881}"/>
    <pc:docChg chg="custSel modSld">
      <pc:chgData name="Caroline Prodger" userId="e4ef2e75-b60b-401b-8ebe-291bdcf405f4" providerId="ADAL" clId="{645C9D3A-EF37-49F4-A16D-B067582C3881}" dt="2022-08-02T12:32:02.718" v="15" actId="1076"/>
      <pc:docMkLst>
        <pc:docMk/>
      </pc:docMkLst>
      <pc:sldChg chg="modSp mod">
        <pc:chgData name="Caroline Prodger" userId="e4ef2e75-b60b-401b-8ebe-291bdcf405f4" providerId="ADAL" clId="{645C9D3A-EF37-49F4-A16D-B067582C3881}" dt="2022-08-02T12:25:06.039" v="1" actId="1036"/>
        <pc:sldMkLst>
          <pc:docMk/>
          <pc:sldMk cId="3944463832" sldId="357"/>
        </pc:sldMkLst>
        <pc:picChg chg="mod">
          <ac:chgData name="Caroline Prodger" userId="e4ef2e75-b60b-401b-8ebe-291bdcf405f4" providerId="ADAL" clId="{645C9D3A-EF37-49F4-A16D-B067582C3881}" dt="2022-08-02T12:25:06.039" v="1" actId="1036"/>
          <ac:picMkLst>
            <pc:docMk/>
            <pc:sldMk cId="3944463832" sldId="357"/>
            <ac:picMk id="3" creationId="{95B38E3D-1D09-70BF-F452-4CD4E8299BB5}"/>
          </ac:picMkLst>
        </pc:picChg>
      </pc:sldChg>
      <pc:sldChg chg="addSp delSp modSp mod">
        <pc:chgData name="Caroline Prodger" userId="e4ef2e75-b60b-401b-8ebe-291bdcf405f4" providerId="ADAL" clId="{645C9D3A-EF37-49F4-A16D-B067582C3881}" dt="2022-08-02T12:32:02.718" v="15" actId="1076"/>
        <pc:sldMkLst>
          <pc:docMk/>
          <pc:sldMk cId="1410187689" sldId="359"/>
        </pc:sldMkLst>
        <pc:picChg chg="del">
          <ac:chgData name="Caroline Prodger" userId="e4ef2e75-b60b-401b-8ebe-291bdcf405f4" providerId="ADAL" clId="{645C9D3A-EF37-49F4-A16D-B067582C3881}" dt="2022-08-02T12:26:13.581" v="2" actId="478"/>
          <ac:picMkLst>
            <pc:docMk/>
            <pc:sldMk cId="1410187689" sldId="359"/>
            <ac:picMk id="3" creationId="{615686EE-F62E-D586-2A57-FC1F3BC676C7}"/>
          </ac:picMkLst>
        </pc:picChg>
        <pc:picChg chg="add del mod">
          <ac:chgData name="Caroline Prodger" userId="e4ef2e75-b60b-401b-8ebe-291bdcf405f4" providerId="ADAL" clId="{645C9D3A-EF37-49F4-A16D-B067582C3881}" dt="2022-08-02T12:27:12.612" v="8" actId="478"/>
          <ac:picMkLst>
            <pc:docMk/>
            <pc:sldMk cId="1410187689" sldId="359"/>
            <ac:picMk id="4" creationId="{13D41655-BFBC-B4B4-0733-B9DB8B500CAD}"/>
          </ac:picMkLst>
        </pc:picChg>
        <pc:picChg chg="add mod">
          <ac:chgData name="Caroline Prodger" userId="e4ef2e75-b60b-401b-8ebe-291bdcf405f4" providerId="ADAL" clId="{645C9D3A-EF37-49F4-A16D-B067582C3881}" dt="2022-08-02T12:32:02.718" v="15" actId="1076"/>
          <ac:picMkLst>
            <pc:docMk/>
            <pc:sldMk cId="1410187689" sldId="359"/>
            <ac:picMk id="6" creationId="{7970D391-A35D-954C-1B89-251DC71A9D2A}"/>
          </ac:picMkLst>
        </pc:picChg>
      </pc:sldChg>
    </pc:docChg>
  </pc:docChgLst>
  <pc:docChgLst>
    <pc:chgData name="Caroline Prodger" userId="e4ef2e75-b60b-401b-8ebe-291bdcf405f4" providerId="ADAL" clId="{CEC663CE-321E-4546-9BC1-FB019F7FD524}"/>
    <pc:docChg chg="custSel modSld">
      <pc:chgData name="Caroline Prodger" userId="e4ef2e75-b60b-401b-8ebe-291bdcf405f4" providerId="ADAL" clId="{CEC663CE-321E-4546-9BC1-FB019F7FD524}" dt="2022-07-18T12:39:39.535" v="242" actId="20577"/>
      <pc:docMkLst>
        <pc:docMk/>
      </pc:docMkLst>
      <pc:sldChg chg="modNotesTx">
        <pc:chgData name="Caroline Prodger" userId="e4ef2e75-b60b-401b-8ebe-291bdcf405f4" providerId="ADAL" clId="{CEC663CE-321E-4546-9BC1-FB019F7FD524}" dt="2022-07-18T11:22:42.919" v="0" actId="20577"/>
        <pc:sldMkLst>
          <pc:docMk/>
          <pc:sldMk cId="246462870" sldId="354"/>
        </pc:sldMkLst>
      </pc:sldChg>
      <pc:sldChg chg="modSp mod addCm delCm">
        <pc:chgData name="Caroline Prodger" userId="e4ef2e75-b60b-401b-8ebe-291bdcf405f4" providerId="ADAL" clId="{CEC663CE-321E-4546-9BC1-FB019F7FD524}" dt="2022-07-18T12:38:57.542" v="233" actId="313"/>
        <pc:sldMkLst>
          <pc:docMk/>
          <pc:sldMk cId="1588229337" sldId="358"/>
        </pc:sldMkLst>
        <pc:spChg chg="mod">
          <ac:chgData name="Caroline Prodger" userId="e4ef2e75-b60b-401b-8ebe-291bdcf405f4" providerId="ADAL" clId="{CEC663CE-321E-4546-9BC1-FB019F7FD524}" dt="2022-07-18T12:38:57.542" v="233" actId="313"/>
          <ac:spMkLst>
            <pc:docMk/>
            <pc:sldMk cId="1588229337" sldId="358"/>
            <ac:spMk id="9" creationId="{DDC748CA-2330-47BB-8436-F9DA84B85006}"/>
          </ac:spMkLst>
        </pc:spChg>
        <pc:picChg chg="mod">
          <ac:chgData name="Caroline Prodger" userId="e4ef2e75-b60b-401b-8ebe-291bdcf405f4" providerId="ADAL" clId="{CEC663CE-321E-4546-9BC1-FB019F7FD524}" dt="2022-07-18T12:36:10.374" v="131" actId="1076"/>
          <ac:picMkLst>
            <pc:docMk/>
            <pc:sldMk cId="1588229337" sldId="358"/>
            <ac:picMk id="4" creationId="{6A0BFE21-5412-C6C3-A6AE-EC19A03C0AEA}"/>
          </ac:picMkLst>
        </pc:picChg>
      </pc:sldChg>
      <pc:sldChg chg="modSp mod">
        <pc:chgData name="Caroline Prodger" userId="e4ef2e75-b60b-401b-8ebe-291bdcf405f4" providerId="ADAL" clId="{CEC663CE-321E-4546-9BC1-FB019F7FD524}" dt="2022-07-18T12:39:39.535" v="242" actId="20577"/>
        <pc:sldMkLst>
          <pc:docMk/>
          <pc:sldMk cId="4057769410" sldId="360"/>
        </pc:sldMkLst>
        <pc:spChg chg="mod">
          <ac:chgData name="Caroline Prodger" userId="e4ef2e75-b60b-401b-8ebe-291bdcf405f4" providerId="ADAL" clId="{CEC663CE-321E-4546-9BC1-FB019F7FD524}" dt="2022-07-18T12:39:33.679" v="238" actId="20577"/>
          <ac:spMkLst>
            <pc:docMk/>
            <pc:sldMk cId="4057769410" sldId="360"/>
            <ac:spMk id="8" creationId="{0B918298-F2A2-4747-B3D3-CF49EDCB0087}"/>
          </ac:spMkLst>
        </pc:spChg>
        <pc:spChg chg="mod">
          <ac:chgData name="Caroline Prodger" userId="e4ef2e75-b60b-401b-8ebe-291bdcf405f4" providerId="ADAL" clId="{CEC663CE-321E-4546-9BC1-FB019F7FD524}" dt="2022-07-18T12:39:39.535" v="242" actId="20577"/>
          <ac:spMkLst>
            <pc:docMk/>
            <pc:sldMk cId="4057769410" sldId="360"/>
            <ac:spMk id="9" creationId="{DDC748CA-2330-47BB-8436-F9DA84B85006}"/>
          </ac:spMkLst>
        </pc:spChg>
      </pc:sldChg>
      <pc:sldChg chg="addSp delSp modSp mod">
        <pc:chgData name="Caroline Prodger" userId="e4ef2e75-b60b-401b-8ebe-291bdcf405f4" providerId="ADAL" clId="{CEC663CE-321E-4546-9BC1-FB019F7FD524}" dt="2022-07-18T11:35:05.008" v="27" actId="14100"/>
        <pc:sldMkLst>
          <pc:docMk/>
          <pc:sldMk cId="446597877" sldId="375"/>
        </pc:sldMkLst>
        <pc:spChg chg="mod">
          <ac:chgData name="Caroline Prodger" userId="e4ef2e75-b60b-401b-8ebe-291bdcf405f4" providerId="ADAL" clId="{CEC663CE-321E-4546-9BC1-FB019F7FD524}" dt="2022-07-18T11:33:37.479" v="3" actId="1076"/>
          <ac:spMkLst>
            <pc:docMk/>
            <pc:sldMk cId="446597877" sldId="375"/>
            <ac:spMk id="7" creationId="{D4D9D79B-68BB-4A97-9ED5-57DCAB440B8F}"/>
          </ac:spMkLst>
        </pc:spChg>
        <pc:spChg chg="mod">
          <ac:chgData name="Caroline Prodger" userId="e4ef2e75-b60b-401b-8ebe-291bdcf405f4" providerId="ADAL" clId="{CEC663CE-321E-4546-9BC1-FB019F7FD524}" dt="2022-07-18T11:34:34.675" v="22" actId="20577"/>
          <ac:spMkLst>
            <pc:docMk/>
            <pc:sldMk cId="446597877" sldId="375"/>
            <ac:spMk id="9" creationId="{15A889FA-59DA-44E3-85B8-21681D25AFAF}"/>
          </ac:spMkLst>
        </pc:spChg>
        <pc:picChg chg="del">
          <ac:chgData name="Caroline Prodger" userId="e4ef2e75-b60b-401b-8ebe-291bdcf405f4" providerId="ADAL" clId="{CEC663CE-321E-4546-9BC1-FB019F7FD524}" dt="2022-07-18T11:34:24.828" v="7" actId="478"/>
          <ac:picMkLst>
            <pc:docMk/>
            <pc:sldMk cId="446597877" sldId="375"/>
            <ac:picMk id="3" creationId="{6D995BC0-258C-52C4-7751-FDBEBF2ED638}"/>
          </ac:picMkLst>
        </pc:picChg>
        <pc:picChg chg="add mod">
          <ac:chgData name="Caroline Prodger" userId="e4ef2e75-b60b-401b-8ebe-291bdcf405f4" providerId="ADAL" clId="{CEC663CE-321E-4546-9BC1-FB019F7FD524}" dt="2022-07-18T11:35:05.008" v="27" actId="14100"/>
          <ac:picMkLst>
            <pc:docMk/>
            <pc:sldMk cId="446597877" sldId="375"/>
            <ac:picMk id="4" creationId="{F0AFFFE8-EE06-C6AF-2B7C-CF2AC1C33F20}"/>
          </ac:picMkLst>
        </pc:picChg>
      </pc:sldChg>
    </pc:docChg>
  </pc:docChgLst>
  <pc:docChgLst>
    <pc:chgData name="Susannah Fountain" userId="fd1ec9cd91ca0571" providerId="LiveId" clId="{05C224F8-7FCC-43DB-86B0-1E5C9E167665}"/>
    <pc:docChg chg="custSel modSld">
      <pc:chgData name="Susannah Fountain" userId="fd1ec9cd91ca0571" providerId="LiveId" clId="{05C224F8-7FCC-43DB-86B0-1E5C9E167665}" dt="2022-07-04T11:15:22.327" v="22" actId="400"/>
      <pc:docMkLst>
        <pc:docMk/>
      </pc:docMkLst>
      <pc:sldChg chg="modSp mod">
        <pc:chgData name="Susannah Fountain" userId="fd1ec9cd91ca0571" providerId="LiveId" clId="{05C224F8-7FCC-43DB-86B0-1E5C9E167665}" dt="2022-07-01T19:21:32.194" v="0" actId="14100"/>
        <pc:sldMkLst>
          <pc:docMk/>
          <pc:sldMk cId="670929600" sldId="342"/>
        </pc:sldMkLst>
        <pc:spChg chg="mod">
          <ac:chgData name="Susannah Fountain" userId="fd1ec9cd91ca0571" providerId="LiveId" clId="{05C224F8-7FCC-43DB-86B0-1E5C9E167665}" dt="2022-07-01T19:21:32.194" v="0" actId="14100"/>
          <ac:spMkLst>
            <pc:docMk/>
            <pc:sldMk cId="670929600" sldId="342"/>
            <ac:spMk id="2053" creationId="{00000000-0000-0000-0000-000000000000}"/>
          </ac:spMkLst>
        </pc:spChg>
      </pc:sldChg>
      <pc:sldChg chg="modSp mod">
        <pc:chgData name="Susannah Fountain" userId="fd1ec9cd91ca0571" providerId="LiveId" clId="{05C224F8-7FCC-43DB-86B0-1E5C9E167665}" dt="2022-07-01T19:21:58.740" v="1" actId="20577"/>
        <pc:sldMkLst>
          <pc:docMk/>
          <pc:sldMk cId="246462870" sldId="354"/>
        </pc:sldMkLst>
        <pc:spChg chg="mod">
          <ac:chgData name="Susannah Fountain" userId="fd1ec9cd91ca0571" providerId="LiveId" clId="{05C224F8-7FCC-43DB-86B0-1E5C9E167665}" dt="2022-07-01T19:21:58.740" v="1" actId="20577"/>
          <ac:spMkLst>
            <pc:docMk/>
            <pc:sldMk cId="246462870" sldId="354"/>
            <ac:spMk id="8" creationId="{25FD3833-C8AB-45A7-A074-5604C049E67F}"/>
          </ac:spMkLst>
        </pc:spChg>
      </pc:sldChg>
      <pc:sldChg chg="modSp mod">
        <pc:chgData name="Susannah Fountain" userId="fd1ec9cd91ca0571" providerId="LiveId" clId="{05C224F8-7FCC-43DB-86B0-1E5C9E167665}" dt="2022-07-01T19:23:13.198" v="11" actId="6549"/>
        <pc:sldMkLst>
          <pc:docMk/>
          <pc:sldMk cId="2035448626" sldId="356"/>
        </pc:sldMkLst>
        <pc:spChg chg="mod">
          <ac:chgData name="Susannah Fountain" userId="fd1ec9cd91ca0571" providerId="LiveId" clId="{05C224F8-7FCC-43DB-86B0-1E5C9E167665}" dt="2022-07-01T19:23:13.198" v="11" actId="6549"/>
          <ac:spMkLst>
            <pc:docMk/>
            <pc:sldMk cId="2035448626" sldId="356"/>
            <ac:spMk id="9" creationId="{DDC748CA-2330-47BB-8436-F9DA84B85006}"/>
          </ac:spMkLst>
        </pc:spChg>
      </pc:sldChg>
      <pc:sldChg chg="modSp mod modNotesTx">
        <pc:chgData name="Susannah Fountain" userId="fd1ec9cd91ca0571" providerId="LiveId" clId="{05C224F8-7FCC-43DB-86B0-1E5C9E167665}" dt="2022-07-04T11:15:22.327" v="22" actId="400"/>
        <pc:sldMkLst>
          <pc:docMk/>
          <pc:sldMk cId="3944463832" sldId="357"/>
        </pc:sldMkLst>
        <pc:spChg chg="mod">
          <ac:chgData name="Susannah Fountain" userId="fd1ec9cd91ca0571" providerId="LiveId" clId="{05C224F8-7FCC-43DB-86B0-1E5C9E167665}" dt="2022-07-01T19:23:23.846" v="12" actId="14100"/>
          <ac:spMkLst>
            <pc:docMk/>
            <pc:sldMk cId="3944463832" sldId="357"/>
            <ac:spMk id="9" creationId="{DDC748CA-2330-47BB-8436-F9DA84B85006}"/>
          </ac:spMkLst>
        </pc:spChg>
      </pc:sldChg>
      <pc:sldChg chg="modSp mod addCm modCm">
        <pc:chgData name="Susannah Fountain" userId="fd1ec9cd91ca0571" providerId="LiveId" clId="{05C224F8-7FCC-43DB-86B0-1E5C9E167665}" dt="2022-07-04T11:12:43.635" v="21"/>
        <pc:sldMkLst>
          <pc:docMk/>
          <pc:sldMk cId="1588229337" sldId="358"/>
        </pc:sldMkLst>
        <pc:spChg chg="mod">
          <ac:chgData name="Susannah Fountain" userId="fd1ec9cd91ca0571" providerId="LiveId" clId="{05C224F8-7FCC-43DB-86B0-1E5C9E167665}" dt="2022-07-01T19:24:20.329" v="14" actId="6549"/>
          <ac:spMkLst>
            <pc:docMk/>
            <pc:sldMk cId="1588229337" sldId="358"/>
            <ac:spMk id="8" creationId="{0B918298-F2A2-4747-B3D3-CF49EDCB0087}"/>
          </ac:spMkLst>
        </pc:spChg>
      </pc:sldChg>
      <pc:sldChg chg="modSp mod">
        <pc:chgData name="Susannah Fountain" userId="fd1ec9cd91ca0571" providerId="LiveId" clId="{05C224F8-7FCC-43DB-86B0-1E5C9E167665}" dt="2022-07-01T19:28:22.628" v="20" actId="20577"/>
        <pc:sldMkLst>
          <pc:docMk/>
          <pc:sldMk cId="1410187689" sldId="359"/>
        </pc:sldMkLst>
        <pc:spChg chg="mod">
          <ac:chgData name="Susannah Fountain" userId="fd1ec9cd91ca0571" providerId="LiveId" clId="{05C224F8-7FCC-43DB-86B0-1E5C9E167665}" dt="2022-07-01T19:28:22.628" v="20" actId="20577"/>
          <ac:spMkLst>
            <pc:docMk/>
            <pc:sldMk cId="1410187689" sldId="359"/>
            <ac:spMk id="9" creationId="{DDC748CA-2330-47BB-8436-F9DA84B85006}"/>
          </ac:spMkLst>
        </pc:spChg>
      </pc:sldChg>
      <pc:sldChg chg="modSp mod">
        <pc:chgData name="Susannah Fountain" userId="fd1ec9cd91ca0571" providerId="LiveId" clId="{05C224F8-7FCC-43DB-86B0-1E5C9E167665}" dt="2022-07-01T19:27:36.850" v="18" actId="20577"/>
        <pc:sldMkLst>
          <pc:docMk/>
          <pc:sldMk cId="4057769410" sldId="360"/>
        </pc:sldMkLst>
        <pc:spChg chg="mod">
          <ac:chgData name="Susannah Fountain" userId="fd1ec9cd91ca0571" providerId="LiveId" clId="{05C224F8-7FCC-43DB-86B0-1E5C9E167665}" dt="2022-07-01T19:27:36.850" v="18" actId="20577"/>
          <ac:spMkLst>
            <pc:docMk/>
            <pc:sldMk cId="4057769410" sldId="360"/>
            <ac:spMk id="9" creationId="{DDC748CA-2330-47BB-8436-F9DA84B85006}"/>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6332"/>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50443" y="0"/>
            <a:ext cx="2945659" cy="496332"/>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11/12/2025</a:t>
            </a:fld>
            <a:endParaRPr lang="en-US" dirty="0"/>
          </a:p>
        </p:txBody>
      </p:sp>
      <p:sp>
        <p:nvSpPr>
          <p:cNvPr id="4" name="Footer Placeholder 3"/>
          <p:cNvSpPr>
            <a:spLocks noGrp="1"/>
          </p:cNvSpPr>
          <p:nvPr>
            <p:ph type="ftr" sz="quarter" idx="2"/>
          </p:nvPr>
        </p:nvSpPr>
        <p:spPr>
          <a:xfrm>
            <a:off x="0" y="9428583"/>
            <a:ext cx="2945659" cy="496332"/>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50443" y="9428583"/>
            <a:ext cx="2945659" cy="496332"/>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45659" cy="49633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50443" y="0"/>
            <a:ext cx="2945659" cy="49633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917575" y="744538"/>
            <a:ext cx="4962525" cy="3722687"/>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79768" y="4715153"/>
            <a:ext cx="5438140" cy="4466987"/>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9428583"/>
            <a:ext cx="2945659" cy="49633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50443" y="9428583"/>
            <a:ext cx="2945659" cy="49633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a:t>
            </a:fld>
            <a:endParaRPr lang="en-GB" dirty="0"/>
          </a:p>
        </p:txBody>
      </p:sp>
    </p:spTree>
    <p:extLst>
      <p:ext uri="{BB962C8B-B14F-4D97-AF65-F5344CB8AC3E}">
        <p14:creationId xmlns:p14="http://schemas.microsoft.com/office/powerpoint/2010/main" val="40055438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a:t>
            </a:fld>
            <a:endParaRPr lang="en-GB" dirty="0"/>
          </a:p>
        </p:txBody>
      </p:sp>
    </p:spTree>
    <p:extLst>
      <p:ext uri="{BB962C8B-B14F-4D97-AF65-F5344CB8AC3E}">
        <p14:creationId xmlns:p14="http://schemas.microsoft.com/office/powerpoint/2010/main" val="299139473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strike="sngStrike"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3</a:t>
            </a:fld>
            <a:endParaRPr lang="en-GB" dirty="0"/>
          </a:p>
        </p:txBody>
      </p:sp>
    </p:spTree>
    <p:extLst>
      <p:ext uri="{BB962C8B-B14F-4D97-AF65-F5344CB8AC3E}">
        <p14:creationId xmlns:p14="http://schemas.microsoft.com/office/powerpoint/2010/main" val="12472130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5</a:t>
            </a:fld>
            <a:endParaRPr lang="en-GB" dirty="0"/>
          </a:p>
        </p:txBody>
      </p:sp>
    </p:spTree>
    <p:extLst>
      <p:ext uri="{BB962C8B-B14F-4D97-AF65-F5344CB8AC3E}">
        <p14:creationId xmlns:p14="http://schemas.microsoft.com/office/powerpoint/2010/main" val="80827991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Image source: Getty Images: andresr: 1306235479</a:t>
            </a:r>
          </a:p>
        </p:txBody>
      </p:sp>
      <p:sp>
        <p:nvSpPr>
          <p:cNvPr id="4" name="Slide Number Placeholder 3"/>
          <p:cNvSpPr>
            <a:spLocks noGrp="1"/>
          </p:cNvSpPr>
          <p:nvPr>
            <p:ph type="sldNum" sz="quarter" idx="5"/>
          </p:nvPr>
        </p:nvSpPr>
        <p:spPr/>
        <p:txBody>
          <a:bodyPr/>
          <a:lstStyle/>
          <a:p>
            <a:fld id="{1D847933-502B-D146-9428-3DDD196AD935}" type="slidenum">
              <a:rPr lang="en-GB" smtClean="0"/>
              <a:pPr/>
              <a:t>6</a:t>
            </a:fld>
            <a:endParaRPr lang="en-GB" dirty="0"/>
          </a:p>
        </p:txBody>
      </p:sp>
    </p:spTree>
    <p:extLst>
      <p:ext uri="{BB962C8B-B14F-4D97-AF65-F5344CB8AC3E}">
        <p14:creationId xmlns:p14="http://schemas.microsoft.com/office/powerpoint/2010/main" val="388618313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Image source: Getty Images: imagininma: 1254837834</a:t>
            </a:r>
          </a:p>
        </p:txBody>
      </p:sp>
      <p:sp>
        <p:nvSpPr>
          <p:cNvPr id="4" name="Slide Number Placeholder 3"/>
          <p:cNvSpPr>
            <a:spLocks noGrp="1"/>
          </p:cNvSpPr>
          <p:nvPr>
            <p:ph type="sldNum" sz="quarter" idx="5"/>
          </p:nvPr>
        </p:nvSpPr>
        <p:spPr/>
        <p:txBody>
          <a:bodyPr/>
          <a:lstStyle/>
          <a:p>
            <a:fld id="{1D847933-502B-D146-9428-3DDD196AD935}" type="slidenum">
              <a:rPr lang="en-GB" smtClean="0"/>
              <a:pPr/>
              <a:t>7</a:t>
            </a:fld>
            <a:endParaRPr lang="en-GB" dirty="0"/>
          </a:p>
        </p:txBody>
      </p:sp>
    </p:spTree>
    <p:extLst>
      <p:ext uri="{BB962C8B-B14F-4D97-AF65-F5344CB8AC3E}">
        <p14:creationId xmlns:p14="http://schemas.microsoft.com/office/powerpoint/2010/main" val="283633578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8</a:t>
            </a:fld>
            <a:endParaRPr lang="en-GB" dirty="0"/>
          </a:p>
        </p:txBody>
      </p:sp>
    </p:spTree>
    <p:extLst>
      <p:ext uri="{BB962C8B-B14F-4D97-AF65-F5344CB8AC3E}">
        <p14:creationId xmlns:p14="http://schemas.microsoft.com/office/powerpoint/2010/main" val="127614393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a:t>Click to edit Master title style</a:t>
            </a:r>
            <a:endParaRPr lang="en-GB"/>
          </a:p>
        </p:txBody>
      </p:sp>
      <p:sp>
        <p:nvSpPr>
          <p:cNvPr id="5" name="Content Placeholder 4"/>
          <p:cNvSpPr>
            <a:spLocks noGrp="1"/>
          </p:cNvSpPr>
          <p:nvPr>
            <p:ph sz="quarter" idx="10"/>
          </p:nvPr>
        </p:nvSpPr>
        <p:spPr>
          <a:xfrm>
            <a:off x="457200" y="1512000"/>
            <a:ext cx="8229600" cy="42480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3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a:t>Click to edit Master title style</a:t>
            </a:r>
            <a:endParaRPr lang="en-GB"/>
          </a:p>
        </p:txBody>
      </p:sp>
      <p:sp>
        <p:nvSpPr>
          <p:cNvPr id="5" name="Content Placeholder 4"/>
          <p:cNvSpPr>
            <a:spLocks noGrp="1"/>
          </p:cNvSpPr>
          <p:nvPr>
            <p:ph sz="quarter" idx="10"/>
          </p:nvPr>
        </p:nvSpPr>
        <p:spPr>
          <a:xfrm>
            <a:off x="457200" y="1512000"/>
            <a:ext cx="8229600" cy="42480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175344028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jpeg"/><Relationship Id="rId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9</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title style</a:t>
            </a:r>
            <a:endParaRPr lang="en-US"/>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a:p>
            <a:pPr lvl="4"/>
            <a:endParaRPr lang="en-GB"/>
          </a:p>
        </p:txBody>
      </p:sp>
      <p:pic>
        <p:nvPicPr>
          <p:cNvPr id="13" name="Picture 12">
            <a:extLst>
              <a:ext uri="{FF2B5EF4-FFF2-40B4-BE49-F238E27FC236}">
                <a16:creationId xmlns:a16="http://schemas.microsoft.com/office/drawing/2014/main" id="{54C8F537-6DBE-534E-B9F5-B8C14A123E71}"/>
              </a:ext>
            </a:extLst>
          </p:cNvPr>
          <p:cNvPicPr>
            <a:picLocks noChangeAspect="1"/>
          </p:cNvPicPr>
          <p:nvPr userDrawn="1"/>
        </p:nvPicPr>
        <p:blipFill>
          <a:blip r:embed="rId4"/>
          <a:srcRect/>
          <a:stretch/>
        </p:blipFill>
        <p:spPr>
          <a:xfrm>
            <a:off x="7387989" y="5918332"/>
            <a:ext cx="1260031" cy="4033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Engineering and Manufacturing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Engineering Common Core Content</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5"/>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555776" y="5943550"/>
            <a:ext cx="4572000" cy="510011"/>
          </a:xfrm>
          <a:prstGeom prst="rect">
            <a:avLst/>
          </a:prstGeom>
          <a:noFill/>
        </p:spPr>
        <p:txBody>
          <a:bodyPr wrap="square">
            <a:spAutoFit/>
          </a:bodyPr>
          <a:lstStyle/>
          <a:p>
            <a:pPr algn="ctr">
              <a:lnSpc>
                <a:spcPts val="1300"/>
              </a:lnSpc>
              <a:spcBef>
                <a:spcPts val="400"/>
              </a:spcBef>
              <a:spcAft>
                <a:spcPts val="400"/>
              </a:spcAft>
            </a:pPr>
            <a:r>
              <a:rPr lang="en-GB" sz="800">
                <a:effectLst/>
                <a:latin typeface="Arial" panose="020B0604020202020204" pitchFamily="34" charset="0"/>
                <a:ea typeface="Cambria" panose="02040503050406030204" pitchFamily="18" charset="0"/>
                <a:cs typeface="Times New Roman" panose="02020603050405020304" pitchFamily="18" charset="0"/>
              </a:rPr>
              <a:t>© City &amp; Guilds Limited. </a:t>
            </a:r>
            <a:r>
              <a:rPr lang="en-GB" sz="800" dirty="0">
                <a:effectLst/>
                <a:latin typeface="Arial" panose="020B0604020202020204" pitchFamily="34" charset="0"/>
                <a:ea typeface="Cambria" panose="02040503050406030204" pitchFamily="18" charset="0"/>
                <a:cs typeface="Times New Roman" panose="02020603050405020304" pitchFamily="18" charset="0"/>
              </a:rPr>
              <a:t>All rights reserved.</a:t>
            </a:r>
            <a:endParaRPr lang="en-GB" sz="1800" dirty="0">
              <a:effectLst/>
              <a:latin typeface="Calibri" panose="020F0502020204030204" pitchFamily="34" charset="0"/>
              <a:ea typeface="Calibri" panose="020F0502020204030204" pitchFamily="34" charset="0"/>
            </a:endParaRPr>
          </a:p>
          <a:p>
            <a:pPr algn="ctr">
              <a:lnSpc>
                <a:spcPts val="1300"/>
              </a:lnSpc>
              <a:spcBef>
                <a:spcPts val="400"/>
              </a:spcBef>
              <a:spcAft>
                <a:spcPts val="400"/>
              </a:spcAft>
            </a:pPr>
            <a:endParaRPr lang="en-GB" sz="800" dirty="0">
              <a:effectLst/>
              <a:latin typeface="Arial" panose="020B0604020202020204" pitchFamily="34" charset="0"/>
              <a:ea typeface="Cambria" panose="02040503050406030204" pitchFamily="18" charset="0"/>
              <a:cs typeface="Times New Roman" panose="02020603050405020304" pitchFamily="18" charset="0"/>
            </a:endParaRPr>
          </a:p>
        </p:txBody>
      </p:sp>
    </p:spTree>
  </p:cSld>
  <p:clrMap bg1="lt1" tx1="dk1" bg2="lt2" tx2="dk2" accent1="accent1" accent2="accent2" accent3="accent3" accent4="accent4" accent5="accent5" accent6="accent6" hlink="hlink" folHlink="folHlink"/>
  <p:sldLayoutIdLst>
    <p:sldLayoutId id="2147483652" r:id="rId1"/>
    <p:sldLayoutId id="2147483653" r:id="rId2"/>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1257205"/>
            <a:ext cx="8001000" cy="738664"/>
          </a:xfrm>
          <a:prstGeom prst="rect">
            <a:avLst/>
          </a:prstGeom>
          <a:noFill/>
          <a:ln w="9525">
            <a:noFill/>
            <a:miter lim="800000"/>
            <a:headEnd/>
            <a:tailEnd/>
          </a:ln>
        </p:spPr>
        <p:txBody>
          <a:bodyPr wrap="square" lIns="0" tIns="0" rIns="0" bIns="0">
            <a:prstTxWarp prst="textNoShape">
              <a:avLst/>
            </a:prstTxWarp>
            <a:noAutofit/>
          </a:bodyPr>
          <a:lstStyle/>
          <a:p>
            <a:r>
              <a:rPr lang="en-GB" sz="2400" b="1" dirty="0"/>
              <a:t>2. Engineering and manufacturing past, present and future</a:t>
            </a:r>
          </a:p>
          <a:p>
            <a:endParaRPr lang="en-GB" sz="2400" b="1" dirty="0"/>
          </a:p>
          <a:p>
            <a:r>
              <a:rPr lang="en-GB" sz="2400" b="1" dirty="0"/>
              <a:t>2.3 Areas of innovation and emerging trends in engineering</a:t>
            </a:r>
          </a:p>
        </p:txBody>
      </p:sp>
      <p:sp>
        <p:nvSpPr>
          <p:cNvPr id="2053" name="Rectangle 15"/>
          <p:cNvSpPr>
            <a:spLocks noGrp="1" noChangeArrowheads="1"/>
          </p:cNvSpPr>
          <p:nvPr>
            <p:ph type="title"/>
          </p:nvPr>
        </p:nvSpPr>
        <p:spPr>
          <a:xfrm>
            <a:off x="457200" y="3428999"/>
            <a:ext cx="8153400" cy="2252491"/>
          </a:xfrm>
        </p:spPr>
        <p:txBody>
          <a:bodyPr anchor="t"/>
          <a:lstStyle/>
          <a:p>
            <a:pPr eaLnBrk="1" hangingPunct="1"/>
            <a:r>
              <a:rPr lang="en-GB" dirty="0">
                <a:ea typeface="ＭＳ Ｐゴシック" pitchFamily="-105" charset="-128"/>
                <a:cs typeface="ＭＳ Ｐゴシック" pitchFamily="-105" charset="-128"/>
              </a:rPr>
              <a:t>PowerPoint 7: H</a:t>
            </a:r>
            <a:r>
              <a:rPr lang="en-GB" dirty="0">
                <a:ea typeface="ＭＳ Ｐゴシック" pitchFamily="-105" charset="-128"/>
              </a:rPr>
              <a:t>ybrid technologies and cyber-physical systems</a:t>
            </a:r>
            <a:br>
              <a:rPr lang="en-GB" sz="1800" dirty="0">
                <a:effectLst/>
                <a:latin typeface="Calibri" panose="020F0502020204030204" pitchFamily="34" charset="0"/>
                <a:ea typeface="Calibri" panose="020F0502020204030204" pitchFamily="34" charset="0"/>
                <a:cs typeface="Times New Roman" panose="02020603050405020304" pitchFamily="18" charset="0"/>
              </a:rPr>
            </a:br>
            <a:endParaRPr lang="en-GB" dirty="0">
              <a:ea typeface="ＭＳ Ｐゴシック" pitchFamily="-105" charset="-128"/>
            </a:endParaRPr>
          </a:p>
        </p:txBody>
      </p:sp>
    </p:spTree>
    <p:extLst>
      <p:ext uri="{BB962C8B-B14F-4D97-AF65-F5344CB8AC3E}">
        <p14:creationId xmlns:p14="http://schemas.microsoft.com/office/powerpoint/2010/main" val="67092960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7" name="Title 1">
            <a:extLst>
              <a:ext uri="{FF2B5EF4-FFF2-40B4-BE49-F238E27FC236}">
                <a16:creationId xmlns:a16="http://schemas.microsoft.com/office/drawing/2014/main" id="{D4D9D79B-68BB-4A97-9ED5-57DCAB440B8F}"/>
              </a:ext>
            </a:extLst>
          </p:cNvPr>
          <p:cNvSpPr>
            <a:spLocks noGrp="1"/>
          </p:cNvSpPr>
          <p:nvPr>
            <p:ph type="title"/>
          </p:nvPr>
        </p:nvSpPr>
        <p:spPr>
          <a:xfrm>
            <a:off x="457200" y="1008000"/>
            <a:ext cx="8229600" cy="382588"/>
          </a:xfrm>
        </p:spPr>
        <p:txBody>
          <a:bodyPr/>
          <a:lstStyle/>
          <a:p>
            <a:r>
              <a:rPr lang="en-GB" dirty="0">
                <a:ea typeface="ＭＳ Ｐゴシック" pitchFamily="-105" charset="-128"/>
                <a:cs typeface="ＭＳ Ｐゴシック" pitchFamily="-105" charset="-128"/>
              </a:rPr>
              <a:t>Objectives</a:t>
            </a:r>
            <a:endParaRPr lang="en-US" dirty="0">
              <a:ea typeface="ＭＳ Ｐゴシック" pitchFamily="-105" charset="-128"/>
              <a:cs typeface="ＭＳ Ｐゴシック" pitchFamily="-105" charset="-128"/>
            </a:endParaRPr>
          </a:p>
        </p:txBody>
      </p:sp>
      <p:sp>
        <p:nvSpPr>
          <p:cNvPr id="8" name="Content Placeholder 2">
            <a:extLst>
              <a:ext uri="{FF2B5EF4-FFF2-40B4-BE49-F238E27FC236}">
                <a16:creationId xmlns:a16="http://schemas.microsoft.com/office/drawing/2014/main" id="{25FD3833-C8AB-45A7-A074-5604C049E67F}"/>
              </a:ext>
            </a:extLst>
          </p:cNvPr>
          <p:cNvSpPr>
            <a:spLocks noGrp="1"/>
          </p:cNvSpPr>
          <p:nvPr>
            <p:ph sz="quarter" idx="10"/>
          </p:nvPr>
        </p:nvSpPr>
        <p:spPr>
          <a:xfrm>
            <a:off x="457200" y="1512000"/>
            <a:ext cx="8014138" cy="4248000"/>
          </a:xfrm>
        </p:spPr>
        <p:txBody>
          <a:bodyPr/>
          <a:lstStyle/>
          <a:p>
            <a:pPr marL="0" indent="0"/>
            <a:r>
              <a:rPr lang="en-GB" dirty="0">
                <a:ea typeface="ＭＳ Ｐゴシック" pitchFamily="-105" charset="-128"/>
                <a:cs typeface="ＭＳ Ｐゴシック" pitchFamily="-105" charset="-128"/>
              </a:rPr>
              <a:t>By the end of this session, learners should be able to:</a:t>
            </a:r>
          </a:p>
          <a:p>
            <a:pPr marL="216000" lvl="0" indent="-216000">
              <a:spcBef>
                <a:spcPts val="500"/>
              </a:spcBef>
              <a:spcAft>
                <a:spcPts val="500"/>
              </a:spcAft>
              <a:buClr>
                <a:srgbClr val="0077E3"/>
              </a:buClr>
              <a:buSzPct val="100000"/>
              <a:buFont typeface="Arial" panose="020B0604020202020204" pitchFamily="34" charset="0"/>
              <a:buChar char="•"/>
              <a:tabLst>
                <a:tab pos="177165" algn="l"/>
              </a:tabLst>
            </a:pPr>
            <a:r>
              <a:rPr lang="en-GB" dirty="0">
                <a:ea typeface="ＭＳ Ｐゴシック" pitchFamily="-105" charset="-128"/>
              </a:rPr>
              <a:t>describe how innovation and emerging engineering trends are evolving in terms of hybrid technologies, cyber-physical systems, the internet of things and cloud computing.</a:t>
            </a:r>
            <a:br>
              <a:rPr lang="en-GB" sz="1600" dirty="0">
                <a:effectLst/>
                <a:latin typeface="Calibri" panose="020F0502020204030204" pitchFamily="34" charset="0"/>
                <a:ea typeface="Calibri" panose="020F0502020204030204" pitchFamily="34" charset="0"/>
                <a:cs typeface="Times New Roman" panose="02020603050405020304" pitchFamily="18" charset="0"/>
              </a:rPr>
            </a:br>
            <a:endParaRPr lang="en-US" dirty="0">
              <a:ea typeface="ＭＳ Ｐゴシック" pitchFamily="-105" charset="-128"/>
            </a:endParaRPr>
          </a:p>
        </p:txBody>
      </p:sp>
      <p:pic>
        <p:nvPicPr>
          <p:cNvPr id="3" name="Picture 2">
            <a:extLst>
              <a:ext uri="{FF2B5EF4-FFF2-40B4-BE49-F238E27FC236}">
                <a16:creationId xmlns:a16="http://schemas.microsoft.com/office/drawing/2014/main" id="{81AA8EF4-3E91-385F-7F0A-ECA978C69CE4}"/>
              </a:ext>
            </a:extLst>
          </p:cNvPr>
          <p:cNvPicPr>
            <a:picLocks noChangeAspect="1"/>
          </p:cNvPicPr>
          <p:nvPr/>
        </p:nvPicPr>
        <p:blipFill>
          <a:blip r:embed="rId3"/>
          <a:stretch>
            <a:fillRect/>
          </a:stretch>
        </p:blipFill>
        <p:spPr>
          <a:xfrm>
            <a:off x="2167830" y="3177265"/>
            <a:ext cx="4808339" cy="2704147"/>
          </a:xfrm>
          <a:prstGeom prst="rect">
            <a:avLst/>
          </a:prstGeom>
        </p:spPr>
      </p:pic>
    </p:spTree>
    <p:extLst>
      <p:ext uri="{BB962C8B-B14F-4D97-AF65-F5344CB8AC3E}">
        <p14:creationId xmlns:p14="http://schemas.microsoft.com/office/powerpoint/2010/main" val="24646287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0B918298-F2A2-4747-B3D3-CF49EDCB0087}"/>
              </a:ext>
            </a:extLst>
          </p:cNvPr>
          <p:cNvSpPr>
            <a:spLocks noGrp="1"/>
          </p:cNvSpPr>
          <p:nvPr>
            <p:ph type="title"/>
          </p:nvPr>
        </p:nvSpPr>
        <p:spPr>
          <a:xfrm>
            <a:off x="457200" y="1008000"/>
            <a:ext cx="8229600" cy="382588"/>
          </a:xfrm>
        </p:spPr>
        <p:txBody>
          <a:bodyPr/>
          <a:lstStyle/>
          <a:p>
            <a:r>
              <a:rPr lang="en-US" dirty="0">
                <a:ea typeface="ＭＳ Ｐゴシック" pitchFamily="-105" charset="-128"/>
                <a:cs typeface="ＭＳ Ｐゴシック" pitchFamily="-105" charset="-128"/>
              </a:rPr>
              <a:t>Hybrid technologies</a:t>
            </a:r>
          </a:p>
        </p:txBody>
      </p:sp>
      <p:sp>
        <p:nvSpPr>
          <p:cNvPr id="9" name="Content Placeholder 2">
            <a:extLst>
              <a:ext uri="{FF2B5EF4-FFF2-40B4-BE49-F238E27FC236}">
                <a16:creationId xmlns:a16="http://schemas.microsoft.com/office/drawing/2014/main" id="{DDC748CA-2330-47BB-8436-F9DA84B85006}"/>
              </a:ext>
            </a:extLst>
          </p:cNvPr>
          <p:cNvSpPr>
            <a:spLocks noGrp="1"/>
          </p:cNvSpPr>
          <p:nvPr>
            <p:ph sz="quarter" idx="10"/>
          </p:nvPr>
        </p:nvSpPr>
        <p:spPr>
          <a:xfrm>
            <a:off x="457200" y="1538478"/>
            <a:ext cx="8290873" cy="4164033"/>
          </a:xfrm>
        </p:spPr>
        <p:txBody>
          <a:bodyPr/>
          <a:lstStyle/>
          <a:p>
            <a:pPr>
              <a:defRPr/>
            </a:pPr>
            <a:r>
              <a:rPr lang="en-GB" b="1" dirty="0">
                <a:ea typeface="ＭＳ Ｐゴシック" pitchFamily="-105" charset="-128"/>
              </a:rPr>
              <a:t>Hybrid technology</a:t>
            </a:r>
            <a:r>
              <a:rPr lang="en-GB" dirty="0">
                <a:ea typeface="ＭＳ Ｐゴシック" pitchFamily="-105" charset="-128"/>
              </a:rPr>
              <a:t> systems combine two or more technologies with the aim of achieving more efficient systems. </a:t>
            </a:r>
          </a:p>
          <a:p>
            <a:pPr>
              <a:buClr>
                <a:srgbClr val="0077E3"/>
              </a:buClr>
              <a:defRPr/>
            </a:pPr>
            <a:r>
              <a:rPr lang="en-GB" dirty="0">
                <a:ea typeface="ＭＳ Ｐゴシック" pitchFamily="-105" charset="-128"/>
              </a:rPr>
              <a:t>Possible combinations are: </a:t>
            </a:r>
          </a:p>
          <a:p>
            <a:pPr marL="342900" indent="-342900">
              <a:buClr>
                <a:srgbClr val="0077E3"/>
              </a:buClr>
              <a:buFont typeface="Arial" panose="020B0604020202020204" pitchFamily="34" charset="0"/>
              <a:buChar char="•"/>
              <a:defRPr/>
            </a:pPr>
            <a:r>
              <a:rPr lang="en-GB" b="1" dirty="0">
                <a:ea typeface="ＭＳ Ｐゴシック" pitchFamily="-105" charset="-128"/>
              </a:rPr>
              <a:t>wind/solar</a:t>
            </a:r>
            <a:r>
              <a:rPr lang="en-GB" dirty="0">
                <a:ea typeface="ＭＳ Ｐゴシック" pitchFamily="-105" charset="-128"/>
              </a:rPr>
              <a:t> </a:t>
            </a:r>
            <a:r>
              <a:rPr lang="en-GB" b="1" dirty="0">
                <a:ea typeface="ＭＳ Ｐゴシック" pitchFamily="-105" charset="-128"/>
              </a:rPr>
              <a:t>photovoltaic (PV)</a:t>
            </a:r>
            <a:r>
              <a:rPr lang="en-GB" dirty="0">
                <a:ea typeface="ＭＳ Ｐゴシック" pitchFamily="-105" charset="-128"/>
              </a:rPr>
              <a:t> hybrid systems</a:t>
            </a:r>
          </a:p>
          <a:p>
            <a:pPr marL="342900" indent="-342900">
              <a:buClr>
                <a:srgbClr val="0077E3"/>
              </a:buClr>
              <a:buFont typeface="Arial" panose="020B0604020202020204" pitchFamily="34" charset="0"/>
              <a:buChar char="•"/>
              <a:defRPr/>
            </a:pPr>
            <a:r>
              <a:rPr lang="en-GB" b="1" dirty="0">
                <a:ea typeface="ＭＳ Ｐゴシック" pitchFamily="-105" charset="-128"/>
              </a:rPr>
              <a:t>wind/diese</a:t>
            </a:r>
            <a:r>
              <a:rPr lang="en-GB" dirty="0">
                <a:ea typeface="ＭＳ Ｐゴシック" pitchFamily="-105" charset="-128"/>
              </a:rPr>
              <a:t>l hybrid systems</a:t>
            </a:r>
          </a:p>
          <a:p>
            <a:pPr marL="342900" indent="-342900">
              <a:buClr>
                <a:srgbClr val="0077E3"/>
              </a:buClr>
              <a:buFont typeface="Arial" panose="020B0604020202020204" pitchFamily="34" charset="0"/>
              <a:buChar char="•"/>
              <a:defRPr/>
            </a:pPr>
            <a:r>
              <a:rPr lang="en-GB" b="1" dirty="0">
                <a:ea typeface="ＭＳ Ｐゴシック" pitchFamily="-105" charset="-128"/>
              </a:rPr>
              <a:t>fuel cell/gas</a:t>
            </a:r>
            <a:r>
              <a:rPr lang="en-GB" dirty="0">
                <a:ea typeface="ＭＳ Ｐゴシック" pitchFamily="-105" charset="-128"/>
              </a:rPr>
              <a:t> </a:t>
            </a:r>
            <a:r>
              <a:rPr lang="en-GB" b="1" dirty="0">
                <a:ea typeface="ＭＳ Ｐゴシック" pitchFamily="-105" charset="-128"/>
              </a:rPr>
              <a:t>turbine</a:t>
            </a:r>
            <a:r>
              <a:rPr lang="en-GB" dirty="0">
                <a:ea typeface="ＭＳ Ｐゴシック" pitchFamily="-105" charset="-128"/>
              </a:rPr>
              <a:t> hybrid systems</a:t>
            </a:r>
          </a:p>
          <a:p>
            <a:pPr marL="342900" indent="-342900">
              <a:buClr>
                <a:srgbClr val="0077E3"/>
              </a:buClr>
              <a:buFont typeface="Arial" panose="020B0604020202020204" pitchFamily="34" charset="0"/>
              <a:buChar char="•"/>
              <a:defRPr/>
            </a:pPr>
            <a:r>
              <a:rPr lang="en-GB" b="1" dirty="0">
                <a:ea typeface="ＭＳ Ｐゴシック" pitchFamily="-105" charset="-128"/>
              </a:rPr>
              <a:t>wind/fuel cell </a:t>
            </a:r>
            <a:r>
              <a:rPr lang="en-GB" dirty="0">
                <a:ea typeface="ＭＳ Ｐゴシック" pitchFamily="-105" charset="-128"/>
              </a:rPr>
              <a:t>hybrid systems</a:t>
            </a:r>
          </a:p>
          <a:p>
            <a:pPr marL="342900" indent="-342900">
              <a:buClr>
                <a:srgbClr val="0077E3"/>
              </a:buClr>
              <a:buFont typeface="Arial" panose="020B0604020202020204" pitchFamily="34" charset="0"/>
              <a:buChar char="•"/>
              <a:defRPr/>
            </a:pPr>
            <a:r>
              <a:rPr lang="en-GB" b="1" dirty="0">
                <a:ea typeface="ＭＳ Ｐゴシック" pitchFamily="-105" charset="-128"/>
              </a:rPr>
              <a:t>petrol/electricity</a:t>
            </a:r>
            <a:r>
              <a:rPr lang="en-GB" dirty="0">
                <a:ea typeface="ＭＳ Ｐゴシック" pitchFamily="-105" charset="-128"/>
              </a:rPr>
              <a:t> hybrid car systems.</a:t>
            </a:r>
          </a:p>
          <a:p>
            <a:pPr>
              <a:defRPr/>
            </a:pPr>
            <a:endParaRPr lang="en-GB" dirty="0">
              <a:solidFill>
                <a:srgbClr val="202124"/>
              </a:solidFill>
              <a:latin typeface="arial" panose="020B0604020202020204" pitchFamily="34" charset="0"/>
            </a:endParaRPr>
          </a:p>
        </p:txBody>
      </p:sp>
      <p:pic>
        <p:nvPicPr>
          <p:cNvPr id="3" name="Picture 2">
            <a:extLst>
              <a:ext uri="{FF2B5EF4-FFF2-40B4-BE49-F238E27FC236}">
                <a16:creationId xmlns:a16="http://schemas.microsoft.com/office/drawing/2014/main" id="{95B38E3D-1D09-70BF-F452-4CD4E8299BB5}"/>
              </a:ext>
            </a:extLst>
          </p:cNvPr>
          <p:cNvPicPr>
            <a:picLocks noChangeAspect="1"/>
          </p:cNvPicPr>
          <p:nvPr/>
        </p:nvPicPr>
        <p:blipFill>
          <a:blip r:embed="rId3"/>
          <a:stretch>
            <a:fillRect/>
          </a:stretch>
        </p:blipFill>
        <p:spPr>
          <a:xfrm>
            <a:off x="6066628" y="3630326"/>
            <a:ext cx="2620172" cy="1813560"/>
          </a:xfrm>
          <a:prstGeom prst="rect">
            <a:avLst/>
          </a:prstGeom>
        </p:spPr>
      </p:pic>
    </p:spTree>
    <p:extLst>
      <p:ext uri="{BB962C8B-B14F-4D97-AF65-F5344CB8AC3E}">
        <p14:creationId xmlns:p14="http://schemas.microsoft.com/office/powerpoint/2010/main" val="394446383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F3DBBA-8502-560E-2E7C-5196D8C5C061}"/>
              </a:ext>
            </a:extLst>
          </p:cNvPr>
          <p:cNvSpPr>
            <a:spLocks noGrp="1"/>
          </p:cNvSpPr>
          <p:nvPr>
            <p:ph type="title"/>
          </p:nvPr>
        </p:nvSpPr>
        <p:spPr/>
        <p:txBody>
          <a:bodyPr/>
          <a:lstStyle/>
          <a:p>
            <a:r>
              <a:rPr lang="en-US" dirty="0">
                <a:ea typeface="ＭＳ Ｐゴシック" pitchFamily="-105" charset="-128"/>
                <a:cs typeface="ＭＳ Ｐゴシック" pitchFamily="-105" charset="-128"/>
              </a:rPr>
              <a:t>Cyber-physical systems (CPSs)</a:t>
            </a:r>
            <a:endParaRPr lang="en-GB" dirty="0"/>
          </a:p>
        </p:txBody>
      </p:sp>
      <p:sp>
        <p:nvSpPr>
          <p:cNvPr id="3" name="Content Placeholder 2">
            <a:extLst>
              <a:ext uri="{FF2B5EF4-FFF2-40B4-BE49-F238E27FC236}">
                <a16:creationId xmlns:a16="http://schemas.microsoft.com/office/drawing/2014/main" id="{7A30EF4E-EFB6-5F54-94C7-4708F7C65A82}"/>
              </a:ext>
            </a:extLst>
          </p:cNvPr>
          <p:cNvSpPr>
            <a:spLocks noGrp="1"/>
          </p:cNvSpPr>
          <p:nvPr>
            <p:ph sz="quarter" idx="10"/>
          </p:nvPr>
        </p:nvSpPr>
        <p:spPr>
          <a:xfrm>
            <a:off x="457200" y="1512000"/>
            <a:ext cx="8098221" cy="4248000"/>
          </a:xfrm>
        </p:spPr>
        <p:txBody>
          <a:bodyPr/>
          <a:lstStyle/>
          <a:p>
            <a:r>
              <a:rPr lang="en-GB" dirty="0"/>
              <a:t>A </a:t>
            </a:r>
            <a:r>
              <a:rPr lang="en-GB" b="1" dirty="0"/>
              <a:t>cyber-physical system (CPS)</a:t>
            </a:r>
            <a:r>
              <a:rPr lang="en-GB" dirty="0"/>
              <a:t> is</a:t>
            </a:r>
            <a:r>
              <a:rPr lang="en-GB" b="1" dirty="0"/>
              <a:t> </a:t>
            </a:r>
            <a:r>
              <a:rPr lang="en-GB" dirty="0"/>
              <a:t>an intelligent computer system in which a mechanism is controlled or monitored by computer-based </a:t>
            </a:r>
            <a:r>
              <a:rPr lang="en-GB" b="1" dirty="0"/>
              <a:t>algorithms</a:t>
            </a:r>
            <a:r>
              <a:rPr lang="en-GB" dirty="0"/>
              <a:t>. In CPS, physical components (machines or devices) and software components are deeply intertwined.</a:t>
            </a:r>
            <a:r>
              <a:rPr lang="en-GB" dirty="0">
                <a:effectLst/>
              </a:rPr>
              <a:t> </a:t>
            </a:r>
          </a:p>
          <a:p>
            <a:r>
              <a:rPr lang="en-GB" dirty="0">
                <a:solidFill>
                  <a:srgbClr val="202124"/>
                </a:solidFill>
                <a:latin typeface="arial" panose="020B0604020202020204" pitchFamily="34" charset="0"/>
              </a:rPr>
              <a:t>CPS allows physical objects to connect to the internet and each other by the use of sensors, controls and networking. CPS includes technology such as </a:t>
            </a:r>
            <a:r>
              <a:rPr lang="en-GB" b="1" dirty="0">
                <a:solidFill>
                  <a:srgbClr val="202124"/>
                </a:solidFill>
                <a:latin typeface="arial" panose="020B0604020202020204" pitchFamily="34" charset="0"/>
              </a:rPr>
              <a:t>radio frequency identification (RFID)</a:t>
            </a:r>
            <a:r>
              <a:rPr lang="en-GB" dirty="0">
                <a:solidFill>
                  <a:srgbClr val="202124"/>
                </a:solidFill>
                <a:latin typeface="arial" panose="020B0604020202020204" pitchFamily="34" charset="0"/>
              </a:rPr>
              <a:t>, the </a:t>
            </a:r>
            <a:r>
              <a:rPr lang="en-GB" b="1" dirty="0">
                <a:solidFill>
                  <a:srgbClr val="202124"/>
                </a:solidFill>
                <a:latin typeface="arial" panose="020B0604020202020204" pitchFamily="34" charset="0"/>
              </a:rPr>
              <a:t>internet of things (IoT)</a:t>
            </a:r>
            <a:r>
              <a:rPr lang="en-GB" dirty="0">
                <a:solidFill>
                  <a:srgbClr val="202124"/>
                </a:solidFill>
                <a:latin typeface="arial" panose="020B0604020202020204" pitchFamily="34" charset="0"/>
              </a:rPr>
              <a:t> and wireless sensor networks.</a:t>
            </a:r>
            <a:endParaRPr lang="en-GB" dirty="0"/>
          </a:p>
        </p:txBody>
      </p:sp>
    </p:spTree>
    <p:extLst>
      <p:ext uri="{BB962C8B-B14F-4D97-AF65-F5344CB8AC3E}">
        <p14:creationId xmlns:p14="http://schemas.microsoft.com/office/powerpoint/2010/main" val="343126036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0B918298-F2A2-4747-B3D3-CF49EDCB0087}"/>
              </a:ext>
            </a:extLst>
          </p:cNvPr>
          <p:cNvSpPr>
            <a:spLocks noGrp="1"/>
          </p:cNvSpPr>
          <p:nvPr>
            <p:ph type="title"/>
          </p:nvPr>
        </p:nvSpPr>
        <p:spPr>
          <a:xfrm>
            <a:off x="457200" y="1008000"/>
            <a:ext cx="8229600" cy="382588"/>
          </a:xfrm>
        </p:spPr>
        <p:txBody>
          <a:bodyPr/>
          <a:lstStyle/>
          <a:p>
            <a:r>
              <a:rPr lang="en-US" dirty="0">
                <a:ea typeface="ＭＳ Ｐゴシック" pitchFamily="-105" charset="-128"/>
                <a:cs typeface="ＭＳ Ｐゴシック" pitchFamily="-105" charset="-128"/>
              </a:rPr>
              <a:t>Types of CPS</a:t>
            </a:r>
          </a:p>
        </p:txBody>
      </p:sp>
      <p:sp>
        <p:nvSpPr>
          <p:cNvPr id="9" name="Content Placeholder 2">
            <a:extLst>
              <a:ext uri="{FF2B5EF4-FFF2-40B4-BE49-F238E27FC236}">
                <a16:creationId xmlns:a16="http://schemas.microsoft.com/office/drawing/2014/main" id="{DDC748CA-2330-47BB-8436-F9DA84B85006}"/>
              </a:ext>
            </a:extLst>
          </p:cNvPr>
          <p:cNvSpPr>
            <a:spLocks noGrp="1"/>
          </p:cNvSpPr>
          <p:nvPr>
            <p:ph sz="quarter" idx="10"/>
          </p:nvPr>
        </p:nvSpPr>
        <p:spPr>
          <a:xfrm>
            <a:off x="457200" y="1512000"/>
            <a:ext cx="7923228" cy="4238351"/>
          </a:xfrm>
        </p:spPr>
        <p:txBody>
          <a:bodyPr/>
          <a:lstStyle/>
          <a:p>
            <a:pPr>
              <a:spcBef>
                <a:spcPts val="500"/>
              </a:spcBef>
              <a:spcAft>
                <a:spcPts val="500"/>
              </a:spcAft>
              <a:defRPr/>
            </a:pPr>
            <a:r>
              <a:rPr lang="en-GB" dirty="0">
                <a:solidFill>
                  <a:schemeClr val="tx2"/>
                </a:solidFill>
                <a:latin typeface="arial" panose="020B0604020202020204" pitchFamily="34" charset="0"/>
              </a:rPr>
              <a:t>Examples of CPS are:</a:t>
            </a:r>
          </a:p>
          <a:p>
            <a:pPr marL="342900" indent="-342900">
              <a:spcBef>
                <a:spcPts val="600"/>
              </a:spcBef>
              <a:spcAft>
                <a:spcPts val="600"/>
              </a:spcAft>
              <a:buClr>
                <a:srgbClr val="0077E3"/>
              </a:buClr>
              <a:buFont typeface="Arial" panose="020B0604020202020204" pitchFamily="34" charset="0"/>
              <a:buChar char="•"/>
              <a:defRPr/>
            </a:pPr>
            <a:r>
              <a:rPr lang="en-GB" dirty="0">
                <a:solidFill>
                  <a:schemeClr val="tx2"/>
                </a:solidFill>
                <a:latin typeface="arial" panose="020B0604020202020204" pitchFamily="34" charset="0"/>
              </a:rPr>
              <a:t>robots</a:t>
            </a:r>
          </a:p>
          <a:p>
            <a:pPr marL="342900" indent="-342900">
              <a:spcBef>
                <a:spcPts val="600"/>
              </a:spcBef>
              <a:spcAft>
                <a:spcPts val="600"/>
              </a:spcAft>
              <a:buClr>
                <a:srgbClr val="0077E3"/>
              </a:buClr>
              <a:buFont typeface="Arial" panose="020B0604020202020204" pitchFamily="34" charset="0"/>
              <a:buChar char="•"/>
              <a:defRPr/>
            </a:pPr>
            <a:r>
              <a:rPr lang="en-GB" dirty="0">
                <a:solidFill>
                  <a:schemeClr val="tx2"/>
                </a:solidFill>
                <a:latin typeface="arial" panose="020B0604020202020204" pitchFamily="34" charset="0"/>
              </a:rPr>
              <a:t>intelligent buildings</a:t>
            </a:r>
          </a:p>
          <a:p>
            <a:pPr marL="342900" indent="-342900">
              <a:spcBef>
                <a:spcPts val="600"/>
              </a:spcBef>
              <a:spcAft>
                <a:spcPts val="600"/>
              </a:spcAft>
              <a:buClr>
                <a:srgbClr val="0077E3"/>
              </a:buClr>
              <a:buFont typeface="Arial" panose="020B0604020202020204" pitchFamily="34" charset="0"/>
              <a:buChar char="•"/>
              <a:defRPr/>
            </a:pPr>
            <a:r>
              <a:rPr lang="en-GB" dirty="0">
                <a:solidFill>
                  <a:schemeClr val="tx2"/>
                </a:solidFill>
                <a:latin typeface="arial" panose="020B0604020202020204" pitchFamily="34" charset="0"/>
              </a:rPr>
              <a:t>implantable medical devices</a:t>
            </a:r>
          </a:p>
          <a:p>
            <a:pPr marL="342900" indent="-342900">
              <a:spcBef>
                <a:spcPts val="600"/>
              </a:spcBef>
              <a:spcAft>
                <a:spcPts val="600"/>
              </a:spcAft>
              <a:buClr>
                <a:srgbClr val="0077E3"/>
              </a:buClr>
              <a:buFont typeface="Arial" panose="020B0604020202020204" pitchFamily="34" charset="0"/>
              <a:buChar char="•"/>
              <a:defRPr/>
            </a:pPr>
            <a:r>
              <a:rPr lang="en-GB" dirty="0">
                <a:solidFill>
                  <a:schemeClr val="tx2"/>
                </a:solidFill>
                <a:latin typeface="arial" panose="020B0604020202020204" pitchFamily="34" charset="0"/>
              </a:rPr>
              <a:t>cars that drive themselves</a:t>
            </a:r>
          </a:p>
          <a:p>
            <a:pPr marL="342900" indent="-342900">
              <a:spcBef>
                <a:spcPts val="0"/>
              </a:spcBef>
              <a:spcAft>
                <a:spcPts val="0"/>
              </a:spcAft>
              <a:buClr>
                <a:srgbClr val="0077E3"/>
              </a:buClr>
              <a:buFont typeface="Arial" panose="020B0604020202020204" pitchFamily="34" charset="0"/>
              <a:buChar char="•"/>
              <a:defRPr/>
            </a:pPr>
            <a:r>
              <a:rPr lang="en-GB" dirty="0">
                <a:solidFill>
                  <a:schemeClr val="tx2"/>
                </a:solidFill>
                <a:latin typeface="arial" panose="020B0604020202020204" pitchFamily="34" charset="0"/>
              </a:rPr>
              <a:t>planes that automatically fly in a </a:t>
            </a:r>
          </a:p>
          <a:p>
            <a:pPr marL="358775">
              <a:spcBef>
                <a:spcPts val="0"/>
              </a:spcBef>
              <a:spcAft>
                <a:spcPts val="0"/>
              </a:spcAft>
              <a:buClr>
                <a:srgbClr val="0077E3"/>
              </a:buClr>
              <a:defRPr/>
            </a:pPr>
            <a:r>
              <a:rPr lang="en-GB" dirty="0">
                <a:solidFill>
                  <a:schemeClr val="tx2"/>
                </a:solidFill>
                <a:latin typeface="arial" panose="020B0604020202020204" pitchFamily="34" charset="0"/>
              </a:rPr>
              <a:t>controlled airspace.</a:t>
            </a:r>
            <a:endParaRPr lang="en-GB" dirty="0">
              <a:solidFill>
                <a:schemeClr val="tx2"/>
              </a:solidFill>
              <a:latin typeface="Arial" panose="020B0604020202020204" pitchFamily="34" charset="0"/>
              <a:ea typeface="ＭＳ Ｐゴシック" pitchFamily="-105" charset="-128"/>
            </a:endParaRPr>
          </a:p>
          <a:p>
            <a:pPr marL="285750" indent="-285750">
              <a:spcBef>
                <a:spcPts val="0"/>
              </a:spcBef>
              <a:spcAft>
                <a:spcPts val="0"/>
              </a:spcAft>
              <a:buClr>
                <a:srgbClr val="0077E3"/>
              </a:buClr>
              <a:buFont typeface="Arial" panose="020B0604020202020204" pitchFamily="34" charset="0"/>
              <a:buChar char="•"/>
              <a:defRPr/>
            </a:pPr>
            <a:endParaRPr lang="en-GB" sz="1800" dirty="0">
              <a:solidFill>
                <a:srgbClr val="000000"/>
              </a:solidFill>
              <a:latin typeface="Arial" panose="020B0604020202020204" pitchFamily="34" charset="0"/>
              <a:ea typeface="ＭＳ Ｐゴシック" pitchFamily="-105" charset="-128"/>
            </a:endParaRPr>
          </a:p>
          <a:p>
            <a:pPr marL="285750" indent="-285750">
              <a:spcBef>
                <a:spcPts val="0"/>
              </a:spcBef>
              <a:spcAft>
                <a:spcPts val="0"/>
              </a:spcAft>
              <a:buClr>
                <a:srgbClr val="0077E3"/>
              </a:buClr>
              <a:buFont typeface="Arial" panose="020B0604020202020204" pitchFamily="34" charset="0"/>
              <a:buChar char="•"/>
              <a:defRPr/>
            </a:pPr>
            <a:endParaRPr lang="en-GB" sz="1800" dirty="0">
              <a:solidFill>
                <a:srgbClr val="000000"/>
              </a:solidFill>
              <a:latin typeface="Arial" panose="020B0604020202020204" pitchFamily="34" charset="0"/>
              <a:ea typeface="ＭＳ Ｐゴシック" pitchFamily="-105" charset="-128"/>
            </a:endParaRPr>
          </a:p>
        </p:txBody>
      </p:sp>
      <p:pic>
        <p:nvPicPr>
          <p:cNvPr id="3" name="Picture 2">
            <a:extLst>
              <a:ext uri="{FF2B5EF4-FFF2-40B4-BE49-F238E27FC236}">
                <a16:creationId xmlns:a16="http://schemas.microsoft.com/office/drawing/2014/main" id="{956243D0-F792-AC5D-4F6E-4A513AAECD9D}"/>
              </a:ext>
            </a:extLst>
          </p:cNvPr>
          <p:cNvPicPr>
            <a:picLocks noChangeAspect="1"/>
          </p:cNvPicPr>
          <p:nvPr/>
        </p:nvPicPr>
        <p:blipFill>
          <a:blip r:embed="rId3"/>
          <a:stretch>
            <a:fillRect/>
          </a:stretch>
        </p:blipFill>
        <p:spPr>
          <a:xfrm>
            <a:off x="4686008" y="1199294"/>
            <a:ext cx="4000792" cy="3866065"/>
          </a:xfrm>
          <a:prstGeom prst="rect">
            <a:avLst/>
          </a:prstGeom>
        </p:spPr>
      </p:pic>
    </p:spTree>
    <p:extLst>
      <p:ext uri="{BB962C8B-B14F-4D97-AF65-F5344CB8AC3E}">
        <p14:creationId xmlns:p14="http://schemas.microsoft.com/office/powerpoint/2010/main" val="158822933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0B918298-F2A2-4747-B3D3-CF49EDCB0087}"/>
              </a:ext>
            </a:extLst>
          </p:cNvPr>
          <p:cNvSpPr>
            <a:spLocks noGrp="1"/>
          </p:cNvSpPr>
          <p:nvPr>
            <p:ph type="title"/>
          </p:nvPr>
        </p:nvSpPr>
        <p:spPr>
          <a:xfrm>
            <a:off x="457200" y="1010623"/>
            <a:ext cx="8229600" cy="382588"/>
          </a:xfrm>
        </p:spPr>
        <p:txBody>
          <a:bodyPr/>
          <a:lstStyle/>
          <a:p>
            <a:r>
              <a:rPr lang="en-US" dirty="0">
                <a:ea typeface="ＭＳ Ｐゴシック" pitchFamily="-105" charset="-128"/>
                <a:cs typeface="ＭＳ Ｐゴシック" pitchFamily="-105" charset="-128"/>
              </a:rPr>
              <a:t>The IoT</a:t>
            </a:r>
          </a:p>
        </p:txBody>
      </p:sp>
      <p:sp>
        <p:nvSpPr>
          <p:cNvPr id="9" name="Content Placeholder 2">
            <a:extLst>
              <a:ext uri="{FF2B5EF4-FFF2-40B4-BE49-F238E27FC236}">
                <a16:creationId xmlns:a16="http://schemas.microsoft.com/office/drawing/2014/main" id="{DDC748CA-2330-47BB-8436-F9DA84B85006}"/>
              </a:ext>
            </a:extLst>
          </p:cNvPr>
          <p:cNvSpPr>
            <a:spLocks noGrp="1"/>
          </p:cNvSpPr>
          <p:nvPr>
            <p:ph sz="quarter" idx="10"/>
          </p:nvPr>
        </p:nvSpPr>
        <p:spPr>
          <a:xfrm>
            <a:off x="457200" y="1512000"/>
            <a:ext cx="8055203" cy="4238351"/>
          </a:xfrm>
        </p:spPr>
        <p:txBody>
          <a:bodyPr/>
          <a:lstStyle/>
          <a:p>
            <a:pPr>
              <a:defRPr/>
            </a:pPr>
            <a:r>
              <a:rPr lang="en-GB" sz="1800" b="0" i="0" dirty="0">
                <a:solidFill>
                  <a:srgbClr val="202124"/>
                </a:solidFill>
                <a:effectLst/>
                <a:latin typeface="arial" panose="020B0604020202020204" pitchFamily="34" charset="0"/>
              </a:rPr>
              <a:t>The</a:t>
            </a:r>
            <a:r>
              <a:rPr lang="en-GB" sz="1800" b="1" i="0" dirty="0">
                <a:solidFill>
                  <a:srgbClr val="202124"/>
                </a:solidFill>
                <a:effectLst/>
                <a:latin typeface="arial" panose="020B0604020202020204" pitchFamily="34" charset="0"/>
              </a:rPr>
              <a:t> IoT</a:t>
            </a:r>
            <a:r>
              <a:rPr lang="en-GB" sz="1800" b="0" i="0" dirty="0">
                <a:solidFill>
                  <a:srgbClr val="202124"/>
                </a:solidFill>
                <a:effectLst/>
                <a:latin typeface="arial" panose="020B0604020202020204" pitchFamily="34" charset="0"/>
              </a:rPr>
              <a:t> describes a network of physical objects (things) that are embedded with sensors, software and other technologies for the purpose of connecting and exchanging data with other devices and systems over the internet. </a:t>
            </a:r>
            <a:r>
              <a:rPr lang="en-GB" sz="1800" dirty="0"/>
              <a:t>The IoT does not include traditional computers such as laptops and servers.</a:t>
            </a:r>
            <a:r>
              <a:rPr lang="en-GB" sz="1800" dirty="0">
                <a:effectLst/>
              </a:rPr>
              <a:t> </a:t>
            </a:r>
            <a:endParaRPr lang="en-GB" sz="1800" b="0" i="0" dirty="0">
              <a:solidFill>
                <a:srgbClr val="202124"/>
              </a:solidFill>
              <a:effectLst/>
              <a:latin typeface="arial" panose="020B0604020202020204" pitchFamily="34" charset="0"/>
            </a:endParaRPr>
          </a:p>
          <a:p>
            <a:pPr>
              <a:defRPr/>
            </a:pPr>
            <a:r>
              <a:rPr lang="en-GB" sz="1800" b="0" i="0" dirty="0">
                <a:solidFill>
                  <a:srgbClr val="202124"/>
                </a:solidFill>
                <a:effectLst/>
                <a:latin typeface="arial" panose="020B0604020202020204" pitchFamily="34" charset="0"/>
              </a:rPr>
              <a:t>Examples of IoT devices include:</a:t>
            </a:r>
          </a:p>
          <a:p>
            <a:pPr marL="216000" indent="-216000">
              <a:spcBef>
                <a:spcPts val="500"/>
              </a:spcBef>
              <a:spcAft>
                <a:spcPts val="500"/>
              </a:spcAft>
              <a:buClr>
                <a:srgbClr val="0077E3"/>
              </a:buClr>
              <a:buFont typeface="Arial" panose="020B0604020202020204" pitchFamily="34" charset="0"/>
              <a:buChar char="•"/>
              <a:defRPr/>
            </a:pPr>
            <a:r>
              <a:rPr lang="en-GB" sz="1800" dirty="0">
                <a:solidFill>
                  <a:srgbClr val="202124"/>
                </a:solidFill>
                <a:latin typeface="arial" panose="020B0604020202020204" pitchFamily="34" charset="0"/>
              </a:rPr>
              <a:t>c</a:t>
            </a:r>
            <a:r>
              <a:rPr lang="en-GB" sz="1800" b="0" i="0" dirty="0">
                <a:solidFill>
                  <a:srgbClr val="202124"/>
                </a:solidFill>
                <a:effectLst/>
                <a:latin typeface="arial" panose="020B0604020202020204" pitchFamily="34" charset="0"/>
              </a:rPr>
              <a:t>onnected appliances in the home</a:t>
            </a:r>
          </a:p>
          <a:p>
            <a:pPr marL="216000" indent="-216000">
              <a:spcBef>
                <a:spcPts val="500"/>
              </a:spcBef>
              <a:spcAft>
                <a:spcPts val="500"/>
              </a:spcAft>
              <a:buClr>
                <a:srgbClr val="0077E3"/>
              </a:buClr>
              <a:buFont typeface="Arial" panose="020B0604020202020204" pitchFamily="34" charset="0"/>
              <a:buChar char="•"/>
              <a:defRPr/>
            </a:pPr>
            <a:r>
              <a:rPr lang="en-GB" sz="1800" dirty="0">
                <a:solidFill>
                  <a:srgbClr val="202124"/>
                </a:solidFill>
                <a:latin typeface="arial" panose="020B0604020202020204" pitchFamily="34" charset="0"/>
              </a:rPr>
              <a:t>autonomous farming equipment</a:t>
            </a:r>
          </a:p>
          <a:p>
            <a:pPr marL="216000" indent="-216000">
              <a:spcBef>
                <a:spcPts val="500"/>
              </a:spcBef>
              <a:spcAft>
                <a:spcPts val="500"/>
              </a:spcAft>
              <a:buClr>
                <a:srgbClr val="0077E3"/>
              </a:buClr>
              <a:buFont typeface="Arial" panose="020B0604020202020204" pitchFamily="34" charset="0"/>
              <a:buChar char="•"/>
              <a:defRPr/>
            </a:pPr>
            <a:r>
              <a:rPr lang="en-GB" sz="1800" dirty="0">
                <a:solidFill>
                  <a:srgbClr val="202124"/>
                </a:solidFill>
                <a:latin typeface="arial" panose="020B0604020202020204" pitchFamily="34" charset="0"/>
              </a:rPr>
              <a:t>w</a:t>
            </a:r>
            <a:r>
              <a:rPr lang="en-GB" sz="1800" b="0" i="0" dirty="0">
                <a:solidFill>
                  <a:srgbClr val="202124"/>
                </a:solidFill>
                <a:effectLst/>
                <a:latin typeface="arial" panose="020B0604020202020204" pitchFamily="34" charset="0"/>
              </a:rPr>
              <a:t>earable health monitors</a:t>
            </a:r>
          </a:p>
          <a:p>
            <a:pPr marL="216000" indent="-216000">
              <a:spcBef>
                <a:spcPts val="500"/>
              </a:spcBef>
              <a:spcAft>
                <a:spcPts val="500"/>
              </a:spcAft>
              <a:buClr>
                <a:srgbClr val="0077E3"/>
              </a:buClr>
              <a:buFont typeface="Arial" panose="020B0604020202020204" pitchFamily="34" charset="0"/>
              <a:buChar char="•"/>
              <a:defRPr/>
            </a:pPr>
            <a:r>
              <a:rPr lang="en-GB" sz="1800" dirty="0">
                <a:solidFill>
                  <a:srgbClr val="202124"/>
                </a:solidFill>
                <a:latin typeface="arial" panose="020B0604020202020204" pitchFamily="34" charset="0"/>
              </a:rPr>
              <a:t>wireless stock trackers</a:t>
            </a:r>
          </a:p>
          <a:p>
            <a:pPr marL="216000" indent="-216000">
              <a:spcBef>
                <a:spcPts val="500"/>
              </a:spcBef>
              <a:spcAft>
                <a:spcPts val="500"/>
              </a:spcAft>
              <a:buClr>
                <a:srgbClr val="0077E3"/>
              </a:buClr>
              <a:buFont typeface="Arial" panose="020B0604020202020204" pitchFamily="34" charset="0"/>
              <a:buChar char="•"/>
              <a:defRPr/>
            </a:pPr>
            <a:r>
              <a:rPr lang="en-GB" sz="1800" dirty="0">
                <a:solidFill>
                  <a:srgbClr val="202124"/>
                </a:solidFill>
                <a:latin typeface="arial" panose="020B0604020202020204" pitchFamily="34" charset="0"/>
              </a:rPr>
              <a:t>smart factory equipment.</a:t>
            </a:r>
          </a:p>
          <a:p>
            <a:pPr>
              <a:defRPr/>
            </a:pPr>
            <a:endParaRPr lang="en-GB" b="0" i="0" dirty="0">
              <a:solidFill>
                <a:srgbClr val="202124"/>
              </a:solidFill>
              <a:effectLst/>
              <a:latin typeface="arial" panose="020B0604020202020204" pitchFamily="34" charset="0"/>
            </a:endParaRPr>
          </a:p>
          <a:p>
            <a:pPr>
              <a:defRPr/>
            </a:pPr>
            <a:endParaRPr lang="en-GB" dirty="0">
              <a:solidFill>
                <a:srgbClr val="202124"/>
              </a:solidFill>
              <a:latin typeface="arial" panose="020B0604020202020204" pitchFamily="34" charset="0"/>
            </a:endParaRPr>
          </a:p>
          <a:p>
            <a:pPr>
              <a:defRPr/>
            </a:pPr>
            <a:endParaRPr lang="en-GB" dirty="0">
              <a:ea typeface="ＭＳ Ｐゴシック" pitchFamily="-105" charset="-128"/>
            </a:endParaRPr>
          </a:p>
          <a:p>
            <a:pPr>
              <a:defRPr/>
            </a:pPr>
            <a:endParaRPr lang="en-GB" dirty="0">
              <a:ea typeface="ＭＳ Ｐゴシック" pitchFamily="-105" charset="-128"/>
            </a:endParaRPr>
          </a:p>
          <a:p>
            <a:pPr>
              <a:defRPr/>
            </a:pPr>
            <a:endParaRPr lang="en-GB" dirty="0">
              <a:ea typeface="ＭＳ Ｐゴシック" pitchFamily="-105" charset="-128"/>
            </a:endParaRPr>
          </a:p>
          <a:p>
            <a:pPr>
              <a:defRPr/>
            </a:pPr>
            <a:endParaRPr lang="en-GB" sz="1800" dirty="0">
              <a:ea typeface="ＭＳ Ｐゴシック" pitchFamily="-105" charset="-128"/>
            </a:endParaRPr>
          </a:p>
          <a:p>
            <a:pPr>
              <a:defRPr/>
            </a:pPr>
            <a:endParaRPr lang="en-GB" sz="1800" dirty="0">
              <a:solidFill>
                <a:srgbClr val="000000"/>
              </a:solidFill>
              <a:latin typeface="Arial" panose="020B0604020202020204" pitchFamily="34" charset="0"/>
              <a:ea typeface="ＭＳ Ｐゴシック" pitchFamily="-105" charset="-128"/>
            </a:endParaRPr>
          </a:p>
        </p:txBody>
      </p:sp>
      <p:pic>
        <p:nvPicPr>
          <p:cNvPr id="4" name="Picture 3">
            <a:extLst>
              <a:ext uri="{FF2B5EF4-FFF2-40B4-BE49-F238E27FC236}">
                <a16:creationId xmlns:a16="http://schemas.microsoft.com/office/drawing/2014/main" id="{C6CD79A7-0387-BDC8-5636-BF55701A6679}"/>
              </a:ext>
            </a:extLst>
          </p:cNvPr>
          <p:cNvPicPr>
            <a:picLocks noChangeAspect="1"/>
          </p:cNvPicPr>
          <p:nvPr/>
        </p:nvPicPr>
        <p:blipFill>
          <a:blip r:embed="rId3"/>
          <a:stretch>
            <a:fillRect/>
          </a:stretch>
        </p:blipFill>
        <p:spPr>
          <a:xfrm>
            <a:off x="5558739" y="2962701"/>
            <a:ext cx="2953664" cy="2787650"/>
          </a:xfrm>
          <a:prstGeom prst="rect">
            <a:avLst/>
          </a:prstGeom>
        </p:spPr>
      </p:pic>
    </p:spTree>
    <p:extLst>
      <p:ext uri="{BB962C8B-B14F-4D97-AF65-F5344CB8AC3E}">
        <p14:creationId xmlns:p14="http://schemas.microsoft.com/office/powerpoint/2010/main" val="405776941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0B918298-F2A2-4747-B3D3-CF49EDCB0087}"/>
              </a:ext>
            </a:extLst>
          </p:cNvPr>
          <p:cNvSpPr>
            <a:spLocks noGrp="1"/>
          </p:cNvSpPr>
          <p:nvPr>
            <p:ph type="title"/>
          </p:nvPr>
        </p:nvSpPr>
        <p:spPr>
          <a:xfrm>
            <a:off x="457200" y="1008000"/>
            <a:ext cx="8229600" cy="382588"/>
          </a:xfrm>
        </p:spPr>
        <p:txBody>
          <a:bodyPr/>
          <a:lstStyle/>
          <a:p>
            <a:r>
              <a:rPr lang="en-US" dirty="0">
                <a:ea typeface="ＭＳ Ｐゴシック" pitchFamily="-105" charset="-128"/>
                <a:cs typeface="ＭＳ Ｐゴシック" pitchFamily="-105" charset="-128"/>
              </a:rPr>
              <a:t>Cloud computing</a:t>
            </a:r>
          </a:p>
        </p:txBody>
      </p:sp>
      <p:sp>
        <p:nvSpPr>
          <p:cNvPr id="9" name="Content Placeholder 2">
            <a:extLst>
              <a:ext uri="{FF2B5EF4-FFF2-40B4-BE49-F238E27FC236}">
                <a16:creationId xmlns:a16="http://schemas.microsoft.com/office/drawing/2014/main" id="{DDC748CA-2330-47BB-8436-F9DA84B85006}"/>
              </a:ext>
            </a:extLst>
          </p:cNvPr>
          <p:cNvSpPr>
            <a:spLocks noGrp="1"/>
          </p:cNvSpPr>
          <p:nvPr>
            <p:ph sz="quarter" idx="10"/>
          </p:nvPr>
        </p:nvSpPr>
        <p:spPr>
          <a:xfrm>
            <a:off x="457201" y="1512000"/>
            <a:ext cx="8229599" cy="4653130"/>
          </a:xfrm>
        </p:spPr>
        <p:txBody>
          <a:bodyPr/>
          <a:lstStyle/>
          <a:p>
            <a:pPr>
              <a:defRPr/>
            </a:pPr>
            <a:r>
              <a:rPr lang="en-GB" b="1" dirty="0">
                <a:solidFill>
                  <a:srgbClr val="202124"/>
                </a:solidFill>
                <a:latin typeface="arial" panose="020B0604020202020204" pitchFamily="34" charset="0"/>
              </a:rPr>
              <a:t>Cloud computing</a:t>
            </a:r>
            <a:r>
              <a:rPr lang="en-GB" dirty="0">
                <a:solidFill>
                  <a:srgbClr val="202124"/>
                </a:solidFill>
                <a:latin typeface="arial" panose="020B0604020202020204" pitchFamily="34" charset="0"/>
              </a:rPr>
              <a:t> is the delivery of computing services, including servers, storage, databases, networking and software over the internet (the cloud) to offer faster innovation and flexible resources. It allows access to applications and data from any location worldwide and from any device with an internet connection. </a:t>
            </a:r>
          </a:p>
          <a:p>
            <a:pPr marL="285750" indent="-285750">
              <a:spcBef>
                <a:spcPts val="0"/>
              </a:spcBef>
              <a:spcAft>
                <a:spcPts val="0"/>
              </a:spcAft>
              <a:buClr>
                <a:srgbClr val="0077E3"/>
              </a:buClr>
              <a:buFont typeface="Arial" panose="020B0604020202020204" pitchFamily="34" charset="0"/>
              <a:buChar char="•"/>
              <a:defRPr/>
            </a:pPr>
            <a:endParaRPr lang="en-GB" sz="1800" dirty="0">
              <a:solidFill>
                <a:srgbClr val="202124"/>
              </a:solidFill>
              <a:latin typeface="arial" panose="020B0604020202020204" pitchFamily="34" charset="0"/>
            </a:endParaRPr>
          </a:p>
          <a:p>
            <a:pPr marL="285750" indent="-285750">
              <a:buClr>
                <a:srgbClr val="0077E3"/>
              </a:buClr>
              <a:buFont typeface="Arial" panose="020B0604020202020204" pitchFamily="34" charset="0"/>
              <a:buChar char="•"/>
              <a:defRPr/>
            </a:pPr>
            <a:endParaRPr lang="en-GB" sz="1800" dirty="0">
              <a:solidFill>
                <a:srgbClr val="202124"/>
              </a:solidFill>
              <a:latin typeface="arial" panose="020B0604020202020204" pitchFamily="34" charset="0"/>
            </a:endParaRPr>
          </a:p>
          <a:p>
            <a:pPr>
              <a:defRPr/>
            </a:pPr>
            <a:endParaRPr lang="en-GB" sz="1800" dirty="0">
              <a:solidFill>
                <a:srgbClr val="202124"/>
              </a:solidFill>
              <a:latin typeface="arial" panose="020B0604020202020204" pitchFamily="34" charset="0"/>
            </a:endParaRPr>
          </a:p>
          <a:p>
            <a:pPr>
              <a:defRPr/>
            </a:pPr>
            <a:endParaRPr lang="en-GB" dirty="0">
              <a:ea typeface="ＭＳ Ｐゴシック" pitchFamily="-105" charset="-128"/>
            </a:endParaRPr>
          </a:p>
          <a:p>
            <a:pPr>
              <a:defRPr/>
            </a:pPr>
            <a:endParaRPr lang="en-GB" sz="1800" dirty="0">
              <a:ea typeface="ＭＳ Ｐゴシック" pitchFamily="-105" charset="-128"/>
            </a:endParaRPr>
          </a:p>
          <a:p>
            <a:pPr>
              <a:defRPr/>
            </a:pPr>
            <a:endParaRPr lang="en-GB" sz="1800" dirty="0">
              <a:solidFill>
                <a:srgbClr val="000000"/>
              </a:solidFill>
              <a:latin typeface="Arial" panose="020B0604020202020204" pitchFamily="34" charset="0"/>
              <a:ea typeface="ＭＳ Ｐゴシック" pitchFamily="-105" charset="-128"/>
            </a:endParaRPr>
          </a:p>
        </p:txBody>
      </p:sp>
      <p:pic>
        <p:nvPicPr>
          <p:cNvPr id="6" name="Picture 5" descr="A picture containing text, electronics, computer&#10;&#10;Description automatically generated">
            <a:extLst>
              <a:ext uri="{FF2B5EF4-FFF2-40B4-BE49-F238E27FC236}">
                <a16:creationId xmlns:a16="http://schemas.microsoft.com/office/drawing/2014/main" id="{7970D391-A35D-954C-1B89-251DC71A9D2A}"/>
              </a:ext>
            </a:extLst>
          </p:cNvPr>
          <p:cNvPicPr>
            <a:picLocks noChangeAspect="1"/>
          </p:cNvPicPr>
          <p:nvPr/>
        </p:nvPicPr>
        <p:blipFill>
          <a:blip r:embed="rId3"/>
          <a:stretch>
            <a:fillRect/>
          </a:stretch>
        </p:blipFill>
        <p:spPr>
          <a:xfrm>
            <a:off x="2974539" y="3429000"/>
            <a:ext cx="3194922" cy="2104890"/>
          </a:xfrm>
          <a:prstGeom prst="rect">
            <a:avLst/>
          </a:prstGeom>
        </p:spPr>
      </p:pic>
    </p:spTree>
    <p:extLst>
      <p:ext uri="{BB962C8B-B14F-4D97-AF65-F5344CB8AC3E}">
        <p14:creationId xmlns:p14="http://schemas.microsoft.com/office/powerpoint/2010/main" val="141018768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D4D9D79B-68BB-4A97-9ED5-57DCAB440B8F}"/>
              </a:ext>
            </a:extLst>
          </p:cNvPr>
          <p:cNvSpPr>
            <a:spLocks noGrp="1"/>
          </p:cNvSpPr>
          <p:nvPr>
            <p:ph type="title"/>
          </p:nvPr>
        </p:nvSpPr>
        <p:spPr>
          <a:xfrm>
            <a:off x="473176" y="1094902"/>
            <a:ext cx="6828541" cy="286941"/>
          </a:xfrm>
        </p:spPr>
        <p:txBody>
          <a:bodyPr>
            <a:noAutofit/>
          </a:bodyPr>
          <a:lstStyle/>
          <a:p>
            <a:r>
              <a:rPr lang="en-US" dirty="0">
                <a:ea typeface="ＭＳ Ｐゴシック" pitchFamily="-105" charset="-128"/>
              </a:rPr>
              <a:t>Your turn: the IoT </a:t>
            </a:r>
          </a:p>
        </p:txBody>
      </p:sp>
      <p:sp>
        <p:nvSpPr>
          <p:cNvPr id="9" name="Content Placeholder 2">
            <a:extLst>
              <a:ext uri="{FF2B5EF4-FFF2-40B4-BE49-F238E27FC236}">
                <a16:creationId xmlns:a16="http://schemas.microsoft.com/office/drawing/2014/main" id="{15A889FA-59DA-44E3-85B8-21681D25AFAF}"/>
              </a:ext>
            </a:extLst>
          </p:cNvPr>
          <p:cNvSpPr>
            <a:spLocks noGrp="1"/>
          </p:cNvSpPr>
          <p:nvPr>
            <p:ph sz="quarter" idx="10"/>
          </p:nvPr>
        </p:nvSpPr>
        <p:spPr>
          <a:xfrm>
            <a:off x="473177" y="1858902"/>
            <a:ext cx="4634852" cy="1293657"/>
          </a:xfrm>
        </p:spPr>
        <p:txBody>
          <a:bodyPr/>
          <a:lstStyle/>
          <a:p>
            <a:r>
              <a:rPr lang="en-GB" dirty="0">
                <a:solidFill>
                  <a:srgbClr val="202124"/>
                </a:solidFill>
                <a:latin typeface="arial" panose="020B0604020202020204" pitchFamily="34" charset="0"/>
              </a:rPr>
              <a:t>How reliant are you on the IoT? How is this cyber-physical system used in your school or college? Come up with some examples of each.</a:t>
            </a:r>
          </a:p>
        </p:txBody>
      </p:sp>
      <p:pic>
        <p:nvPicPr>
          <p:cNvPr id="4" name="Picture 3" descr="A picture containing text, clipart&#10;&#10;Description automatically generated">
            <a:extLst>
              <a:ext uri="{FF2B5EF4-FFF2-40B4-BE49-F238E27FC236}">
                <a16:creationId xmlns:a16="http://schemas.microsoft.com/office/drawing/2014/main" id="{F0AFFFE8-EE06-C6AF-2B7C-CF2AC1C33F20}"/>
              </a:ext>
            </a:extLst>
          </p:cNvPr>
          <p:cNvPicPr>
            <a:picLocks noChangeAspect="1"/>
          </p:cNvPicPr>
          <p:nvPr/>
        </p:nvPicPr>
        <p:blipFill>
          <a:blip r:embed="rId3"/>
          <a:stretch>
            <a:fillRect/>
          </a:stretch>
        </p:blipFill>
        <p:spPr>
          <a:xfrm>
            <a:off x="4947066" y="3556400"/>
            <a:ext cx="3667959" cy="2063227"/>
          </a:xfrm>
          <a:prstGeom prst="rect">
            <a:avLst/>
          </a:prstGeom>
        </p:spPr>
      </p:pic>
    </p:spTree>
    <p:extLst>
      <p:ext uri="{BB962C8B-B14F-4D97-AF65-F5344CB8AC3E}">
        <p14:creationId xmlns:p14="http://schemas.microsoft.com/office/powerpoint/2010/main" val="44659787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D38CC34-7C28-4D62-8B19-E734A7CE407C}"/>
              </a:ext>
            </a:extLst>
          </p:cNvPr>
          <p:cNvSpPr txBox="1">
            <a:spLocks noChangeArrowheads="1"/>
          </p:cNvSpPr>
          <p:nvPr/>
        </p:nvSpPr>
        <p:spPr bwMode="auto">
          <a:xfrm>
            <a:off x="609600" y="16644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algn="ctr" eaLnBrk="1" hangingPunct="1">
              <a:lnSpc>
                <a:spcPct val="100000"/>
              </a:lnSpc>
            </a:pPr>
            <a:endParaRPr lang="en-GB" sz="6000" kern="0" dirty="0">
              <a:solidFill>
                <a:srgbClr val="E30613"/>
              </a:solidFill>
              <a:ea typeface="ＭＳ Ｐゴシック" pitchFamily="-105" charset="-128"/>
              <a:cs typeface="ＭＳ Ｐゴシック" pitchFamily="-105" charset="-128"/>
            </a:endParaRPr>
          </a:p>
          <a:p>
            <a:pPr algn="ctr" eaLnBrk="1" hangingPunct="1">
              <a:lnSpc>
                <a:spcPct val="100000"/>
              </a:lnSpc>
            </a:pPr>
            <a:r>
              <a:rPr lang="en-GB" sz="6000" kern="0" dirty="0">
                <a:solidFill>
                  <a:srgbClr val="0077E3"/>
                </a:solidFill>
                <a:ea typeface="ＭＳ Ｐゴシック" pitchFamily="-105" charset="-128"/>
                <a:cs typeface="ＭＳ Ｐゴシック" pitchFamily="-105" charset="-128"/>
              </a:rPr>
              <a:t>Any questions?</a:t>
            </a:r>
          </a:p>
        </p:txBody>
      </p:sp>
      <p:sp>
        <p:nvSpPr>
          <p:cNvPr id="3" name="TextBox 2">
            <a:extLst>
              <a:ext uri="{FF2B5EF4-FFF2-40B4-BE49-F238E27FC236}">
                <a16:creationId xmlns:a16="http://schemas.microsoft.com/office/drawing/2014/main" id="{FB6DD361-D3F8-64FA-B121-F2D321529611}"/>
              </a:ext>
            </a:extLst>
          </p:cNvPr>
          <p:cNvSpPr txBox="1"/>
          <p:nvPr/>
        </p:nvSpPr>
        <p:spPr>
          <a:xfrm>
            <a:off x="2119445" y="6010464"/>
            <a:ext cx="5209909" cy="53860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dirty="0">
                <a:latin typeface="Arial"/>
                <a:ea typeface="ＭＳ Ｐゴシック"/>
                <a:cs typeface="Arial"/>
              </a:rPr>
              <a:t> </a:t>
            </a:r>
            <a:r>
              <a:rPr lang="en-US" sz="900" dirty="0">
                <a:latin typeface="Arial"/>
                <a:ea typeface="ＭＳ Ｐゴシック"/>
                <a:cs typeface="Arial"/>
              </a:rPr>
              <a:t>‘</a:t>
            </a:r>
            <a:r>
              <a:rPr lang="en-US" sz="800" dirty="0">
                <a:latin typeface="Arial"/>
                <a:ea typeface="ＭＳ Ｐゴシック"/>
                <a:cs typeface="Arial"/>
              </a:rPr>
              <a:t>T-LEVELS’ is a registered trade mark of the Department for Education.</a:t>
            </a:r>
            <a:br>
              <a:rPr lang="en-US" sz="800" dirty="0">
                <a:latin typeface="Arial"/>
                <a:cs typeface="Arial"/>
              </a:rPr>
            </a:br>
            <a:r>
              <a:rPr lang="en-US" sz="800" dirty="0">
                <a:latin typeface="Arial"/>
                <a:ea typeface="ＭＳ Ｐゴシック"/>
                <a:cs typeface="Arial"/>
              </a:rPr>
              <a:t> ‘T Level’ is a registered trade mark of the Institute for Apprenticeships and Technical Education</a:t>
            </a:r>
            <a:r>
              <a:rPr lang="en-US" sz="900" dirty="0">
                <a:latin typeface="Arial"/>
                <a:ea typeface="ＭＳ Ｐゴシック"/>
                <a:cs typeface="Arial"/>
              </a:rPr>
              <a:t>.</a:t>
            </a:r>
            <a:endParaRPr lang="en-US" sz="1050" dirty="0">
              <a:ea typeface="ＭＳ Ｐゴシック"/>
            </a:endParaRP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8AD10B712AFCCB488B5C5765F12223BB" ma:contentTypeVersion="4" ma:contentTypeDescription="Create a new document." ma:contentTypeScope="" ma:versionID="467f27bc045cbfd0c8765c4e65e6c003">
  <xsd:schema xmlns:xsd="http://www.w3.org/2001/XMLSchema" xmlns:xs="http://www.w3.org/2001/XMLSchema" xmlns:p="http://schemas.microsoft.com/office/2006/metadata/properties" xmlns:ns2="b461a341-6040-4841-94a8-bc3e8908b04d" targetNamespace="http://schemas.microsoft.com/office/2006/metadata/properties" ma:root="true" ma:fieldsID="0e13ec4785b715e63636bcea0fa6d515" ns2:_="">
    <xsd:import namespace="b461a341-6040-4841-94a8-bc3e8908b04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461a341-6040-4841-94a8-bc3e8908b04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C8AF071A-8EFF-4DC2-9186-AABD1AC91212}">
  <ds:schemaRefs>
    <ds:schemaRef ds:uri="http://purl.org/dc/terms/"/>
    <ds:schemaRef ds:uri="http://purl.org/dc/dcmitype/"/>
    <ds:schemaRef ds:uri="http://schemas.microsoft.com/office/2006/documentManagement/types"/>
    <ds:schemaRef ds:uri="http://purl.org/dc/elements/1.1/"/>
    <ds:schemaRef ds:uri="http://schemas.openxmlformats.org/package/2006/metadata/core-properties"/>
    <ds:schemaRef ds:uri="http://schemas.microsoft.com/office/2006/metadata/properties"/>
    <ds:schemaRef ds:uri="http://schemas.microsoft.com/office/infopath/2007/PartnerControls"/>
    <ds:schemaRef ds:uri="b461a341-6040-4841-94a8-bc3e8908b04d"/>
    <ds:schemaRef ds:uri="http://www.w3.org/XML/1998/namespace"/>
  </ds:schemaRefs>
</ds:datastoreItem>
</file>

<file path=customXml/itemProps2.xml><?xml version="1.0" encoding="utf-8"?>
<ds:datastoreItem xmlns:ds="http://schemas.openxmlformats.org/officeDocument/2006/customXml" ds:itemID="{A108843C-3629-4DF0-9A12-DA36C1DE8776}">
  <ds:schemaRefs>
    <ds:schemaRef ds:uri="http://schemas.microsoft.com/sharepoint/v3/contenttype/forms"/>
  </ds:schemaRefs>
</ds:datastoreItem>
</file>

<file path=customXml/itemProps3.xml><?xml version="1.0" encoding="utf-8"?>
<ds:datastoreItem xmlns:ds="http://schemas.openxmlformats.org/officeDocument/2006/customXml" ds:itemID="{773A71AD-83D4-4E6D-B5FC-087F35CAB2FB}">
  <ds:schemaRefs>
    <ds:schemaRef ds:uri="b461a341-6040-4841-94a8-bc3e8908b04d"/>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
  <TotalTime>3</TotalTime>
  <Words>476</Words>
  <Application>Microsoft Office PowerPoint</Application>
  <PresentationFormat>On-screen Show (4:3)</PresentationFormat>
  <Paragraphs>65</Paragraphs>
  <Slides>9</Slides>
  <Notes>7</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9</vt:i4>
      </vt:variant>
    </vt:vector>
  </HeadingPairs>
  <TitlesOfParts>
    <vt:vector size="16" baseType="lpstr">
      <vt:lpstr>ＭＳ Ｐゴシック</vt:lpstr>
      <vt:lpstr>Arial</vt:lpstr>
      <vt:lpstr>Arial</vt:lpstr>
      <vt:lpstr>Calibri</vt:lpstr>
      <vt:lpstr>Lucida Grande</vt:lpstr>
      <vt:lpstr>Times New Roman</vt:lpstr>
      <vt:lpstr>Default Design</vt:lpstr>
      <vt:lpstr>PowerPoint 7: Hybrid technologies and cyber-physical systems </vt:lpstr>
      <vt:lpstr>Objectives</vt:lpstr>
      <vt:lpstr>Hybrid technologies</vt:lpstr>
      <vt:lpstr>Cyber-physical systems (CPSs)</vt:lpstr>
      <vt:lpstr>Types of CPS</vt:lpstr>
      <vt:lpstr>The IoT</vt:lpstr>
      <vt:lpstr>Cloud computing</vt:lpstr>
      <vt:lpstr>Your turn: the IoT </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Suzanne Thurston</cp:lastModifiedBy>
  <cp:revision>339</cp:revision>
  <cp:lastPrinted>2022-03-03T10:53:25Z</cp:lastPrinted>
  <dcterms:created xsi:type="dcterms:W3CDTF">2013-05-28T00:38:54Z</dcterms:created>
  <dcterms:modified xsi:type="dcterms:W3CDTF">2025-11-12T12:48:42Z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0x0101008AD10B712AFCCB488B5C5765F12223BB</vt:lpwstr>
  </property>
</Properties>
</file>