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4" r:id="rId5"/>
  </p:sldMasterIdLst>
  <p:notesMasterIdLst>
    <p:notesMasterId r:id="rId24"/>
  </p:notesMasterIdLst>
  <p:handoutMasterIdLst>
    <p:handoutMasterId r:id="rId25"/>
  </p:handoutMasterIdLst>
  <p:sldIdLst>
    <p:sldId id="351" r:id="rId6"/>
    <p:sldId id="359" r:id="rId7"/>
    <p:sldId id="375" r:id="rId8"/>
    <p:sldId id="376" r:id="rId9"/>
    <p:sldId id="288" r:id="rId10"/>
    <p:sldId id="361" r:id="rId11"/>
    <p:sldId id="363" r:id="rId12"/>
    <p:sldId id="366" r:id="rId13"/>
    <p:sldId id="365" r:id="rId14"/>
    <p:sldId id="367" r:id="rId15"/>
    <p:sldId id="368" r:id="rId16"/>
    <p:sldId id="371" r:id="rId17"/>
    <p:sldId id="372" r:id="rId18"/>
    <p:sldId id="369" r:id="rId19"/>
    <p:sldId id="370" r:id="rId20"/>
    <p:sldId id="377" r:id="rId21"/>
    <p:sldId id="374"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D3321E-FA85-54EA-A078-18A4AAB38DE4}" name="Caroline Howell" initials="CH" userId="495ba312605d89b2" providerId="Windows Live"/>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4310"/>
    <p:restoredTop sz="94694"/>
  </p:normalViewPr>
  <p:slideViewPr>
    <p:cSldViewPr snapToGrid="0">
      <p:cViewPr varScale="1">
        <p:scale>
          <a:sx n="64" d="100"/>
          <a:sy n="64" d="100"/>
        </p:scale>
        <p:origin x="1008"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3E6E454-C7F8-4860-B63A-BC94E4D8D105}"/>
    <pc:docChg chg="undo custSel addSld delSld modSld sldOrd">
      <pc:chgData name="Caroline Prodger" userId="e4ef2e75-b60b-401b-8ebe-291bdcf405f4" providerId="ADAL" clId="{63E6E454-C7F8-4860-B63A-BC94E4D8D105}" dt="2022-08-03T01:19:36.527" v="748"/>
      <pc:docMkLst>
        <pc:docMk/>
      </pc:docMkLst>
      <pc:sldChg chg="addSp delSp modSp mod">
        <pc:chgData name="Caroline Prodger" userId="e4ef2e75-b60b-401b-8ebe-291bdcf405f4" providerId="ADAL" clId="{63E6E454-C7F8-4860-B63A-BC94E4D8D105}" dt="2022-08-03T00:11:31.525" v="24" actId="1076"/>
        <pc:sldMkLst>
          <pc:docMk/>
          <pc:sldMk cId="0" sldId="288"/>
        </pc:sldMkLst>
        <pc:picChg chg="add mod">
          <ac:chgData name="Caroline Prodger" userId="e4ef2e75-b60b-401b-8ebe-291bdcf405f4" providerId="ADAL" clId="{63E6E454-C7F8-4860-B63A-BC94E4D8D105}" dt="2022-08-03T00:11:31.525" v="24" actId="1076"/>
          <ac:picMkLst>
            <pc:docMk/>
            <pc:sldMk cId="0" sldId="288"/>
            <ac:picMk id="3" creationId="{5D75AEC0-8A63-97DC-62E9-D3F2239B612F}"/>
          </ac:picMkLst>
        </pc:picChg>
        <pc:picChg chg="add del">
          <ac:chgData name="Caroline Prodger" userId="e4ef2e75-b60b-401b-8ebe-291bdcf405f4" providerId="ADAL" clId="{63E6E454-C7F8-4860-B63A-BC94E4D8D105}" dt="2022-08-03T00:11:14.779" v="19" actId="478"/>
          <ac:picMkLst>
            <pc:docMk/>
            <pc:sldMk cId="0" sldId="288"/>
            <ac:picMk id="28676" creationId="{00000000-0000-0000-0000-000000000000}"/>
          </ac:picMkLst>
        </pc:picChg>
      </pc:sldChg>
      <pc:sldChg chg="del">
        <pc:chgData name="Caroline Prodger" userId="e4ef2e75-b60b-401b-8ebe-291bdcf405f4" providerId="ADAL" clId="{63E6E454-C7F8-4860-B63A-BC94E4D8D105}" dt="2022-08-03T01:01:56.409" v="593" actId="2696"/>
        <pc:sldMkLst>
          <pc:docMk/>
          <pc:sldMk cId="953873954" sldId="290"/>
        </pc:sldMkLst>
      </pc:sldChg>
      <pc:sldChg chg="addSp delSp modSp del mod modAnim">
        <pc:chgData name="Caroline Prodger" userId="e4ef2e75-b60b-401b-8ebe-291bdcf405f4" providerId="ADAL" clId="{63E6E454-C7F8-4860-B63A-BC94E4D8D105}" dt="2022-08-03T01:06:33.806" v="629" actId="2696"/>
        <pc:sldMkLst>
          <pc:docMk/>
          <pc:sldMk cId="3279604467" sldId="291"/>
        </pc:sldMkLst>
        <pc:picChg chg="add del mod">
          <ac:chgData name="Caroline Prodger" userId="e4ef2e75-b60b-401b-8ebe-291bdcf405f4" providerId="ADAL" clId="{63E6E454-C7F8-4860-B63A-BC94E4D8D105}" dt="2022-08-03T01:06:17.848" v="625" actId="21"/>
          <ac:picMkLst>
            <pc:docMk/>
            <pc:sldMk cId="3279604467" sldId="291"/>
            <ac:picMk id="6" creationId="{A5182EB9-4539-0615-F1DC-8AA1F518E020}"/>
          </ac:picMkLst>
        </pc:picChg>
        <pc:picChg chg="del">
          <ac:chgData name="Caroline Prodger" userId="e4ef2e75-b60b-401b-8ebe-291bdcf405f4" providerId="ADAL" clId="{63E6E454-C7F8-4860-B63A-BC94E4D8D105}" dt="2022-08-03T01:05:29.152" v="622" actId="478"/>
          <ac:picMkLst>
            <pc:docMk/>
            <pc:sldMk cId="3279604467" sldId="291"/>
            <ac:picMk id="8" creationId="{00000000-0000-0000-0000-000000000000}"/>
          </ac:picMkLst>
        </pc:picChg>
        <pc:picChg chg="add del mod">
          <ac:chgData name="Caroline Prodger" userId="e4ef2e75-b60b-401b-8ebe-291bdcf405f4" providerId="ADAL" clId="{63E6E454-C7F8-4860-B63A-BC94E4D8D105}" dt="2022-08-03T01:06:25.319" v="627" actId="21"/>
          <ac:picMkLst>
            <pc:docMk/>
            <pc:sldMk cId="3279604467" sldId="291"/>
            <ac:picMk id="10" creationId="{DD0FF0F5-E1E4-C82C-3CA5-0227A1C812C8}"/>
          </ac:picMkLst>
        </pc:picChg>
        <pc:picChg chg="del">
          <ac:chgData name="Caroline Prodger" userId="e4ef2e75-b60b-401b-8ebe-291bdcf405f4" providerId="ADAL" clId="{63E6E454-C7F8-4860-B63A-BC94E4D8D105}" dt="2022-08-03T01:05:19.133" v="619" actId="478"/>
          <ac:picMkLst>
            <pc:docMk/>
            <pc:sldMk cId="3279604467" sldId="291"/>
            <ac:picMk id="17411" creationId="{00000000-0000-0000-0000-000000000000}"/>
          </ac:picMkLst>
        </pc:picChg>
      </pc:sldChg>
      <pc:sldChg chg="del">
        <pc:chgData name="Caroline Prodger" userId="e4ef2e75-b60b-401b-8ebe-291bdcf405f4" providerId="ADAL" clId="{63E6E454-C7F8-4860-B63A-BC94E4D8D105}" dt="2022-08-03T01:09:29.724" v="654" actId="2696"/>
        <pc:sldMkLst>
          <pc:docMk/>
          <pc:sldMk cId="4079842154" sldId="296"/>
        </pc:sldMkLst>
      </pc:sldChg>
      <pc:sldChg chg="addSp delSp modSp mod addCm modNotesTx">
        <pc:chgData name="Caroline Prodger" userId="e4ef2e75-b60b-401b-8ebe-291bdcf405f4" providerId="ADAL" clId="{63E6E454-C7F8-4860-B63A-BC94E4D8D105}" dt="2022-08-03T01:18:18.042" v="746" actId="20577"/>
        <pc:sldMkLst>
          <pc:docMk/>
          <pc:sldMk cId="682296657" sldId="298"/>
        </pc:sldMkLst>
        <pc:picChg chg="del">
          <ac:chgData name="Caroline Prodger" userId="e4ef2e75-b60b-401b-8ebe-291bdcf405f4" providerId="ADAL" clId="{63E6E454-C7F8-4860-B63A-BC94E4D8D105}" dt="2022-08-03T01:16:11.246" v="733" actId="478"/>
          <ac:picMkLst>
            <pc:docMk/>
            <pc:sldMk cId="682296657" sldId="298"/>
            <ac:picMk id="2" creationId="{FD731301-FD31-4221-A7FD-2AA16787A7CC}"/>
          </ac:picMkLst>
        </pc:picChg>
        <pc:picChg chg="add mod modCrop">
          <ac:chgData name="Caroline Prodger" userId="e4ef2e75-b60b-401b-8ebe-291bdcf405f4" providerId="ADAL" clId="{63E6E454-C7F8-4860-B63A-BC94E4D8D105}" dt="2022-08-03T01:16:56.347" v="744" actId="1076"/>
          <ac:picMkLst>
            <pc:docMk/>
            <pc:sldMk cId="682296657" sldId="298"/>
            <ac:picMk id="4" creationId="{A2EE32EA-6DB4-1D03-0A23-C91AECB2E364}"/>
          </ac:picMkLst>
        </pc:picChg>
      </pc:sldChg>
      <pc:sldChg chg="del">
        <pc:chgData name="Caroline Prodger" userId="e4ef2e75-b60b-401b-8ebe-291bdcf405f4" providerId="ADAL" clId="{63E6E454-C7F8-4860-B63A-BC94E4D8D105}" dt="2022-08-03T00:57:21.919" v="554" actId="2696"/>
        <pc:sldMkLst>
          <pc:docMk/>
          <pc:sldMk cId="783832526" sldId="305"/>
        </pc:sldMkLst>
      </pc:sldChg>
      <pc:sldChg chg="addCm">
        <pc:chgData name="Caroline Prodger" userId="e4ef2e75-b60b-401b-8ebe-291bdcf405f4" providerId="ADAL" clId="{63E6E454-C7F8-4860-B63A-BC94E4D8D105}" dt="2022-08-03T00:35:06.670" v="406"/>
        <pc:sldMkLst>
          <pc:docMk/>
          <pc:sldMk cId="1717839811" sldId="320"/>
        </pc:sldMkLst>
      </pc:sldChg>
      <pc:sldChg chg="addSp delSp del mod">
        <pc:chgData name="Caroline Prodger" userId="e4ef2e75-b60b-401b-8ebe-291bdcf405f4" providerId="ADAL" clId="{63E6E454-C7F8-4860-B63A-BC94E4D8D105}" dt="2022-08-03T00:40:32.436" v="449" actId="2696"/>
        <pc:sldMkLst>
          <pc:docMk/>
          <pc:sldMk cId="3023114069" sldId="321"/>
        </pc:sldMkLst>
        <pc:picChg chg="add del">
          <ac:chgData name="Caroline Prodger" userId="e4ef2e75-b60b-401b-8ebe-291bdcf405f4" providerId="ADAL" clId="{63E6E454-C7F8-4860-B63A-BC94E4D8D105}" dt="2022-08-03T00:38:30.031" v="438" actId="478"/>
          <ac:picMkLst>
            <pc:docMk/>
            <pc:sldMk cId="3023114069" sldId="321"/>
            <ac:picMk id="6" creationId="{F9502E99-469A-F99F-F923-FB8CB8764187}"/>
          </ac:picMkLst>
        </pc:picChg>
      </pc:sldChg>
      <pc:sldChg chg="add del">
        <pc:chgData name="Caroline Prodger" userId="e4ef2e75-b60b-401b-8ebe-291bdcf405f4" providerId="ADAL" clId="{63E6E454-C7F8-4860-B63A-BC94E4D8D105}" dt="2022-08-03T00:43:45.286" v="470" actId="2696"/>
        <pc:sldMkLst>
          <pc:docMk/>
          <pc:sldMk cId="3367172436" sldId="322"/>
        </pc:sldMkLst>
      </pc:sldChg>
      <pc:sldChg chg="del">
        <pc:chgData name="Caroline Prodger" userId="e4ef2e75-b60b-401b-8ebe-291bdcf405f4" providerId="ADAL" clId="{63E6E454-C7F8-4860-B63A-BC94E4D8D105}" dt="2022-08-03T00:48:39.066" v="503" actId="2696"/>
        <pc:sldMkLst>
          <pc:docMk/>
          <pc:sldMk cId="2103862544" sldId="323"/>
        </pc:sldMkLst>
      </pc:sldChg>
      <pc:sldChg chg="del">
        <pc:chgData name="Caroline Prodger" userId="e4ef2e75-b60b-401b-8ebe-291bdcf405f4" providerId="ADAL" clId="{63E6E454-C7F8-4860-B63A-BC94E4D8D105}" dt="2022-08-03T01:03:31.616" v="606" actId="2696"/>
        <pc:sldMkLst>
          <pc:docMk/>
          <pc:sldMk cId="1110874735" sldId="324"/>
        </pc:sldMkLst>
      </pc:sldChg>
      <pc:sldChg chg="addCm">
        <pc:chgData name="Caroline Prodger" userId="e4ef2e75-b60b-401b-8ebe-291bdcf405f4" providerId="ADAL" clId="{63E6E454-C7F8-4860-B63A-BC94E4D8D105}" dt="2022-08-03T00:09:49.674" v="15"/>
        <pc:sldMkLst>
          <pc:docMk/>
          <pc:sldMk cId="0" sldId="333"/>
        </pc:sldMkLst>
      </pc:sldChg>
      <pc:sldChg chg="modSp mod">
        <pc:chgData name="Caroline Prodger" userId="e4ef2e75-b60b-401b-8ebe-291bdcf405f4" providerId="ADAL" clId="{63E6E454-C7F8-4860-B63A-BC94E4D8D105}" dt="2022-08-03T00:07:43.761" v="4" actId="14100"/>
        <pc:sldMkLst>
          <pc:docMk/>
          <pc:sldMk cId="4068012153" sldId="348"/>
        </pc:sldMkLst>
        <pc:spChg chg="mod">
          <ac:chgData name="Caroline Prodger" userId="e4ef2e75-b60b-401b-8ebe-291bdcf405f4" providerId="ADAL" clId="{63E6E454-C7F8-4860-B63A-BC94E4D8D105}" dt="2022-08-03T00:07:43.761" v="4" actId="14100"/>
          <ac:spMkLst>
            <pc:docMk/>
            <pc:sldMk cId="4068012153" sldId="348"/>
            <ac:spMk id="4099" creationId="{00000000-0000-0000-0000-000000000000}"/>
          </ac:spMkLst>
        </pc:spChg>
        <pc:graphicFrameChg chg="mod">
          <ac:chgData name="Caroline Prodger" userId="e4ef2e75-b60b-401b-8ebe-291bdcf405f4" providerId="ADAL" clId="{63E6E454-C7F8-4860-B63A-BC94E4D8D105}" dt="2022-08-03T00:07:34.074" v="2" actId="1076"/>
          <ac:graphicFrameMkLst>
            <pc:docMk/>
            <pc:sldMk cId="4068012153" sldId="348"/>
            <ac:graphicFrameMk id="3" creationId="{00000000-0000-0000-0000-000000000000}"/>
          </ac:graphicFrameMkLst>
        </pc:graphicFrameChg>
      </pc:sldChg>
      <pc:sldChg chg="modSp mod modCm">
        <pc:chgData name="Caroline Prodger" userId="e4ef2e75-b60b-401b-8ebe-291bdcf405f4" providerId="ADAL" clId="{63E6E454-C7F8-4860-B63A-BC94E4D8D105}" dt="2022-08-03T00:09:32.489" v="14" actId="20577"/>
        <pc:sldMkLst>
          <pc:docMk/>
          <pc:sldMk cId="640614152" sldId="349"/>
        </pc:sldMkLst>
        <pc:spChg chg="mod">
          <ac:chgData name="Caroline Prodger" userId="e4ef2e75-b60b-401b-8ebe-291bdcf405f4" providerId="ADAL" clId="{63E6E454-C7F8-4860-B63A-BC94E4D8D105}" dt="2022-08-03T00:09:17.198" v="8" actId="1076"/>
          <ac:spMkLst>
            <pc:docMk/>
            <pc:sldMk cId="640614152" sldId="349"/>
            <ac:spMk id="2" creationId="{49751E47-11AA-4D51-8D9B-0D61D509469D}"/>
          </ac:spMkLst>
        </pc:spChg>
        <pc:spChg chg="mod">
          <ac:chgData name="Caroline Prodger" userId="e4ef2e75-b60b-401b-8ebe-291bdcf405f4" providerId="ADAL" clId="{63E6E454-C7F8-4860-B63A-BC94E4D8D105}" dt="2022-08-03T00:09:32.489" v="14" actId="20577"/>
          <ac:spMkLst>
            <pc:docMk/>
            <pc:sldMk cId="640614152" sldId="349"/>
            <ac:spMk id="3" creationId="{8D91061B-9D07-4DD9-B10C-CF43E7874D15}"/>
          </ac:spMkLst>
        </pc:spChg>
        <pc:picChg chg="mod">
          <ac:chgData name="Caroline Prodger" userId="e4ef2e75-b60b-401b-8ebe-291bdcf405f4" providerId="ADAL" clId="{63E6E454-C7F8-4860-B63A-BC94E4D8D105}" dt="2022-08-03T00:09:24.128" v="10" actId="1076"/>
          <ac:picMkLst>
            <pc:docMk/>
            <pc:sldMk cId="640614152" sldId="349"/>
            <ac:picMk id="4" creationId="{FB815F9E-1893-492C-989C-949C035A5D91}"/>
          </ac:picMkLst>
        </pc:picChg>
      </pc:sldChg>
      <pc:sldChg chg="modSp del mod">
        <pc:chgData name="Caroline Prodger" userId="e4ef2e75-b60b-401b-8ebe-291bdcf405f4" providerId="ADAL" clId="{63E6E454-C7F8-4860-B63A-BC94E4D8D105}" dt="2022-08-03T00:23:22.632" v="258" actId="2696"/>
        <pc:sldMkLst>
          <pc:docMk/>
          <pc:sldMk cId="1905589151" sldId="352"/>
        </pc:sldMkLst>
        <pc:picChg chg="mod modCrop">
          <ac:chgData name="Caroline Prodger" userId="e4ef2e75-b60b-401b-8ebe-291bdcf405f4" providerId="ADAL" clId="{63E6E454-C7F8-4860-B63A-BC94E4D8D105}" dt="2022-08-03T00:17:04.653" v="74" actId="18131"/>
          <ac:picMkLst>
            <pc:docMk/>
            <pc:sldMk cId="1905589151" sldId="352"/>
            <ac:picMk id="4" creationId="{9930F61C-6CE3-4644-A7B4-7B93833F6E8B}"/>
          </ac:picMkLst>
        </pc:picChg>
      </pc:sldChg>
      <pc:sldChg chg="addCm">
        <pc:chgData name="Caroline Prodger" userId="e4ef2e75-b60b-401b-8ebe-291bdcf405f4" providerId="ADAL" clId="{63E6E454-C7F8-4860-B63A-BC94E4D8D105}" dt="2022-08-03T00:10:31.770" v="16"/>
        <pc:sldMkLst>
          <pc:docMk/>
          <pc:sldMk cId="594326226" sldId="353"/>
        </pc:sldMkLst>
      </pc:sldChg>
      <pc:sldChg chg="addCm">
        <pc:chgData name="Caroline Prodger" userId="e4ef2e75-b60b-401b-8ebe-291bdcf405f4" providerId="ADAL" clId="{63E6E454-C7F8-4860-B63A-BC94E4D8D105}" dt="2022-08-03T00:15:03.166" v="73"/>
        <pc:sldMkLst>
          <pc:docMk/>
          <pc:sldMk cId="639432523" sldId="354"/>
        </pc:sldMkLst>
      </pc:sldChg>
      <pc:sldChg chg="modSp mod delCm">
        <pc:chgData name="Caroline Prodger" userId="e4ef2e75-b60b-401b-8ebe-291bdcf405f4" providerId="ADAL" clId="{63E6E454-C7F8-4860-B63A-BC94E4D8D105}" dt="2022-08-03T00:33:40.454" v="402" actId="1076"/>
        <pc:sldMkLst>
          <pc:docMk/>
          <pc:sldMk cId="3688081134" sldId="355"/>
        </pc:sldMkLst>
        <pc:spChg chg="mod">
          <ac:chgData name="Caroline Prodger" userId="e4ef2e75-b60b-401b-8ebe-291bdcf405f4" providerId="ADAL" clId="{63E6E454-C7F8-4860-B63A-BC94E4D8D105}" dt="2022-08-03T00:13:25.501" v="49" actId="20577"/>
          <ac:spMkLst>
            <pc:docMk/>
            <pc:sldMk cId="3688081134" sldId="355"/>
            <ac:spMk id="2" creationId="{801D1BD9-CA81-413D-A81D-D4993D08AF97}"/>
          </ac:spMkLst>
        </pc:spChg>
        <pc:graphicFrameChg chg="mod modGraphic">
          <ac:chgData name="Caroline Prodger" userId="e4ef2e75-b60b-401b-8ebe-291bdcf405f4" providerId="ADAL" clId="{63E6E454-C7F8-4860-B63A-BC94E4D8D105}" dt="2022-08-03T00:33:40.454" v="402" actId="1076"/>
          <ac:graphicFrameMkLst>
            <pc:docMk/>
            <pc:sldMk cId="3688081134" sldId="355"/>
            <ac:graphicFrameMk id="6" creationId="{737CB9F7-D1C3-4D68-A708-35BDF1564086}"/>
          </ac:graphicFrameMkLst>
        </pc:graphicFrameChg>
      </pc:sldChg>
      <pc:sldChg chg="addCm modNotesTx">
        <pc:chgData name="Caroline Prodger" userId="e4ef2e75-b60b-401b-8ebe-291bdcf405f4" providerId="ADAL" clId="{63E6E454-C7F8-4860-B63A-BC94E4D8D105}" dt="2022-08-03T00:34:59.389" v="405"/>
        <pc:sldMkLst>
          <pc:docMk/>
          <pc:sldMk cId="552021895" sldId="357"/>
        </pc:sldMkLst>
      </pc:sldChg>
      <pc:sldChg chg="modSp del mod">
        <pc:chgData name="Caroline Prodger" userId="e4ef2e75-b60b-401b-8ebe-291bdcf405f4" providerId="ADAL" clId="{63E6E454-C7F8-4860-B63A-BC94E4D8D105}" dt="2022-08-03T01:15:57.563" v="731" actId="2696"/>
        <pc:sldMkLst>
          <pc:docMk/>
          <pc:sldMk cId="3226766455" sldId="358"/>
        </pc:sldMkLst>
        <pc:spChg chg="mod">
          <ac:chgData name="Caroline Prodger" userId="e4ef2e75-b60b-401b-8ebe-291bdcf405f4" providerId="ADAL" clId="{63E6E454-C7F8-4860-B63A-BC94E4D8D105}" dt="2022-08-03T01:10:56.919" v="665" actId="1076"/>
          <ac:spMkLst>
            <pc:docMk/>
            <pc:sldMk cId="3226766455" sldId="358"/>
            <ac:spMk id="14" creationId="{32AF15B8-8C6B-4A70-B11A-9B64E5332FB6}"/>
          </ac:spMkLst>
        </pc:spChg>
        <pc:spChg chg="mod">
          <ac:chgData name="Caroline Prodger" userId="e4ef2e75-b60b-401b-8ebe-291bdcf405f4" providerId="ADAL" clId="{63E6E454-C7F8-4860-B63A-BC94E4D8D105}" dt="2022-08-03T01:10:31.881" v="658" actId="1076"/>
          <ac:spMkLst>
            <pc:docMk/>
            <pc:sldMk cId="3226766455" sldId="358"/>
            <ac:spMk id="16" creationId="{1ABAA7B1-4B16-4712-AB67-AD83FBCAF991}"/>
          </ac:spMkLst>
        </pc:spChg>
        <pc:picChg chg="mod">
          <ac:chgData name="Caroline Prodger" userId="e4ef2e75-b60b-401b-8ebe-291bdcf405f4" providerId="ADAL" clId="{63E6E454-C7F8-4860-B63A-BC94E4D8D105}" dt="2022-08-03T01:10:51.312" v="664" actId="1076"/>
          <ac:picMkLst>
            <pc:docMk/>
            <pc:sldMk cId="3226766455" sldId="358"/>
            <ac:picMk id="8" creationId="{93BAD1D4-4BCF-49C8-B154-F0D6C67A2CDB}"/>
          </ac:picMkLst>
        </pc:picChg>
        <pc:picChg chg="mod">
          <ac:chgData name="Caroline Prodger" userId="e4ef2e75-b60b-401b-8ebe-291bdcf405f4" providerId="ADAL" clId="{63E6E454-C7F8-4860-B63A-BC94E4D8D105}" dt="2022-08-03T01:10:36.442" v="659" actId="1076"/>
          <ac:picMkLst>
            <pc:docMk/>
            <pc:sldMk cId="3226766455" sldId="358"/>
            <ac:picMk id="1026" creationId="{00BB126C-C5A4-4308-A5B1-5E8BF65ACBBE}"/>
          </ac:picMkLst>
        </pc:picChg>
      </pc:sldChg>
      <pc:sldChg chg="modSp del mod">
        <pc:chgData name="Caroline Prodger" userId="e4ef2e75-b60b-401b-8ebe-291bdcf405f4" providerId="ADAL" clId="{63E6E454-C7F8-4860-B63A-BC94E4D8D105}" dt="2022-08-03T00:25:56.870" v="323" actId="2696"/>
        <pc:sldMkLst>
          <pc:docMk/>
          <pc:sldMk cId="1234901738" sldId="359"/>
        </pc:sldMkLst>
        <pc:spChg chg="mod">
          <ac:chgData name="Caroline Prodger" userId="e4ef2e75-b60b-401b-8ebe-291bdcf405f4" providerId="ADAL" clId="{63E6E454-C7F8-4860-B63A-BC94E4D8D105}" dt="2022-08-03T00:25:09.547" v="292" actId="21"/>
          <ac:spMkLst>
            <pc:docMk/>
            <pc:sldMk cId="1234901738" sldId="359"/>
            <ac:spMk id="7" creationId="{5ED511BA-8421-419B-92E1-FFC8D11EC704}"/>
          </ac:spMkLst>
        </pc:spChg>
      </pc:sldChg>
      <pc:sldChg chg="del">
        <pc:chgData name="Caroline Prodger" userId="e4ef2e75-b60b-401b-8ebe-291bdcf405f4" providerId="ADAL" clId="{63E6E454-C7F8-4860-B63A-BC94E4D8D105}" dt="2022-08-03T00:34:02.951" v="403" actId="2696"/>
        <pc:sldMkLst>
          <pc:docMk/>
          <pc:sldMk cId="1465992950" sldId="360"/>
        </pc:sldMkLst>
      </pc:sldChg>
      <pc:sldChg chg="addSp delSp modSp add mod">
        <pc:chgData name="Caroline Prodger" userId="e4ef2e75-b60b-401b-8ebe-291bdcf405f4" providerId="ADAL" clId="{63E6E454-C7F8-4860-B63A-BC94E4D8D105}" dt="2022-08-03T00:22:22.566" v="257" actId="20577"/>
        <pc:sldMkLst>
          <pc:docMk/>
          <pc:sldMk cId="1755952872" sldId="361"/>
        </pc:sldMkLst>
        <pc:spChg chg="mod">
          <ac:chgData name="Caroline Prodger" userId="e4ef2e75-b60b-401b-8ebe-291bdcf405f4" providerId="ADAL" clId="{63E6E454-C7F8-4860-B63A-BC94E4D8D105}" dt="2022-08-03T00:17:37.248" v="91" actId="20577"/>
          <ac:spMkLst>
            <pc:docMk/>
            <pc:sldMk cId="1755952872" sldId="361"/>
            <ac:spMk id="2" creationId="{801D1BD9-CA81-413D-A81D-D4993D08AF97}"/>
          </ac:spMkLst>
        </pc:spChg>
        <pc:spChg chg="add del mod">
          <ac:chgData name="Caroline Prodger" userId="e4ef2e75-b60b-401b-8ebe-291bdcf405f4" providerId="ADAL" clId="{63E6E454-C7F8-4860-B63A-BC94E4D8D105}" dt="2022-08-03T00:17:56.967" v="92" actId="22"/>
          <ac:spMkLst>
            <pc:docMk/>
            <pc:sldMk cId="1755952872" sldId="361"/>
            <ac:spMk id="4" creationId="{0C44F216-AD18-BD10-39A2-10BEF330560C}"/>
          </ac:spMkLst>
        </pc:spChg>
        <pc:spChg chg="add del mod">
          <ac:chgData name="Caroline Prodger" userId="e4ef2e75-b60b-401b-8ebe-291bdcf405f4" providerId="ADAL" clId="{63E6E454-C7F8-4860-B63A-BC94E4D8D105}" dt="2022-08-03T00:18:23.196" v="98"/>
          <ac:spMkLst>
            <pc:docMk/>
            <pc:sldMk cId="1755952872" sldId="361"/>
            <ac:spMk id="8" creationId="{C4E6A61B-5B07-B8EB-1052-2D27871BFE4D}"/>
          </ac:spMkLst>
        </pc:spChg>
        <pc:spChg chg="add mod">
          <ac:chgData name="Caroline Prodger" userId="e4ef2e75-b60b-401b-8ebe-291bdcf405f4" providerId="ADAL" clId="{63E6E454-C7F8-4860-B63A-BC94E4D8D105}" dt="2022-08-03T00:21:21.097" v="206" actId="14100"/>
          <ac:spMkLst>
            <pc:docMk/>
            <pc:sldMk cId="1755952872" sldId="361"/>
            <ac:spMk id="9" creationId="{A1D5A7F1-9DF1-514F-1412-283569B62A0B}"/>
          </ac:spMkLst>
        </pc:spChg>
        <pc:spChg chg="add mod">
          <ac:chgData name="Caroline Prodger" userId="e4ef2e75-b60b-401b-8ebe-291bdcf405f4" providerId="ADAL" clId="{63E6E454-C7F8-4860-B63A-BC94E4D8D105}" dt="2022-08-03T00:20:15.572" v="175" actId="1076"/>
          <ac:spMkLst>
            <pc:docMk/>
            <pc:sldMk cId="1755952872" sldId="361"/>
            <ac:spMk id="10" creationId="{B18240CB-A574-DCBF-DF4B-001833E4464D}"/>
          </ac:spMkLst>
        </pc:spChg>
        <pc:spChg chg="add mod">
          <ac:chgData name="Caroline Prodger" userId="e4ef2e75-b60b-401b-8ebe-291bdcf405f4" providerId="ADAL" clId="{63E6E454-C7F8-4860-B63A-BC94E4D8D105}" dt="2022-08-03T00:21:15.058" v="205" actId="14100"/>
          <ac:spMkLst>
            <pc:docMk/>
            <pc:sldMk cId="1755952872" sldId="361"/>
            <ac:spMk id="12" creationId="{5F5617DD-6508-6434-2C15-4345DF2D203C}"/>
          </ac:spMkLst>
        </pc:spChg>
        <pc:spChg chg="add mod">
          <ac:chgData name="Caroline Prodger" userId="e4ef2e75-b60b-401b-8ebe-291bdcf405f4" providerId="ADAL" clId="{63E6E454-C7F8-4860-B63A-BC94E4D8D105}" dt="2022-08-03T00:21:11.442" v="204" actId="14100"/>
          <ac:spMkLst>
            <pc:docMk/>
            <pc:sldMk cId="1755952872" sldId="361"/>
            <ac:spMk id="14" creationId="{ADD6F1EB-3825-FEA6-80A1-349288E6D3CB}"/>
          </ac:spMkLst>
        </pc:spChg>
        <pc:spChg chg="add mod">
          <ac:chgData name="Caroline Prodger" userId="e4ef2e75-b60b-401b-8ebe-291bdcf405f4" providerId="ADAL" clId="{63E6E454-C7F8-4860-B63A-BC94E4D8D105}" dt="2022-08-03T00:21:07.806" v="203" actId="14100"/>
          <ac:spMkLst>
            <pc:docMk/>
            <pc:sldMk cId="1755952872" sldId="361"/>
            <ac:spMk id="16" creationId="{442AD336-B03B-6D9E-12A3-A1D61CB0E4AA}"/>
          </ac:spMkLst>
        </pc:spChg>
        <pc:spChg chg="add mod">
          <ac:chgData name="Caroline Prodger" userId="e4ef2e75-b60b-401b-8ebe-291bdcf405f4" providerId="ADAL" clId="{63E6E454-C7F8-4860-B63A-BC94E4D8D105}" dt="2022-08-03T00:21:44.206" v="227" actId="20577"/>
          <ac:spMkLst>
            <pc:docMk/>
            <pc:sldMk cId="1755952872" sldId="361"/>
            <ac:spMk id="18" creationId="{6474D381-2ECA-C5CB-41D6-6667FD2E71CA}"/>
          </ac:spMkLst>
        </pc:spChg>
        <pc:spChg chg="add mod">
          <ac:chgData name="Caroline Prodger" userId="e4ef2e75-b60b-401b-8ebe-291bdcf405f4" providerId="ADAL" clId="{63E6E454-C7F8-4860-B63A-BC94E4D8D105}" dt="2022-08-03T00:22:22.566" v="257" actId="20577"/>
          <ac:spMkLst>
            <pc:docMk/>
            <pc:sldMk cId="1755952872" sldId="361"/>
            <ac:spMk id="19" creationId="{CD5363ED-B29D-E6D6-AA66-1D5491765021}"/>
          </ac:spMkLst>
        </pc:spChg>
        <pc:graphicFrameChg chg="del">
          <ac:chgData name="Caroline Prodger" userId="e4ef2e75-b60b-401b-8ebe-291bdcf405f4" providerId="ADAL" clId="{63E6E454-C7F8-4860-B63A-BC94E4D8D105}" dt="2022-08-03T00:17:30.778" v="78" actId="478"/>
          <ac:graphicFrameMkLst>
            <pc:docMk/>
            <pc:sldMk cId="1755952872" sldId="361"/>
            <ac:graphicFrameMk id="6" creationId="{737CB9F7-D1C3-4D68-A708-35BDF1564086}"/>
          </ac:graphicFrameMkLst>
        </pc:graphicFrameChg>
        <pc:picChg chg="add mod ord">
          <ac:chgData name="Caroline Prodger" userId="e4ef2e75-b60b-401b-8ebe-291bdcf405f4" providerId="ADAL" clId="{63E6E454-C7F8-4860-B63A-BC94E4D8D105}" dt="2022-08-03T00:19:36.015" v="166" actId="1076"/>
          <ac:picMkLst>
            <pc:docMk/>
            <pc:sldMk cId="1755952872" sldId="361"/>
            <ac:picMk id="7" creationId="{DA36B484-AABA-8D03-6131-AA3761B37406}"/>
          </ac:picMkLst>
        </pc:picChg>
      </pc:sldChg>
      <pc:sldChg chg="new del">
        <pc:chgData name="Caroline Prodger" userId="e4ef2e75-b60b-401b-8ebe-291bdcf405f4" providerId="ADAL" clId="{63E6E454-C7F8-4860-B63A-BC94E4D8D105}" dt="2022-08-03T00:17:21.055" v="76" actId="2696"/>
        <pc:sldMkLst>
          <pc:docMk/>
          <pc:sldMk cId="4069946234" sldId="361"/>
        </pc:sldMkLst>
      </pc:sldChg>
      <pc:sldChg chg="new del">
        <pc:chgData name="Caroline Prodger" userId="e4ef2e75-b60b-401b-8ebe-291bdcf405f4" providerId="ADAL" clId="{63E6E454-C7F8-4860-B63A-BC94E4D8D105}" dt="2022-08-03T00:23:43.430" v="260" actId="2696"/>
        <pc:sldMkLst>
          <pc:docMk/>
          <pc:sldMk cId="2690251191" sldId="362"/>
        </pc:sldMkLst>
      </pc:sldChg>
      <pc:sldChg chg="addSp delSp modSp add mod addCm modCm">
        <pc:chgData name="Caroline Prodger" userId="e4ef2e75-b60b-401b-8ebe-291bdcf405f4" providerId="ADAL" clId="{63E6E454-C7F8-4860-B63A-BC94E4D8D105}" dt="2022-08-03T01:19:36.527" v="748"/>
        <pc:sldMkLst>
          <pc:docMk/>
          <pc:sldMk cId="3976073213" sldId="362"/>
        </pc:sldMkLst>
        <pc:spChg chg="mod">
          <ac:chgData name="Caroline Prodger" userId="e4ef2e75-b60b-401b-8ebe-291bdcf405f4" providerId="ADAL" clId="{63E6E454-C7F8-4860-B63A-BC94E4D8D105}" dt="2022-08-03T00:23:59.032" v="276" actId="20577"/>
          <ac:spMkLst>
            <pc:docMk/>
            <pc:sldMk cId="3976073213" sldId="362"/>
            <ac:spMk id="2" creationId="{801D1BD9-CA81-413D-A81D-D4993D08AF97}"/>
          </ac:spMkLst>
        </pc:spChg>
        <pc:spChg chg="add del mod">
          <ac:chgData name="Caroline Prodger" userId="e4ef2e75-b60b-401b-8ebe-291bdcf405f4" providerId="ADAL" clId="{63E6E454-C7F8-4860-B63A-BC94E4D8D105}" dt="2022-08-03T00:24:06.747" v="278" actId="478"/>
          <ac:spMkLst>
            <pc:docMk/>
            <pc:sldMk cId="3976073213" sldId="362"/>
            <ac:spMk id="4" creationId="{EAD1823A-0342-7A04-5C23-85C5F0D11A6B}"/>
          </ac:spMkLst>
        </pc:spChg>
        <pc:spChg chg="del">
          <ac:chgData name="Caroline Prodger" userId="e4ef2e75-b60b-401b-8ebe-291bdcf405f4" providerId="ADAL" clId="{63E6E454-C7F8-4860-B63A-BC94E4D8D105}" dt="2022-08-03T00:24:09.780" v="279" actId="478"/>
          <ac:spMkLst>
            <pc:docMk/>
            <pc:sldMk cId="3976073213" sldId="362"/>
            <ac:spMk id="9" creationId="{A1D5A7F1-9DF1-514F-1412-283569B62A0B}"/>
          </ac:spMkLst>
        </pc:spChg>
        <pc:spChg chg="del">
          <ac:chgData name="Caroline Prodger" userId="e4ef2e75-b60b-401b-8ebe-291bdcf405f4" providerId="ADAL" clId="{63E6E454-C7F8-4860-B63A-BC94E4D8D105}" dt="2022-08-03T00:24:12.571" v="280" actId="478"/>
          <ac:spMkLst>
            <pc:docMk/>
            <pc:sldMk cId="3976073213" sldId="362"/>
            <ac:spMk id="10" creationId="{B18240CB-A574-DCBF-DF4B-001833E4464D}"/>
          </ac:spMkLst>
        </pc:spChg>
        <pc:spChg chg="del mod">
          <ac:chgData name="Caroline Prodger" userId="e4ef2e75-b60b-401b-8ebe-291bdcf405f4" providerId="ADAL" clId="{63E6E454-C7F8-4860-B63A-BC94E4D8D105}" dt="2022-08-03T00:24:15.252" v="282" actId="478"/>
          <ac:spMkLst>
            <pc:docMk/>
            <pc:sldMk cId="3976073213" sldId="362"/>
            <ac:spMk id="12" creationId="{5F5617DD-6508-6434-2C15-4345DF2D203C}"/>
          </ac:spMkLst>
        </pc:spChg>
        <pc:spChg chg="del">
          <ac:chgData name="Caroline Prodger" userId="e4ef2e75-b60b-401b-8ebe-291bdcf405f4" providerId="ADAL" clId="{63E6E454-C7F8-4860-B63A-BC94E4D8D105}" dt="2022-08-03T00:24:18.359" v="283" actId="478"/>
          <ac:spMkLst>
            <pc:docMk/>
            <pc:sldMk cId="3976073213" sldId="362"/>
            <ac:spMk id="14" creationId="{ADD6F1EB-3825-FEA6-80A1-349288E6D3CB}"/>
          </ac:spMkLst>
        </pc:spChg>
        <pc:spChg chg="del">
          <ac:chgData name="Caroline Prodger" userId="e4ef2e75-b60b-401b-8ebe-291bdcf405f4" providerId="ADAL" clId="{63E6E454-C7F8-4860-B63A-BC94E4D8D105}" dt="2022-08-03T00:24:22.417" v="284" actId="478"/>
          <ac:spMkLst>
            <pc:docMk/>
            <pc:sldMk cId="3976073213" sldId="362"/>
            <ac:spMk id="16" creationId="{442AD336-B03B-6D9E-12A3-A1D61CB0E4AA}"/>
          </ac:spMkLst>
        </pc:spChg>
        <pc:spChg chg="add mod">
          <ac:chgData name="Caroline Prodger" userId="e4ef2e75-b60b-401b-8ebe-291bdcf405f4" providerId="ADAL" clId="{63E6E454-C7F8-4860-B63A-BC94E4D8D105}" dt="2022-08-03T00:25:51.093" v="322" actId="20577"/>
          <ac:spMkLst>
            <pc:docMk/>
            <pc:sldMk cId="3976073213" sldId="362"/>
            <ac:spMk id="17" creationId="{5DB1F0E7-BEA4-D574-5FEB-55AE4D5292E0}"/>
          </ac:spMkLst>
        </pc:spChg>
        <pc:spChg chg="del">
          <ac:chgData name="Caroline Prodger" userId="e4ef2e75-b60b-401b-8ebe-291bdcf405f4" providerId="ADAL" clId="{63E6E454-C7F8-4860-B63A-BC94E4D8D105}" dt="2022-08-03T00:24:24.929" v="285" actId="478"/>
          <ac:spMkLst>
            <pc:docMk/>
            <pc:sldMk cId="3976073213" sldId="362"/>
            <ac:spMk id="18" creationId="{6474D381-2ECA-C5CB-41D6-6667FD2E71CA}"/>
          </ac:spMkLst>
        </pc:spChg>
        <pc:spChg chg="del">
          <ac:chgData name="Caroline Prodger" userId="e4ef2e75-b60b-401b-8ebe-291bdcf405f4" providerId="ADAL" clId="{63E6E454-C7F8-4860-B63A-BC94E4D8D105}" dt="2022-08-03T00:24:28.317" v="286" actId="478"/>
          <ac:spMkLst>
            <pc:docMk/>
            <pc:sldMk cId="3976073213" sldId="362"/>
            <ac:spMk id="19" creationId="{CD5363ED-B29D-E6D6-AA66-1D5491765021}"/>
          </ac:spMkLst>
        </pc:spChg>
        <pc:picChg chg="add mod">
          <ac:chgData name="Caroline Prodger" userId="e4ef2e75-b60b-401b-8ebe-291bdcf405f4" providerId="ADAL" clId="{63E6E454-C7F8-4860-B63A-BC94E4D8D105}" dt="2022-08-03T00:24:59.723" v="291" actId="14100"/>
          <ac:picMkLst>
            <pc:docMk/>
            <pc:sldMk cId="3976073213" sldId="362"/>
            <ac:picMk id="6" creationId="{DC2CEE30-036C-A8ED-A3A8-B552789565F2}"/>
          </ac:picMkLst>
        </pc:picChg>
        <pc:picChg chg="del">
          <ac:chgData name="Caroline Prodger" userId="e4ef2e75-b60b-401b-8ebe-291bdcf405f4" providerId="ADAL" clId="{63E6E454-C7F8-4860-B63A-BC94E4D8D105}" dt="2022-08-03T00:24:02.911" v="277" actId="478"/>
          <ac:picMkLst>
            <pc:docMk/>
            <pc:sldMk cId="3976073213" sldId="362"/>
            <ac:picMk id="7" creationId="{DA36B484-AABA-8D03-6131-AA3761B37406}"/>
          </ac:picMkLst>
        </pc:picChg>
      </pc:sldChg>
      <pc:sldChg chg="modSp new mod">
        <pc:chgData name="Caroline Prodger" userId="e4ef2e75-b60b-401b-8ebe-291bdcf405f4" providerId="ADAL" clId="{63E6E454-C7F8-4860-B63A-BC94E4D8D105}" dt="2022-08-03T00:28:38.800" v="370" actId="12"/>
        <pc:sldMkLst>
          <pc:docMk/>
          <pc:sldMk cId="2831356107" sldId="363"/>
        </pc:sldMkLst>
        <pc:spChg chg="mod">
          <ac:chgData name="Caroline Prodger" userId="e4ef2e75-b60b-401b-8ebe-291bdcf405f4" providerId="ADAL" clId="{63E6E454-C7F8-4860-B63A-BC94E4D8D105}" dt="2022-08-03T00:27:43.447" v="361" actId="20577"/>
          <ac:spMkLst>
            <pc:docMk/>
            <pc:sldMk cId="2831356107" sldId="363"/>
            <ac:spMk id="2" creationId="{F96613A5-8499-5FC5-6FEA-FFC3F9345B58}"/>
          </ac:spMkLst>
        </pc:spChg>
        <pc:spChg chg="mod">
          <ac:chgData name="Caroline Prodger" userId="e4ef2e75-b60b-401b-8ebe-291bdcf405f4" providerId="ADAL" clId="{63E6E454-C7F8-4860-B63A-BC94E4D8D105}" dt="2022-08-03T00:28:38.800" v="370" actId="12"/>
          <ac:spMkLst>
            <pc:docMk/>
            <pc:sldMk cId="2831356107" sldId="363"/>
            <ac:spMk id="3" creationId="{BA9945F9-5B86-034A-1447-6F26F6A5A69A}"/>
          </ac:spMkLst>
        </pc:spChg>
      </pc:sldChg>
      <pc:sldChg chg="modSp add mod">
        <pc:chgData name="Caroline Prodger" userId="e4ef2e75-b60b-401b-8ebe-291bdcf405f4" providerId="ADAL" clId="{63E6E454-C7F8-4860-B63A-BC94E4D8D105}" dt="2022-08-03T00:30:12.902" v="380" actId="255"/>
        <pc:sldMkLst>
          <pc:docMk/>
          <pc:sldMk cId="3699098799" sldId="364"/>
        </pc:sldMkLst>
        <pc:graphicFrameChg chg="mod modGraphic">
          <ac:chgData name="Caroline Prodger" userId="e4ef2e75-b60b-401b-8ebe-291bdcf405f4" providerId="ADAL" clId="{63E6E454-C7F8-4860-B63A-BC94E4D8D105}" dt="2022-08-03T00:30:12.902" v="380" actId="255"/>
          <ac:graphicFrameMkLst>
            <pc:docMk/>
            <pc:sldMk cId="3699098799" sldId="364"/>
            <ac:graphicFrameMk id="6" creationId="{737CB9F7-D1C3-4D68-A708-35BDF1564086}"/>
          </ac:graphicFrameMkLst>
        </pc:graphicFrameChg>
      </pc:sldChg>
      <pc:sldChg chg="addSp delSp modSp new mod modAnim">
        <pc:chgData name="Caroline Prodger" userId="e4ef2e75-b60b-401b-8ebe-291bdcf405f4" providerId="ADAL" clId="{63E6E454-C7F8-4860-B63A-BC94E4D8D105}" dt="2022-08-03T00:43:11.429" v="469" actId="14100"/>
        <pc:sldMkLst>
          <pc:docMk/>
          <pc:sldMk cId="1700682908" sldId="365"/>
        </pc:sldMkLst>
        <pc:spChg chg="mod">
          <ac:chgData name="Caroline Prodger" userId="e4ef2e75-b60b-401b-8ebe-291bdcf405f4" providerId="ADAL" clId="{63E6E454-C7F8-4860-B63A-BC94E4D8D105}" dt="2022-08-03T00:36:37.323" v="424" actId="20577"/>
          <ac:spMkLst>
            <pc:docMk/>
            <pc:sldMk cId="1700682908" sldId="365"/>
            <ac:spMk id="2" creationId="{4A84D284-F559-AAD9-A2EA-4EA39C9C1177}"/>
          </ac:spMkLst>
        </pc:spChg>
        <pc:spChg chg="del">
          <ac:chgData name="Caroline Prodger" userId="e4ef2e75-b60b-401b-8ebe-291bdcf405f4" providerId="ADAL" clId="{63E6E454-C7F8-4860-B63A-BC94E4D8D105}" dt="2022-08-03T00:36:54.444" v="425"/>
          <ac:spMkLst>
            <pc:docMk/>
            <pc:sldMk cId="1700682908" sldId="365"/>
            <ac:spMk id="3" creationId="{8C5B61F6-5449-92DE-E947-A6C20B319D28}"/>
          </ac:spMkLst>
        </pc:spChg>
        <pc:spChg chg="add mod">
          <ac:chgData name="Caroline Prodger" userId="e4ef2e75-b60b-401b-8ebe-291bdcf405f4" providerId="ADAL" clId="{63E6E454-C7F8-4860-B63A-BC94E4D8D105}" dt="2022-08-03T00:41:23.548" v="455"/>
          <ac:spMkLst>
            <pc:docMk/>
            <pc:sldMk cId="1700682908" sldId="365"/>
            <ac:spMk id="4" creationId="{928B2A8F-9145-1CC4-2B52-9925A22BD283}"/>
          </ac:spMkLst>
        </pc:spChg>
        <pc:picChg chg="add del mod">
          <ac:chgData name="Caroline Prodger" userId="e4ef2e75-b60b-401b-8ebe-291bdcf405f4" providerId="ADAL" clId="{63E6E454-C7F8-4860-B63A-BC94E4D8D105}" dt="2022-08-03T00:41:27.566" v="456" actId="478"/>
          <ac:picMkLst>
            <pc:docMk/>
            <pc:sldMk cId="1700682908" sldId="365"/>
            <ac:picMk id="6" creationId="{5B7D39B3-36C4-95D7-525D-537F265CCE08}"/>
          </ac:picMkLst>
        </pc:picChg>
        <pc:picChg chg="add del mod">
          <ac:chgData name="Caroline Prodger" userId="e4ef2e75-b60b-401b-8ebe-291bdcf405f4" providerId="ADAL" clId="{63E6E454-C7F8-4860-B63A-BC94E4D8D105}" dt="2022-08-03T00:41:28.637" v="457" actId="478"/>
          <ac:picMkLst>
            <pc:docMk/>
            <pc:sldMk cId="1700682908" sldId="365"/>
            <ac:picMk id="8" creationId="{B2A98730-EAAD-0FC2-8BE8-C438FD242EB9}"/>
          </ac:picMkLst>
        </pc:picChg>
        <pc:picChg chg="add del mod">
          <ac:chgData name="Caroline Prodger" userId="e4ef2e75-b60b-401b-8ebe-291bdcf405f4" providerId="ADAL" clId="{63E6E454-C7F8-4860-B63A-BC94E4D8D105}" dt="2022-08-03T00:41:31.501" v="458" actId="478"/>
          <ac:picMkLst>
            <pc:docMk/>
            <pc:sldMk cId="1700682908" sldId="365"/>
            <ac:picMk id="10" creationId="{31D07D48-EE7E-EB44-CA46-447D48F84819}"/>
          </ac:picMkLst>
        </pc:picChg>
        <pc:picChg chg="add mod">
          <ac:chgData name="Caroline Prodger" userId="e4ef2e75-b60b-401b-8ebe-291bdcf405f4" providerId="ADAL" clId="{63E6E454-C7F8-4860-B63A-BC94E4D8D105}" dt="2022-08-03T00:42:00.589" v="462" actId="1076"/>
          <ac:picMkLst>
            <pc:docMk/>
            <pc:sldMk cId="1700682908" sldId="365"/>
            <ac:picMk id="12" creationId="{6E7898FF-BB25-84DA-3B3B-8A480DC750A8}"/>
          </ac:picMkLst>
        </pc:picChg>
        <pc:picChg chg="add mod">
          <ac:chgData name="Caroline Prodger" userId="e4ef2e75-b60b-401b-8ebe-291bdcf405f4" providerId="ADAL" clId="{63E6E454-C7F8-4860-B63A-BC94E4D8D105}" dt="2022-08-03T00:42:35.473" v="466" actId="1076"/>
          <ac:picMkLst>
            <pc:docMk/>
            <pc:sldMk cId="1700682908" sldId="365"/>
            <ac:picMk id="14" creationId="{C52A3530-519F-8B73-A468-61BD10CB6C7E}"/>
          </ac:picMkLst>
        </pc:picChg>
        <pc:picChg chg="add mod">
          <ac:chgData name="Caroline Prodger" userId="e4ef2e75-b60b-401b-8ebe-291bdcf405f4" providerId="ADAL" clId="{63E6E454-C7F8-4860-B63A-BC94E4D8D105}" dt="2022-08-03T00:43:11.429" v="469" actId="14100"/>
          <ac:picMkLst>
            <pc:docMk/>
            <pc:sldMk cId="1700682908" sldId="365"/>
            <ac:picMk id="16" creationId="{CA1EBB64-8783-65BF-68ED-003E09A3878A}"/>
          </ac:picMkLst>
        </pc:picChg>
      </pc:sldChg>
      <pc:sldChg chg="new del">
        <pc:chgData name="Caroline Prodger" userId="e4ef2e75-b60b-401b-8ebe-291bdcf405f4" providerId="ADAL" clId="{63E6E454-C7F8-4860-B63A-BC94E4D8D105}" dt="2022-08-03T00:36:17.101" v="408" actId="2696"/>
        <pc:sldMkLst>
          <pc:docMk/>
          <pc:sldMk cId="4223764451" sldId="365"/>
        </pc:sldMkLst>
      </pc:sldChg>
      <pc:sldChg chg="add ord">
        <pc:chgData name="Caroline Prodger" userId="e4ef2e75-b60b-401b-8ebe-291bdcf405f4" providerId="ADAL" clId="{63E6E454-C7F8-4860-B63A-BC94E4D8D105}" dt="2022-08-03T00:41:09.294" v="454"/>
        <pc:sldMkLst>
          <pc:docMk/>
          <pc:sldMk cId="3915121150" sldId="366"/>
        </pc:sldMkLst>
      </pc:sldChg>
      <pc:sldChg chg="addSp delSp modSp add del mod modAnim">
        <pc:chgData name="Caroline Prodger" userId="e4ef2e75-b60b-401b-8ebe-291bdcf405f4" providerId="ADAL" clId="{63E6E454-C7F8-4860-B63A-BC94E4D8D105}" dt="2022-08-03T00:48:55.468" v="505" actId="2696"/>
        <pc:sldMkLst>
          <pc:docMk/>
          <pc:sldMk cId="2852320072" sldId="367"/>
        </pc:sldMkLst>
        <pc:spChg chg="mod">
          <ac:chgData name="Caroline Prodger" userId="e4ef2e75-b60b-401b-8ebe-291bdcf405f4" providerId="ADAL" clId="{63E6E454-C7F8-4860-B63A-BC94E4D8D105}" dt="2022-08-03T00:44:57.635" v="479"/>
          <ac:spMkLst>
            <pc:docMk/>
            <pc:sldMk cId="2852320072" sldId="367"/>
            <ac:spMk id="4" creationId="{928B2A8F-9145-1CC4-2B52-9925A22BD283}"/>
          </ac:spMkLst>
        </pc:spChg>
        <pc:picChg chg="add mod">
          <ac:chgData name="Caroline Prodger" userId="e4ef2e75-b60b-401b-8ebe-291bdcf405f4" providerId="ADAL" clId="{63E6E454-C7F8-4860-B63A-BC94E4D8D105}" dt="2022-08-03T00:48:30.260" v="502" actId="14100"/>
          <ac:picMkLst>
            <pc:docMk/>
            <pc:sldMk cId="2852320072" sldId="367"/>
            <ac:picMk id="5" creationId="{B24CE04B-6561-163E-8A09-ADD2B3A749AE}"/>
          </ac:picMkLst>
        </pc:picChg>
        <pc:picChg chg="add del">
          <ac:chgData name="Caroline Prodger" userId="e4ef2e75-b60b-401b-8ebe-291bdcf405f4" providerId="ADAL" clId="{63E6E454-C7F8-4860-B63A-BC94E4D8D105}" dt="2022-08-03T00:46:19.517" v="488" actId="478"/>
          <ac:picMkLst>
            <pc:docMk/>
            <pc:sldMk cId="2852320072" sldId="367"/>
            <ac:picMk id="7" creationId="{C7F141AD-5BE8-5A6C-72CA-6FD1A6408081}"/>
          </ac:picMkLst>
        </pc:picChg>
        <pc:picChg chg="add mod">
          <ac:chgData name="Caroline Prodger" userId="e4ef2e75-b60b-401b-8ebe-291bdcf405f4" providerId="ADAL" clId="{63E6E454-C7F8-4860-B63A-BC94E4D8D105}" dt="2022-08-03T00:48:24.807" v="501" actId="14100"/>
          <ac:picMkLst>
            <pc:docMk/>
            <pc:sldMk cId="2852320072" sldId="367"/>
            <ac:picMk id="9" creationId="{94A742A2-53C5-E381-2F23-EDC62B43B9C8}"/>
          </ac:picMkLst>
        </pc:picChg>
        <pc:picChg chg="add mod">
          <ac:chgData name="Caroline Prodger" userId="e4ef2e75-b60b-401b-8ebe-291bdcf405f4" providerId="ADAL" clId="{63E6E454-C7F8-4860-B63A-BC94E4D8D105}" dt="2022-08-03T00:48:05.851" v="500" actId="1076"/>
          <ac:picMkLst>
            <pc:docMk/>
            <pc:sldMk cId="2852320072" sldId="367"/>
            <ac:picMk id="11" creationId="{A29E188F-12E4-351D-2C44-8183BD91BA2B}"/>
          </ac:picMkLst>
        </pc:picChg>
        <pc:picChg chg="del">
          <ac:chgData name="Caroline Prodger" userId="e4ef2e75-b60b-401b-8ebe-291bdcf405f4" providerId="ADAL" clId="{63E6E454-C7F8-4860-B63A-BC94E4D8D105}" dt="2022-08-03T00:45:00.144" v="480" actId="478"/>
          <ac:picMkLst>
            <pc:docMk/>
            <pc:sldMk cId="2852320072" sldId="367"/>
            <ac:picMk id="12" creationId="{6E7898FF-BB25-84DA-3B3B-8A480DC750A8}"/>
          </ac:picMkLst>
        </pc:picChg>
        <pc:picChg chg="del">
          <ac:chgData name="Caroline Prodger" userId="e4ef2e75-b60b-401b-8ebe-291bdcf405f4" providerId="ADAL" clId="{63E6E454-C7F8-4860-B63A-BC94E4D8D105}" dt="2022-08-03T00:45:01.777" v="481" actId="478"/>
          <ac:picMkLst>
            <pc:docMk/>
            <pc:sldMk cId="2852320072" sldId="367"/>
            <ac:picMk id="14" creationId="{C52A3530-519F-8B73-A468-61BD10CB6C7E}"/>
          </ac:picMkLst>
        </pc:picChg>
        <pc:picChg chg="del">
          <ac:chgData name="Caroline Prodger" userId="e4ef2e75-b60b-401b-8ebe-291bdcf405f4" providerId="ADAL" clId="{63E6E454-C7F8-4860-B63A-BC94E4D8D105}" dt="2022-08-03T00:45:02.911" v="482" actId="478"/>
          <ac:picMkLst>
            <pc:docMk/>
            <pc:sldMk cId="2852320072" sldId="367"/>
            <ac:picMk id="16" creationId="{CA1EBB64-8783-65BF-68ED-003E09A3878A}"/>
          </ac:picMkLst>
        </pc:picChg>
      </pc:sldChg>
      <pc:sldChg chg="addSp delSp modSp add mod modAnim addCm">
        <pc:chgData name="Caroline Prodger" userId="e4ef2e75-b60b-401b-8ebe-291bdcf405f4" providerId="ADAL" clId="{63E6E454-C7F8-4860-B63A-BC94E4D8D105}" dt="2022-08-03T00:57:11.317" v="553"/>
        <pc:sldMkLst>
          <pc:docMk/>
          <pc:sldMk cId="4189152655" sldId="368"/>
        </pc:sldMkLst>
        <pc:spChg chg="mod">
          <ac:chgData name="Caroline Prodger" userId="e4ef2e75-b60b-401b-8ebe-291bdcf405f4" providerId="ADAL" clId="{63E6E454-C7F8-4860-B63A-BC94E4D8D105}" dt="2022-08-03T00:56:14.236" v="547" actId="20577"/>
          <ac:spMkLst>
            <pc:docMk/>
            <pc:sldMk cId="4189152655" sldId="368"/>
            <ac:spMk id="4" creationId="{928B2A8F-9145-1CC4-2B52-9925A22BD283}"/>
          </ac:spMkLst>
        </pc:spChg>
        <pc:picChg chg="del">
          <ac:chgData name="Caroline Prodger" userId="e4ef2e75-b60b-401b-8ebe-291bdcf405f4" providerId="ADAL" clId="{63E6E454-C7F8-4860-B63A-BC94E4D8D105}" dt="2022-08-03T00:50:28.876" v="510" actId="478"/>
          <ac:picMkLst>
            <pc:docMk/>
            <pc:sldMk cId="4189152655" sldId="368"/>
            <ac:picMk id="5" creationId="{B24CE04B-6561-163E-8A09-ADD2B3A749AE}"/>
          </ac:picMkLst>
        </pc:picChg>
        <pc:picChg chg="add mod">
          <ac:chgData name="Caroline Prodger" userId="e4ef2e75-b60b-401b-8ebe-291bdcf405f4" providerId="ADAL" clId="{63E6E454-C7F8-4860-B63A-BC94E4D8D105}" dt="2022-08-03T00:54:37.366" v="535" actId="1076"/>
          <ac:picMkLst>
            <pc:docMk/>
            <pc:sldMk cId="4189152655" sldId="368"/>
            <ac:picMk id="7" creationId="{4439EC96-5906-3055-FA55-61C985319A7B}"/>
          </ac:picMkLst>
        </pc:picChg>
        <pc:picChg chg="add mod">
          <ac:chgData name="Caroline Prodger" userId="e4ef2e75-b60b-401b-8ebe-291bdcf405f4" providerId="ADAL" clId="{63E6E454-C7F8-4860-B63A-BC94E4D8D105}" dt="2022-08-03T00:54:40.520" v="536" actId="1076"/>
          <ac:picMkLst>
            <pc:docMk/>
            <pc:sldMk cId="4189152655" sldId="368"/>
            <ac:picMk id="8" creationId="{10F7A486-D17D-2AFE-46E4-97F776687295}"/>
          </ac:picMkLst>
        </pc:picChg>
        <pc:picChg chg="del">
          <ac:chgData name="Caroline Prodger" userId="e4ef2e75-b60b-401b-8ebe-291bdcf405f4" providerId="ADAL" clId="{63E6E454-C7F8-4860-B63A-BC94E4D8D105}" dt="2022-08-03T00:50:30.565" v="511" actId="478"/>
          <ac:picMkLst>
            <pc:docMk/>
            <pc:sldMk cId="4189152655" sldId="368"/>
            <ac:picMk id="9" creationId="{94A742A2-53C5-E381-2F23-EDC62B43B9C8}"/>
          </ac:picMkLst>
        </pc:picChg>
        <pc:picChg chg="add mod">
          <ac:chgData name="Caroline Prodger" userId="e4ef2e75-b60b-401b-8ebe-291bdcf405f4" providerId="ADAL" clId="{63E6E454-C7F8-4860-B63A-BC94E4D8D105}" dt="2022-08-03T00:54:42.925" v="537" actId="1076"/>
          <ac:picMkLst>
            <pc:docMk/>
            <pc:sldMk cId="4189152655" sldId="368"/>
            <ac:picMk id="10" creationId="{A0D23298-331E-8EC1-F474-F0FE11C383EA}"/>
          </ac:picMkLst>
        </pc:picChg>
        <pc:picChg chg="del">
          <ac:chgData name="Caroline Prodger" userId="e4ef2e75-b60b-401b-8ebe-291bdcf405f4" providerId="ADAL" clId="{63E6E454-C7F8-4860-B63A-BC94E4D8D105}" dt="2022-08-03T00:50:32.131" v="512" actId="478"/>
          <ac:picMkLst>
            <pc:docMk/>
            <pc:sldMk cId="4189152655" sldId="368"/>
            <ac:picMk id="11" creationId="{A29E188F-12E4-351D-2C44-8183BD91BA2B}"/>
          </ac:picMkLst>
        </pc:picChg>
        <pc:picChg chg="add mod">
          <ac:chgData name="Caroline Prodger" userId="e4ef2e75-b60b-401b-8ebe-291bdcf405f4" providerId="ADAL" clId="{63E6E454-C7F8-4860-B63A-BC94E4D8D105}" dt="2022-08-03T00:54:48.173" v="538" actId="1076"/>
          <ac:picMkLst>
            <pc:docMk/>
            <pc:sldMk cId="4189152655" sldId="368"/>
            <ac:picMk id="12" creationId="{3878C9AC-FDA4-8732-B7F0-352096136ABB}"/>
          </ac:picMkLst>
        </pc:picChg>
        <pc:picChg chg="add mod">
          <ac:chgData name="Caroline Prodger" userId="e4ef2e75-b60b-401b-8ebe-291bdcf405f4" providerId="ADAL" clId="{63E6E454-C7F8-4860-B63A-BC94E4D8D105}" dt="2022-08-03T00:55:58.045" v="544"/>
          <ac:picMkLst>
            <pc:docMk/>
            <pc:sldMk cId="4189152655" sldId="368"/>
            <ac:picMk id="13" creationId="{2AA851F3-1CE1-66BB-0E21-1539E1AC895B}"/>
          </ac:picMkLst>
        </pc:picChg>
        <pc:picChg chg="add mod">
          <ac:chgData name="Caroline Prodger" userId="e4ef2e75-b60b-401b-8ebe-291bdcf405f4" providerId="ADAL" clId="{63E6E454-C7F8-4860-B63A-BC94E4D8D105}" dt="2022-08-03T00:56:26.853" v="549" actId="1076"/>
          <ac:picMkLst>
            <pc:docMk/>
            <pc:sldMk cId="4189152655" sldId="368"/>
            <ac:picMk id="14" creationId="{12E0616B-27C2-EF25-60F3-8BE9D1817FD9}"/>
          </ac:picMkLst>
        </pc:picChg>
        <pc:picChg chg="add mod">
          <ac:chgData name="Caroline Prodger" userId="e4ef2e75-b60b-401b-8ebe-291bdcf405f4" providerId="ADAL" clId="{63E6E454-C7F8-4860-B63A-BC94E4D8D105}" dt="2022-08-03T00:56:41.563" v="552" actId="14100"/>
          <ac:picMkLst>
            <pc:docMk/>
            <pc:sldMk cId="4189152655" sldId="368"/>
            <ac:picMk id="15" creationId="{8799B594-1EEC-7539-2331-86ACDAB77B09}"/>
          </ac:picMkLst>
        </pc:picChg>
      </pc:sldChg>
      <pc:sldChg chg="addSp delSp modSp new mod modAnim">
        <pc:chgData name="Caroline Prodger" userId="e4ef2e75-b60b-401b-8ebe-291bdcf405f4" providerId="ADAL" clId="{63E6E454-C7F8-4860-B63A-BC94E4D8D105}" dt="2022-08-03T01:01:51.027" v="592" actId="1076"/>
        <pc:sldMkLst>
          <pc:docMk/>
          <pc:sldMk cId="364588949" sldId="369"/>
        </pc:sldMkLst>
        <pc:spChg chg="mod">
          <ac:chgData name="Caroline Prodger" userId="e4ef2e75-b60b-401b-8ebe-291bdcf405f4" providerId="ADAL" clId="{63E6E454-C7F8-4860-B63A-BC94E4D8D105}" dt="2022-08-03T00:58:34.038" v="564" actId="20577"/>
          <ac:spMkLst>
            <pc:docMk/>
            <pc:sldMk cId="364588949" sldId="369"/>
            <ac:spMk id="2" creationId="{36A2CDAC-AF10-74EE-FC34-D2421684C067}"/>
          </ac:spMkLst>
        </pc:spChg>
        <pc:spChg chg="mod">
          <ac:chgData name="Caroline Prodger" userId="e4ef2e75-b60b-401b-8ebe-291bdcf405f4" providerId="ADAL" clId="{63E6E454-C7F8-4860-B63A-BC94E4D8D105}" dt="2022-08-03T01:01:24.769" v="584" actId="21"/>
          <ac:spMkLst>
            <pc:docMk/>
            <pc:sldMk cId="364588949" sldId="369"/>
            <ac:spMk id="3" creationId="{61BFBF51-C5D6-24A7-0165-B0EBC58E2C22}"/>
          </ac:spMkLst>
        </pc:spChg>
        <pc:spChg chg="add del mod">
          <ac:chgData name="Caroline Prodger" userId="e4ef2e75-b60b-401b-8ebe-291bdcf405f4" providerId="ADAL" clId="{63E6E454-C7F8-4860-B63A-BC94E4D8D105}" dt="2022-08-03T01:01:25.802" v="586"/>
          <ac:spMkLst>
            <pc:docMk/>
            <pc:sldMk cId="364588949" sldId="369"/>
            <ac:spMk id="5" creationId="{5A141025-043F-6292-3E22-E54AF1FDB6BE}"/>
          </ac:spMkLst>
        </pc:spChg>
        <pc:spChg chg="add del mod">
          <ac:chgData name="Caroline Prodger" userId="e4ef2e75-b60b-401b-8ebe-291bdcf405f4" providerId="ADAL" clId="{63E6E454-C7F8-4860-B63A-BC94E4D8D105}" dt="2022-08-03T01:01:25.802" v="588"/>
          <ac:spMkLst>
            <pc:docMk/>
            <pc:sldMk cId="364588949" sldId="369"/>
            <ac:spMk id="6" creationId="{FC4C0695-F945-264E-0606-9066D6F82D74}"/>
          </ac:spMkLst>
        </pc:spChg>
        <pc:spChg chg="add mod">
          <ac:chgData name="Caroline Prodger" userId="e4ef2e75-b60b-401b-8ebe-291bdcf405f4" providerId="ADAL" clId="{63E6E454-C7F8-4860-B63A-BC94E4D8D105}" dt="2022-08-03T01:01:47.803" v="591" actId="14100"/>
          <ac:spMkLst>
            <pc:docMk/>
            <pc:sldMk cId="364588949" sldId="369"/>
            <ac:spMk id="7" creationId="{E5F40FA0-F0CA-9DA8-B971-32898D8C8D66}"/>
          </ac:spMkLst>
        </pc:spChg>
        <pc:picChg chg="add mod">
          <ac:chgData name="Caroline Prodger" userId="e4ef2e75-b60b-401b-8ebe-291bdcf405f4" providerId="ADAL" clId="{63E6E454-C7F8-4860-B63A-BC94E4D8D105}" dt="2022-08-03T01:01:51.027" v="592" actId="1076"/>
          <ac:picMkLst>
            <pc:docMk/>
            <pc:sldMk cId="364588949" sldId="369"/>
            <ac:picMk id="4" creationId="{AE176E23-E487-1A15-317C-B88D8A50D103}"/>
          </ac:picMkLst>
        </pc:picChg>
      </pc:sldChg>
      <pc:sldChg chg="new del">
        <pc:chgData name="Caroline Prodger" userId="e4ef2e75-b60b-401b-8ebe-291bdcf405f4" providerId="ADAL" clId="{63E6E454-C7F8-4860-B63A-BC94E4D8D105}" dt="2022-08-03T00:57:37.286" v="556" actId="2696"/>
        <pc:sldMkLst>
          <pc:docMk/>
          <pc:sldMk cId="3674383498" sldId="369"/>
        </pc:sldMkLst>
      </pc:sldChg>
      <pc:sldChg chg="addSp delSp modSp add mod delAnim modAnim">
        <pc:chgData name="Caroline Prodger" userId="e4ef2e75-b60b-401b-8ebe-291bdcf405f4" providerId="ADAL" clId="{63E6E454-C7F8-4860-B63A-BC94E4D8D105}" dt="2022-08-03T01:03:22.759" v="605" actId="1076"/>
        <pc:sldMkLst>
          <pc:docMk/>
          <pc:sldMk cId="4182640679" sldId="370"/>
        </pc:sldMkLst>
        <pc:spChg chg="mod">
          <ac:chgData name="Caroline Prodger" userId="e4ef2e75-b60b-401b-8ebe-291bdcf405f4" providerId="ADAL" clId="{63E6E454-C7F8-4860-B63A-BC94E4D8D105}" dt="2022-08-03T01:02:51.593" v="602" actId="14100"/>
          <ac:spMkLst>
            <pc:docMk/>
            <pc:sldMk cId="4182640679" sldId="370"/>
            <ac:spMk id="3" creationId="{61BFBF51-C5D6-24A7-0165-B0EBC58E2C22}"/>
          </ac:spMkLst>
        </pc:spChg>
        <pc:spChg chg="del">
          <ac:chgData name="Caroline Prodger" userId="e4ef2e75-b60b-401b-8ebe-291bdcf405f4" providerId="ADAL" clId="{63E6E454-C7F8-4860-B63A-BC94E4D8D105}" dt="2022-08-03T01:02:23.910" v="595" actId="478"/>
          <ac:spMkLst>
            <pc:docMk/>
            <pc:sldMk cId="4182640679" sldId="370"/>
            <ac:spMk id="7" creationId="{E5F40FA0-F0CA-9DA8-B971-32898D8C8D66}"/>
          </ac:spMkLst>
        </pc:spChg>
        <pc:picChg chg="del">
          <ac:chgData name="Caroline Prodger" userId="e4ef2e75-b60b-401b-8ebe-291bdcf405f4" providerId="ADAL" clId="{63E6E454-C7F8-4860-B63A-BC94E4D8D105}" dt="2022-08-03T01:02:30.161" v="598" actId="478"/>
          <ac:picMkLst>
            <pc:docMk/>
            <pc:sldMk cId="4182640679" sldId="370"/>
            <ac:picMk id="4" creationId="{AE176E23-E487-1A15-317C-B88D8A50D103}"/>
          </ac:picMkLst>
        </pc:picChg>
        <pc:picChg chg="add mod">
          <ac:chgData name="Caroline Prodger" userId="e4ef2e75-b60b-401b-8ebe-291bdcf405f4" providerId="ADAL" clId="{63E6E454-C7F8-4860-B63A-BC94E4D8D105}" dt="2022-08-03T01:03:22.759" v="605" actId="1076"/>
          <ac:picMkLst>
            <pc:docMk/>
            <pc:sldMk cId="4182640679" sldId="370"/>
            <ac:picMk id="6" creationId="{FEDAC25D-3816-1FDE-CFFB-7D53993F0228}"/>
          </ac:picMkLst>
        </pc:picChg>
      </pc:sldChg>
      <pc:sldChg chg="addSp delSp modSp add mod modAnim">
        <pc:chgData name="Caroline Prodger" userId="e4ef2e75-b60b-401b-8ebe-291bdcf405f4" providerId="ADAL" clId="{63E6E454-C7F8-4860-B63A-BC94E4D8D105}" dt="2022-08-03T01:06:28.358" v="628"/>
        <pc:sldMkLst>
          <pc:docMk/>
          <pc:sldMk cId="468509525" sldId="371"/>
        </pc:sldMkLst>
        <pc:spChg chg="mod">
          <ac:chgData name="Caroline Prodger" userId="e4ef2e75-b60b-401b-8ebe-291bdcf405f4" providerId="ADAL" clId="{63E6E454-C7F8-4860-B63A-BC94E4D8D105}" dt="2022-08-03T01:03:45.039" v="613" actId="20577"/>
          <ac:spMkLst>
            <pc:docMk/>
            <pc:sldMk cId="468509525" sldId="371"/>
            <ac:spMk id="2" creationId="{36A2CDAC-AF10-74EE-FC34-D2421684C067}"/>
          </ac:spMkLst>
        </pc:spChg>
        <pc:spChg chg="mod">
          <ac:chgData name="Caroline Prodger" userId="e4ef2e75-b60b-401b-8ebe-291bdcf405f4" providerId="ADAL" clId="{63E6E454-C7F8-4860-B63A-BC94E4D8D105}" dt="2022-08-03T01:04:34.427" v="615" actId="20577"/>
          <ac:spMkLst>
            <pc:docMk/>
            <pc:sldMk cId="468509525" sldId="371"/>
            <ac:spMk id="3" creationId="{61BFBF51-C5D6-24A7-0165-B0EBC58E2C22}"/>
          </ac:spMkLst>
        </pc:spChg>
        <pc:spChg chg="add mod">
          <ac:chgData name="Caroline Prodger" userId="e4ef2e75-b60b-401b-8ebe-291bdcf405f4" providerId="ADAL" clId="{63E6E454-C7F8-4860-B63A-BC94E4D8D105}" dt="2022-08-03T01:04:49.971" v="618" actId="1076"/>
          <ac:spMkLst>
            <pc:docMk/>
            <pc:sldMk cId="468509525" sldId="371"/>
            <ac:spMk id="5" creationId="{4EBB8CE9-3714-B434-3B59-2695A26D00E9}"/>
          </ac:spMkLst>
        </pc:spChg>
        <pc:picChg chg="del">
          <ac:chgData name="Caroline Prodger" userId="e4ef2e75-b60b-401b-8ebe-291bdcf405f4" providerId="ADAL" clId="{63E6E454-C7F8-4860-B63A-BC94E4D8D105}" dt="2022-08-03T01:04:36.544" v="616" actId="478"/>
          <ac:picMkLst>
            <pc:docMk/>
            <pc:sldMk cId="468509525" sldId="371"/>
            <ac:picMk id="6" creationId="{FEDAC25D-3816-1FDE-CFFB-7D53993F0228}"/>
          </ac:picMkLst>
        </pc:picChg>
        <pc:picChg chg="add mod">
          <ac:chgData name="Caroline Prodger" userId="e4ef2e75-b60b-401b-8ebe-291bdcf405f4" providerId="ADAL" clId="{63E6E454-C7F8-4860-B63A-BC94E4D8D105}" dt="2022-08-03T01:06:20.648" v="626"/>
          <ac:picMkLst>
            <pc:docMk/>
            <pc:sldMk cId="468509525" sldId="371"/>
            <ac:picMk id="7" creationId="{DDDDAD07-C683-25E1-1F00-6271E32C03E8}"/>
          </ac:picMkLst>
        </pc:picChg>
        <pc:picChg chg="add mod">
          <ac:chgData name="Caroline Prodger" userId="e4ef2e75-b60b-401b-8ebe-291bdcf405f4" providerId="ADAL" clId="{63E6E454-C7F8-4860-B63A-BC94E4D8D105}" dt="2022-08-03T01:06:28.358" v="628"/>
          <ac:picMkLst>
            <pc:docMk/>
            <pc:sldMk cId="468509525" sldId="371"/>
            <ac:picMk id="8" creationId="{5620DED3-E015-803E-266A-2D0903CC2452}"/>
          </ac:picMkLst>
        </pc:picChg>
      </pc:sldChg>
      <pc:sldChg chg="addSp delSp modSp add mod">
        <pc:chgData name="Caroline Prodger" userId="e4ef2e75-b60b-401b-8ebe-291bdcf405f4" providerId="ADAL" clId="{63E6E454-C7F8-4860-B63A-BC94E4D8D105}" dt="2022-08-03T01:09:21.789" v="653" actId="1076"/>
        <pc:sldMkLst>
          <pc:docMk/>
          <pc:sldMk cId="1775331180" sldId="372"/>
        </pc:sldMkLst>
        <pc:spChg chg="mod">
          <ac:chgData name="Caroline Prodger" userId="e4ef2e75-b60b-401b-8ebe-291bdcf405f4" providerId="ADAL" clId="{63E6E454-C7F8-4860-B63A-BC94E4D8D105}" dt="2022-08-03T01:07:54.848" v="647" actId="20577"/>
          <ac:spMkLst>
            <pc:docMk/>
            <pc:sldMk cId="1775331180" sldId="372"/>
            <ac:spMk id="2" creationId="{4A84D284-F559-AAD9-A2EA-4EA39C9C1177}"/>
          </ac:spMkLst>
        </pc:spChg>
        <pc:spChg chg="mod">
          <ac:chgData name="Caroline Prodger" userId="e4ef2e75-b60b-401b-8ebe-291bdcf405f4" providerId="ADAL" clId="{63E6E454-C7F8-4860-B63A-BC94E4D8D105}" dt="2022-08-03T01:08:01.361" v="649" actId="20577"/>
          <ac:spMkLst>
            <pc:docMk/>
            <pc:sldMk cId="1775331180" sldId="372"/>
            <ac:spMk id="4" creationId="{928B2A8F-9145-1CC4-2B52-9925A22BD283}"/>
          </ac:spMkLst>
        </pc:spChg>
        <pc:picChg chg="del">
          <ac:chgData name="Caroline Prodger" userId="e4ef2e75-b60b-401b-8ebe-291bdcf405f4" providerId="ADAL" clId="{63E6E454-C7F8-4860-B63A-BC94E4D8D105}" dt="2022-08-03T01:07:01.750" v="638" actId="478"/>
          <ac:picMkLst>
            <pc:docMk/>
            <pc:sldMk cId="1775331180" sldId="372"/>
            <ac:picMk id="5" creationId="{B24CE04B-6561-163E-8A09-ADD2B3A749AE}"/>
          </ac:picMkLst>
        </pc:picChg>
        <pc:picChg chg="add mod">
          <ac:chgData name="Caroline Prodger" userId="e4ef2e75-b60b-401b-8ebe-291bdcf405f4" providerId="ADAL" clId="{63E6E454-C7F8-4860-B63A-BC94E4D8D105}" dt="2022-08-03T01:08:59.540" v="651" actId="1076"/>
          <ac:picMkLst>
            <pc:docMk/>
            <pc:sldMk cId="1775331180" sldId="372"/>
            <ac:picMk id="6" creationId="{A57EBC84-C9EA-1C9F-4E1F-6932460B5953}"/>
          </ac:picMkLst>
        </pc:picChg>
        <pc:picChg chg="add mod">
          <ac:chgData name="Caroline Prodger" userId="e4ef2e75-b60b-401b-8ebe-291bdcf405f4" providerId="ADAL" clId="{63E6E454-C7F8-4860-B63A-BC94E4D8D105}" dt="2022-08-03T01:09:21.789" v="653" actId="1076"/>
          <ac:picMkLst>
            <pc:docMk/>
            <pc:sldMk cId="1775331180" sldId="372"/>
            <ac:picMk id="8" creationId="{7D2951DF-B315-DED3-8D0B-020712375D00}"/>
          </ac:picMkLst>
        </pc:picChg>
        <pc:picChg chg="del mod">
          <ac:chgData name="Caroline Prodger" userId="e4ef2e75-b60b-401b-8ebe-291bdcf405f4" providerId="ADAL" clId="{63E6E454-C7F8-4860-B63A-BC94E4D8D105}" dt="2022-08-03T01:07:08.361" v="640" actId="478"/>
          <ac:picMkLst>
            <pc:docMk/>
            <pc:sldMk cId="1775331180" sldId="372"/>
            <ac:picMk id="9" creationId="{94A742A2-53C5-E381-2F23-EDC62B43B9C8}"/>
          </ac:picMkLst>
        </pc:picChg>
        <pc:picChg chg="del">
          <ac:chgData name="Caroline Prodger" userId="e4ef2e75-b60b-401b-8ebe-291bdcf405f4" providerId="ADAL" clId="{63E6E454-C7F8-4860-B63A-BC94E4D8D105}" dt="2022-08-03T01:07:09.867" v="641" actId="478"/>
          <ac:picMkLst>
            <pc:docMk/>
            <pc:sldMk cId="1775331180" sldId="372"/>
            <ac:picMk id="11" creationId="{A29E188F-12E4-351D-2C44-8183BD91BA2B}"/>
          </ac:picMkLst>
        </pc:picChg>
      </pc:sldChg>
      <pc:sldChg chg="addSp delSp modSp new del mod">
        <pc:chgData name="Caroline Prodger" userId="e4ef2e75-b60b-401b-8ebe-291bdcf405f4" providerId="ADAL" clId="{63E6E454-C7F8-4860-B63A-BC94E4D8D105}" dt="2022-08-03T01:16:06.526" v="732" actId="2696"/>
        <pc:sldMkLst>
          <pc:docMk/>
          <pc:sldMk cId="633652870" sldId="373"/>
        </pc:sldMkLst>
        <pc:spChg chg="del">
          <ac:chgData name="Caroline Prodger" userId="e4ef2e75-b60b-401b-8ebe-291bdcf405f4" providerId="ADAL" clId="{63E6E454-C7F8-4860-B63A-BC94E4D8D105}" dt="2022-08-03T01:12:41.838" v="667" actId="931"/>
          <ac:spMkLst>
            <pc:docMk/>
            <pc:sldMk cId="633652870" sldId="373"/>
            <ac:spMk id="3" creationId="{170C93F6-004F-A8FF-D6BE-B92B549DD6B8}"/>
          </ac:spMkLst>
        </pc:spChg>
        <pc:spChg chg="add mod">
          <ac:chgData name="Caroline Prodger" userId="e4ef2e75-b60b-401b-8ebe-291bdcf405f4" providerId="ADAL" clId="{63E6E454-C7F8-4860-B63A-BC94E4D8D105}" dt="2022-08-03T01:14:18.307" v="715" actId="21"/>
          <ac:spMkLst>
            <pc:docMk/>
            <pc:sldMk cId="633652870" sldId="373"/>
            <ac:spMk id="11" creationId="{61AB9F40-8741-F373-86C1-22BCFE4F455F}"/>
          </ac:spMkLst>
        </pc:spChg>
        <pc:picChg chg="add del mod">
          <ac:chgData name="Caroline Prodger" userId="e4ef2e75-b60b-401b-8ebe-291bdcf405f4" providerId="ADAL" clId="{63E6E454-C7F8-4860-B63A-BC94E4D8D105}" dt="2022-08-03T01:14:18.307" v="715" actId="21"/>
          <ac:picMkLst>
            <pc:docMk/>
            <pc:sldMk cId="633652870" sldId="373"/>
            <ac:picMk id="9" creationId="{B6FA42CD-E0D8-75B5-DAB0-EB3DDE9DC698}"/>
          </ac:picMkLst>
        </pc:picChg>
      </pc:sldChg>
      <pc:sldChg chg="addSp delSp modSp add mod modAnim">
        <pc:chgData name="Caroline Prodger" userId="e4ef2e75-b60b-401b-8ebe-291bdcf405f4" providerId="ADAL" clId="{63E6E454-C7F8-4860-B63A-BC94E4D8D105}" dt="2022-08-03T01:15:50.031" v="730" actId="1076"/>
        <pc:sldMkLst>
          <pc:docMk/>
          <pc:sldMk cId="1756789051" sldId="374"/>
        </pc:sldMkLst>
        <pc:spChg chg="mod">
          <ac:chgData name="Caroline Prodger" userId="e4ef2e75-b60b-401b-8ebe-291bdcf405f4" providerId="ADAL" clId="{63E6E454-C7F8-4860-B63A-BC94E4D8D105}" dt="2022-08-03T01:13:42.263" v="702" actId="20577"/>
          <ac:spMkLst>
            <pc:docMk/>
            <pc:sldMk cId="1756789051" sldId="374"/>
            <ac:spMk id="2" creationId="{4A84D284-F559-AAD9-A2EA-4EA39C9C1177}"/>
          </ac:spMkLst>
        </pc:spChg>
        <pc:spChg chg="mod">
          <ac:chgData name="Caroline Prodger" userId="e4ef2e75-b60b-401b-8ebe-291bdcf405f4" providerId="ADAL" clId="{63E6E454-C7F8-4860-B63A-BC94E4D8D105}" dt="2022-08-03T01:13:55.345" v="710" actId="20577"/>
          <ac:spMkLst>
            <pc:docMk/>
            <pc:sldMk cId="1756789051" sldId="374"/>
            <ac:spMk id="4" creationId="{928B2A8F-9145-1CC4-2B52-9925A22BD283}"/>
          </ac:spMkLst>
        </pc:spChg>
        <pc:spChg chg="add mod">
          <ac:chgData name="Caroline Prodger" userId="e4ef2e75-b60b-401b-8ebe-291bdcf405f4" providerId="ADAL" clId="{63E6E454-C7F8-4860-B63A-BC94E4D8D105}" dt="2022-08-03T01:14:08.538" v="712" actId="1076"/>
          <ac:spMkLst>
            <pc:docMk/>
            <pc:sldMk cId="1756789051" sldId="374"/>
            <ac:spMk id="7" creationId="{8CEB7105-17BE-A5A2-D3CD-9DBBC7798804}"/>
          </ac:spMkLst>
        </pc:spChg>
        <pc:spChg chg="add mod">
          <ac:chgData name="Caroline Prodger" userId="e4ef2e75-b60b-401b-8ebe-291bdcf405f4" providerId="ADAL" clId="{63E6E454-C7F8-4860-B63A-BC94E4D8D105}" dt="2022-08-03T01:14:56.637" v="721" actId="1076"/>
          <ac:spMkLst>
            <pc:docMk/>
            <pc:sldMk cId="1756789051" sldId="374"/>
            <ac:spMk id="10" creationId="{0BB6F3BE-3516-25E9-8A07-A2E5DCF0F1C0}"/>
          </ac:spMkLst>
        </pc:spChg>
        <pc:spChg chg="add mod">
          <ac:chgData name="Caroline Prodger" userId="e4ef2e75-b60b-401b-8ebe-291bdcf405f4" providerId="ADAL" clId="{63E6E454-C7F8-4860-B63A-BC94E4D8D105}" dt="2022-08-03T01:15:50.031" v="730" actId="1076"/>
          <ac:spMkLst>
            <pc:docMk/>
            <pc:sldMk cId="1756789051" sldId="374"/>
            <ac:spMk id="12" creationId="{CEA58F3F-A054-7033-34DB-6974A2A2457D}"/>
          </ac:spMkLst>
        </pc:spChg>
        <pc:picChg chg="del">
          <ac:chgData name="Caroline Prodger" userId="e4ef2e75-b60b-401b-8ebe-291bdcf405f4" providerId="ADAL" clId="{63E6E454-C7F8-4860-B63A-BC94E4D8D105}" dt="2022-08-03T01:14:10.955" v="713" actId="478"/>
          <ac:picMkLst>
            <pc:docMk/>
            <pc:sldMk cId="1756789051" sldId="374"/>
            <ac:picMk id="6" creationId="{A57EBC84-C9EA-1C9F-4E1F-6932460B5953}"/>
          </ac:picMkLst>
        </pc:picChg>
        <pc:picChg chg="del">
          <ac:chgData name="Caroline Prodger" userId="e4ef2e75-b60b-401b-8ebe-291bdcf405f4" providerId="ADAL" clId="{63E6E454-C7F8-4860-B63A-BC94E4D8D105}" dt="2022-08-03T01:14:12.913" v="714" actId="478"/>
          <ac:picMkLst>
            <pc:docMk/>
            <pc:sldMk cId="1756789051" sldId="374"/>
            <ac:picMk id="8" creationId="{7D2951DF-B315-DED3-8D0B-020712375D00}"/>
          </ac:picMkLst>
        </pc:picChg>
        <pc:picChg chg="add mod">
          <ac:chgData name="Caroline Prodger" userId="e4ef2e75-b60b-401b-8ebe-291bdcf405f4" providerId="ADAL" clId="{63E6E454-C7F8-4860-B63A-BC94E4D8D105}" dt="2022-08-03T01:14:24.865" v="717" actId="14100"/>
          <ac:picMkLst>
            <pc:docMk/>
            <pc:sldMk cId="1756789051" sldId="374"/>
            <ac:picMk id="9" creationId="{9D8775F0-ED26-4247-EAE8-24F6331AFFEF}"/>
          </ac:picMkLst>
        </pc:picChg>
        <pc:picChg chg="add mod">
          <ac:chgData name="Caroline Prodger" userId="e4ef2e75-b60b-401b-8ebe-291bdcf405f4" providerId="ADAL" clId="{63E6E454-C7F8-4860-B63A-BC94E4D8D105}" dt="2022-08-03T01:15:00.831" v="723" actId="14100"/>
          <ac:picMkLst>
            <pc:docMk/>
            <pc:sldMk cId="1756789051" sldId="374"/>
            <ac:picMk id="11" creationId="{DCC17346-DEC5-010A-9C23-364C1822B939}"/>
          </ac:picMkLst>
        </pc:picChg>
        <pc:picChg chg="add mod">
          <ac:chgData name="Caroline Prodger" userId="e4ef2e75-b60b-401b-8ebe-291bdcf405f4" providerId="ADAL" clId="{63E6E454-C7F8-4860-B63A-BC94E4D8D105}" dt="2022-08-03T01:15:46.352" v="729" actId="1076"/>
          <ac:picMkLst>
            <pc:docMk/>
            <pc:sldMk cId="1756789051" sldId="374"/>
            <ac:picMk id="13" creationId="{2BE80620-3D75-2396-69DD-9FF5FBA37DCC}"/>
          </ac:picMkLst>
        </pc:picChg>
      </pc:sldChg>
      <pc:sldMasterChg chg="delSldLayout">
        <pc:chgData name="Caroline Prodger" userId="e4ef2e75-b60b-401b-8ebe-291bdcf405f4" providerId="ADAL" clId="{63E6E454-C7F8-4860-B63A-BC94E4D8D105}" dt="2022-08-03T01:09:29.724" v="654" actId="2696"/>
        <pc:sldMasterMkLst>
          <pc:docMk/>
          <pc:sldMasterMk cId="4200470143" sldId="2147483654"/>
        </pc:sldMasterMkLst>
        <pc:sldLayoutChg chg="del">
          <pc:chgData name="Caroline Prodger" userId="e4ef2e75-b60b-401b-8ebe-291bdcf405f4" providerId="ADAL" clId="{63E6E454-C7F8-4860-B63A-BC94E4D8D105}" dt="2022-08-03T00:57:37.286" v="556" actId="2696"/>
          <pc:sldLayoutMkLst>
            <pc:docMk/>
            <pc:sldMasterMk cId="4200470143" sldId="2147483654"/>
            <pc:sldLayoutMk cId="4003027381" sldId="2147483656"/>
          </pc:sldLayoutMkLst>
        </pc:sldLayoutChg>
        <pc:sldLayoutChg chg="del">
          <pc:chgData name="Caroline Prodger" userId="e4ef2e75-b60b-401b-8ebe-291bdcf405f4" providerId="ADAL" clId="{63E6E454-C7F8-4860-B63A-BC94E4D8D105}" dt="2022-08-03T01:09:29.724" v="654" actId="2696"/>
          <pc:sldLayoutMkLst>
            <pc:docMk/>
            <pc:sldMasterMk cId="4200470143" sldId="2147483654"/>
            <pc:sldLayoutMk cId="284623056" sldId="2147483657"/>
          </pc:sldLayoutMkLst>
        </pc:sldLayoutChg>
      </pc:sldMasterChg>
    </pc:docChg>
  </pc:docChgLst>
  <pc:docChgLst>
    <pc:chgData name="Caroline Prodger" userId="e4ef2e75-b60b-401b-8ebe-291bdcf405f4" providerId="ADAL" clId="{9F16A841-9A5A-4A34-AF82-3B659382F428}"/>
    <pc:docChg chg="undo custSel modSld">
      <pc:chgData name="Caroline Prodger" userId="e4ef2e75-b60b-401b-8ebe-291bdcf405f4" providerId="ADAL" clId="{9F16A841-9A5A-4A34-AF82-3B659382F428}" dt="2022-08-05T08:25:38.010" v="9"/>
      <pc:docMkLst>
        <pc:docMk/>
      </pc:docMkLst>
      <pc:sldChg chg="addSp delSp modSp mod modAnim delCm modCm">
        <pc:chgData name="Caroline Prodger" userId="e4ef2e75-b60b-401b-8ebe-291bdcf405f4" providerId="ADAL" clId="{9F16A841-9A5A-4A34-AF82-3B659382F428}" dt="2022-08-05T08:25:38.010" v="9"/>
        <pc:sldMkLst>
          <pc:docMk/>
          <pc:sldMk cId="4189152655" sldId="368"/>
        </pc:sldMkLst>
        <pc:picChg chg="add mod">
          <ac:chgData name="Caroline Prodger" userId="e4ef2e75-b60b-401b-8ebe-291bdcf405f4" providerId="ADAL" clId="{9F16A841-9A5A-4A34-AF82-3B659382F428}" dt="2022-08-05T08:24:23.608" v="3" actId="1076"/>
          <ac:picMkLst>
            <pc:docMk/>
            <pc:sldMk cId="4189152655" sldId="368"/>
            <ac:picMk id="5" creationId="{AC62D3AE-7AFD-BB3C-553E-334A12D145A3}"/>
          </ac:picMkLst>
        </pc:picChg>
        <pc:picChg chg="add del">
          <ac:chgData name="Caroline Prodger" userId="e4ef2e75-b60b-401b-8ebe-291bdcf405f4" providerId="ADAL" clId="{9F16A841-9A5A-4A34-AF82-3B659382F428}" dt="2022-08-05T08:24:53.738" v="6" actId="22"/>
          <ac:picMkLst>
            <pc:docMk/>
            <pc:sldMk cId="4189152655" sldId="368"/>
            <ac:picMk id="9" creationId="{60DE403C-822D-09A7-79AC-370521BCA5DD}"/>
          </ac:picMkLst>
        </pc:picChg>
        <pc:picChg chg="del">
          <ac:chgData name="Caroline Prodger" userId="e4ef2e75-b60b-401b-8ebe-291bdcf405f4" providerId="ADAL" clId="{9F16A841-9A5A-4A34-AF82-3B659382F428}" dt="2022-08-05T08:24:17.777" v="0" actId="478"/>
          <ac:picMkLst>
            <pc:docMk/>
            <pc:sldMk cId="4189152655" sldId="368"/>
            <ac:picMk id="14" creationId="{12E0616B-27C2-EF25-60F3-8BE9D1817FD9}"/>
          </ac:picMkLst>
        </pc:picChg>
        <pc:picChg chg="del">
          <ac:chgData name="Caroline Prodger" userId="e4ef2e75-b60b-401b-8ebe-291bdcf405f4" providerId="ADAL" clId="{9F16A841-9A5A-4A34-AF82-3B659382F428}" dt="2022-08-05T08:24:47.762" v="4" actId="478"/>
          <ac:picMkLst>
            <pc:docMk/>
            <pc:sldMk cId="4189152655" sldId="368"/>
            <ac:picMk id="15" creationId="{8799B594-1EEC-7539-2331-86ACDAB77B09}"/>
          </ac:picMkLst>
        </pc:picChg>
        <pc:picChg chg="add mod">
          <ac:chgData name="Caroline Prodger" userId="e4ef2e75-b60b-401b-8ebe-291bdcf405f4" providerId="ADAL" clId="{9F16A841-9A5A-4A34-AF82-3B659382F428}" dt="2022-08-05T08:25:27.281" v="8" actId="1076"/>
          <ac:picMkLst>
            <pc:docMk/>
            <pc:sldMk cId="4189152655" sldId="368"/>
            <ac:picMk id="16" creationId="{720F79A7-37BB-EB83-39C2-8B123ED019E3}"/>
          </ac:picMkLst>
        </pc:picChg>
      </pc:sldChg>
    </pc:docChg>
  </pc:docChgLst>
  <pc:docChgLst>
    <pc:chgData name="Caroline Prodger" userId="e4ef2e75-b60b-401b-8ebe-291bdcf405f4" providerId="ADAL" clId="{0B3A9ED8-7076-4925-9F24-4BA666371300}"/>
    <pc:docChg chg="undo custSel addSld modSld sldOrd">
      <pc:chgData name="Caroline Prodger" userId="e4ef2e75-b60b-401b-8ebe-291bdcf405f4" providerId="ADAL" clId="{0B3A9ED8-7076-4925-9F24-4BA666371300}" dt="2022-03-25T15:08:01.991" v="655"/>
      <pc:docMkLst>
        <pc:docMk/>
      </pc:docMkLst>
      <pc:sldChg chg="delSp modSp mod">
        <pc:chgData name="Caroline Prodger" userId="e4ef2e75-b60b-401b-8ebe-291bdcf405f4" providerId="ADAL" clId="{0B3A9ED8-7076-4925-9F24-4BA666371300}" dt="2022-03-22T14:56:40.753" v="625" actId="478"/>
        <pc:sldMkLst>
          <pc:docMk/>
          <pc:sldMk cId="0" sldId="267"/>
        </pc:sldMkLst>
        <pc:spChg chg="del mod">
          <ac:chgData name="Caroline Prodger" userId="e4ef2e75-b60b-401b-8ebe-291bdcf405f4" providerId="ADAL" clId="{0B3A9ED8-7076-4925-9F24-4BA666371300}" dt="2022-03-22T14:56:40.753" v="625" actId="478"/>
          <ac:spMkLst>
            <pc:docMk/>
            <pc:sldMk cId="0" sldId="267"/>
            <ac:spMk id="2" creationId="{C855CB61-441F-4AF0-AAA4-6431927C0E15}"/>
          </ac:spMkLst>
        </pc:spChg>
        <pc:spChg chg="del">
          <ac:chgData name="Caroline Prodger" userId="e4ef2e75-b60b-401b-8ebe-291bdcf405f4" providerId="ADAL" clId="{0B3A9ED8-7076-4925-9F24-4BA666371300}" dt="2022-03-22T14:56:36.088" v="623" actId="478"/>
          <ac:spMkLst>
            <pc:docMk/>
            <pc:sldMk cId="0" sldId="267"/>
            <ac:spMk id="3" creationId="{105F374A-B56D-4CA5-81D4-9FC175BEBB7D}"/>
          </ac:spMkLst>
        </pc:spChg>
      </pc:sldChg>
      <pc:sldChg chg="addSp modSp mod">
        <pc:chgData name="Caroline Prodger" userId="e4ef2e75-b60b-401b-8ebe-291bdcf405f4" providerId="ADAL" clId="{0B3A9ED8-7076-4925-9F24-4BA666371300}" dt="2022-03-22T13:29:15.063" v="246" actId="1076"/>
        <pc:sldMkLst>
          <pc:docMk/>
          <pc:sldMk cId="0" sldId="288"/>
        </pc:sldMkLst>
        <pc:spChg chg="add mod">
          <ac:chgData name="Caroline Prodger" userId="e4ef2e75-b60b-401b-8ebe-291bdcf405f4" providerId="ADAL" clId="{0B3A9ED8-7076-4925-9F24-4BA666371300}" dt="2022-03-22T13:29:08.587" v="244" actId="1076"/>
          <ac:spMkLst>
            <pc:docMk/>
            <pc:sldMk cId="0" sldId="288"/>
            <ac:spMk id="6" creationId="{7D416D99-1DFF-4906-93D0-A2ED3DFC7969}"/>
          </ac:spMkLst>
        </pc:spChg>
        <pc:spChg chg="mod">
          <ac:chgData name="Caroline Prodger" userId="e4ef2e75-b60b-401b-8ebe-291bdcf405f4" providerId="ADAL" clId="{0B3A9ED8-7076-4925-9F24-4BA666371300}" dt="2022-03-22T13:29:12.912" v="245" actId="14100"/>
          <ac:spMkLst>
            <pc:docMk/>
            <pc:sldMk cId="0" sldId="288"/>
            <ac:spMk id="28677" creationId="{00000000-0000-0000-0000-000000000000}"/>
          </ac:spMkLst>
        </pc:spChg>
        <pc:picChg chg="mod">
          <ac:chgData name="Caroline Prodger" userId="e4ef2e75-b60b-401b-8ebe-291bdcf405f4" providerId="ADAL" clId="{0B3A9ED8-7076-4925-9F24-4BA666371300}" dt="2022-03-22T13:29:15.063" v="246" actId="1076"/>
          <ac:picMkLst>
            <pc:docMk/>
            <pc:sldMk cId="0" sldId="288"/>
            <ac:picMk id="28676" creationId="{00000000-0000-0000-0000-000000000000}"/>
          </ac:picMkLst>
        </pc:picChg>
      </pc:sldChg>
      <pc:sldChg chg="modSp mod addCm">
        <pc:chgData name="Caroline Prodger" userId="e4ef2e75-b60b-401b-8ebe-291bdcf405f4" providerId="ADAL" clId="{0B3A9ED8-7076-4925-9F24-4BA666371300}" dt="2022-03-22T14:47:43.058" v="608"/>
        <pc:sldMkLst>
          <pc:docMk/>
          <pc:sldMk cId="953873954" sldId="290"/>
        </pc:sldMkLst>
        <pc:spChg chg="mod">
          <ac:chgData name="Caroline Prodger" userId="e4ef2e75-b60b-401b-8ebe-291bdcf405f4" providerId="ADAL" clId="{0B3A9ED8-7076-4925-9F24-4BA666371300}" dt="2022-03-22T14:47:17.024" v="607" actId="27636"/>
          <ac:spMkLst>
            <pc:docMk/>
            <pc:sldMk cId="953873954" sldId="290"/>
            <ac:spMk id="3" creationId="{00000000-0000-0000-0000-000000000000}"/>
          </ac:spMkLst>
        </pc:spChg>
      </pc:sldChg>
      <pc:sldChg chg="modSp mod">
        <pc:chgData name="Caroline Prodger" userId="e4ef2e75-b60b-401b-8ebe-291bdcf405f4" providerId="ADAL" clId="{0B3A9ED8-7076-4925-9F24-4BA666371300}" dt="2022-03-22T14:51:44.458" v="617" actId="1035"/>
        <pc:sldMkLst>
          <pc:docMk/>
          <pc:sldMk cId="3279604467" sldId="291"/>
        </pc:sldMkLst>
        <pc:spChg chg="mod">
          <ac:chgData name="Caroline Prodger" userId="e4ef2e75-b60b-401b-8ebe-291bdcf405f4" providerId="ADAL" clId="{0B3A9ED8-7076-4925-9F24-4BA666371300}" dt="2022-03-22T14:48:50.309" v="614" actId="14100"/>
          <ac:spMkLst>
            <pc:docMk/>
            <pc:sldMk cId="3279604467" sldId="291"/>
            <ac:spMk id="3" creationId="{00000000-0000-0000-0000-000000000000}"/>
          </ac:spMkLst>
        </pc:spChg>
        <pc:spChg chg="mod">
          <ac:chgData name="Caroline Prodger" userId="e4ef2e75-b60b-401b-8ebe-291bdcf405f4" providerId="ADAL" clId="{0B3A9ED8-7076-4925-9F24-4BA666371300}" dt="2022-03-22T14:48:55.251" v="616" actId="27636"/>
          <ac:spMkLst>
            <pc:docMk/>
            <pc:sldMk cId="3279604467" sldId="291"/>
            <ac:spMk id="4" creationId="{00000000-0000-0000-0000-000000000000}"/>
          </ac:spMkLst>
        </pc:spChg>
        <pc:picChg chg="mod">
          <ac:chgData name="Caroline Prodger" userId="e4ef2e75-b60b-401b-8ebe-291bdcf405f4" providerId="ADAL" clId="{0B3A9ED8-7076-4925-9F24-4BA666371300}" dt="2022-03-22T14:51:44.458" v="617" actId="1035"/>
          <ac:picMkLst>
            <pc:docMk/>
            <pc:sldMk cId="3279604467" sldId="291"/>
            <ac:picMk id="8" creationId="{00000000-0000-0000-0000-000000000000}"/>
          </ac:picMkLst>
        </pc:picChg>
      </pc:sldChg>
      <pc:sldChg chg="modSp mod modNotesTx">
        <pc:chgData name="Caroline Prodger" userId="e4ef2e75-b60b-401b-8ebe-291bdcf405f4" providerId="ADAL" clId="{0B3A9ED8-7076-4925-9F24-4BA666371300}" dt="2022-03-22T15:08:19.184" v="646" actId="20577"/>
        <pc:sldMkLst>
          <pc:docMk/>
          <pc:sldMk cId="682296657" sldId="298"/>
        </pc:sldMkLst>
        <pc:spChg chg="mod">
          <ac:chgData name="Caroline Prodger" userId="e4ef2e75-b60b-401b-8ebe-291bdcf405f4" providerId="ADAL" clId="{0B3A9ED8-7076-4925-9F24-4BA666371300}" dt="2022-03-22T14:55:35.300" v="622" actId="20577"/>
          <ac:spMkLst>
            <pc:docMk/>
            <pc:sldMk cId="682296657" sldId="298"/>
            <ac:spMk id="5122" creationId="{00000000-0000-0000-0000-000000000000}"/>
          </ac:spMkLst>
        </pc:spChg>
        <pc:spChg chg="mod">
          <ac:chgData name="Caroline Prodger" userId="e4ef2e75-b60b-401b-8ebe-291bdcf405f4" providerId="ADAL" clId="{0B3A9ED8-7076-4925-9F24-4BA666371300}" dt="2022-03-22T14:56:59.341" v="645" actId="20577"/>
          <ac:spMkLst>
            <pc:docMk/>
            <pc:sldMk cId="682296657" sldId="298"/>
            <ac:spMk id="89091" creationId="{00000000-0000-0000-0000-000000000000}"/>
          </ac:spMkLst>
        </pc:spChg>
      </pc:sldChg>
      <pc:sldChg chg="modSp">
        <pc:chgData name="Caroline Prodger" userId="e4ef2e75-b60b-401b-8ebe-291bdcf405f4" providerId="ADAL" clId="{0B3A9ED8-7076-4925-9F24-4BA666371300}" dt="2022-03-22T14:45:30.148" v="568" actId="1076"/>
        <pc:sldMkLst>
          <pc:docMk/>
          <pc:sldMk cId="783832526" sldId="305"/>
        </pc:sldMkLst>
        <pc:picChg chg="mod">
          <ac:chgData name="Caroline Prodger" userId="e4ef2e75-b60b-401b-8ebe-291bdcf405f4" providerId="ADAL" clId="{0B3A9ED8-7076-4925-9F24-4BA666371300}" dt="2022-03-22T14:45:27.215" v="567" actId="1076"/>
          <ac:picMkLst>
            <pc:docMk/>
            <pc:sldMk cId="783832526" sldId="305"/>
            <ac:picMk id="7170" creationId="{00000000-0000-0000-0000-000000000000}"/>
          </ac:picMkLst>
        </pc:picChg>
        <pc:picChg chg="mod">
          <ac:chgData name="Caroline Prodger" userId="e4ef2e75-b60b-401b-8ebe-291bdcf405f4" providerId="ADAL" clId="{0B3A9ED8-7076-4925-9F24-4BA666371300}" dt="2022-03-22T14:45:30.148" v="568" actId="1076"/>
          <ac:picMkLst>
            <pc:docMk/>
            <pc:sldMk cId="783832526" sldId="305"/>
            <ac:picMk id="7171" creationId="{00000000-0000-0000-0000-000000000000}"/>
          </ac:picMkLst>
        </pc:picChg>
      </pc:sldChg>
      <pc:sldChg chg="modSp mod ord">
        <pc:chgData name="Caroline Prodger" userId="e4ef2e75-b60b-401b-8ebe-291bdcf405f4" providerId="ADAL" clId="{0B3A9ED8-7076-4925-9F24-4BA666371300}" dt="2022-03-22T13:55:33.145" v="409" actId="207"/>
        <pc:sldMkLst>
          <pc:docMk/>
          <pc:sldMk cId="1717839811" sldId="320"/>
        </pc:sldMkLst>
        <pc:spChg chg="mod">
          <ac:chgData name="Caroline Prodger" userId="e4ef2e75-b60b-401b-8ebe-291bdcf405f4" providerId="ADAL" clId="{0B3A9ED8-7076-4925-9F24-4BA666371300}" dt="2022-03-22T13:55:33.145" v="409" actId="207"/>
          <ac:spMkLst>
            <pc:docMk/>
            <pc:sldMk cId="1717839811" sldId="320"/>
            <ac:spMk id="19458"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5"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7" creationId="{00000000-0000-0000-0000-000000000000}"/>
          </ac:spMkLst>
        </pc:spChg>
        <pc:spChg chg="mod">
          <ac:chgData name="Caroline Prodger" userId="e4ef2e75-b60b-401b-8ebe-291bdcf405f4" providerId="ADAL" clId="{0B3A9ED8-7076-4925-9F24-4BA666371300}" dt="2022-03-22T13:55:26.895" v="408" actId="1076"/>
          <ac:spMkLst>
            <pc:docMk/>
            <pc:sldMk cId="1717839811" sldId="320"/>
            <ac:spMk id="19548" creationId="{00000000-0000-0000-0000-000000000000}"/>
          </ac:spMkLst>
        </pc:spChg>
        <pc:grpChg chg="mod">
          <ac:chgData name="Caroline Prodger" userId="e4ef2e75-b60b-401b-8ebe-291bdcf405f4" providerId="ADAL" clId="{0B3A9ED8-7076-4925-9F24-4BA666371300}" dt="2022-03-22T13:55:26.895" v="408" actId="1076"/>
          <ac:grpSpMkLst>
            <pc:docMk/>
            <pc:sldMk cId="1717839811" sldId="320"/>
            <ac:grpSpMk id="19546" creationId="{00000000-0000-0000-0000-000000000000}"/>
          </ac:grpSpMkLst>
        </pc:grpChg>
        <pc:grpChg chg="mod">
          <ac:chgData name="Caroline Prodger" userId="e4ef2e75-b60b-401b-8ebe-291bdcf405f4" providerId="ADAL" clId="{0B3A9ED8-7076-4925-9F24-4BA666371300}" dt="2022-03-22T13:55:26.895" v="408" actId="1076"/>
          <ac:grpSpMkLst>
            <pc:docMk/>
            <pc:sldMk cId="1717839811" sldId="320"/>
            <ac:grpSpMk id="41988" creationId="{00000000-0000-0000-0000-000000000000}"/>
          </ac:grpSpMkLst>
        </pc:grpChg>
      </pc:sldChg>
      <pc:sldChg chg="modSp mod addCm modCm">
        <pc:chgData name="Caroline Prodger" userId="e4ef2e75-b60b-401b-8ebe-291bdcf405f4" providerId="ADAL" clId="{0B3A9ED8-7076-4925-9F24-4BA666371300}" dt="2022-03-25T15:08:01.991" v="655"/>
        <pc:sldMkLst>
          <pc:docMk/>
          <pc:sldMk cId="3023114069" sldId="321"/>
        </pc:sldMkLst>
        <pc:spChg chg="mod">
          <ac:chgData name="Caroline Prodger" userId="e4ef2e75-b60b-401b-8ebe-291bdcf405f4" providerId="ADAL" clId="{0B3A9ED8-7076-4925-9F24-4BA666371300}" dt="2022-03-22T14:43:45.305" v="561" actId="1076"/>
          <ac:spMkLst>
            <pc:docMk/>
            <pc:sldMk cId="3023114069" sldId="321"/>
            <ac:spMk id="4" creationId="{00000000-0000-0000-0000-000000000000}"/>
          </ac:spMkLst>
        </pc:spChg>
        <pc:spChg chg="mod">
          <ac:chgData name="Caroline Prodger" userId="e4ef2e75-b60b-401b-8ebe-291bdcf405f4" providerId="ADAL" clId="{0B3A9ED8-7076-4925-9F24-4BA666371300}" dt="2022-03-22T14:43:55.957" v="564" actId="1076"/>
          <ac:spMkLst>
            <pc:docMk/>
            <pc:sldMk cId="3023114069" sldId="321"/>
            <ac:spMk id="5" creationId="{00000000-0000-0000-0000-000000000000}"/>
          </ac:spMkLst>
        </pc:spChg>
        <pc:picChg chg="mod">
          <ac:chgData name="Caroline Prodger" userId="e4ef2e75-b60b-401b-8ebe-291bdcf405f4" providerId="ADAL" clId="{0B3A9ED8-7076-4925-9F24-4BA666371300}" dt="2022-03-22T14:44:02.870" v="565" actId="1076"/>
          <ac:picMkLst>
            <pc:docMk/>
            <pc:sldMk cId="3023114069" sldId="321"/>
            <ac:picMk id="14" creationId="{00000000-0000-0000-0000-000000000000}"/>
          </ac:picMkLst>
        </pc:picChg>
        <pc:picChg chg="mod">
          <ac:chgData name="Caroline Prodger" userId="e4ef2e75-b60b-401b-8ebe-291bdcf405f4" providerId="ADAL" clId="{0B3A9ED8-7076-4925-9F24-4BA666371300}" dt="2022-03-22T14:43:49.233" v="562" actId="1076"/>
          <ac:picMkLst>
            <pc:docMk/>
            <pc:sldMk cId="3023114069" sldId="321"/>
            <ac:picMk id="9218" creationId="{00000000-0000-0000-0000-000000000000}"/>
          </ac:picMkLst>
        </pc:picChg>
        <pc:picChg chg="mod">
          <ac:chgData name="Caroline Prodger" userId="e4ef2e75-b60b-401b-8ebe-291bdcf405f4" providerId="ADAL" clId="{0B3A9ED8-7076-4925-9F24-4BA666371300}" dt="2022-03-25T14:33:16.666" v="649" actId="1076"/>
          <ac:picMkLst>
            <pc:docMk/>
            <pc:sldMk cId="3023114069" sldId="321"/>
            <ac:picMk id="9219" creationId="{00000000-0000-0000-0000-000000000000}"/>
          </ac:picMkLst>
        </pc:picChg>
      </pc:sldChg>
      <pc:sldChg chg="modSp mod">
        <pc:chgData name="Caroline Prodger" userId="e4ef2e75-b60b-401b-8ebe-291bdcf405f4" providerId="ADAL" clId="{0B3A9ED8-7076-4925-9F24-4BA666371300}" dt="2022-03-22T14:44:11.042" v="566" actId="1076"/>
        <pc:sldMkLst>
          <pc:docMk/>
          <pc:sldMk cId="3367172436" sldId="322"/>
        </pc:sldMkLst>
        <pc:spChg chg="mod">
          <ac:chgData name="Caroline Prodger" userId="e4ef2e75-b60b-401b-8ebe-291bdcf405f4" providerId="ADAL" clId="{0B3A9ED8-7076-4925-9F24-4BA666371300}" dt="2022-03-22T14:44:11.042" v="566" actId="1076"/>
          <ac:spMkLst>
            <pc:docMk/>
            <pc:sldMk cId="3367172436" sldId="322"/>
            <ac:spMk id="3" creationId="{00000000-0000-0000-0000-000000000000}"/>
          </ac:spMkLst>
        </pc:spChg>
      </pc:sldChg>
      <pc:sldChg chg="modSp">
        <pc:chgData name="Caroline Prodger" userId="e4ef2e75-b60b-401b-8ebe-291bdcf405f4" providerId="ADAL" clId="{0B3A9ED8-7076-4925-9F24-4BA666371300}" dt="2022-03-22T14:52:32.289" v="620" actId="20577"/>
        <pc:sldMkLst>
          <pc:docMk/>
          <pc:sldMk cId="2103862544" sldId="323"/>
        </pc:sldMkLst>
        <pc:spChg chg="mod">
          <ac:chgData name="Caroline Prodger" userId="e4ef2e75-b60b-401b-8ebe-291bdcf405f4" providerId="ADAL" clId="{0B3A9ED8-7076-4925-9F24-4BA666371300}" dt="2022-03-22T14:52:32.289" v="620" actId="20577"/>
          <ac:spMkLst>
            <pc:docMk/>
            <pc:sldMk cId="2103862544" sldId="323"/>
            <ac:spMk id="4" creationId="{00000000-0000-0000-0000-000000000000}"/>
          </ac:spMkLst>
        </pc:spChg>
      </pc:sldChg>
      <pc:sldChg chg="modSp mod">
        <pc:chgData name="Caroline Prodger" userId="e4ef2e75-b60b-401b-8ebe-291bdcf405f4" providerId="ADAL" clId="{0B3A9ED8-7076-4925-9F24-4BA666371300}" dt="2022-03-22T14:48:17.496" v="612" actId="113"/>
        <pc:sldMkLst>
          <pc:docMk/>
          <pc:sldMk cId="1110874735" sldId="324"/>
        </pc:sldMkLst>
        <pc:spChg chg="mod">
          <ac:chgData name="Caroline Prodger" userId="e4ef2e75-b60b-401b-8ebe-291bdcf405f4" providerId="ADAL" clId="{0B3A9ED8-7076-4925-9F24-4BA666371300}" dt="2022-03-22T14:48:17.496" v="612" actId="113"/>
          <ac:spMkLst>
            <pc:docMk/>
            <pc:sldMk cId="1110874735" sldId="324"/>
            <ac:spMk id="4" creationId="{00000000-0000-0000-0000-000000000000}"/>
          </ac:spMkLst>
        </pc:spChg>
      </pc:sldChg>
      <pc:sldChg chg="modSp mod ord">
        <pc:chgData name="Caroline Prodger" userId="e4ef2e75-b60b-401b-8ebe-291bdcf405f4" providerId="ADAL" clId="{0B3A9ED8-7076-4925-9F24-4BA666371300}" dt="2022-03-22T13:28:16.855" v="237" actId="20577"/>
        <pc:sldMkLst>
          <pc:docMk/>
          <pc:sldMk cId="0" sldId="333"/>
        </pc:sldMkLst>
        <pc:spChg chg="mod">
          <ac:chgData name="Caroline Prodger" userId="e4ef2e75-b60b-401b-8ebe-291bdcf405f4" providerId="ADAL" clId="{0B3A9ED8-7076-4925-9F24-4BA666371300}" dt="2022-03-22T13:28:16.855" v="237" actId="20577"/>
          <ac:spMkLst>
            <pc:docMk/>
            <pc:sldMk cId="0" sldId="333"/>
            <ac:spMk id="2" creationId="{00000000-0000-0000-0000-000000000000}"/>
          </ac:spMkLst>
        </pc:spChg>
        <pc:spChg chg="mod">
          <ac:chgData name="Caroline Prodger" userId="e4ef2e75-b60b-401b-8ebe-291bdcf405f4" providerId="ADAL" clId="{0B3A9ED8-7076-4925-9F24-4BA666371300}" dt="2022-03-22T13:28:08.940" v="226" actId="20577"/>
          <ac:spMkLst>
            <pc:docMk/>
            <pc:sldMk cId="0" sldId="333"/>
            <ac:spMk id="3" creationId="{00000000-0000-0000-0000-000000000000}"/>
          </ac:spMkLst>
        </pc:spChg>
      </pc:sldChg>
      <pc:sldChg chg="modSp mod">
        <pc:chgData name="Caroline Prodger" userId="e4ef2e75-b60b-401b-8ebe-291bdcf405f4" providerId="ADAL" clId="{0B3A9ED8-7076-4925-9F24-4BA666371300}" dt="2022-03-22T13:21:38.622" v="6" actId="20577"/>
        <pc:sldMkLst>
          <pc:docMk/>
          <pc:sldMk cId="4068012153" sldId="348"/>
        </pc:sldMkLst>
        <pc:spChg chg="mod">
          <ac:chgData name="Caroline Prodger" userId="e4ef2e75-b60b-401b-8ebe-291bdcf405f4" providerId="ADAL" clId="{0B3A9ED8-7076-4925-9F24-4BA666371300}" dt="2022-03-22T13:21:33.751" v="4" actId="255"/>
          <ac:spMkLst>
            <pc:docMk/>
            <pc:sldMk cId="4068012153" sldId="348"/>
            <ac:spMk id="4099" creationId="{00000000-0000-0000-0000-000000000000}"/>
          </ac:spMkLst>
        </pc:spChg>
        <pc:graphicFrameChg chg="mod">
          <ac:chgData name="Caroline Prodger" userId="e4ef2e75-b60b-401b-8ebe-291bdcf405f4" providerId="ADAL" clId="{0B3A9ED8-7076-4925-9F24-4BA666371300}" dt="2022-03-22T13:21:38.622" v="6" actId="20577"/>
          <ac:graphicFrameMkLst>
            <pc:docMk/>
            <pc:sldMk cId="4068012153" sldId="348"/>
            <ac:graphicFrameMk id="3" creationId="{00000000-0000-0000-0000-000000000000}"/>
          </ac:graphicFrameMkLst>
        </pc:graphicFrameChg>
      </pc:sldChg>
      <pc:sldChg chg="modSp mod addCm">
        <pc:chgData name="Caroline Prodger" userId="e4ef2e75-b60b-401b-8ebe-291bdcf405f4" providerId="ADAL" clId="{0B3A9ED8-7076-4925-9F24-4BA666371300}" dt="2022-03-22T13:30:31.521" v="247"/>
        <pc:sldMkLst>
          <pc:docMk/>
          <pc:sldMk cId="640614152" sldId="349"/>
        </pc:sldMkLst>
        <pc:spChg chg="mod">
          <ac:chgData name="Caroline Prodger" userId="e4ef2e75-b60b-401b-8ebe-291bdcf405f4" providerId="ADAL" clId="{0B3A9ED8-7076-4925-9F24-4BA666371300}" dt="2022-03-22T13:27:48.179" v="211" actId="20577"/>
          <ac:spMkLst>
            <pc:docMk/>
            <pc:sldMk cId="640614152" sldId="349"/>
            <ac:spMk id="2" creationId="{49751E47-11AA-4D51-8D9B-0D61D509469D}"/>
          </ac:spMkLst>
        </pc:spChg>
        <pc:spChg chg="mod">
          <ac:chgData name="Caroline Prodger" userId="e4ef2e75-b60b-401b-8ebe-291bdcf405f4" providerId="ADAL" clId="{0B3A9ED8-7076-4925-9F24-4BA666371300}" dt="2022-03-22T13:26:19.714" v="204" actId="14100"/>
          <ac:spMkLst>
            <pc:docMk/>
            <pc:sldMk cId="640614152" sldId="349"/>
            <ac:spMk id="3" creationId="{8D91061B-9D07-4DD9-B10C-CF43E7874D15}"/>
          </ac:spMkLst>
        </pc:spChg>
        <pc:picChg chg="mod">
          <ac:chgData name="Caroline Prodger" userId="e4ef2e75-b60b-401b-8ebe-291bdcf405f4" providerId="ADAL" clId="{0B3A9ED8-7076-4925-9F24-4BA666371300}" dt="2022-03-22T13:26:22.893" v="205" actId="14100"/>
          <ac:picMkLst>
            <pc:docMk/>
            <pc:sldMk cId="640614152" sldId="349"/>
            <ac:picMk id="4" creationId="{FB815F9E-1893-492C-989C-949C035A5D91}"/>
          </ac:picMkLst>
        </pc:picChg>
      </pc:sldChg>
      <pc:sldChg chg="modSp mod addCm modCm">
        <pc:chgData name="Caroline Prodger" userId="e4ef2e75-b60b-401b-8ebe-291bdcf405f4" providerId="ADAL" clId="{0B3A9ED8-7076-4925-9F24-4BA666371300}" dt="2022-03-25T14:30:55.907" v="648"/>
        <pc:sldMkLst>
          <pc:docMk/>
          <pc:sldMk cId="1905589151" sldId="352"/>
        </pc:sldMkLst>
        <pc:spChg chg="mod">
          <ac:chgData name="Caroline Prodger" userId="e4ef2e75-b60b-401b-8ebe-291bdcf405f4" providerId="ADAL" clId="{0B3A9ED8-7076-4925-9F24-4BA666371300}" dt="2022-03-22T13:46:13.195" v="280" actId="21"/>
          <ac:spMkLst>
            <pc:docMk/>
            <pc:sldMk cId="1905589151" sldId="352"/>
            <ac:spMk id="2" creationId="{801D1BD9-CA81-413D-A81D-D4993D08AF97}"/>
          </ac:spMkLst>
        </pc:spChg>
      </pc:sldChg>
      <pc:sldChg chg="modSp mod addCm">
        <pc:chgData name="Caroline Prodger" userId="e4ef2e75-b60b-401b-8ebe-291bdcf405f4" providerId="ADAL" clId="{0B3A9ED8-7076-4925-9F24-4BA666371300}" dt="2022-03-22T13:27:36.415" v="210"/>
        <pc:sldMkLst>
          <pc:docMk/>
          <pc:sldMk cId="594326226" sldId="353"/>
        </pc:sldMkLst>
        <pc:spChg chg="mod">
          <ac:chgData name="Caroline Prodger" userId="e4ef2e75-b60b-401b-8ebe-291bdcf405f4" providerId="ADAL" clId="{0B3A9ED8-7076-4925-9F24-4BA666371300}" dt="2022-03-22T13:26:31.635" v="206" actId="20577"/>
          <ac:spMkLst>
            <pc:docMk/>
            <pc:sldMk cId="594326226" sldId="353"/>
            <ac:spMk id="2" creationId="{49751E47-11AA-4D51-8D9B-0D61D509469D}"/>
          </ac:spMkLst>
        </pc:spChg>
      </pc:sldChg>
      <pc:sldChg chg="modSp mod ord addCm">
        <pc:chgData name="Caroline Prodger" userId="e4ef2e75-b60b-401b-8ebe-291bdcf405f4" providerId="ADAL" clId="{0B3A9ED8-7076-4925-9F24-4BA666371300}" dt="2022-03-22T13:42:38.745" v="278"/>
        <pc:sldMkLst>
          <pc:docMk/>
          <pc:sldMk cId="639432523" sldId="354"/>
        </pc:sldMkLst>
        <pc:spChg chg="mod">
          <ac:chgData name="Caroline Prodger" userId="e4ef2e75-b60b-401b-8ebe-291bdcf405f4" providerId="ADAL" clId="{0B3A9ED8-7076-4925-9F24-4BA666371300}" dt="2022-03-22T13:33:16.412" v="265" actId="20577"/>
          <ac:spMkLst>
            <pc:docMk/>
            <pc:sldMk cId="639432523" sldId="354"/>
            <ac:spMk id="7" creationId="{D59A2FE4-D529-4283-A65E-E482008FEE0C}"/>
          </ac:spMkLst>
        </pc:spChg>
      </pc:sldChg>
      <pc:sldChg chg="modSp mod addCm modCm">
        <pc:chgData name="Caroline Prodger" userId="e4ef2e75-b60b-401b-8ebe-291bdcf405f4" providerId="ADAL" clId="{0B3A9ED8-7076-4925-9F24-4BA666371300}" dt="2022-03-22T16:27:12.055" v="647"/>
        <pc:sldMkLst>
          <pc:docMk/>
          <pc:sldMk cId="3688081134" sldId="355"/>
        </pc:sldMkLst>
        <pc:graphicFrameChg chg="mod modGraphic">
          <ac:chgData name="Caroline Prodger" userId="e4ef2e75-b60b-401b-8ebe-291bdcf405f4" providerId="ADAL" clId="{0B3A9ED8-7076-4925-9F24-4BA666371300}" dt="2022-03-22T13:36:33.816" v="274" actId="255"/>
          <ac:graphicFrameMkLst>
            <pc:docMk/>
            <pc:sldMk cId="3688081134" sldId="355"/>
            <ac:graphicFrameMk id="6" creationId="{737CB9F7-D1C3-4D68-A708-35BDF1564086}"/>
          </ac:graphicFrameMkLst>
        </pc:graphicFrameChg>
      </pc:sldChg>
      <pc:sldChg chg="modSp mod addCm delCm">
        <pc:chgData name="Caroline Prodger" userId="e4ef2e75-b60b-401b-8ebe-291bdcf405f4" providerId="ADAL" clId="{0B3A9ED8-7076-4925-9F24-4BA666371300}" dt="2022-03-22T14:42:42.717" v="559" actId="20577"/>
        <pc:sldMkLst>
          <pc:docMk/>
          <pc:sldMk cId="552021895" sldId="357"/>
        </pc:sldMkLst>
        <pc:spChg chg="mod">
          <ac:chgData name="Caroline Prodger" userId="e4ef2e75-b60b-401b-8ebe-291bdcf405f4" providerId="ADAL" clId="{0B3A9ED8-7076-4925-9F24-4BA666371300}" dt="2022-03-22T13:52:52.113" v="402" actId="1076"/>
          <ac:spMkLst>
            <pc:docMk/>
            <pc:sldMk cId="552021895" sldId="357"/>
            <ac:spMk id="2" creationId="{00000000-0000-0000-0000-000000000000}"/>
          </ac:spMkLst>
        </pc:spChg>
        <pc:spChg chg="mod">
          <ac:chgData name="Caroline Prodger" userId="e4ef2e75-b60b-401b-8ebe-291bdcf405f4" providerId="ADAL" clId="{0B3A9ED8-7076-4925-9F24-4BA666371300}" dt="2022-03-22T14:42:42.717" v="559" actId="20577"/>
          <ac:spMkLst>
            <pc:docMk/>
            <pc:sldMk cId="552021895" sldId="357"/>
            <ac:spMk id="4" creationId="{CF6D5B0D-DED1-448E-9913-31B6ECA57BCF}"/>
          </ac:spMkLst>
        </pc:spChg>
        <pc:spChg chg="mod">
          <ac:chgData name="Caroline Prodger" userId="e4ef2e75-b60b-401b-8ebe-291bdcf405f4" providerId="ADAL" clId="{0B3A9ED8-7076-4925-9F24-4BA666371300}" dt="2022-03-22T13:52:41.939" v="399" actId="1076"/>
          <ac:spMkLst>
            <pc:docMk/>
            <pc:sldMk cId="552021895" sldId="357"/>
            <ac:spMk id="20505" creationId="{00000000-0000-0000-0000-000000000000}"/>
          </ac:spMkLst>
        </pc:spChg>
        <pc:spChg chg="mod">
          <ac:chgData name="Caroline Prodger" userId="e4ef2e75-b60b-401b-8ebe-291bdcf405f4" providerId="ADAL" clId="{0B3A9ED8-7076-4925-9F24-4BA666371300}" dt="2022-03-22T13:52:44.696" v="400" actId="1076"/>
          <ac:spMkLst>
            <pc:docMk/>
            <pc:sldMk cId="552021895" sldId="357"/>
            <ac:spMk id="20568" creationId="{00000000-0000-0000-0000-000000000000}"/>
          </ac:spMkLst>
        </pc:spChg>
        <pc:spChg chg="mod">
          <ac:chgData name="Caroline Prodger" userId="e4ef2e75-b60b-401b-8ebe-291bdcf405f4" providerId="ADAL" clId="{0B3A9ED8-7076-4925-9F24-4BA666371300}" dt="2022-03-22T13:52:47.440" v="401" actId="1076"/>
          <ac:spMkLst>
            <pc:docMk/>
            <pc:sldMk cId="552021895" sldId="357"/>
            <ac:spMk id="20570" creationId="{00000000-0000-0000-0000-000000000000}"/>
          </ac:spMkLst>
        </pc:spChg>
      </pc:sldChg>
      <pc:sldChg chg="modSp mod addCm delCm">
        <pc:chgData name="Caroline Prodger" userId="e4ef2e75-b60b-401b-8ebe-291bdcf405f4" providerId="ADAL" clId="{0B3A9ED8-7076-4925-9F24-4BA666371300}" dt="2022-03-25T15:01:33.699" v="653"/>
        <pc:sldMkLst>
          <pc:docMk/>
          <pc:sldMk cId="3226766455" sldId="358"/>
        </pc:sldMkLst>
        <pc:picChg chg="mod">
          <ac:chgData name="Caroline Prodger" userId="e4ef2e75-b60b-401b-8ebe-291bdcf405f4" providerId="ADAL" clId="{0B3A9ED8-7076-4925-9F24-4BA666371300}" dt="2022-03-25T15:00:07.861" v="650" actId="1076"/>
          <ac:picMkLst>
            <pc:docMk/>
            <pc:sldMk cId="3226766455" sldId="358"/>
            <ac:picMk id="8" creationId="{93BAD1D4-4BCF-49C8-B154-F0D6C67A2CDB}"/>
          </ac:picMkLst>
        </pc:picChg>
      </pc:sldChg>
      <pc:sldChg chg="addSp delSp modSp new mod modClrScheme addCm chgLayout">
        <pc:chgData name="Caroline Prodger" userId="e4ef2e75-b60b-401b-8ebe-291bdcf405f4" providerId="ADAL" clId="{0B3A9ED8-7076-4925-9F24-4BA666371300}" dt="2022-03-22T13:52:23.533" v="397"/>
        <pc:sldMkLst>
          <pc:docMk/>
          <pc:sldMk cId="1234901738" sldId="359"/>
        </pc:sldMkLst>
        <pc:spChg chg="mod ord">
          <ac:chgData name="Caroline Prodger" userId="e4ef2e75-b60b-401b-8ebe-291bdcf405f4" providerId="ADAL" clId="{0B3A9ED8-7076-4925-9F24-4BA666371300}" dt="2022-03-22T13:51:04.903" v="395" actId="20577"/>
          <ac:spMkLst>
            <pc:docMk/>
            <pc:sldMk cId="1234901738" sldId="359"/>
            <ac:spMk id="2" creationId="{CFB377CA-4565-4128-B1D7-11C2A49C39A2}"/>
          </ac:spMkLst>
        </pc:spChg>
        <pc:spChg chg="del mod ord">
          <ac:chgData name="Caroline Prodger" userId="e4ef2e75-b60b-401b-8ebe-291bdcf405f4" providerId="ADAL" clId="{0B3A9ED8-7076-4925-9F24-4BA666371300}" dt="2022-03-22T13:50:42.560" v="381" actId="931"/>
          <ac:spMkLst>
            <pc:docMk/>
            <pc:sldMk cId="1234901738" sldId="359"/>
            <ac:spMk id="3" creationId="{2F1E0E0D-25AA-410A-9BAA-BA32FF2D2FFD}"/>
          </ac:spMkLst>
        </pc:spChg>
        <pc:spChg chg="mod ord">
          <ac:chgData name="Caroline Prodger" userId="e4ef2e75-b60b-401b-8ebe-291bdcf405f4" providerId="ADAL" clId="{0B3A9ED8-7076-4925-9F24-4BA666371300}" dt="2022-03-22T13:47:37.758" v="376" actId="700"/>
          <ac:spMkLst>
            <pc:docMk/>
            <pc:sldMk cId="1234901738" sldId="359"/>
            <ac:spMk id="4" creationId="{3D42ACE5-3A0C-4607-862B-8FD8482241DD}"/>
          </ac:spMkLst>
        </pc:spChg>
        <pc:spChg chg="mod ord">
          <ac:chgData name="Caroline Prodger" userId="e4ef2e75-b60b-401b-8ebe-291bdcf405f4" providerId="ADAL" clId="{0B3A9ED8-7076-4925-9F24-4BA666371300}" dt="2022-03-22T13:47:37.758" v="376" actId="700"/>
          <ac:spMkLst>
            <pc:docMk/>
            <pc:sldMk cId="1234901738" sldId="359"/>
            <ac:spMk id="5" creationId="{3A24C0B8-6621-4F06-83F2-ED7CD1BB4BCF}"/>
          </ac:spMkLst>
        </pc:spChg>
        <pc:spChg chg="add mod ord">
          <ac:chgData name="Caroline Prodger" userId="e4ef2e75-b60b-401b-8ebe-291bdcf405f4" providerId="ADAL" clId="{0B3A9ED8-7076-4925-9F24-4BA666371300}" dt="2022-03-22T13:50:52.239" v="385" actId="14100"/>
          <ac:spMkLst>
            <pc:docMk/>
            <pc:sldMk cId="1234901738" sldId="359"/>
            <ac:spMk id="6" creationId="{76A16851-223D-48F4-9C2C-0A5A50EC806F}"/>
          </ac:spMkLst>
        </pc:spChg>
        <pc:spChg chg="add mod ord">
          <ac:chgData name="Caroline Prodger" userId="e4ef2e75-b60b-401b-8ebe-291bdcf405f4" providerId="ADAL" clId="{0B3A9ED8-7076-4925-9F24-4BA666371300}" dt="2022-03-22T13:50:49.071" v="384" actId="962"/>
          <ac:spMkLst>
            <pc:docMk/>
            <pc:sldMk cId="1234901738" sldId="359"/>
            <ac:spMk id="7" creationId="{5ED511BA-8421-419B-92E1-FFC8D11EC704}"/>
          </ac:spMkLst>
        </pc:spChg>
        <pc:picChg chg="add mod">
          <ac:chgData name="Caroline Prodger" userId="e4ef2e75-b60b-401b-8ebe-291bdcf405f4" providerId="ADAL" clId="{0B3A9ED8-7076-4925-9F24-4BA666371300}" dt="2022-03-22T13:50:58.058" v="386" actId="1076"/>
          <ac:picMkLst>
            <pc:docMk/>
            <pc:sldMk cId="1234901738" sldId="359"/>
            <ac:picMk id="9" creationId="{A2BA2702-191C-40D7-9017-05F068A6ED35}"/>
          </ac:picMkLst>
        </pc:picChg>
      </pc:sldChg>
      <pc:sldChg chg="addSp delSp modSp new mod modClrScheme addCm chgLayout">
        <pc:chgData name="Caroline Prodger" userId="e4ef2e75-b60b-401b-8ebe-291bdcf405f4" providerId="ADAL" clId="{0B3A9ED8-7076-4925-9F24-4BA666371300}" dt="2022-03-22T14:42:22.449" v="531" actId="20577"/>
        <pc:sldMkLst>
          <pc:docMk/>
          <pc:sldMk cId="1465992950" sldId="360"/>
        </pc:sldMkLst>
        <pc:spChg chg="del mod ord">
          <ac:chgData name="Caroline Prodger" userId="e4ef2e75-b60b-401b-8ebe-291bdcf405f4" providerId="ADAL" clId="{0B3A9ED8-7076-4925-9F24-4BA666371300}" dt="2022-03-22T14:38:30.826" v="413" actId="700"/>
          <ac:spMkLst>
            <pc:docMk/>
            <pc:sldMk cId="1465992950" sldId="360"/>
            <ac:spMk id="2" creationId="{AC438D55-CAD3-480A-B952-05D690C1049C}"/>
          </ac:spMkLst>
        </pc:spChg>
        <pc:spChg chg="del mod ord">
          <ac:chgData name="Caroline Prodger" userId="e4ef2e75-b60b-401b-8ebe-291bdcf405f4" providerId="ADAL" clId="{0B3A9ED8-7076-4925-9F24-4BA666371300}" dt="2022-03-22T14:38:30.826" v="413" actId="700"/>
          <ac:spMkLst>
            <pc:docMk/>
            <pc:sldMk cId="1465992950" sldId="360"/>
            <ac:spMk id="3" creationId="{70529EB2-F2A2-4465-A677-06553EB66811}"/>
          </ac:spMkLst>
        </pc:spChg>
        <pc:spChg chg="del">
          <ac:chgData name="Caroline Prodger" userId="e4ef2e75-b60b-401b-8ebe-291bdcf405f4" providerId="ADAL" clId="{0B3A9ED8-7076-4925-9F24-4BA666371300}" dt="2022-03-22T14:38:30.826" v="413" actId="700"/>
          <ac:spMkLst>
            <pc:docMk/>
            <pc:sldMk cId="1465992950" sldId="360"/>
            <ac:spMk id="4" creationId="{2CB74B1C-FB59-45FD-BD1F-4B80173F7698}"/>
          </ac:spMkLst>
        </pc:spChg>
        <pc:spChg chg="del">
          <ac:chgData name="Caroline Prodger" userId="e4ef2e75-b60b-401b-8ebe-291bdcf405f4" providerId="ADAL" clId="{0B3A9ED8-7076-4925-9F24-4BA666371300}" dt="2022-03-22T14:38:30.826" v="413" actId="700"/>
          <ac:spMkLst>
            <pc:docMk/>
            <pc:sldMk cId="1465992950" sldId="360"/>
            <ac:spMk id="5" creationId="{D09C7301-A92B-4241-8DB0-409122436D4A}"/>
          </ac:spMkLst>
        </pc:spChg>
        <pc:spChg chg="del">
          <ac:chgData name="Caroline Prodger" userId="e4ef2e75-b60b-401b-8ebe-291bdcf405f4" providerId="ADAL" clId="{0B3A9ED8-7076-4925-9F24-4BA666371300}" dt="2022-03-22T14:38:30.826" v="413" actId="700"/>
          <ac:spMkLst>
            <pc:docMk/>
            <pc:sldMk cId="1465992950" sldId="360"/>
            <ac:spMk id="6" creationId="{AAABBCE1-6887-4453-8E29-414A264F8FD5}"/>
          </ac:spMkLst>
        </pc:spChg>
        <pc:spChg chg="mod ord">
          <ac:chgData name="Caroline Prodger" userId="e4ef2e75-b60b-401b-8ebe-291bdcf405f4" providerId="ADAL" clId="{0B3A9ED8-7076-4925-9F24-4BA666371300}" dt="2022-03-22T14:38:30.826" v="413" actId="700"/>
          <ac:spMkLst>
            <pc:docMk/>
            <pc:sldMk cId="1465992950" sldId="360"/>
            <ac:spMk id="7" creationId="{E4DD92C9-A315-417F-9A70-2AAE0CE10734}"/>
          </ac:spMkLst>
        </pc:spChg>
        <pc:spChg chg="add mod ord">
          <ac:chgData name="Caroline Prodger" userId="e4ef2e75-b60b-401b-8ebe-291bdcf405f4" providerId="ADAL" clId="{0B3A9ED8-7076-4925-9F24-4BA666371300}" dt="2022-03-22T14:39:40.488" v="455" actId="20577"/>
          <ac:spMkLst>
            <pc:docMk/>
            <pc:sldMk cId="1465992950" sldId="360"/>
            <ac:spMk id="8" creationId="{C7218F70-C664-44A8-940B-5968216B1B53}"/>
          </ac:spMkLst>
        </pc:spChg>
        <pc:spChg chg="add mod ord">
          <ac:chgData name="Caroline Prodger" userId="e4ef2e75-b60b-401b-8ebe-291bdcf405f4" providerId="ADAL" clId="{0B3A9ED8-7076-4925-9F24-4BA666371300}" dt="2022-03-22T14:42:22.449" v="531" actId="20577"/>
          <ac:spMkLst>
            <pc:docMk/>
            <pc:sldMk cId="1465992950" sldId="360"/>
            <ac:spMk id="9" creationId="{8CC4BB94-D8DE-42F2-8E6B-AAE21E217032}"/>
          </ac:spMkLst>
        </pc:spChg>
      </pc:sldChg>
    </pc:docChg>
  </pc:docChgLst>
  <pc:docChgLst>
    <pc:chgData name="Caroline Prodger" userId="e4ef2e75-b60b-401b-8ebe-291bdcf405f4" providerId="ADAL" clId="{16A26FE1-FA9A-45B8-8AD7-B1D6E1278134}"/>
    <pc:docChg chg="modSld">
      <pc:chgData name="Caroline Prodger" userId="e4ef2e75-b60b-401b-8ebe-291bdcf405f4" providerId="ADAL" clId="{16A26FE1-FA9A-45B8-8AD7-B1D6E1278134}" dt="2022-03-23T11:44:19.004" v="63" actId="20577"/>
      <pc:docMkLst>
        <pc:docMk/>
      </pc:docMkLst>
      <pc:sldChg chg="modSp mod">
        <pc:chgData name="Caroline Prodger" userId="e4ef2e75-b60b-401b-8ebe-291bdcf405f4" providerId="ADAL" clId="{16A26FE1-FA9A-45B8-8AD7-B1D6E1278134}" dt="2022-03-23T11:44:19.004" v="63" actId="20577"/>
        <pc:sldMkLst>
          <pc:docMk/>
          <pc:sldMk cId="3827688739" sldId="351"/>
        </pc:sldMkLst>
        <pc:spChg chg="mod">
          <ac:chgData name="Caroline Prodger" userId="e4ef2e75-b60b-401b-8ebe-291bdcf405f4" providerId="ADAL" clId="{16A26FE1-FA9A-45B8-8AD7-B1D6E1278134}" dt="2022-03-23T11:44:00.881" v="8" actId="1076"/>
          <ac:spMkLst>
            <pc:docMk/>
            <pc:sldMk cId="3827688739" sldId="351"/>
            <ac:spMk id="2053" creationId="{00000000-0000-0000-0000-000000000000}"/>
          </ac:spMkLst>
        </pc:spChg>
        <pc:spChg chg="mod">
          <ac:chgData name="Caroline Prodger" userId="e4ef2e75-b60b-401b-8ebe-291bdcf405f4" providerId="ADAL" clId="{16A26FE1-FA9A-45B8-8AD7-B1D6E1278134}" dt="2022-03-23T11:44:19.004" v="63" actId="20577"/>
          <ac:spMkLst>
            <pc:docMk/>
            <pc:sldMk cId="3827688739" sldId="351"/>
            <ac:spMk id="2054" creationId="{00000000-0000-0000-0000-000000000000}"/>
          </ac:spMkLst>
        </pc:spChg>
      </pc:sldChg>
    </pc:docChg>
  </pc:docChgLst>
  <pc:docChgLst>
    <pc:chgData name="Caroline Prodger" userId="e4ef2e75-b60b-401b-8ebe-291bdcf405f4" providerId="ADAL" clId="{E6F501B9-785A-4A23-9A97-3BB652E7645B}"/>
    <pc:docChg chg="modSld">
      <pc:chgData name="Caroline Prodger" userId="e4ef2e75-b60b-401b-8ebe-291bdcf405f4" providerId="ADAL" clId="{E6F501B9-785A-4A23-9A97-3BB652E7645B}" dt="2022-06-09T13:53:38.023" v="13" actId="20577"/>
      <pc:docMkLst>
        <pc:docMk/>
      </pc:docMkLst>
      <pc:sldChg chg="modSp mod">
        <pc:chgData name="Caroline Prodger" userId="e4ef2e75-b60b-401b-8ebe-291bdcf405f4" providerId="ADAL" clId="{E6F501B9-785A-4A23-9A97-3BB652E7645B}" dt="2022-06-09T13:34:54.829" v="1" actId="14100"/>
        <pc:sldMkLst>
          <pc:docMk/>
          <pc:sldMk cId="953873954" sldId="290"/>
        </pc:sldMkLst>
        <pc:spChg chg="mod">
          <ac:chgData name="Caroline Prodger" userId="e4ef2e75-b60b-401b-8ebe-291bdcf405f4" providerId="ADAL" clId="{E6F501B9-785A-4A23-9A97-3BB652E7645B}" dt="2022-06-09T13:34:54.829" v="1" actId="14100"/>
          <ac:spMkLst>
            <pc:docMk/>
            <pc:sldMk cId="953873954" sldId="290"/>
            <ac:spMk id="6" creationId="{00000000-0000-0000-0000-000000000000}"/>
          </ac:spMkLst>
        </pc:spChg>
      </pc:sldChg>
      <pc:sldChg chg="modSp">
        <pc:chgData name="Caroline Prodger" userId="e4ef2e75-b60b-401b-8ebe-291bdcf405f4" providerId="ADAL" clId="{E6F501B9-785A-4A23-9A97-3BB652E7645B}" dt="2022-06-09T13:53:38.023" v="13" actId="20577"/>
        <pc:sldMkLst>
          <pc:docMk/>
          <pc:sldMk cId="3279604467" sldId="291"/>
        </pc:sldMkLst>
        <pc:spChg chg="mod">
          <ac:chgData name="Caroline Prodger" userId="e4ef2e75-b60b-401b-8ebe-291bdcf405f4" providerId="ADAL" clId="{E6F501B9-785A-4A23-9A97-3BB652E7645B}" dt="2022-06-09T13:53:38.023" v="13" actId="20577"/>
          <ac:spMkLst>
            <pc:docMk/>
            <pc:sldMk cId="3279604467" sldId="291"/>
            <ac:spMk id="4" creationId="{00000000-0000-0000-0000-000000000000}"/>
          </ac:spMkLst>
        </pc:spChg>
      </pc:sldChg>
      <pc:sldChg chg="modSp">
        <pc:chgData name="Caroline Prodger" userId="e4ef2e75-b60b-401b-8ebe-291bdcf405f4" providerId="ADAL" clId="{E6F501B9-785A-4A23-9A97-3BB652E7645B}" dt="2022-06-09T13:43:22.712" v="3" actId="14100"/>
        <pc:sldMkLst>
          <pc:docMk/>
          <pc:sldMk cId="783832526" sldId="305"/>
        </pc:sldMkLst>
        <pc:picChg chg="mod">
          <ac:chgData name="Caroline Prodger" userId="e4ef2e75-b60b-401b-8ebe-291bdcf405f4" providerId="ADAL" clId="{E6F501B9-785A-4A23-9A97-3BB652E7645B}" dt="2022-06-09T13:43:22.712" v="3" actId="14100"/>
          <ac:picMkLst>
            <pc:docMk/>
            <pc:sldMk cId="783832526" sldId="305"/>
            <ac:picMk id="13" creationId="{00000000-0000-0000-0000-000000000000}"/>
          </ac:picMkLst>
        </pc:picChg>
      </pc:sldChg>
    </pc:docChg>
  </pc:docChgLst>
  <pc:docChgLst>
    <pc:chgData name="Kimberley A York" userId="cf4da557-8d2d-4af6-8408-a03f44a83608" providerId="ADAL" clId="{4E9BE26E-BB19-4700-9AA0-5A7920A6AAB3}"/>
    <pc:docChg chg="undo custSel addSld delSld modSld sldOrd">
      <pc:chgData name="Kimberley A York" userId="cf4da557-8d2d-4af6-8408-a03f44a83608" providerId="ADAL" clId="{4E9BE26E-BB19-4700-9AA0-5A7920A6AAB3}" dt="2022-03-03T18:00:23.337" v="1320" actId="113"/>
      <pc:docMkLst>
        <pc:docMk/>
      </pc:docMkLst>
      <pc:sldChg chg="delSp modSp mod modClrScheme chgLayout">
        <pc:chgData name="Kimberley A York" userId="cf4da557-8d2d-4af6-8408-a03f44a83608" providerId="ADAL" clId="{4E9BE26E-BB19-4700-9AA0-5A7920A6AAB3}" dt="2022-02-27T12:39:35.331" v="1229" actId="108"/>
        <pc:sldMkLst>
          <pc:docMk/>
          <pc:sldMk cId="0" sldId="288"/>
        </pc:sldMkLst>
        <pc:spChg chg="mod ord">
          <ac:chgData name="Kimberley A York" userId="cf4da557-8d2d-4af6-8408-a03f44a83608" providerId="ADAL" clId="{4E9BE26E-BB19-4700-9AA0-5A7920A6AAB3}" dt="2022-02-27T12:39:35.331" v="1229" actId="108"/>
          <ac:spMkLst>
            <pc:docMk/>
            <pc:sldMk cId="0" sldId="288"/>
            <ac:spMk id="28674" creationId="{00000000-0000-0000-0000-000000000000}"/>
          </ac:spMkLst>
        </pc:spChg>
        <pc:spChg chg="del mod ord">
          <ac:chgData name="Kimberley A York" userId="cf4da557-8d2d-4af6-8408-a03f44a83608" providerId="ADAL" clId="{4E9BE26E-BB19-4700-9AA0-5A7920A6AAB3}" dt="2022-02-14T12:13:07.554" v="46" actId="478"/>
          <ac:spMkLst>
            <pc:docMk/>
            <pc:sldMk cId="0" sldId="288"/>
            <ac:spMk id="28675" creationId="{00000000-0000-0000-0000-000000000000}"/>
          </ac:spMkLst>
        </pc:spChg>
        <pc:spChg chg="mod">
          <ac:chgData name="Kimberley A York" userId="cf4da557-8d2d-4af6-8408-a03f44a83608" providerId="ADAL" clId="{4E9BE26E-BB19-4700-9AA0-5A7920A6AAB3}" dt="2022-02-14T12:13:14.438" v="50" actId="14100"/>
          <ac:spMkLst>
            <pc:docMk/>
            <pc:sldMk cId="0" sldId="288"/>
            <ac:spMk id="28677" creationId="{00000000-0000-0000-0000-000000000000}"/>
          </ac:spMkLst>
        </pc:spChg>
        <pc:picChg chg="mod">
          <ac:chgData name="Kimberley A York" userId="cf4da557-8d2d-4af6-8408-a03f44a83608" providerId="ADAL" clId="{4E9BE26E-BB19-4700-9AA0-5A7920A6AAB3}" dt="2022-02-14T12:13:17.613" v="51" actId="1076"/>
          <ac:picMkLst>
            <pc:docMk/>
            <pc:sldMk cId="0" sldId="288"/>
            <ac:picMk id="28676" creationId="{00000000-0000-0000-0000-000000000000}"/>
          </ac:picMkLst>
        </pc:picChg>
      </pc:sldChg>
      <pc:sldChg chg="addSp delSp modSp mod delAnim modAnim">
        <pc:chgData name="Kimberley A York" userId="cf4da557-8d2d-4af6-8408-a03f44a83608" providerId="ADAL" clId="{4E9BE26E-BB19-4700-9AA0-5A7920A6AAB3}" dt="2022-02-23T11:57:00.182" v="743"/>
        <pc:sldMkLst>
          <pc:docMk/>
          <pc:sldMk cId="953873954" sldId="290"/>
        </pc:sldMkLst>
        <pc:spChg chg="mod">
          <ac:chgData name="Kimberley A York" userId="cf4da557-8d2d-4af6-8408-a03f44a83608" providerId="ADAL" clId="{4E9BE26E-BB19-4700-9AA0-5A7920A6AAB3}" dt="2022-02-23T11:56:59.264" v="741" actId="14100"/>
          <ac:spMkLst>
            <pc:docMk/>
            <pc:sldMk cId="953873954" sldId="290"/>
            <ac:spMk id="3" creationId="{00000000-0000-0000-0000-000000000000}"/>
          </ac:spMkLst>
        </pc:spChg>
        <pc:spChg chg="del mod">
          <ac:chgData name="Kimberley A York" userId="cf4da557-8d2d-4af6-8408-a03f44a83608" providerId="ADAL" clId="{4E9BE26E-BB19-4700-9AA0-5A7920A6AAB3}" dt="2022-02-23T11:57:00.182" v="743"/>
          <ac:spMkLst>
            <pc:docMk/>
            <pc:sldMk cId="953873954" sldId="290"/>
            <ac:spMk id="4" creationId="{00000000-0000-0000-0000-000000000000}"/>
          </ac:spMkLst>
        </pc:spChg>
        <pc:spChg chg="mod">
          <ac:chgData name="Kimberley A York" userId="cf4da557-8d2d-4af6-8408-a03f44a83608" providerId="ADAL" clId="{4E9BE26E-BB19-4700-9AA0-5A7920A6AAB3}" dt="2022-02-23T11:56:26.079" v="729" actId="1076"/>
          <ac:spMkLst>
            <pc:docMk/>
            <pc:sldMk cId="953873954" sldId="290"/>
            <ac:spMk id="6" creationId="{00000000-0000-0000-0000-000000000000}"/>
          </ac:spMkLst>
        </pc:spChg>
        <pc:spChg chg="add mod">
          <ac:chgData name="Kimberley A York" userId="cf4da557-8d2d-4af6-8408-a03f44a83608" providerId="ADAL" clId="{4E9BE26E-BB19-4700-9AA0-5A7920A6AAB3}" dt="2022-02-23T11:56:21.048" v="727" actId="1076"/>
          <ac:spMkLst>
            <pc:docMk/>
            <pc:sldMk cId="953873954" sldId="290"/>
            <ac:spMk id="8" creationId="{96703D0A-92DF-4400-AF4E-17B9CDC24AD8}"/>
          </ac:spMkLst>
        </pc:spChg>
        <pc:spChg chg="del">
          <ac:chgData name="Kimberley A York" userId="cf4da557-8d2d-4af6-8408-a03f44a83608" providerId="ADAL" clId="{4E9BE26E-BB19-4700-9AA0-5A7920A6AAB3}" dt="2022-02-23T11:56:22.641" v="728" actId="478"/>
          <ac:spMkLst>
            <pc:docMk/>
            <pc:sldMk cId="953873954" sldId="290"/>
            <ac:spMk id="9" creationId="{00000000-0000-0000-0000-000000000000}"/>
          </ac:spMkLst>
        </pc:spChg>
        <pc:picChg chg="mod">
          <ac:chgData name="Kimberley A York" userId="cf4da557-8d2d-4af6-8408-a03f44a83608" providerId="ADAL" clId="{4E9BE26E-BB19-4700-9AA0-5A7920A6AAB3}" dt="2022-02-23T11:56:27.722" v="730" actId="1076"/>
          <ac:picMkLst>
            <pc:docMk/>
            <pc:sldMk cId="953873954" sldId="290"/>
            <ac:picMk id="16386" creationId="{00000000-0000-0000-0000-000000000000}"/>
          </ac:picMkLst>
        </pc:picChg>
      </pc:sldChg>
      <pc:sldChg chg="addSp delSp modSp mod delAnim modAnim">
        <pc:chgData name="Kimberley A York" userId="cf4da557-8d2d-4af6-8408-a03f44a83608" providerId="ADAL" clId="{4E9BE26E-BB19-4700-9AA0-5A7920A6AAB3}" dt="2022-02-23T12:06:23.194" v="787" actId="20577"/>
        <pc:sldMkLst>
          <pc:docMk/>
          <pc:sldMk cId="3279604467" sldId="291"/>
        </pc:sldMkLst>
        <pc:spChg chg="mod">
          <ac:chgData name="Kimberley A York" userId="cf4da557-8d2d-4af6-8408-a03f44a83608" providerId="ADAL" clId="{4E9BE26E-BB19-4700-9AA0-5A7920A6AAB3}" dt="2022-02-23T12:06:13.403" v="771" actId="5793"/>
          <ac:spMkLst>
            <pc:docMk/>
            <pc:sldMk cId="3279604467" sldId="291"/>
            <ac:spMk id="4" creationId="{00000000-0000-0000-0000-000000000000}"/>
          </ac:spMkLst>
        </pc:spChg>
        <pc:spChg chg="del">
          <ac:chgData name="Kimberley A York" userId="cf4da557-8d2d-4af6-8408-a03f44a83608" providerId="ADAL" clId="{4E9BE26E-BB19-4700-9AA0-5A7920A6AAB3}" dt="2022-02-23T12:06:17.562" v="772" actId="478"/>
          <ac:spMkLst>
            <pc:docMk/>
            <pc:sldMk cId="3279604467" sldId="291"/>
            <ac:spMk id="5" creationId="{00000000-0000-0000-0000-000000000000}"/>
          </ac:spMkLst>
        </pc:spChg>
        <pc:spChg chg="del mod">
          <ac:chgData name="Kimberley A York" userId="cf4da557-8d2d-4af6-8408-a03f44a83608" providerId="ADAL" clId="{4E9BE26E-BB19-4700-9AA0-5A7920A6AAB3}" dt="2022-02-23T12:06:17.572" v="774"/>
          <ac:spMkLst>
            <pc:docMk/>
            <pc:sldMk cId="3279604467" sldId="291"/>
            <ac:spMk id="7" creationId="{00000000-0000-0000-0000-000000000000}"/>
          </ac:spMkLst>
        </pc:spChg>
        <pc:spChg chg="add mod">
          <ac:chgData name="Kimberley A York" userId="cf4da557-8d2d-4af6-8408-a03f44a83608" providerId="ADAL" clId="{4E9BE26E-BB19-4700-9AA0-5A7920A6AAB3}" dt="2022-02-23T12:06:23.194" v="787" actId="20577"/>
          <ac:spMkLst>
            <pc:docMk/>
            <pc:sldMk cId="3279604467" sldId="291"/>
            <ac:spMk id="9" creationId="{2A416F00-CEA8-4512-977C-50154D5D55C0}"/>
          </ac:spMkLst>
        </pc:spChg>
        <pc:picChg chg="mod">
          <ac:chgData name="Kimberley A York" userId="cf4da557-8d2d-4af6-8408-a03f44a83608" providerId="ADAL" clId="{4E9BE26E-BB19-4700-9AA0-5A7920A6AAB3}" dt="2022-02-23T12:05:43.551" v="757" actId="14100"/>
          <ac:picMkLst>
            <pc:docMk/>
            <pc:sldMk cId="3279604467" sldId="291"/>
            <ac:picMk id="17411" creationId="{00000000-0000-0000-0000-000000000000}"/>
          </ac:picMkLst>
        </pc:picChg>
      </pc:sldChg>
      <pc:sldChg chg="modSp mod">
        <pc:chgData name="Kimberley A York" userId="cf4da557-8d2d-4af6-8408-a03f44a83608" providerId="ADAL" clId="{4E9BE26E-BB19-4700-9AA0-5A7920A6AAB3}" dt="2022-02-23T12:06:39.823" v="789" actId="108"/>
        <pc:sldMkLst>
          <pc:docMk/>
          <pc:sldMk cId="4079842154" sldId="296"/>
        </pc:sldMkLst>
        <pc:spChg chg="mod">
          <ac:chgData name="Kimberley A York" userId="cf4da557-8d2d-4af6-8408-a03f44a83608" providerId="ADAL" clId="{4E9BE26E-BB19-4700-9AA0-5A7920A6AAB3}" dt="2022-02-23T12:06:39.823" v="789" actId="108"/>
          <ac:spMkLst>
            <pc:docMk/>
            <pc:sldMk cId="4079842154" sldId="296"/>
            <ac:spMk id="7" creationId="{00000000-0000-0000-0000-000000000000}"/>
          </ac:spMkLst>
        </pc:spChg>
      </pc:sldChg>
      <pc:sldChg chg="delSp modSp add mod">
        <pc:chgData name="Kimberley A York" userId="cf4da557-8d2d-4af6-8408-a03f44a83608" providerId="ADAL" clId="{4E9BE26E-BB19-4700-9AA0-5A7920A6AAB3}" dt="2022-03-03T18:00:23.337" v="1320" actId="113"/>
        <pc:sldMkLst>
          <pc:docMk/>
          <pc:sldMk cId="682296657" sldId="298"/>
        </pc:sldMkLst>
        <pc:spChg chg="del">
          <ac:chgData name="Kimberley A York" userId="cf4da557-8d2d-4af6-8408-a03f44a83608" providerId="ADAL" clId="{4E9BE26E-BB19-4700-9AA0-5A7920A6AAB3}" dt="2022-02-27T12:35:44.978" v="1057" actId="478"/>
          <ac:spMkLst>
            <pc:docMk/>
            <pc:sldMk cId="682296657" sldId="298"/>
            <ac:spMk id="136" creationId="{C3522FC9-869F-4992-83A7-99D170895791}"/>
          </ac:spMkLst>
        </pc:spChg>
        <pc:spChg chg="mod">
          <ac:chgData name="Kimberley A York" userId="cf4da557-8d2d-4af6-8408-a03f44a83608" providerId="ADAL" clId="{4E9BE26E-BB19-4700-9AA0-5A7920A6AAB3}" dt="2022-02-27T12:34:54.995" v="945" actId="20577"/>
          <ac:spMkLst>
            <pc:docMk/>
            <pc:sldMk cId="682296657" sldId="298"/>
            <ac:spMk id="5122" creationId="{00000000-0000-0000-0000-000000000000}"/>
          </ac:spMkLst>
        </pc:spChg>
        <pc:spChg chg="mod">
          <ac:chgData name="Kimberley A York" userId="cf4da557-8d2d-4af6-8408-a03f44a83608" providerId="ADAL" clId="{4E9BE26E-BB19-4700-9AA0-5A7920A6AAB3}" dt="2022-03-03T18:00:23.337" v="1320" actId="113"/>
          <ac:spMkLst>
            <pc:docMk/>
            <pc:sldMk cId="682296657" sldId="298"/>
            <ac:spMk id="89091" creationId="{00000000-0000-0000-0000-000000000000}"/>
          </ac:spMkLst>
        </pc:spChg>
        <pc:picChg chg="mod">
          <ac:chgData name="Kimberley A York" userId="cf4da557-8d2d-4af6-8408-a03f44a83608" providerId="ADAL" clId="{4E9BE26E-BB19-4700-9AA0-5A7920A6AAB3}" dt="2022-02-27T12:35:43.369" v="1056" actId="1076"/>
          <ac:picMkLst>
            <pc:docMk/>
            <pc:sldMk cId="682296657" sldId="298"/>
            <ac:picMk id="2" creationId="{FD731301-FD31-4221-A7FD-2AA16787A7CC}"/>
          </ac:picMkLst>
        </pc:picChg>
      </pc:sldChg>
      <pc:sldChg chg="addSp delSp modSp mod">
        <pc:chgData name="Kimberley A York" userId="cf4da557-8d2d-4af6-8408-a03f44a83608" providerId="ADAL" clId="{4E9BE26E-BB19-4700-9AA0-5A7920A6AAB3}" dt="2022-02-23T11:56:09.216" v="718"/>
        <pc:sldMkLst>
          <pc:docMk/>
          <pc:sldMk cId="783832526" sldId="305"/>
        </pc:sldMkLst>
        <pc:spChg chg="del">
          <ac:chgData name="Kimberley A York" userId="cf4da557-8d2d-4af6-8408-a03f44a83608" providerId="ADAL" clId="{4E9BE26E-BB19-4700-9AA0-5A7920A6AAB3}" dt="2022-02-23T11:56:07.595" v="717" actId="478"/>
          <ac:spMkLst>
            <pc:docMk/>
            <pc:sldMk cId="783832526" sldId="305"/>
            <ac:spMk id="7" creationId="{00000000-0000-0000-0000-000000000000}"/>
          </ac:spMkLst>
        </pc:spChg>
        <pc:spChg chg="add mod">
          <ac:chgData name="Kimberley A York" userId="cf4da557-8d2d-4af6-8408-a03f44a83608" providerId="ADAL" clId="{4E9BE26E-BB19-4700-9AA0-5A7920A6AAB3}" dt="2022-02-23T11:56:09.216" v="718"/>
          <ac:spMkLst>
            <pc:docMk/>
            <pc:sldMk cId="783832526" sldId="305"/>
            <ac:spMk id="16" creationId="{1D1BF54C-59DB-4FD8-A554-59BE4B9AB6DF}"/>
          </ac:spMkLst>
        </pc:spChg>
      </pc:sldChg>
      <pc:sldChg chg="modSp mod modNotesTx">
        <pc:chgData name="Kimberley A York" userId="cf4da557-8d2d-4af6-8408-a03f44a83608" providerId="ADAL" clId="{4E9BE26E-BB19-4700-9AA0-5A7920A6AAB3}" dt="2022-02-23T12:13:15.286" v="813" actId="6549"/>
        <pc:sldMkLst>
          <pc:docMk/>
          <pc:sldMk cId="1717839811" sldId="320"/>
        </pc:sldMkLst>
        <pc:spChg chg="mod">
          <ac:chgData name="Kimberley A York" userId="cf4da557-8d2d-4af6-8408-a03f44a83608" providerId="ADAL" clId="{4E9BE26E-BB19-4700-9AA0-5A7920A6AAB3}" dt="2022-02-23T12:10:56.059" v="812" actId="20577"/>
          <ac:spMkLst>
            <pc:docMk/>
            <pc:sldMk cId="1717839811" sldId="320"/>
            <ac:spMk id="19458"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6"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7"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8"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79"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0"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1"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2"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3"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4"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5"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6"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7" creationId="{00000000-0000-0000-0000-000000000000}"/>
          </ac:spMkLst>
        </pc:spChg>
        <pc:spChg chg="mod">
          <ac:chgData name="Kimberley A York" userId="cf4da557-8d2d-4af6-8408-a03f44a83608" providerId="ADAL" clId="{4E9BE26E-BB19-4700-9AA0-5A7920A6AAB3}" dt="2022-02-23T12:10:34.080" v="799" actId="1076"/>
          <ac:spMkLst>
            <pc:docMk/>
            <pc:sldMk cId="1717839811" sldId="320"/>
            <ac:spMk id="1948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49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0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1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2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39"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0"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1"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2"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4"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5"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19548"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1987"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1996"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2023" creationId="{00000000-0000-0000-0000-000000000000}"/>
          </ac:spMkLst>
        </pc:spChg>
        <pc:spChg chg="mod">
          <ac:chgData name="Kimberley A York" userId="cf4da557-8d2d-4af6-8408-a03f44a83608" providerId="ADAL" clId="{4E9BE26E-BB19-4700-9AA0-5A7920A6AAB3}" dt="2022-02-23T12:10:28.486" v="798" actId="1076"/>
          <ac:spMkLst>
            <pc:docMk/>
            <pc:sldMk cId="1717839811" sldId="320"/>
            <ac:spMk id="42038" creationId="{00000000-0000-0000-0000-000000000000}"/>
          </ac:spMkLst>
        </pc:spChg>
        <pc:grpChg chg="mod">
          <ac:chgData name="Kimberley A York" userId="cf4da557-8d2d-4af6-8408-a03f44a83608" providerId="ADAL" clId="{4E9BE26E-BB19-4700-9AA0-5A7920A6AAB3}" dt="2022-02-23T12:10:34.080" v="799" actId="1076"/>
          <ac:grpSpMkLst>
            <pc:docMk/>
            <pc:sldMk cId="1717839811" sldId="320"/>
            <ac:grpSpMk id="19473"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19474"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19475"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8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90"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491"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0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0"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1"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2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1954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88"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93"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1997"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03"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16"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24"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39" creationId="{00000000-0000-0000-0000-000000000000}"/>
          </ac:grpSpMkLst>
        </pc:grpChg>
        <pc:grpChg chg="mod">
          <ac:chgData name="Kimberley A York" userId="cf4da557-8d2d-4af6-8408-a03f44a83608" providerId="ADAL" clId="{4E9BE26E-BB19-4700-9AA0-5A7920A6AAB3}" dt="2022-02-23T12:10:28.486" v="798" actId="1076"/>
          <ac:grpSpMkLst>
            <pc:docMk/>
            <pc:sldMk cId="1717839811" sldId="320"/>
            <ac:grpSpMk id="42046" creationId="{00000000-0000-0000-0000-000000000000}"/>
          </ac:grpSpMkLst>
        </pc:grpChg>
        <pc:grpChg chg="mod">
          <ac:chgData name="Kimberley A York" userId="cf4da557-8d2d-4af6-8408-a03f44a83608" providerId="ADAL" clId="{4E9BE26E-BB19-4700-9AA0-5A7920A6AAB3}" dt="2022-02-23T12:10:34.080" v="799" actId="1076"/>
          <ac:grpSpMkLst>
            <pc:docMk/>
            <pc:sldMk cId="1717839811" sldId="320"/>
            <ac:grpSpMk id="42059" creationId="{00000000-0000-0000-0000-000000000000}"/>
          </ac:grpSpMkLst>
        </pc:grpChg>
        <pc:picChg chg="mod">
          <ac:chgData name="Kimberley A York" userId="cf4da557-8d2d-4af6-8408-a03f44a83608" providerId="ADAL" clId="{4E9BE26E-BB19-4700-9AA0-5A7920A6AAB3}" dt="2022-02-23T12:10:34.080" v="799" actId="1076"/>
          <ac:picMkLst>
            <pc:docMk/>
            <pc:sldMk cId="1717839811" sldId="320"/>
            <ac:picMk id="19472" creationId="{00000000-0000-0000-0000-000000000000}"/>
          </ac:picMkLst>
        </pc:picChg>
      </pc:sldChg>
      <pc:sldChg chg="modSp mod">
        <pc:chgData name="Kimberley A York" userId="cf4da557-8d2d-4af6-8408-a03f44a83608" providerId="ADAL" clId="{4E9BE26E-BB19-4700-9AA0-5A7920A6AAB3}" dt="2022-02-23T11:45:09.008" v="712" actId="1076"/>
        <pc:sldMkLst>
          <pc:docMk/>
          <pc:sldMk cId="3023114069" sldId="321"/>
        </pc:sldMkLst>
        <pc:spChg chg="mod">
          <ac:chgData name="Kimberley A York" userId="cf4da557-8d2d-4af6-8408-a03f44a83608" providerId="ADAL" clId="{4E9BE26E-BB19-4700-9AA0-5A7920A6AAB3}" dt="2022-02-23T11:45:09.008" v="712" actId="1076"/>
          <ac:spMkLst>
            <pc:docMk/>
            <pc:sldMk cId="3023114069" sldId="321"/>
            <ac:spMk id="10" creationId="{00000000-0000-0000-0000-000000000000}"/>
          </ac:spMkLst>
        </pc:spChg>
      </pc:sldChg>
      <pc:sldChg chg="modSp mod">
        <pc:chgData name="Kimberley A York" userId="cf4da557-8d2d-4af6-8408-a03f44a83608" providerId="ADAL" clId="{4E9BE26E-BB19-4700-9AA0-5A7920A6AAB3}" dt="2022-02-23T11:51:10.777" v="714" actId="108"/>
        <pc:sldMkLst>
          <pc:docMk/>
          <pc:sldMk cId="3367172436" sldId="322"/>
        </pc:sldMkLst>
        <pc:spChg chg="mod">
          <ac:chgData name="Kimberley A York" userId="cf4da557-8d2d-4af6-8408-a03f44a83608" providerId="ADAL" clId="{4E9BE26E-BB19-4700-9AA0-5A7920A6AAB3}" dt="2022-02-23T11:51:10.777" v="714" actId="108"/>
          <ac:spMkLst>
            <pc:docMk/>
            <pc:sldMk cId="3367172436" sldId="322"/>
            <ac:spMk id="10" creationId="{00000000-0000-0000-0000-000000000000}"/>
          </ac:spMkLst>
        </pc:spChg>
      </pc:sldChg>
      <pc:sldChg chg="modSp mod">
        <pc:chgData name="Kimberley A York" userId="cf4da557-8d2d-4af6-8408-a03f44a83608" providerId="ADAL" clId="{4E9BE26E-BB19-4700-9AA0-5A7920A6AAB3}" dt="2022-02-23T11:51:19.480" v="716" actId="1076"/>
        <pc:sldMkLst>
          <pc:docMk/>
          <pc:sldMk cId="2103862544" sldId="323"/>
        </pc:sldMkLst>
        <pc:spChg chg="mod">
          <ac:chgData name="Kimberley A York" userId="cf4da557-8d2d-4af6-8408-a03f44a83608" providerId="ADAL" clId="{4E9BE26E-BB19-4700-9AA0-5A7920A6AAB3}" dt="2022-02-23T11:51:19.480" v="716" actId="1076"/>
          <ac:spMkLst>
            <pc:docMk/>
            <pc:sldMk cId="2103862544" sldId="323"/>
            <ac:spMk id="9" creationId="{00000000-0000-0000-0000-000000000000}"/>
          </ac:spMkLst>
        </pc:spChg>
      </pc:sldChg>
      <pc:sldChg chg="addSp delSp modSp mod">
        <pc:chgData name="Kimberley A York" userId="cf4da557-8d2d-4af6-8408-a03f44a83608" providerId="ADAL" clId="{4E9BE26E-BB19-4700-9AA0-5A7920A6AAB3}" dt="2022-02-23T11:57:39.494" v="754" actId="1076"/>
        <pc:sldMkLst>
          <pc:docMk/>
          <pc:sldMk cId="1110874735" sldId="324"/>
        </pc:sldMkLst>
        <pc:spChg chg="mod">
          <ac:chgData name="Kimberley A York" userId="cf4da557-8d2d-4af6-8408-a03f44a83608" providerId="ADAL" clId="{4E9BE26E-BB19-4700-9AA0-5A7920A6AAB3}" dt="2022-02-23T11:57:29.008" v="751" actId="14100"/>
          <ac:spMkLst>
            <pc:docMk/>
            <pc:sldMk cId="1110874735" sldId="324"/>
            <ac:spMk id="4" creationId="{00000000-0000-0000-0000-000000000000}"/>
          </ac:spMkLst>
        </pc:spChg>
        <pc:spChg chg="del">
          <ac:chgData name="Kimberley A York" userId="cf4da557-8d2d-4af6-8408-a03f44a83608" providerId="ADAL" clId="{4E9BE26E-BB19-4700-9AA0-5A7920A6AAB3}" dt="2022-02-23T11:57:11.348" v="745" actId="478"/>
          <ac:spMkLst>
            <pc:docMk/>
            <pc:sldMk cId="1110874735" sldId="324"/>
            <ac:spMk id="5" creationId="{00000000-0000-0000-0000-000000000000}"/>
          </ac:spMkLst>
        </pc:spChg>
        <pc:spChg chg="add mod">
          <ac:chgData name="Kimberley A York" userId="cf4da557-8d2d-4af6-8408-a03f44a83608" providerId="ADAL" clId="{4E9BE26E-BB19-4700-9AA0-5A7920A6AAB3}" dt="2022-02-23T11:57:08.572" v="744"/>
          <ac:spMkLst>
            <pc:docMk/>
            <pc:sldMk cId="1110874735" sldId="324"/>
            <ac:spMk id="6" creationId="{C514F072-6AFB-4D9A-952D-CECBB9071E36}"/>
          </ac:spMkLst>
        </pc:spChg>
        <pc:picChg chg="mod">
          <ac:chgData name="Kimberley A York" userId="cf4da557-8d2d-4af6-8408-a03f44a83608" providerId="ADAL" clId="{4E9BE26E-BB19-4700-9AA0-5A7920A6AAB3}" dt="2022-02-23T11:57:39.494" v="754" actId="1076"/>
          <ac:picMkLst>
            <pc:docMk/>
            <pc:sldMk cId="1110874735" sldId="324"/>
            <ac:picMk id="12290" creationId="{00000000-0000-0000-0000-000000000000}"/>
          </ac:picMkLst>
        </pc:picChg>
      </pc:sldChg>
      <pc:sldChg chg="del">
        <pc:chgData name="Kimberley A York" userId="cf4da557-8d2d-4af6-8408-a03f44a83608" providerId="ADAL" clId="{4E9BE26E-BB19-4700-9AA0-5A7920A6AAB3}" dt="2022-02-14T16:53:22.708" v="218" actId="47"/>
        <pc:sldMkLst>
          <pc:docMk/>
          <pc:sldMk cId="0" sldId="332"/>
        </pc:sldMkLst>
      </pc:sldChg>
      <pc:sldChg chg="addSp modSp mod ord">
        <pc:chgData name="Kimberley A York" userId="cf4da557-8d2d-4af6-8408-a03f44a83608" providerId="ADAL" clId="{4E9BE26E-BB19-4700-9AA0-5A7920A6AAB3}" dt="2022-02-16T21:27:31.182" v="702"/>
        <pc:sldMkLst>
          <pc:docMk/>
          <pc:sldMk cId="0" sldId="333"/>
        </pc:sldMkLst>
        <pc:spChg chg="mod">
          <ac:chgData name="Kimberley A York" userId="cf4da557-8d2d-4af6-8408-a03f44a83608" providerId="ADAL" clId="{4E9BE26E-BB19-4700-9AA0-5A7920A6AAB3}" dt="2022-02-16T21:24:29.073" v="615" actId="6549"/>
          <ac:spMkLst>
            <pc:docMk/>
            <pc:sldMk cId="0" sldId="333"/>
            <ac:spMk id="2" creationId="{00000000-0000-0000-0000-000000000000}"/>
          </ac:spMkLst>
        </pc:spChg>
        <pc:spChg chg="mod">
          <ac:chgData name="Kimberley A York" userId="cf4da557-8d2d-4af6-8408-a03f44a83608" providerId="ADAL" clId="{4E9BE26E-BB19-4700-9AA0-5A7920A6AAB3}" dt="2022-02-16T21:24:54.222" v="670" actId="20577"/>
          <ac:spMkLst>
            <pc:docMk/>
            <pc:sldMk cId="0" sldId="333"/>
            <ac:spMk id="3" creationId="{00000000-0000-0000-0000-000000000000}"/>
          </ac:spMkLst>
        </pc:spChg>
        <pc:graphicFrameChg chg="mod modGraphic">
          <ac:chgData name="Kimberley A York" userId="cf4da557-8d2d-4af6-8408-a03f44a83608" providerId="ADAL" clId="{4E9BE26E-BB19-4700-9AA0-5A7920A6AAB3}" dt="2022-02-16T21:27:31.182" v="702"/>
          <ac:graphicFrameMkLst>
            <pc:docMk/>
            <pc:sldMk cId="0" sldId="333"/>
            <ac:graphicFrameMk id="4" creationId="{00000000-0000-0000-0000-000000000000}"/>
          </ac:graphicFrameMkLst>
        </pc:graphicFrameChg>
        <pc:picChg chg="add mod">
          <ac:chgData name="Kimberley A York" userId="cf4da557-8d2d-4af6-8408-a03f44a83608" providerId="ADAL" clId="{4E9BE26E-BB19-4700-9AA0-5A7920A6AAB3}" dt="2022-02-16T21:27:09.215" v="701" actId="1076"/>
          <ac:picMkLst>
            <pc:docMk/>
            <pc:sldMk cId="0" sldId="333"/>
            <ac:picMk id="5" creationId="{8040AEC5-2F60-49BC-A819-08199779D31D}"/>
          </ac:picMkLst>
        </pc:picChg>
      </pc:sldChg>
      <pc:sldChg chg="modSp">
        <pc:chgData name="Kimberley A York" userId="cf4da557-8d2d-4af6-8408-a03f44a83608" providerId="ADAL" clId="{4E9BE26E-BB19-4700-9AA0-5A7920A6AAB3}" dt="2022-02-16T14:05:41.325" v="330" actId="12100"/>
        <pc:sldMkLst>
          <pc:docMk/>
          <pc:sldMk cId="4068012153" sldId="348"/>
        </pc:sldMkLst>
        <pc:graphicFrameChg chg="mod">
          <ac:chgData name="Kimberley A York" userId="cf4da557-8d2d-4af6-8408-a03f44a83608" providerId="ADAL" clId="{4E9BE26E-BB19-4700-9AA0-5A7920A6AAB3}" dt="2022-02-16T14:05:41.325" v="330" actId="12100"/>
          <ac:graphicFrameMkLst>
            <pc:docMk/>
            <pc:sldMk cId="4068012153" sldId="348"/>
            <ac:graphicFrameMk id="3" creationId="{00000000-0000-0000-0000-000000000000}"/>
          </ac:graphicFrameMkLst>
        </pc:graphicFrameChg>
      </pc:sldChg>
      <pc:sldChg chg="addSp modSp mod">
        <pc:chgData name="Kimberley A York" userId="cf4da557-8d2d-4af6-8408-a03f44a83608" providerId="ADAL" clId="{4E9BE26E-BB19-4700-9AA0-5A7920A6AAB3}" dt="2022-02-14T16:51:09.352" v="104" actId="20577"/>
        <pc:sldMkLst>
          <pc:docMk/>
          <pc:sldMk cId="640614152" sldId="349"/>
        </pc:sldMkLst>
        <pc:spChg chg="mod">
          <ac:chgData name="Kimberley A York" userId="cf4da557-8d2d-4af6-8408-a03f44a83608" providerId="ADAL" clId="{4E9BE26E-BB19-4700-9AA0-5A7920A6AAB3}" dt="2022-02-14T12:14:20.439" v="98" actId="20577"/>
          <ac:spMkLst>
            <pc:docMk/>
            <pc:sldMk cId="640614152" sldId="349"/>
            <ac:spMk id="2" creationId="{49751E47-11AA-4D51-8D9B-0D61D509469D}"/>
          </ac:spMkLst>
        </pc:spChg>
        <pc:spChg chg="add mod">
          <ac:chgData name="Kimberley A York" userId="cf4da557-8d2d-4af6-8408-a03f44a83608" providerId="ADAL" clId="{4E9BE26E-BB19-4700-9AA0-5A7920A6AAB3}" dt="2022-02-14T16:51:09.352" v="104" actId="20577"/>
          <ac:spMkLst>
            <pc:docMk/>
            <pc:sldMk cId="640614152" sldId="349"/>
            <ac:spMk id="3" creationId="{8D91061B-9D07-4DD9-B10C-CF43E7874D15}"/>
          </ac:spMkLst>
        </pc:spChg>
      </pc:sldChg>
      <pc:sldChg chg="del">
        <pc:chgData name="Kimberley A York" userId="cf4da557-8d2d-4af6-8408-a03f44a83608" providerId="ADAL" clId="{4E9BE26E-BB19-4700-9AA0-5A7920A6AAB3}" dt="2022-02-14T16:51:02.756" v="102" actId="47"/>
        <pc:sldMkLst>
          <pc:docMk/>
          <pc:sldMk cId="2540126329" sldId="350"/>
        </pc:sldMkLst>
      </pc:sldChg>
      <pc:sldChg chg="delSp modSp mod">
        <pc:chgData name="Kimberley A York" userId="cf4da557-8d2d-4af6-8408-a03f44a83608" providerId="ADAL" clId="{4E9BE26E-BB19-4700-9AA0-5A7920A6AAB3}" dt="2022-02-16T21:54:21.090" v="707" actId="478"/>
        <pc:sldMkLst>
          <pc:docMk/>
          <pc:sldMk cId="3827688739" sldId="351"/>
        </pc:sldMkLst>
        <pc:spChg chg="del">
          <ac:chgData name="Kimberley A York" userId="cf4da557-8d2d-4af6-8408-a03f44a83608" providerId="ADAL" clId="{4E9BE26E-BB19-4700-9AA0-5A7920A6AAB3}" dt="2022-02-16T21:54:21.090" v="707" actId="478"/>
          <ac:spMkLst>
            <pc:docMk/>
            <pc:sldMk cId="3827688739" sldId="351"/>
            <ac:spMk id="2" creationId="{421C8757-DEE2-4F28-B89C-AB3494B906FE}"/>
          </ac:spMkLst>
        </pc:spChg>
        <pc:spChg chg="mod">
          <ac:chgData name="Kimberley A York" userId="cf4da557-8d2d-4af6-8408-a03f44a83608" providerId="ADAL" clId="{4E9BE26E-BB19-4700-9AA0-5A7920A6AAB3}" dt="2022-02-16T21:54:15.837" v="706" actId="20577"/>
          <ac:spMkLst>
            <pc:docMk/>
            <pc:sldMk cId="3827688739" sldId="351"/>
            <ac:spMk id="2054" creationId="{00000000-0000-0000-0000-000000000000}"/>
          </ac:spMkLst>
        </pc:spChg>
      </pc:sldChg>
      <pc:sldChg chg="addSp delSp modSp mod">
        <pc:chgData name="Kimberley A York" userId="cf4da557-8d2d-4af6-8408-a03f44a83608" providerId="ADAL" clId="{4E9BE26E-BB19-4700-9AA0-5A7920A6AAB3}" dt="2022-02-16T16:07:13.292" v="566" actId="20577"/>
        <pc:sldMkLst>
          <pc:docMk/>
          <pc:sldMk cId="1905589151" sldId="352"/>
        </pc:sldMkLst>
        <pc:spChg chg="mod">
          <ac:chgData name="Kimberley A York" userId="cf4da557-8d2d-4af6-8408-a03f44a83608" providerId="ADAL" clId="{4E9BE26E-BB19-4700-9AA0-5A7920A6AAB3}" dt="2022-02-16T16:07:13.292" v="566" actId="20577"/>
          <ac:spMkLst>
            <pc:docMk/>
            <pc:sldMk cId="1905589151" sldId="352"/>
            <ac:spMk id="2" creationId="{801D1BD9-CA81-413D-A81D-D4993D08AF97}"/>
          </ac:spMkLst>
        </pc:spChg>
        <pc:spChg chg="del">
          <ac:chgData name="Kimberley A York" userId="cf4da557-8d2d-4af6-8408-a03f44a83608" providerId="ADAL" clId="{4E9BE26E-BB19-4700-9AA0-5A7920A6AAB3}" dt="2022-02-14T16:53:12.883" v="214"/>
          <ac:spMkLst>
            <pc:docMk/>
            <pc:sldMk cId="1905589151" sldId="352"/>
            <ac:spMk id="3" creationId="{9EA64BE6-979E-426C-8090-22217F170713}"/>
          </ac:spMkLst>
        </pc:spChg>
        <pc:picChg chg="add mod">
          <ac:chgData name="Kimberley A York" userId="cf4da557-8d2d-4af6-8408-a03f44a83608" providerId="ADAL" clId="{4E9BE26E-BB19-4700-9AA0-5A7920A6AAB3}" dt="2022-02-14T16:53:17.135" v="217" actId="1076"/>
          <ac:picMkLst>
            <pc:docMk/>
            <pc:sldMk cId="1905589151" sldId="352"/>
            <ac:picMk id="4" creationId="{9930F61C-6CE3-4644-A7B4-7B93833F6E8B}"/>
          </ac:picMkLst>
        </pc:picChg>
      </pc:sldChg>
      <pc:sldChg chg="addSp delSp modSp add mod">
        <pc:chgData name="Kimberley A York" userId="cf4da557-8d2d-4af6-8408-a03f44a83608" providerId="ADAL" clId="{4E9BE26E-BB19-4700-9AA0-5A7920A6AAB3}" dt="2022-02-14T16:51:24.143" v="109" actId="1076"/>
        <pc:sldMkLst>
          <pc:docMk/>
          <pc:sldMk cId="594326226" sldId="353"/>
        </pc:sldMkLst>
        <pc:spChg chg="del">
          <ac:chgData name="Kimberley A York" userId="cf4da557-8d2d-4af6-8408-a03f44a83608" providerId="ADAL" clId="{4E9BE26E-BB19-4700-9AA0-5A7920A6AAB3}" dt="2022-02-14T16:51:18.621" v="107" actId="478"/>
          <ac:spMkLst>
            <pc:docMk/>
            <pc:sldMk cId="594326226" sldId="353"/>
            <ac:spMk id="3" creationId="{8D91061B-9D07-4DD9-B10C-CF43E7874D15}"/>
          </ac:spMkLst>
        </pc:spChg>
        <pc:spChg chg="add del mod">
          <ac:chgData name="Kimberley A York" userId="cf4da557-8d2d-4af6-8408-a03f44a83608" providerId="ADAL" clId="{4E9BE26E-BB19-4700-9AA0-5A7920A6AAB3}" dt="2022-02-14T16:51:13.307" v="105" actId="22"/>
          <ac:spMkLst>
            <pc:docMk/>
            <pc:sldMk cId="594326226" sldId="353"/>
            <ac:spMk id="6" creationId="{6D3E4D5D-DB76-4464-A9A3-627296BC306C}"/>
          </ac:spMkLst>
        </pc:spChg>
        <pc:picChg chg="del">
          <ac:chgData name="Kimberley A York" userId="cf4da557-8d2d-4af6-8408-a03f44a83608" providerId="ADAL" clId="{4E9BE26E-BB19-4700-9AA0-5A7920A6AAB3}" dt="2022-02-14T16:51:06.909" v="103" actId="478"/>
          <ac:picMkLst>
            <pc:docMk/>
            <pc:sldMk cId="594326226" sldId="353"/>
            <ac:picMk id="4" creationId="{FB815F9E-1893-492C-989C-949C035A5D91}"/>
          </ac:picMkLst>
        </pc:picChg>
        <pc:picChg chg="add mod ord">
          <ac:chgData name="Kimberley A York" userId="cf4da557-8d2d-4af6-8408-a03f44a83608" providerId="ADAL" clId="{4E9BE26E-BB19-4700-9AA0-5A7920A6AAB3}" dt="2022-02-14T16:51:24.143" v="109" actId="1076"/>
          <ac:picMkLst>
            <pc:docMk/>
            <pc:sldMk cId="594326226" sldId="353"/>
            <ac:picMk id="8" creationId="{573C02D3-4279-48E6-84D6-20008E592151}"/>
          </ac:picMkLst>
        </pc:picChg>
      </pc:sldChg>
      <pc:sldChg chg="addSp delSp modSp add mod ord">
        <pc:chgData name="Kimberley A York" userId="cf4da557-8d2d-4af6-8408-a03f44a83608" providerId="ADAL" clId="{4E9BE26E-BB19-4700-9AA0-5A7920A6AAB3}" dt="2022-02-27T12:39:19.459" v="1218" actId="20577"/>
        <pc:sldMkLst>
          <pc:docMk/>
          <pc:sldMk cId="639432523" sldId="354"/>
        </pc:sldMkLst>
        <pc:spChg chg="mod">
          <ac:chgData name="Kimberley A York" userId="cf4da557-8d2d-4af6-8408-a03f44a83608" providerId="ADAL" clId="{4E9BE26E-BB19-4700-9AA0-5A7920A6AAB3}" dt="2022-02-27T12:39:19.459" v="1218" actId="20577"/>
          <ac:spMkLst>
            <pc:docMk/>
            <pc:sldMk cId="639432523" sldId="354"/>
            <ac:spMk id="2" creationId="{801D1BD9-CA81-413D-A81D-D4993D08AF97}"/>
          </ac:spMkLst>
        </pc:spChg>
        <pc:spChg chg="add del mod">
          <ac:chgData name="Kimberley A York" userId="cf4da557-8d2d-4af6-8408-a03f44a83608" providerId="ADAL" clId="{4E9BE26E-BB19-4700-9AA0-5A7920A6AAB3}" dt="2022-02-14T16:57:05.229" v="243"/>
          <ac:spMkLst>
            <pc:docMk/>
            <pc:sldMk cId="639432523" sldId="354"/>
            <ac:spMk id="5" creationId="{8B10B16C-4DA2-4FCB-9347-42D6B19CEE29}"/>
          </ac:spMkLst>
        </pc:spChg>
        <pc:spChg chg="add mod">
          <ac:chgData name="Kimberley A York" userId="cf4da557-8d2d-4af6-8408-a03f44a83608" providerId="ADAL" clId="{4E9BE26E-BB19-4700-9AA0-5A7920A6AAB3}" dt="2022-02-14T16:59:43.935" v="327" actId="20577"/>
          <ac:spMkLst>
            <pc:docMk/>
            <pc:sldMk cId="639432523" sldId="354"/>
            <ac:spMk id="7" creationId="{D59A2FE4-D529-4283-A65E-E482008FEE0C}"/>
          </ac:spMkLst>
        </pc:spChg>
        <pc:graphicFrameChg chg="add mod modGraphic">
          <ac:chgData name="Kimberley A York" userId="cf4da557-8d2d-4af6-8408-a03f44a83608" providerId="ADAL" clId="{4E9BE26E-BB19-4700-9AA0-5A7920A6AAB3}" dt="2022-02-14T16:57:12.572" v="245" actId="14100"/>
          <ac:graphicFrameMkLst>
            <pc:docMk/>
            <pc:sldMk cId="639432523" sldId="354"/>
            <ac:graphicFrameMk id="6" creationId="{737CB9F7-D1C3-4D68-A708-35BDF1564086}"/>
          </ac:graphicFrameMkLst>
        </pc:graphicFrameChg>
        <pc:picChg chg="del">
          <ac:chgData name="Kimberley A York" userId="cf4da557-8d2d-4af6-8408-a03f44a83608" providerId="ADAL" clId="{4E9BE26E-BB19-4700-9AA0-5A7920A6AAB3}" dt="2022-02-14T16:53:40.246" v="242" actId="478"/>
          <ac:picMkLst>
            <pc:docMk/>
            <pc:sldMk cId="639432523" sldId="354"/>
            <ac:picMk id="4" creationId="{9930F61C-6CE3-4644-A7B4-7B93833F6E8B}"/>
          </ac:picMkLst>
        </pc:picChg>
      </pc:sldChg>
      <pc:sldChg chg="delSp modSp add mod ord">
        <pc:chgData name="Kimberley A York" userId="cf4da557-8d2d-4af6-8408-a03f44a83608" providerId="ADAL" clId="{4E9BE26E-BB19-4700-9AA0-5A7920A6AAB3}" dt="2022-02-16T16:06:50.672" v="516"/>
        <pc:sldMkLst>
          <pc:docMk/>
          <pc:sldMk cId="3688081134" sldId="355"/>
        </pc:sldMkLst>
        <pc:spChg chg="del">
          <ac:chgData name="Kimberley A York" userId="cf4da557-8d2d-4af6-8408-a03f44a83608" providerId="ADAL" clId="{4E9BE26E-BB19-4700-9AA0-5A7920A6AAB3}" dt="2022-02-14T16:59:59.746" v="329" actId="478"/>
          <ac:spMkLst>
            <pc:docMk/>
            <pc:sldMk cId="3688081134" sldId="355"/>
            <ac:spMk id="7" creationId="{D59A2FE4-D529-4283-A65E-E482008FEE0C}"/>
          </ac:spMkLst>
        </pc:spChg>
        <pc:graphicFrameChg chg="mod modGraphic">
          <ac:chgData name="Kimberley A York" userId="cf4da557-8d2d-4af6-8408-a03f44a83608" providerId="ADAL" clId="{4E9BE26E-BB19-4700-9AA0-5A7920A6AAB3}" dt="2022-02-16T15:28:39.618" v="512" actId="20577"/>
          <ac:graphicFrameMkLst>
            <pc:docMk/>
            <pc:sldMk cId="3688081134" sldId="355"/>
            <ac:graphicFrameMk id="6" creationId="{737CB9F7-D1C3-4D68-A708-35BDF1564086}"/>
          </ac:graphicFrameMkLst>
        </pc:graphicFrameChg>
      </pc:sldChg>
      <pc:sldChg chg="new del">
        <pc:chgData name="Kimberley A York" userId="cf4da557-8d2d-4af6-8408-a03f44a83608" providerId="ADAL" clId="{4E9BE26E-BB19-4700-9AA0-5A7920A6AAB3}" dt="2022-02-23T12:13:42.623" v="833" actId="47"/>
        <pc:sldMkLst>
          <pc:docMk/>
          <pc:sldMk cId="3109396652" sldId="356"/>
        </pc:sldMkLst>
      </pc:sldChg>
      <pc:sldChg chg="addSp delSp modSp mod">
        <pc:chgData name="Kimberley A York" userId="cf4da557-8d2d-4af6-8408-a03f44a83608" providerId="ADAL" clId="{4E9BE26E-BB19-4700-9AA0-5A7920A6AAB3}" dt="2022-02-27T12:52:53.296" v="1319" actId="1076"/>
        <pc:sldMkLst>
          <pc:docMk/>
          <pc:sldMk cId="552021895" sldId="357"/>
        </pc:sldMkLst>
        <pc:spChg chg="mod">
          <ac:chgData name="Kimberley A York" userId="cf4da557-8d2d-4af6-8408-a03f44a83608" providerId="ADAL" clId="{4E9BE26E-BB19-4700-9AA0-5A7920A6AAB3}" dt="2022-02-27T12:52:53.296" v="1319" actId="1076"/>
          <ac:spMkLst>
            <pc:docMk/>
            <pc:sldMk cId="552021895" sldId="357"/>
            <ac:spMk id="2" creationId="{00000000-0000-0000-0000-000000000000}"/>
          </ac:spMkLst>
        </pc:spChg>
        <pc:spChg chg="add mod">
          <ac:chgData name="Kimberley A York" userId="cf4da557-8d2d-4af6-8408-a03f44a83608" providerId="ADAL" clId="{4E9BE26E-BB19-4700-9AA0-5A7920A6AAB3}" dt="2022-02-23T12:13:37.728" v="832" actId="14100"/>
          <ac:spMkLst>
            <pc:docMk/>
            <pc:sldMk cId="552021895" sldId="357"/>
            <ac:spMk id="4" creationId="{CF6D5B0D-DED1-448E-9913-31B6ECA57BCF}"/>
          </ac:spMkLst>
        </pc:spChg>
        <pc:spChg chg="del mod">
          <ac:chgData name="Kimberley A York" userId="cf4da557-8d2d-4af6-8408-a03f44a83608" providerId="ADAL" clId="{4E9BE26E-BB19-4700-9AA0-5A7920A6AAB3}" dt="2022-02-23T12:10:16.771" v="797" actId="478"/>
          <ac:spMkLst>
            <pc:docMk/>
            <pc:sldMk cId="552021895" sldId="357"/>
            <ac:spMk id="2048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3"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4"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5"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6"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7"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8"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499"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0"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1"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2"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3" creationId="{00000000-0000-0000-0000-000000000000}"/>
          </ac:spMkLst>
        </pc:spChg>
        <pc:spChg chg="mod">
          <ac:chgData name="Kimberley A York" userId="cf4da557-8d2d-4af6-8408-a03f44a83608" providerId="ADAL" clId="{4E9BE26E-BB19-4700-9AA0-5A7920A6AAB3}" dt="2022-02-23T12:10:07.281" v="794" actId="1076"/>
          <ac:spMkLst>
            <pc:docMk/>
            <pc:sldMk cId="552021895" sldId="357"/>
            <ac:spMk id="20504"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05"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68"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20570"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1996"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2023" creationId="{00000000-0000-0000-0000-000000000000}"/>
          </ac:spMkLst>
        </pc:spChg>
        <pc:spChg chg="mod">
          <ac:chgData name="Kimberley A York" userId="cf4da557-8d2d-4af6-8408-a03f44a83608" providerId="ADAL" clId="{4E9BE26E-BB19-4700-9AA0-5A7920A6AAB3}" dt="2022-02-23T12:10:03.902" v="793" actId="14100"/>
          <ac:spMkLst>
            <pc:docMk/>
            <pc:sldMk cId="552021895" sldId="357"/>
            <ac:spMk id="42038" creationId="{00000000-0000-0000-0000-000000000000}"/>
          </ac:spMkLst>
        </pc:spChg>
        <pc:grpChg chg="mod">
          <ac:chgData name="Kimberley A York" userId="cf4da557-8d2d-4af6-8408-a03f44a83608" providerId="ADAL" clId="{4E9BE26E-BB19-4700-9AA0-5A7920A6AAB3}" dt="2022-02-23T12:10:07.281" v="794" actId="1076"/>
          <ac:grpSpMkLst>
            <pc:docMk/>
            <pc:sldMk cId="552021895" sldId="357"/>
            <ac:grpSpMk id="20489"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20490"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20491" creationId="{00000000-0000-0000-0000-000000000000}"/>
          </ac:grpSpMkLst>
        </pc:grpChg>
        <pc:grpChg chg="mod">
          <ac:chgData name="Kimberley A York" userId="cf4da557-8d2d-4af6-8408-a03f44a83608" providerId="ADAL" clId="{4E9BE26E-BB19-4700-9AA0-5A7920A6AAB3}" dt="2022-02-23T12:10:07.281" v="794" actId="1076"/>
          <ac:grpSpMkLst>
            <pc:docMk/>
            <pc:sldMk cId="552021895" sldId="357"/>
            <ac:grpSpMk id="42059" creationId="{00000000-0000-0000-0000-000000000000}"/>
          </ac:grpSpMkLst>
        </pc:grpChg>
        <pc:picChg chg="mod">
          <ac:chgData name="Kimberley A York" userId="cf4da557-8d2d-4af6-8408-a03f44a83608" providerId="ADAL" clId="{4E9BE26E-BB19-4700-9AA0-5A7920A6AAB3}" dt="2022-02-23T12:10:07.281" v="794" actId="1076"/>
          <ac:picMkLst>
            <pc:docMk/>
            <pc:sldMk cId="552021895" sldId="357"/>
            <ac:picMk id="20488" creationId="{00000000-0000-0000-0000-000000000000}"/>
          </ac:picMkLst>
        </pc:picChg>
      </pc:sldChg>
      <pc:sldChg chg="addSp delSp modSp new mod modClrScheme chgLayout modNotesTx">
        <pc:chgData name="Kimberley A York" userId="cf4da557-8d2d-4af6-8408-a03f44a83608" providerId="ADAL" clId="{4E9BE26E-BB19-4700-9AA0-5A7920A6AAB3}" dt="2022-02-27T12:50:38.335" v="1316"/>
        <pc:sldMkLst>
          <pc:docMk/>
          <pc:sldMk cId="3226766455" sldId="358"/>
        </pc:sldMkLst>
        <pc:spChg chg="del">
          <ac:chgData name="Kimberley A York" userId="cf4da557-8d2d-4af6-8408-a03f44a83608" providerId="ADAL" clId="{4E9BE26E-BB19-4700-9AA0-5A7920A6AAB3}" dt="2022-02-27T12:33:12.775" v="835" actId="700"/>
          <ac:spMkLst>
            <pc:docMk/>
            <pc:sldMk cId="3226766455" sldId="358"/>
            <ac:spMk id="2" creationId="{8399080D-B828-4D6E-B984-BDE060A66966}"/>
          </ac:spMkLst>
        </pc:spChg>
        <pc:spChg chg="mod ord">
          <ac:chgData name="Kimberley A York" userId="cf4da557-8d2d-4af6-8408-a03f44a83608" providerId="ADAL" clId="{4E9BE26E-BB19-4700-9AA0-5A7920A6AAB3}" dt="2022-02-27T12:33:16.694" v="836" actId="26606"/>
          <ac:spMkLst>
            <pc:docMk/>
            <pc:sldMk cId="3226766455" sldId="358"/>
            <ac:spMk id="3" creationId="{A516BFEA-F228-4B8F-B0E6-99234D2250CB}"/>
          </ac:spMkLst>
        </pc:spChg>
        <pc:spChg chg="add del mod ord">
          <ac:chgData name="Kimberley A York" userId="cf4da557-8d2d-4af6-8408-a03f44a83608" providerId="ADAL" clId="{4E9BE26E-BB19-4700-9AA0-5A7920A6AAB3}" dt="2022-02-27T12:33:16.694" v="836" actId="26606"/>
          <ac:spMkLst>
            <pc:docMk/>
            <pc:sldMk cId="3226766455" sldId="358"/>
            <ac:spMk id="4" creationId="{6C5F325B-EB42-4A1B-B101-23B7C11187E7}"/>
          </ac:spMkLst>
        </pc:spChg>
        <pc:spChg chg="add del mod ord">
          <ac:chgData name="Kimberley A York" userId="cf4da557-8d2d-4af6-8408-a03f44a83608" providerId="ADAL" clId="{4E9BE26E-BB19-4700-9AA0-5A7920A6AAB3}" dt="2022-02-27T12:33:16.694" v="836" actId="26606"/>
          <ac:spMkLst>
            <pc:docMk/>
            <pc:sldMk cId="3226766455" sldId="358"/>
            <ac:spMk id="5" creationId="{1AA8FD97-4908-4BF7-ADC7-1B43C1A17C50}"/>
          </ac:spMkLst>
        </pc:spChg>
        <pc:spChg chg="add mod">
          <ac:chgData name="Kimberley A York" userId="cf4da557-8d2d-4af6-8408-a03f44a83608" providerId="ADAL" clId="{4E9BE26E-BB19-4700-9AA0-5A7920A6AAB3}" dt="2022-02-27T12:33:59.380" v="900" actId="20577"/>
          <ac:spMkLst>
            <pc:docMk/>
            <pc:sldMk cId="3226766455" sldId="358"/>
            <ac:spMk id="10" creationId="{CBFDE1E7-AA68-44AC-B35A-F15961F358D2}"/>
          </ac:spMkLst>
        </pc:spChg>
        <pc:spChg chg="add del">
          <ac:chgData name="Kimberley A York" userId="cf4da557-8d2d-4af6-8408-a03f44a83608" providerId="ADAL" clId="{4E9BE26E-BB19-4700-9AA0-5A7920A6AAB3}" dt="2022-02-27T12:34:28.190" v="902" actId="22"/>
          <ac:spMkLst>
            <pc:docMk/>
            <pc:sldMk cId="3226766455" sldId="358"/>
            <ac:spMk id="11" creationId="{8F2B981C-E30F-48ED-8530-0DA2CAF2B2E1}"/>
          </ac:spMkLst>
        </pc:spChg>
        <pc:spChg chg="add mod">
          <ac:chgData name="Kimberley A York" userId="cf4da557-8d2d-4af6-8408-a03f44a83608" providerId="ADAL" clId="{4E9BE26E-BB19-4700-9AA0-5A7920A6AAB3}" dt="2022-02-27T12:47:48.444" v="1242" actId="20577"/>
          <ac:spMkLst>
            <pc:docMk/>
            <pc:sldMk cId="3226766455" sldId="358"/>
            <ac:spMk id="12" creationId="{C18A71C7-9899-4B38-8614-728F1E650048}"/>
          </ac:spMkLst>
        </pc:spChg>
        <pc:spChg chg="add mod">
          <ac:chgData name="Kimberley A York" userId="cf4da557-8d2d-4af6-8408-a03f44a83608" providerId="ADAL" clId="{4E9BE26E-BB19-4700-9AA0-5A7920A6AAB3}" dt="2022-02-27T12:48:54.448" v="1257" actId="20577"/>
          <ac:spMkLst>
            <pc:docMk/>
            <pc:sldMk cId="3226766455" sldId="358"/>
            <ac:spMk id="14" creationId="{32AF15B8-8C6B-4A70-B11A-9B64E5332FB6}"/>
          </ac:spMkLst>
        </pc:spChg>
        <pc:spChg chg="add mod">
          <ac:chgData name="Kimberley A York" userId="cf4da557-8d2d-4af6-8408-a03f44a83608" providerId="ADAL" clId="{4E9BE26E-BB19-4700-9AA0-5A7920A6AAB3}" dt="2022-02-27T12:49:44.552" v="1274" actId="1076"/>
          <ac:spMkLst>
            <pc:docMk/>
            <pc:sldMk cId="3226766455" sldId="358"/>
            <ac:spMk id="16" creationId="{1ABAA7B1-4B16-4712-AB67-AD83FBCAF991}"/>
          </ac:spMkLst>
        </pc:spChg>
        <pc:picChg chg="add mod">
          <ac:chgData name="Kimberley A York" userId="cf4da557-8d2d-4af6-8408-a03f44a83608" providerId="ADAL" clId="{4E9BE26E-BB19-4700-9AA0-5A7920A6AAB3}" dt="2022-02-27T12:47:21.768" v="1235" actId="14100"/>
          <ac:picMkLst>
            <pc:docMk/>
            <pc:sldMk cId="3226766455" sldId="358"/>
            <ac:picMk id="7" creationId="{8175E589-3FF9-43D1-B0D9-8F86C831CD7D}"/>
          </ac:picMkLst>
        </pc:picChg>
        <pc:picChg chg="add mod modCrop">
          <ac:chgData name="Kimberley A York" userId="cf4da557-8d2d-4af6-8408-a03f44a83608" providerId="ADAL" clId="{4E9BE26E-BB19-4700-9AA0-5A7920A6AAB3}" dt="2022-02-27T12:49:00.808" v="1259" actId="1076"/>
          <ac:picMkLst>
            <pc:docMk/>
            <pc:sldMk cId="3226766455" sldId="358"/>
            <ac:picMk id="8" creationId="{93BAD1D4-4BCF-49C8-B154-F0D6C67A2CDB}"/>
          </ac:picMkLst>
        </pc:picChg>
        <pc:picChg chg="add mod">
          <ac:chgData name="Kimberley A York" userId="cf4da557-8d2d-4af6-8408-a03f44a83608" providerId="ADAL" clId="{4E9BE26E-BB19-4700-9AA0-5A7920A6AAB3}" dt="2022-02-27T12:49:46.296" v="1275" actId="1076"/>
          <ac:picMkLst>
            <pc:docMk/>
            <pc:sldMk cId="3226766455" sldId="358"/>
            <ac:picMk id="1026" creationId="{00BB126C-C5A4-4308-A5B1-5E8BF65ACBBE}"/>
          </ac:picMkLst>
        </pc:picChg>
      </pc:sldChg>
    </pc:docChg>
  </pc:docChgLst>
  <pc:docChgLst>
    <pc:chgData name="Kimberley A York" userId="cf4da557-8d2d-4af6-8408-a03f44a83608" providerId="ADAL" clId="{93FEF40C-0CF5-4E2D-8B7E-A81779396B97}"/>
    <pc:docChg chg="modSld sldOrd">
      <pc:chgData name="Kimberley A York" userId="cf4da557-8d2d-4af6-8408-a03f44a83608" providerId="ADAL" clId="{93FEF40C-0CF5-4E2D-8B7E-A81779396B97}" dt="2022-04-04T09:52:42.225" v="113"/>
      <pc:docMkLst>
        <pc:docMk/>
      </pc:docMkLst>
      <pc:sldChg chg="modSp modCm">
        <pc:chgData name="Kimberley A York" userId="cf4da557-8d2d-4af6-8408-a03f44a83608" providerId="ADAL" clId="{93FEF40C-0CF5-4E2D-8B7E-A81779396B97}" dt="2022-04-04T09:52:42.225" v="113"/>
        <pc:sldMkLst>
          <pc:docMk/>
          <pc:sldMk cId="953873954" sldId="290"/>
        </pc:sldMkLst>
        <pc:spChg chg="mod">
          <ac:chgData name="Kimberley A York" userId="cf4da557-8d2d-4af6-8408-a03f44a83608" providerId="ADAL" clId="{93FEF40C-0CF5-4E2D-8B7E-A81779396B97}" dt="2022-04-04T09:52:23.279" v="112" actId="20577"/>
          <ac:spMkLst>
            <pc:docMk/>
            <pc:sldMk cId="953873954" sldId="290"/>
            <ac:spMk id="3" creationId="{00000000-0000-0000-0000-000000000000}"/>
          </ac:spMkLst>
        </pc:spChg>
      </pc:sldChg>
      <pc:sldChg chg="modCm">
        <pc:chgData name="Kimberley A York" userId="cf4da557-8d2d-4af6-8408-a03f44a83608" providerId="ADAL" clId="{93FEF40C-0CF5-4E2D-8B7E-A81779396B97}" dt="2022-04-04T09:51:44.313" v="109"/>
        <pc:sldMkLst>
          <pc:docMk/>
          <pc:sldMk cId="3023114069" sldId="321"/>
        </pc:sldMkLst>
      </pc:sldChg>
      <pc:sldChg chg="modCm">
        <pc:chgData name="Kimberley A York" userId="cf4da557-8d2d-4af6-8408-a03f44a83608" providerId="ADAL" clId="{93FEF40C-0CF5-4E2D-8B7E-A81779396B97}" dt="2022-03-31T18:18:47.707" v="3"/>
        <pc:sldMkLst>
          <pc:docMk/>
          <pc:sldMk cId="640614152" sldId="349"/>
        </pc:sldMkLst>
      </pc:sldChg>
      <pc:sldChg chg="modCm">
        <pc:chgData name="Kimberley A York" userId="cf4da557-8d2d-4af6-8408-a03f44a83608" providerId="ADAL" clId="{93FEF40C-0CF5-4E2D-8B7E-A81779396B97}" dt="2022-04-04T09:42:56.558" v="106"/>
        <pc:sldMkLst>
          <pc:docMk/>
          <pc:sldMk cId="1905589151" sldId="352"/>
        </pc:sldMkLst>
      </pc:sldChg>
      <pc:sldChg chg="modCm">
        <pc:chgData name="Kimberley A York" userId="cf4da557-8d2d-4af6-8408-a03f44a83608" providerId="ADAL" clId="{93FEF40C-0CF5-4E2D-8B7E-A81779396B97}" dt="2022-03-31T18:19:53.764" v="4"/>
        <pc:sldMkLst>
          <pc:docMk/>
          <pc:sldMk cId="594326226" sldId="353"/>
        </pc:sldMkLst>
      </pc:sldChg>
      <pc:sldChg chg="modSp mod ord modCm">
        <pc:chgData name="Kimberley A York" userId="cf4da557-8d2d-4af6-8408-a03f44a83608" providerId="ADAL" clId="{93FEF40C-0CF5-4E2D-8B7E-A81779396B97}" dt="2022-03-31T18:28:52.910" v="104"/>
        <pc:sldMkLst>
          <pc:docMk/>
          <pc:sldMk cId="639432523" sldId="354"/>
        </pc:sldMkLst>
        <pc:spChg chg="mod">
          <ac:chgData name="Kimberley A York" userId="cf4da557-8d2d-4af6-8408-a03f44a83608" providerId="ADAL" clId="{93FEF40C-0CF5-4E2D-8B7E-A81779396B97}" dt="2022-03-31T18:28:32.599" v="103" actId="14100"/>
          <ac:spMkLst>
            <pc:docMk/>
            <pc:sldMk cId="639432523" sldId="354"/>
            <ac:spMk id="7" creationId="{D59A2FE4-D529-4283-A65E-E482008FEE0C}"/>
          </ac:spMkLst>
        </pc:spChg>
        <pc:graphicFrameChg chg="mod modGraphic">
          <ac:chgData name="Kimberley A York" userId="cf4da557-8d2d-4af6-8408-a03f44a83608" providerId="ADAL" clId="{93FEF40C-0CF5-4E2D-8B7E-A81779396B97}" dt="2022-03-31T18:26:25.535" v="78" actId="20577"/>
          <ac:graphicFrameMkLst>
            <pc:docMk/>
            <pc:sldMk cId="639432523" sldId="354"/>
            <ac:graphicFrameMk id="6" creationId="{737CB9F7-D1C3-4D68-A708-35BDF1564086}"/>
          </ac:graphicFrameMkLst>
        </pc:graphicFrameChg>
      </pc:sldChg>
      <pc:sldChg chg="modSp mod modCm">
        <pc:chgData name="Kimberley A York" userId="cf4da557-8d2d-4af6-8408-a03f44a83608" providerId="ADAL" clId="{93FEF40C-0CF5-4E2D-8B7E-A81779396B97}" dt="2022-03-31T18:26:19.014" v="74" actId="20577"/>
        <pc:sldMkLst>
          <pc:docMk/>
          <pc:sldMk cId="3688081134" sldId="355"/>
        </pc:sldMkLst>
        <pc:graphicFrameChg chg="mod modGraphic">
          <ac:chgData name="Kimberley A York" userId="cf4da557-8d2d-4af6-8408-a03f44a83608" providerId="ADAL" clId="{93FEF40C-0CF5-4E2D-8B7E-A81779396B97}" dt="2022-03-31T18:26:19.014" v="74" actId="20577"/>
          <ac:graphicFrameMkLst>
            <pc:docMk/>
            <pc:sldMk cId="3688081134" sldId="355"/>
            <ac:graphicFrameMk id="6" creationId="{737CB9F7-D1C3-4D68-A708-35BDF1564086}"/>
          </ac:graphicFrameMkLst>
        </pc:graphicFrameChg>
      </pc:sldChg>
      <pc:sldChg chg="addCm modCm">
        <pc:chgData name="Kimberley A York" userId="cf4da557-8d2d-4af6-8408-a03f44a83608" providerId="ADAL" clId="{93FEF40C-0CF5-4E2D-8B7E-A81779396B97}" dt="2022-03-31T18:17:15.622" v="2"/>
        <pc:sldMkLst>
          <pc:docMk/>
          <pc:sldMk cId="3226766455" sldId="358"/>
        </pc:sldMkLst>
      </pc:sldChg>
      <pc:sldChg chg="modCm">
        <pc:chgData name="Kimberley A York" userId="cf4da557-8d2d-4af6-8408-a03f44a83608" providerId="ADAL" clId="{93FEF40C-0CF5-4E2D-8B7E-A81779396B97}" dt="2022-04-04T09:48:01.477" v="107"/>
        <pc:sldMkLst>
          <pc:docMk/>
          <pc:sldMk cId="1234901738" sldId="359"/>
        </pc:sldMkLst>
      </pc:sldChg>
      <pc:sldChg chg="modCm">
        <pc:chgData name="Kimberley A York" userId="cf4da557-8d2d-4af6-8408-a03f44a83608" providerId="ADAL" clId="{93FEF40C-0CF5-4E2D-8B7E-A81779396B97}" dt="2022-04-04T09:49:31.113" v="108"/>
        <pc:sldMkLst>
          <pc:docMk/>
          <pc:sldMk cId="1465992950" sldId="360"/>
        </pc:sldMkLst>
      </pc:sldChg>
    </pc:docChg>
  </pc:docChgLst>
  <pc:docChgLst>
    <pc:chgData name="Caroline Prodger" userId="e4ef2e75-b60b-401b-8ebe-291bdcf405f4" providerId="ADAL" clId="{1E4B5E70-9033-4B10-B992-0B5D5FBF4427}"/>
    <pc:docChg chg="custSel modSld">
      <pc:chgData name="Caroline Prodger" userId="e4ef2e75-b60b-401b-8ebe-291bdcf405f4" providerId="ADAL" clId="{1E4B5E70-9033-4B10-B992-0B5D5FBF4427}" dt="2022-08-18T10:31:10.633" v="160" actId="1076"/>
      <pc:docMkLst>
        <pc:docMk/>
      </pc:docMkLst>
      <pc:sldChg chg="addSp delSp modSp mod">
        <pc:chgData name="Caroline Prodger" userId="e4ef2e75-b60b-401b-8ebe-291bdcf405f4" providerId="ADAL" clId="{1E4B5E70-9033-4B10-B992-0B5D5FBF4427}" dt="2022-08-18T10:31:10.633" v="160" actId="1076"/>
        <pc:sldMkLst>
          <pc:docMk/>
          <pc:sldMk cId="468509525" sldId="371"/>
        </pc:sldMkLst>
        <pc:picChg chg="add mod">
          <ac:chgData name="Caroline Prodger" userId="e4ef2e75-b60b-401b-8ebe-291bdcf405f4" providerId="ADAL" clId="{1E4B5E70-9033-4B10-B992-0B5D5FBF4427}" dt="2022-08-18T10:31:07.318" v="159" actId="14100"/>
          <ac:picMkLst>
            <pc:docMk/>
            <pc:sldMk cId="468509525" sldId="371"/>
            <ac:picMk id="6" creationId="{1037346D-510D-2D7C-F229-2346BCC6B3FE}"/>
          </ac:picMkLst>
        </pc:picChg>
        <pc:picChg chg="del">
          <ac:chgData name="Caroline Prodger" userId="e4ef2e75-b60b-401b-8ebe-291bdcf405f4" providerId="ADAL" clId="{1E4B5E70-9033-4B10-B992-0B5D5FBF4427}" dt="2022-08-18T10:30:42.997" v="149" actId="478"/>
          <ac:picMkLst>
            <pc:docMk/>
            <pc:sldMk cId="468509525" sldId="371"/>
            <ac:picMk id="7" creationId="{DDDDAD07-C683-25E1-1F00-6271E32C03E8}"/>
          </ac:picMkLst>
        </pc:picChg>
        <pc:picChg chg="mod">
          <ac:chgData name="Caroline Prodger" userId="e4ef2e75-b60b-401b-8ebe-291bdcf405f4" providerId="ADAL" clId="{1E4B5E70-9033-4B10-B992-0B5D5FBF4427}" dt="2022-08-18T10:31:10.633" v="160" actId="1076"/>
          <ac:picMkLst>
            <pc:docMk/>
            <pc:sldMk cId="468509525" sldId="371"/>
            <ac:picMk id="8" creationId="{5620DED3-E015-803E-266A-2D0903CC2452}"/>
          </ac:picMkLst>
        </pc:picChg>
      </pc:sldChg>
      <pc:sldChg chg="modNotesTx">
        <pc:chgData name="Caroline Prodger" userId="e4ef2e75-b60b-401b-8ebe-291bdcf405f4" providerId="ADAL" clId="{1E4B5E70-9033-4B10-B992-0B5D5FBF4427}" dt="2022-08-17T14:43:24.448" v="148" actId="20577"/>
        <pc:sldMkLst>
          <pc:docMk/>
          <pc:sldMk cId="1756789051" sldId="374"/>
        </pc:sldMkLst>
      </pc:sldChg>
      <pc:sldChg chg="modSp mod">
        <pc:chgData name="Caroline Prodger" userId="e4ef2e75-b60b-401b-8ebe-291bdcf405f4" providerId="ADAL" clId="{1E4B5E70-9033-4B10-B992-0B5D5FBF4427}" dt="2022-08-17T14:05:17.362" v="0" actId="20577"/>
        <pc:sldMkLst>
          <pc:docMk/>
          <pc:sldMk cId="886505059" sldId="375"/>
        </pc:sldMkLst>
        <pc:spChg chg="mod">
          <ac:chgData name="Caroline Prodger" userId="e4ef2e75-b60b-401b-8ebe-291bdcf405f4" providerId="ADAL" clId="{1E4B5E70-9033-4B10-B992-0B5D5FBF4427}" dt="2022-08-17T14:05:17.362" v="0" actId="20577"/>
          <ac:spMkLst>
            <pc:docMk/>
            <pc:sldMk cId="886505059" sldId="375"/>
            <ac:spMk id="6" creationId="{F3B6AFC2-D232-E5A4-37DD-1538BEF9934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sources: Undercut- John Hackney (https://forums.autodesk.com/t5/fusion-360-support/drawings-can-t-dimension-to-undercut/td-p/9843823</a:t>
            </a:r>
            <a:r>
              <a:rPr lang="en-US"/>
              <a:t>). </a:t>
            </a:r>
          </a:p>
          <a:p>
            <a:r>
              <a:rPr lang="en-US"/>
              <a:t>Thread- </a:t>
            </a:r>
            <a:r>
              <a:rPr lang="en-US" dirty="0" err="1"/>
              <a:t>S.Bachar</a:t>
            </a:r>
            <a:r>
              <a:rPr lang="en-US" dirty="0"/>
              <a:t> (https://community.sw.siemens.com/s/contentdocument/0694O000007DS6BQAW).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532431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759832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44720716"/>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1293078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61"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title style</a:t>
            </a:r>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4"/>
          <a:srcRect/>
          <a:stretch/>
        </p:blipFill>
        <p:spPr>
          <a:xfrm>
            <a:off x="7387989" y="5918332"/>
            <a:ext cx="1260031" cy="403335"/>
          </a:xfrm>
          <a:prstGeom prst="rect">
            <a:avLst/>
          </a:prstGeom>
        </p:spPr>
      </p:pic>
      <p:sp>
        <p:nvSpPr>
          <p:cNvPr id="1029" name="Rectangle 14"/>
          <p:cNvSpPr>
            <a:spLocks noChangeArrowheads="1"/>
          </p:cNvSpPr>
          <p:nvPr/>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5"/>
          <a:stretch>
            <a:fillRect/>
          </a:stretch>
        </p:blipFill>
        <p:spPr>
          <a:xfrm>
            <a:off x="6724650" y="184425"/>
            <a:ext cx="1962150" cy="409575"/>
          </a:xfrm>
          <a:prstGeom prst="rect">
            <a:avLst/>
          </a:prstGeom>
        </p:spPr>
      </p:pic>
      <p:sp>
        <p:nvSpPr>
          <p:cNvPr id="14" name="Text Box 10">
            <a:extLst>
              <a:ext uri="{FF2B5EF4-FFF2-40B4-BE49-F238E27FC236}">
                <a16:creationId xmlns:a16="http://schemas.microsoft.com/office/drawing/2014/main" id="{CAD1BCD4-3C06-4DB1-ADF7-4A9D9518A976}"/>
              </a:ext>
            </a:extLst>
          </p:cNvPr>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6" name="Text Box 11">
            <a:extLst>
              <a:ext uri="{FF2B5EF4-FFF2-40B4-BE49-F238E27FC236}">
                <a16:creationId xmlns:a16="http://schemas.microsoft.com/office/drawing/2014/main" id="{9E99204F-D273-4011-8D5D-5AAC3F3DB93B}"/>
              </a:ext>
            </a:extLst>
          </p:cNvPr>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8" name="Rectangle 14">
            <a:extLst>
              <a:ext uri="{FF2B5EF4-FFF2-40B4-BE49-F238E27FC236}">
                <a16:creationId xmlns:a16="http://schemas.microsoft.com/office/drawing/2014/main" id="{E4492B24-FB78-44F4-82D7-A2804FA1DBB6}"/>
              </a:ext>
            </a:extLst>
          </p:cNvPr>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9" name="Straight Connector 18">
            <a:extLst>
              <a:ext uri="{FF2B5EF4-FFF2-40B4-BE49-F238E27FC236}">
                <a16:creationId xmlns:a16="http://schemas.microsoft.com/office/drawing/2014/main" id="{D5A08E7A-67FD-4457-8C1E-518975080F6B}"/>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20" name="Picture 19">
            <a:extLst>
              <a:ext uri="{FF2B5EF4-FFF2-40B4-BE49-F238E27FC236}">
                <a16:creationId xmlns:a16="http://schemas.microsoft.com/office/drawing/2014/main" id="{8BD5BCD6-A7CD-461A-B089-F00E1333FA5B}"/>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22" name="TextBox 21">
            <a:extLst>
              <a:ext uri="{FF2B5EF4-FFF2-40B4-BE49-F238E27FC236}">
                <a16:creationId xmlns:a16="http://schemas.microsoft.com/office/drawing/2014/main" id="{C3928D3C-55D9-C08D-AF63-1BC299BF5DE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4200470143"/>
      </p:ext>
    </p:extLst>
  </p:cSld>
  <p:clrMap bg1="lt1" tx1="dk1" bg2="lt2" tx2="dk2" accent1="accent1" accent2="accent2" accent3="accent3" accent4="accent4" accent5="accent5" accent6="accent6" hlink="hlink" folHlink="folHlink"/>
  <p:sldLayoutIdLst>
    <p:sldLayoutId id="2147483655" r:id="rId1"/>
    <p:sldLayoutId id="2147483658" r:id="rId2"/>
  </p:sldLayoutIdLst>
  <p:hf hdr="0" dt="0"/>
  <p:txStyles>
    <p:titleStyle>
      <a:lvl1pPr algn="l" rtl="0" eaLnBrk="1" fontAlgn="base" hangingPunct="1">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1" fontAlgn="base" hangingPunct="1">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eaLnBrk="1" fontAlgn="base" hangingPunct="1">
        <a:spcBef>
          <a:spcPct val="0"/>
        </a:spcBef>
        <a:spcAft>
          <a:spcPct val="0"/>
        </a:spcAft>
        <a:defRPr sz="4400">
          <a:solidFill>
            <a:srgbClr val="CC0000"/>
          </a:solidFill>
          <a:latin typeface="Arial" charset="0"/>
        </a:defRPr>
      </a:lvl6pPr>
      <a:lvl7pPr marL="914400" algn="ctr" rtl="0" eaLnBrk="1" fontAlgn="base" hangingPunct="1">
        <a:spcBef>
          <a:spcPct val="0"/>
        </a:spcBef>
        <a:spcAft>
          <a:spcPct val="0"/>
        </a:spcAft>
        <a:defRPr sz="4400">
          <a:solidFill>
            <a:srgbClr val="CC0000"/>
          </a:solidFill>
          <a:latin typeface="Arial" charset="0"/>
        </a:defRPr>
      </a:lvl7pPr>
      <a:lvl8pPr marL="1371600" algn="ctr" rtl="0" eaLnBrk="1" fontAlgn="base" hangingPunct="1">
        <a:spcBef>
          <a:spcPct val="0"/>
        </a:spcBef>
        <a:spcAft>
          <a:spcPct val="0"/>
        </a:spcAft>
        <a:defRPr sz="4400">
          <a:solidFill>
            <a:srgbClr val="CC0000"/>
          </a:solidFill>
          <a:latin typeface="Arial" charset="0"/>
        </a:defRPr>
      </a:lvl8pPr>
      <a:lvl9pPr marL="1828800" algn="ctr" rtl="0" eaLnBrk="1" fontAlgn="base" hangingPunct="1">
        <a:spcBef>
          <a:spcPct val="0"/>
        </a:spcBef>
        <a:spcAft>
          <a:spcPct val="0"/>
        </a:spcAft>
        <a:defRPr sz="4400">
          <a:solidFill>
            <a:srgbClr val="CC0000"/>
          </a:solidFill>
          <a:latin typeface="Arial" charset="0"/>
        </a:defRPr>
      </a:lvl9pPr>
    </p:titleStyle>
    <p:body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Layout" Target="../slideLayouts/slideLayout3.xml"/><Relationship Id="rId6" Type="http://schemas.openxmlformats.org/officeDocument/2006/relationships/image" Target="../media/image16.png"/><Relationship Id="rId5" Type="http://schemas.microsoft.com/office/2007/relationships/hdphoto" Target="../media/hdphoto2.wdp"/><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image" Target="../media/image26.jpe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iso.org/standard/66777.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Engineering representations</a:t>
            </a:r>
          </a:p>
          <a:p>
            <a:endParaRPr lang="en-GB" sz="2400" b="1" dirty="0"/>
          </a:p>
          <a:p>
            <a:r>
              <a:rPr lang="en-GB" sz="2400" b="1" dirty="0"/>
              <a:t>3.1 Drawings and information conveyed by drawings</a:t>
            </a:r>
          </a:p>
          <a:p>
            <a:endParaRPr lang="en-GB" sz="2400" b="1" dirty="0"/>
          </a:p>
          <a:p>
            <a:endParaRPr lang="en-GB" sz="2400" b="1" dirty="0"/>
          </a:p>
        </p:txBody>
      </p:sp>
      <p:sp>
        <p:nvSpPr>
          <p:cNvPr id="2053" name="Rectangle 15"/>
          <p:cNvSpPr>
            <a:spLocks noGrp="1" noChangeArrowheads="1"/>
          </p:cNvSpPr>
          <p:nvPr>
            <p:ph type="title"/>
          </p:nvPr>
        </p:nvSpPr>
        <p:spPr>
          <a:xfrm>
            <a:off x="457200" y="3748881"/>
            <a:ext cx="8153400" cy="2514600"/>
          </a:xfrm>
        </p:spPr>
        <p:txBody>
          <a:bodyPr anchor="t"/>
          <a:lstStyle/>
          <a:p>
            <a:pPr eaLnBrk="1" hangingPunct="1"/>
            <a:r>
              <a:rPr lang="en-GB" dirty="0">
                <a:ea typeface="ＭＳ Ｐゴシック" pitchFamily="-105" charset="-128"/>
                <a:cs typeface="ＭＳ Ｐゴシック" pitchFamily="-105" charset="-128"/>
              </a:rPr>
              <a:t>PowerPoint 4: Key drawing features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616515"/>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Perpendicularity</a:t>
            </a:r>
            <a:r>
              <a:rPr lang="en-GB" kern="1200" dirty="0">
                <a:solidFill>
                  <a:srgbClr val="000000"/>
                </a:solidFill>
                <a:latin typeface="Arial" pitchFamily="-105" charset="0"/>
                <a:ea typeface="ＭＳ Ｐゴシック" pitchFamily="-105" charset="-128"/>
              </a:rPr>
              <a:t>: indicated by two lines as shown.</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Angularity</a:t>
            </a:r>
            <a:r>
              <a:rPr lang="en-GB" kern="1200" dirty="0">
                <a:solidFill>
                  <a:srgbClr val="000000"/>
                </a:solidFill>
                <a:latin typeface="Arial" pitchFamily="-105" charset="0"/>
                <a:ea typeface="ＭＳ Ｐゴシック" pitchFamily="-105" charset="-128"/>
              </a:rPr>
              <a:t>: indicated by two lines forming a 30 degree angle.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Concentricity</a:t>
            </a:r>
            <a:r>
              <a:rPr lang="en-GB" kern="1200" dirty="0">
                <a:solidFill>
                  <a:srgbClr val="000000"/>
                </a:solidFill>
                <a:latin typeface="Arial" pitchFamily="-105" charset="0"/>
                <a:ea typeface="ＭＳ Ｐゴシック" pitchFamily="-105" charset="-128"/>
              </a:rPr>
              <a:t>: indicated by two concentric circles.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5" name="Picture 4">
            <a:extLst>
              <a:ext uri="{FF2B5EF4-FFF2-40B4-BE49-F238E27FC236}">
                <a16:creationId xmlns:a16="http://schemas.microsoft.com/office/drawing/2014/main" id="{B24CE04B-6561-163E-8A09-ADD2B3A749AE}"/>
              </a:ext>
            </a:extLst>
          </p:cNvPr>
          <p:cNvPicPr>
            <a:picLocks noChangeAspect="1"/>
          </p:cNvPicPr>
          <p:nvPr/>
        </p:nvPicPr>
        <p:blipFill>
          <a:blip r:embed="rId2"/>
          <a:stretch>
            <a:fillRect/>
          </a:stretch>
        </p:blipFill>
        <p:spPr>
          <a:xfrm>
            <a:off x="5324976" y="1390588"/>
            <a:ext cx="3110291" cy="1302600"/>
          </a:xfrm>
          <a:prstGeom prst="rect">
            <a:avLst/>
          </a:prstGeom>
        </p:spPr>
      </p:pic>
      <p:pic>
        <p:nvPicPr>
          <p:cNvPr id="9" name="Picture 8">
            <a:extLst>
              <a:ext uri="{FF2B5EF4-FFF2-40B4-BE49-F238E27FC236}">
                <a16:creationId xmlns:a16="http://schemas.microsoft.com/office/drawing/2014/main" id="{94A742A2-53C5-E381-2F23-EDC62B43B9C8}"/>
              </a:ext>
            </a:extLst>
          </p:cNvPr>
          <p:cNvPicPr>
            <a:picLocks noChangeAspect="1"/>
          </p:cNvPicPr>
          <p:nvPr/>
        </p:nvPicPr>
        <p:blipFill>
          <a:blip r:embed="rId3"/>
          <a:stretch>
            <a:fillRect/>
          </a:stretch>
        </p:blipFill>
        <p:spPr>
          <a:xfrm>
            <a:off x="5299587" y="2637661"/>
            <a:ext cx="3161071" cy="1184313"/>
          </a:xfrm>
          <a:prstGeom prst="rect">
            <a:avLst/>
          </a:prstGeom>
        </p:spPr>
      </p:pic>
      <p:pic>
        <p:nvPicPr>
          <p:cNvPr id="11" name="Picture 10">
            <a:extLst>
              <a:ext uri="{FF2B5EF4-FFF2-40B4-BE49-F238E27FC236}">
                <a16:creationId xmlns:a16="http://schemas.microsoft.com/office/drawing/2014/main" id="{A29E188F-12E4-351D-2C44-8183BD91BA2B}"/>
              </a:ext>
            </a:extLst>
          </p:cNvPr>
          <p:cNvPicPr>
            <a:picLocks noChangeAspect="1"/>
          </p:cNvPicPr>
          <p:nvPr/>
        </p:nvPicPr>
        <p:blipFill>
          <a:blip r:embed="rId4"/>
          <a:stretch>
            <a:fillRect/>
          </a:stretch>
        </p:blipFill>
        <p:spPr>
          <a:xfrm>
            <a:off x="5350367" y="3821974"/>
            <a:ext cx="3110291" cy="1116514"/>
          </a:xfrm>
          <a:prstGeom prst="rect">
            <a:avLst/>
          </a:prstGeom>
        </p:spPr>
      </p:pic>
    </p:spTree>
    <p:extLst>
      <p:ext uri="{BB962C8B-B14F-4D97-AF65-F5344CB8AC3E}">
        <p14:creationId xmlns:p14="http://schemas.microsoft.com/office/powerpoint/2010/main" val="2852320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5962" y="1574362"/>
            <a:ext cx="4380271" cy="4924425"/>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Level of surface finish</a:t>
            </a:r>
            <a:r>
              <a:rPr lang="en-GB" kern="1200" dirty="0">
                <a:solidFill>
                  <a:srgbClr val="000000"/>
                </a:solidFill>
                <a:latin typeface="Arial" pitchFamily="-105" charset="0"/>
                <a:ea typeface="ＭＳ Ｐゴシック" pitchFamily="-105" charset="-128"/>
              </a:rPr>
              <a:t>.</a:t>
            </a: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Ground finish</a:t>
            </a:r>
            <a:r>
              <a:rPr lang="en-GB" kern="1200" dirty="0">
                <a:solidFill>
                  <a:srgbClr val="000000"/>
                </a:solidFill>
                <a:latin typeface="Arial" pitchFamily="-105" charset="0"/>
                <a:ea typeface="ＭＳ Ｐゴシック" pitchFamily="-105" charset="-128"/>
              </a:rPr>
              <a:t> (using grinding tool).</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Removal of material NOT permitted</a:t>
            </a:r>
            <a:r>
              <a:rPr lang="en-GB" kern="1200" dirty="0">
                <a:solidFill>
                  <a:srgbClr val="000000"/>
                </a:solidFill>
                <a:latin typeface="Arial" pitchFamily="-105" charset="0"/>
                <a:ea typeface="ＭＳ Ｐゴシック" pitchFamily="-105" charset="-128"/>
              </a:rPr>
              <a:t>.</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lvl="0">
              <a:lnSpc>
                <a:spcPct val="100000"/>
              </a:lnSpc>
              <a:spcBef>
                <a:spcPct val="0"/>
              </a:spcBef>
              <a:spcAft>
                <a:spcPct val="0"/>
              </a:spcAft>
              <a:buClr>
                <a:srgbClr val="0077E3"/>
              </a:buCl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Tapped hole</a:t>
            </a:r>
            <a:r>
              <a:rPr lang="en-GB" kern="1200" dirty="0">
                <a:solidFill>
                  <a:srgbClr val="000000"/>
                </a:solidFill>
                <a:latin typeface="Arial" pitchFamily="-105" charset="0"/>
                <a:ea typeface="ＭＳ Ｐゴシック" pitchFamily="-105" charset="-128"/>
              </a:rPr>
              <a:t> (a tolerance is usually allowed).</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Reamed hole</a:t>
            </a:r>
            <a:r>
              <a:rPr lang="en-GB" kern="1200" dirty="0">
                <a:solidFill>
                  <a:srgbClr val="000000"/>
                </a:solidFill>
                <a:latin typeface="Arial" pitchFamily="-105" charset="0"/>
                <a:ea typeface="ＭＳ Ｐゴシック" pitchFamily="-105" charset="-128"/>
              </a:rPr>
              <a:t> (very exacting, with tolerances).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7" name="Picture 2">
            <a:extLst>
              <a:ext uri="{FF2B5EF4-FFF2-40B4-BE49-F238E27FC236}">
                <a16:creationId xmlns:a16="http://schemas.microsoft.com/office/drawing/2014/main" id="{4439EC96-5906-3055-FA55-61C985319A7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3555875" y="1250296"/>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a:extLst>
              <a:ext uri="{FF2B5EF4-FFF2-40B4-BE49-F238E27FC236}">
                <a16:creationId xmlns:a16="http://schemas.microsoft.com/office/drawing/2014/main" id="{10F7A486-D17D-2AFE-46E4-97F776687295}"/>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4762258" y="1880333"/>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a:extLst>
              <a:ext uri="{FF2B5EF4-FFF2-40B4-BE49-F238E27FC236}">
                <a16:creationId xmlns:a16="http://schemas.microsoft.com/office/drawing/2014/main" id="{A0D23298-331E-8EC1-F474-F0FE11C383EA}"/>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5499899" y="1885345"/>
            <a:ext cx="874550" cy="731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a:extLst>
              <a:ext uri="{FF2B5EF4-FFF2-40B4-BE49-F238E27FC236}">
                <a16:creationId xmlns:a16="http://schemas.microsoft.com/office/drawing/2014/main" id="{3878C9AC-FDA4-8732-B7F0-352096136ABB}"/>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artisticPaintStrokes/>
                    </a14:imgEffect>
                  </a14:imgLayer>
                </a14:imgProps>
              </a:ext>
              <a:ext uri="{28A0092B-C50C-407E-A947-70E740481C1C}">
                <a14:useLocalDpi xmlns:a14="http://schemas.microsoft.com/office/drawing/2010/main" val="0"/>
              </a:ext>
            </a:extLst>
          </a:blip>
          <a:srcRect/>
          <a:stretch>
            <a:fillRect/>
          </a:stretch>
        </p:blipFill>
        <p:spPr bwMode="auto">
          <a:xfrm>
            <a:off x="6162327" y="1880333"/>
            <a:ext cx="874550" cy="77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3">
            <a:extLst>
              <a:ext uri="{FF2B5EF4-FFF2-40B4-BE49-F238E27FC236}">
                <a16:creationId xmlns:a16="http://schemas.microsoft.com/office/drawing/2014/main" id="{2AA851F3-1CE1-66BB-0E21-1539E1AC895B}"/>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artisticPhotocopy/>
                    </a14:imgEffect>
                  </a14:imgLayer>
                </a14:imgProps>
              </a:ext>
              <a:ext uri="{28A0092B-C50C-407E-A947-70E740481C1C}">
                <a14:useLocalDpi xmlns:a14="http://schemas.microsoft.com/office/drawing/2010/main" val="0"/>
              </a:ext>
            </a:extLst>
          </a:blip>
          <a:srcRect t="-2787" b="1"/>
          <a:stretch/>
        </p:blipFill>
        <p:spPr bwMode="auto">
          <a:xfrm>
            <a:off x="4910208" y="2650662"/>
            <a:ext cx="890057" cy="992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AC62D3AE-7AFD-BB3C-553E-334A12D145A3}"/>
              </a:ext>
            </a:extLst>
          </p:cNvPr>
          <p:cNvPicPr>
            <a:picLocks noChangeAspect="1"/>
          </p:cNvPicPr>
          <p:nvPr/>
        </p:nvPicPr>
        <p:blipFill>
          <a:blip r:embed="rId6"/>
          <a:stretch>
            <a:fillRect/>
          </a:stretch>
        </p:blipFill>
        <p:spPr>
          <a:xfrm>
            <a:off x="5506585" y="3597955"/>
            <a:ext cx="1569856" cy="1386960"/>
          </a:xfrm>
          <a:prstGeom prst="rect">
            <a:avLst/>
          </a:prstGeom>
        </p:spPr>
      </p:pic>
      <p:pic>
        <p:nvPicPr>
          <p:cNvPr id="16" name="Picture 15">
            <a:extLst>
              <a:ext uri="{FF2B5EF4-FFF2-40B4-BE49-F238E27FC236}">
                <a16:creationId xmlns:a16="http://schemas.microsoft.com/office/drawing/2014/main" id="{720F79A7-37BB-EB83-39C2-8B123ED019E3}"/>
              </a:ext>
            </a:extLst>
          </p:cNvPr>
          <p:cNvPicPr>
            <a:picLocks noChangeAspect="1"/>
          </p:cNvPicPr>
          <p:nvPr/>
        </p:nvPicPr>
        <p:blipFill>
          <a:blip r:embed="rId7"/>
          <a:stretch>
            <a:fillRect/>
          </a:stretch>
        </p:blipFill>
        <p:spPr>
          <a:xfrm>
            <a:off x="5506585" y="4858029"/>
            <a:ext cx="1409822" cy="838273"/>
          </a:xfrm>
          <a:prstGeom prst="rect">
            <a:avLst/>
          </a:prstGeom>
        </p:spPr>
      </p:pic>
    </p:spTree>
    <p:extLst>
      <p:ext uri="{BB962C8B-B14F-4D97-AF65-F5344CB8AC3E}">
        <p14:creationId xmlns:p14="http://schemas.microsoft.com/office/powerpoint/2010/main" val="4189152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Datum symbols</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2293084"/>
          </a:xfr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a:t>
            </a:r>
            <a:r>
              <a:rPr kumimoji="0" lang="en-GB" sz="18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datum</a:t>
            </a:r>
            <a:r>
              <a:rPr kumimoji="0" lang="en-GB" sz="18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line is a standard position or level from which measurements are taken.</a:t>
            </a:r>
          </a:p>
          <a:p>
            <a:endParaRPr lang="en-GB" dirty="0"/>
          </a:p>
        </p:txBody>
      </p:sp>
      <p:sp>
        <p:nvSpPr>
          <p:cNvPr id="5" name="Rectangle 4">
            <a:extLst>
              <a:ext uri="{FF2B5EF4-FFF2-40B4-BE49-F238E27FC236}">
                <a16:creationId xmlns:a16="http://schemas.microsoft.com/office/drawing/2014/main" id="{4EBB8CE9-3714-B434-3B59-2695A26D00E9}"/>
              </a:ext>
            </a:extLst>
          </p:cNvPr>
          <p:cNvSpPr/>
          <p:nvPr/>
        </p:nvSpPr>
        <p:spPr>
          <a:xfrm>
            <a:off x="457200" y="2295937"/>
            <a:ext cx="4588218" cy="3819524"/>
          </a:xfrm>
          <a:prstGeom prst="rect">
            <a:avLst/>
          </a:prstGeom>
        </p:spPr>
        <p:txBody>
          <a:bodyPr wrap="square">
            <a:normAutofit/>
          </a:bodyPr>
          <a:lstStyle/>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r>
              <a:rPr kumimoji="0" lang="en-GB" sz="1800" b="1" u="none" strike="noStrike" kern="1200" cap="none" spc="0" normalizeH="0" baseline="0" noProof="0" dirty="0">
                <a:ln>
                  <a:noFill/>
                </a:ln>
                <a:solidFill>
                  <a:srgbClr val="000000"/>
                </a:solidFill>
                <a:effectLst/>
                <a:uLnTx/>
                <a:uFillTx/>
              </a:rPr>
              <a:t>Datum feature </a:t>
            </a:r>
            <a:r>
              <a:rPr lang="en-GB" sz="1800" b="1" noProof="0" dirty="0">
                <a:solidFill>
                  <a:srgbClr val="000000"/>
                </a:solidFill>
              </a:rPr>
              <a:t>triangle</a:t>
            </a:r>
            <a:r>
              <a:rPr kumimoji="0" lang="en-GB" sz="1800" b="0" u="none" strike="noStrike" kern="1200" cap="none" spc="0" normalizeH="0" baseline="0" noProof="0" dirty="0">
                <a:ln>
                  <a:noFill/>
                </a:ln>
                <a:solidFill>
                  <a:srgbClr val="000000"/>
                </a:solidFill>
                <a:effectLst/>
                <a:uLnTx/>
                <a:uFillTx/>
              </a:rPr>
              <a:t>:</a:t>
            </a:r>
            <a:r>
              <a:rPr kumimoji="0" lang="en-GB" sz="1800" b="0" i="1" u="none" strike="noStrike" kern="1200" cap="none" spc="0" normalizeH="0" baseline="0" noProof="0" dirty="0">
                <a:ln>
                  <a:noFill/>
                </a:ln>
                <a:solidFill>
                  <a:srgbClr val="000000"/>
                </a:solidFill>
                <a:effectLst/>
                <a:uLnTx/>
                <a:uFillTx/>
              </a:rPr>
              <a:t> </a:t>
            </a:r>
            <a:r>
              <a:rPr kumimoji="0" lang="en-GB" sz="1800" b="0" u="none" strike="noStrike" kern="1200" cap="none" spc="0" normalizeH="0" baseline="0" noProof="0" dirty="0">
                <a:ln>
                  <a:noFill/>
                </a:ln>
                <a:solidFill>
                  <a:srgbClr val="000000"/>
                </a:solidFill>
                <a:effectLst/>
                <a:uLnTx/>
                <a:uFillTx/>
              </a:rPr>
              <a:t>this</a:t>
            </a:r>
            <a:r>
              <a:rPr kumimoji="0" lang="en-GB" sz="1800" b="0" i="0" u="none" strike="noStrike" kern="1200" cap="none" spc="0" normalizeH="0" baseline="0" noProof="0" dirty="0">
                <a:ln>
                  <a:noFill/>
                </a:ln>
                <a:solidFill>
                  <a:srgbClr val="000000"/>
                </a:solidFill>
                <a:effectLst/>
                <a:uLnTx/>
                <a:uFillTx/>
              </a:rPr>
              <a:t> symbol always has a leader extending from it to the point of application. The leader includes a triangle at the end. It may be filled or left open. The triangle is sometimes referred to as a </a:t>
            </a:r>
            <a:r>
              <a:rPr kumimoji="0" lang="en-GB" sz="1800" b="1" i="0" u="none" strike="noStrike" kern="1200" cap="none" spc="0" normalizeH="0" baseline="0" noProof="0" dirty="0">
                <a:ln>
                  <a:noFill/>
                </a:ln>
                <a:solidFill>
                  <a:srgbClr val="000000"/>
                </a:solidFill>
                <a:effectLst/>
                <a:uLnTx/>
                <a:uFillTx/>
              </a:rPr>
              <a:t>suction cup</a:t>
            </a:r>
            <a:r>
              <a:rPr kumimoji="0" lang="en-GB" sz="1800" b="0" i="0" u="none" strike="noStrike" kern="1200" cap="none" spc="0" normalizeH="0" baseline="0" noProof="0" dirty="0">
                <a:ln>
                  <a:noFill/>
                </a:ln>
                <a:solidFill>
                  <a:srgbClr val="000000"/>
                </a:solidFill>
                <a:effectLst/>
                <a:uLnTx/>
                <a:uFillTx/>
              </a:rPr>
              <a:t>, but it is correctly identified as a </a:t>
            </a:r>
            <a:r>
              <a:rPr kumimoji="0" lang="en-GB" sz="1800" b="0" u="none" strike="noStrike" kern="1200" cap="none" spc="0" normalizeH="0" baseline="0" noProof="0" dirty="0">
                <a:ln>
                  <a:noFill/>
                </a:ln>
                <a:solidFill>
                  <a:srgbClr val="000000"/>
                </a:solidFill>
                <a:effectLst/>
                <a:uLnTx/>
                <a:uFillTx/>
              </a:rPr>
              <a:t>datum feature triangle.</a:t>
            </a:r>
            <a:endParaRPr lang="en-GB" sz="1800" dirty="0">
              <a:solidFill>
                <a:srgbClr val="000000"/>
              </a:solidFill>
            </a:endParaRP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1800" b="0" i="1" u="none" strike="noStrike" kern="1200" cap="none" spc="0" normalizeH="0" baseline="0" noProof="0" dirty="0">
              <a:ln>
                <a:noFill/>
              </a:ln>
              <a:solidFill>
                <a:srgbClr val="000000"/>
              </a:solidFill>
              <a:effectLst/>
              <a:uLnTx/>
              <a:uFillTx/>
            </a:endParaRPr>
          </a:p>
          <a:p>
            <a:pPr marL="285750" indent="-285750">
              <a:buClr>
                <a:srgbClr val="0077E3"/>
              </a:buClr>
              <a:buFont typeface="Arial" pitchFamily="34" charset="0"/>
              <a:buChar char="•"/>
            </a:pPr>
            <a:r>
              <a:rPr lang="en-GB" sz="1800" b="1" dirty="0">
                <a:solidFill>
                  <a:srgbClr val="000000"/>
                </a:solidFill>
              </a:rPr>
              <a:t>Datum feature symbol</a:t>
            </a:r>
            <a:r>
              <a:rPr lang="en-GB" sz="1800" dirty="0">
                <a:solidFill>
                  <a:srgbClr val="000000"/>
                </a:solidFill>
              </a:rPr>
              <a:t>: a rectangle with two short dashes.</a:t>
            </a: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8" name="Picture 7">
            <a:extLst>
              <a:ext uri="{FF2B5EF4-FFF2-40B4-BE49-F238E27FC236}">
                <a16:creationId xmlns:a16="http://schemas.microsoft.com/office/drawing/2014/main" id="{5620DED3-E015-803E-266A-2D0903CC2452}"/>
              </a:ext>
            </a:extLst>
          </p:cNvPr>
          <p:cNvPicPr>
            <a:picLocks noChangeAspect="1"/>
          </p:cNvPicPr>
          <p:nvPr/>
        </p:nvPicPr>
        <p:blipFill>
          <a:blip r:embed="rId2"/>
          <a:stretch>
            <a:fillRect/>
          </a:stretch>
        </p:blipFill>
        <p:spPr>
          <a:xfrm>
            <a:off x="5266053" y="4255362"/>
            <a:ext cx="3101609" cy="1409822"/>
          </a:xfrm>
          <a:prstGeom prst="rect">
            <a:avLst/>
          </a:prstGeom>
        </p:spPr>
      </p:pic>
      <p:pic>
        <p:nvPicPr>
          <p:cNvPr id="6" name="Picture 5">
            <a:extLst>
              <a:ext uri="{FF2B5EF4-FFF2-40B4-BE49-F238E27FC236}">
                <a16:creationId xmlns:a16="http://schemas.microsoft.com/office/drawing/2014/main" id="{1037346D-510D-2D7C-F229-2346BCC6B3FE}"/>
              </a:ext>
            </a:extLst>
          </p:cNvPr>
          <p:cNvPicPr>
            <a:picLocks noChangeAspect="1"/>
          </p:cNvPicPr>
          <p:nvPr/>
        </p:nvPicPr>
        <p:blipFill>
          <a:blip r:embed="rId3"/>
          <a:stretch>
            <a:fillRect/>
          </a:stretch>
        </p:blipFill>
        <p:spPr>
          <a:xfrm>
            <a:off x="5423781" y="2157396"/>
            <a:ext cx="2786154" cy="2077480"/>
          </a:xfrm>
          <a:prstGeom prst="rect">
            <a:avLst/>
          </a:prstGeom>
        </p:spPr>
      </p:pic>
    </p:spTree>
    <p:extLst>
      <p:ext uri="{BB962C8B-B14F-4D97-AF65-F5344CB8AC3E}">
        <p14:creationId xmlns:p14="http://schemas.microsoft.com/office/powerpoint/2010/main" val="468509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Runout symbols</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11300"/>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Circular runout</a:t>
            </a:r>
            <a:r>
              <a:rPr lang="en-GB" kern="1200" dirty="0">
                <a:solidFill>
                  <a:srgbClr val="000000"/>
                </a:solidFill>
                <a:latin typeface="Arial" pitchFamily="-105" charset="0"/>
                <a:ea typeface="ＭＳ Ｐゴシック" pitchFamily="-105" charset="-128"/>
              </a:rPr>
              <a:t>: single arrow pointing in an upward direction indicates circular runout.</a:t>
            </a:r>
          </a:p>
          <a:p>
            <a:pPr marR="0" lvl="0" algn="l" defTabSz="914400" rtl="0" eaLnBrk="1" fontAlgn="base" latinLnBrk="0" hangingPunct="1">
              <a:lnSpc>
                <a:spcPct val="100000"/>
              </a:lnSpc>
              <a:spcBef>
                <a:spcPct val="0"/>
              </a:spcBef>
              <a:spcAft>
                <a:spcPct val="0"/>
              </a:spcAft>
              <a:buClr>
                <a:srgbClr val="0077E3"/>
              </a:buClr>
              <a:buSzTx/>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Total runout</a:t>
            </a:r>
            <a:r>
              <a:rPr lang="en-GB" kern="1200" dirty="0">
                <a:solidFill>
                  <a:srgbClr val="000000"/>
                </a:solidFill>
                <a:latin typeface="Arial" pitchFamily="-105" charset="0"/>
                <a:ea typeface="ＭＳ Ｐゴシック" pitchFamily="-105" charset="-128"/>
              </a:rPr>
              <a:t>: two parallel arrows pointing upward and connected by a horizontal line at the bottom of the arrows indicates a total runout requirement.</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6" name="Picture 5">
            <a:extLst>
              <a:ext uri="{FF2B5EF4-FFF2-40B4-BE49-F238E27FC236}">
                <a16:creationId xmlns:a16="http://schemas.microsoft.com/office/drawing/2014/main" id="{A57EBC84-C9EA-1C9F-4E1F-6932460B5953}"/>
              </a:ext>
            </a:extLst>
          </p:cNvPr>
          <p:cNvPicPr>
            <a:picLocks noChangeAspect="1"/>
          </p:cNvPicPr>
          <p:nvPr/>
        </p:nvPicPr>
        <p:blipFill>
          <a:blip r:embed="rId2"/>
          <a:stretch>
            <a:fillRect/>
          </a:stretch>
        </p:blipFill>
        <p:spPr>
          <a:xfrm>
            <a:off x="5392742" y="1390588"/>
            <a:ext cx="2979678" cy="1021168"/>
          </a:xfrm>
          <a:prstGeom prst="rect">
            <a:avLst/>
          </a:prstGeom>
        </p:spPr>
      </p:pic>
      <p:pic>
        <p:nvPicPr>
          <p:cNvPr id="8" name="Picture 7">
            <a:extLst>
              <a:ext uri="{FF2B5EF4-FFF2-40B4-BE49-F238E27FC236}">
                <a16:creationId xmlns:a16="http://schemas.microsoft.com/office/drawing/2014/main" id="{7D2951DF-B315-DED3-8D0B-020712375D00}"/>
              </a:ext>
            </a:extLst>
          </p:cNvPr>
          <p:cNvPicPr>
            <a:picLocks noChangeAspect="1"/>
          </p:cNvPicPr>
          <p:nvPr/>
        </p:nvPicPr>
        <p:blipFill>
          <a:blip r:embed="rId3"/>
          <a:stretch>
            <a:fillRect/>
          </a:stretch>
        </p:blipFill>
        <p:spPr>
          <a:xfrm>
            <a:off x="5308915" y="2918416"/>
            <a:ext cx="3063505" cy="1021168"/>
          </a:xfrm>
          <a:prstGeom prst="rect">
            <a:avLst/>
          </a:prstGeom>
        </p:spPr>
      </p:pic>
    </p:spTree>
    <p:extLst>
      <p:ext uri="{BB962C8B-B14F-4D97-AF65-F5344CB8AC3E}">
        <p14:creationId xmlns:p14="http://schemas.microsoft.com/office/powerpoint/2010/main" val="177533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Letters: X and R</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0"/>
            <a:ext cx="8229600" cy="3236981"/>
          </a:xfrm>
        </p:spPr>
        <p:txBody>
          <a:bodyPr/>
          <a:lstStyle/>
          <a:p>
            <a:pPr marL="0" marR="0" lvl="0" indent="0" algn="l" defTabSz="914400" rtl="0" eaLnBrk="1" fontAlgn="base" latinLnBrk="0" hangingPunct="1">
              <a:lnSpc>
                <a:spcPct val="100000"/>
              </a:lnSpc>
              <a:spcBef>
                <a:spcPct val="0"/>
              </a:spcBef>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letter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used to indicate a number of times or places a feature or item is repeated.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If the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to indicate the number of times or places, no space is shown between the number of occurrences and the letter </a:t>
            </a:r>
            <a:r>
              <a:rPr lang="en-GB" b="1" kern="1200" dirty="0">
                <a:solidFill>
                  <a:srgbClr val="000000"/>
                </a:solidFill>
                <a:latin typeface="Arial" pitchFamily="-105" charset="0"/>
                <a:ea typeface="ＭＳ Ｐゴシック" pitchFamily="-105" charset="-128"/>
              </a:rPr>
              <a:t>x</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t>
            </a:r>
          </a:p>
          <a:p>
            <a:pPr lvl="0">
              <a:defRPr/>
            </a:pPr>
            <a:r>
              <a:rPr lang="en-GB" dirty="0">
                <a:solidFill>
                  <a:srgbClr val="000000"/>
                </a:solidFill>
              </a:rPr>
              <a:t>The letter </a:t>
            </a:r>
            <a:r>
              <a:rPr lang="en-GB" b="1" dirty="0">
                <a:solidFill>
                  <a:srgbClr val="000000"/>
                </a:solidFill>
              </a:rPr>
              <a:t>x </a:t>
            </a:r>
            <a:r>
              <a:rPr lang="en-GB" dirty="0">
                <a:solidFill>
                  <a:srgbClr val="000000"/>
                </a:solidFill>
              </a:rPr>
              <a:t>can also be used in place of the word </a:t>
            </a:r>
            <a:r>
              <a:rPr lang="en-GB" b="1" dirty="0">
                <a:solidFill>
                  <a:srgbClr val="000000"/>
                </a:solidFill>
              </a:rPr>
              <a:t>BY</a:t>
            </a:r>
            <a:r>
              <a:rPr lang="en-GB" dirty="0">
                <a:solidFill>
                  <a:srgbClr val="000000"/>
                </a:solidFill>
              </a:rPr>
              <a:t>. A space is placed on each side of the letter </a:t>
            </a:r>
            <a:r>
              <a:rPr lang="en-GB" b="1" dirty="0">
                <a:solidFill>
                  <a:srgbClr val="000000"/>
                </a:solidFill>
              </a:rPr>
              <a:t>x </a:t>
            </a:r>
            <a:r>
              <a:rPr lang="en-GB" dirty="0">
                <a:solidFill>
                  <a:srgbClr val="000000"/>
                </a:solidFill>
              </a:rPr>
              <a:t>for this usage. For example:</a:t>
            </a:r>
          </a:p>
          <a:p>
            <a:pPr lvl="0">
              <a:defRPr/>
            </a:pPr>
            <a:r>
              <a:rPr lang="en-GB" sz="1800" dirty="0">
                <a:solidFill>
                  <a:srgbClr val="000000"/>
                </a:solidFill>
              </a:rPr>
              <a:t>.125 by .750 would be shown as .125 x .750</a:t>
            </a:r>
          </a:p>
          <a:p>
            <a:endParaRPr lang="en-GB" dirty="0"/>
          </a:p>
        </p:txBody>
      </p:sp>
      <p:pic>
        <p:nvPicPr>
          <p:cNvPr id="4" name="Picture 2">
            <a:extLst>
              <a:ext uri="{FF2B5EF4-FFF2-40B4-BE49-F238E27FC236}">
                <a16:creationId xmlns:a16="http://schemas.microsoft.com/office/drawing/2014/main" id="{AE176E23-E487-1A15-317C-B88D8A50D1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1531" y="3825056"/>
            <a:ext cx="233362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a:extLst>
              <a:ext uri="{FF2B5EF4-FFF2-40B4-BE49-F238E27FC236}">
                <a16:creationId xmlns:a16="http://schemas.microsoft.com/office/drawing/2014/main" id="{E5F40FA0-F0CA-9DA8-B971-32898D8C8D66}"/>
              </a:ext>
            </a:extLst>
          </p:cNvPr>
          <p:cNvSpPr/>
          <p:nvPr/>
        </p:nvSpPr>
        <p:spPr>
          <a:xfrm>
            <a:off x="457200" y="4503057"/>
            <a:ext cx="5068529" cy="707886"/>
          </a:xfrm>
          <a:prstGeom prst="rect">
            <a:avLst/>
          </a:prstGeom>
        </p:spPr>
        <p:txBody>
          <a:bodyPr wrap="square">
            <a:spAutoFit/>
          </a:bodyPr>
          <a:lstStyle/>
          <a:p>
            <a:pPr marR="0" lvl="0" algn="l" defTabSz="914400" rtl="0" eaLnBrk="1" fontAlgn="base" latinLnBrk="0" hangingPunct="1">
              <a:lnSpc>
                <a:spcPct val="100000"/>
              </a:lnSpc>
              <a:spcBef>
                <a:spcPct val="0"/>
              </a:spcBef>
              <a:spcAft>
                <a:spcPct val="0"/>
              </a:spcAft>
              <a:buClrTx/>
              <a:buSzTx/>
              <a:tabLst/>
              <a:defRPr/>
            </a:pP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The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letter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R </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is placed in front of any value that indicates a radius dimension.</a:t>
            </a:r>
          </a:p>
        </p:txBody>
      </p:sp>
    </p:spTree>
    <p:extLst>
      <p:ext uri="{BB962C8B-B14F-4D97-AF65-F5344CB8AC3E}">
        <p14:creationId xmlns:p14="http://schemas.microsoft.com/office/powerpoint/2010/main" val="364588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PCD</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2293084"/>
          </a:xfrm>
        </p:spPr>
        <p:txBody>
          <a:bodyPr/>
          <a:lstStyle/>
          <a:p>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Pitch circle diameter</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kumimoji="0" lang="en-GB" sz="20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(PCD)</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is the diameter of a circular component that is to be manufactured, which usually has holes drilled into it. For example, the circle drawn through the centre of the bolt holes of a wheel. </a:t>
            </a:r>
          </a:p>
          <a:p>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PCD is measured in millimetres, and often indicates the number of bolts a wheel will have.</a:t>
            </a:r>
          </a:p>
          <a:p>
            <a:endParaRPr lang="en-GB" dirty="0"/>
          </a:p>
        </p:txBody>
      </p:sp>
      <p:pic>
        <p:nvPicPr>
          <p:cNvPr id="6" name="Picture 2">
            <a:extLst>
              <a:ext uri="{FF2B5EF4-FFF2-40B4-BE49-F238E27FC236}">
                <a16:creationId xmlns:a16="http://schemas.microsoft.com/office/drawing/2014/main" id="{FEDAC25D-3816-1FDE-CFFB-7D53993F022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8193" b="13208"/>
          <a:stretch/>
        </p:blipFill>
        <p:spPr bwMode="auto">
          <a:xfrm>
            <a:off x="2333170" y="3805085"/>
            <a:ext cx="4477660" cy="1968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6406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A2CDAC-AF10-74EE-FC34-D2421684C067}"/>
              </a:ext>
            </a:extLst>
          </p:cNvPr>
          <p:cNvSpPr>
            <a:spLocks noGrp="1"/>
          </p:cNvSpPr>
          <p:nvPr>
            <p:ph type="title"/>
          </p:nvPr>
        </p:nvSpPr>
        <p:spPr/>
        <p:txBody>
          <a:bodyPr/>
          <a:lstStyle/>
          <a:p>
            <a:r>
              <a:rPr lang="en-US" dirty="0"/>
              <a:t>Other common abbreviations</a:t>
            </a:r>
            <a:endParaRPr lang="en-GB" dirty="0"/>
          </a:p>
        </p:txBody>
      </p:sp>
      <p:sp>
        <p:nvSpPr>
          <p:cNvPr id="3" name="Content Placeholder 2">
            <a:extLst>
              <a:ext uri="{FF2B5EF4-FFF2-40B4-BE49-F238E27FC236}">
                <a16:creationId xmlns:a16="http://schemas.microsoft.com/office/drawing/2014/main" id="{61BFBF51-C5D6-24A7-0165-B0EBC58E2C22}"/>
              </a:ext>
            </a:extLst>
          </p:cNvPr>
          <p:cNvSpPr>
            <a:spLocks noGrp="1"/>
          </p:cNvSpPr>
          <p:nvPr>
            <p:ph sz="quarter" idx="10"/>
          </p:nvPr>
        </p:nvSpPr>
        <p:spPr>
          <a:xfrm>
            <a:off x="457200" y="1512001"/>
            <a:ext cx="8229600" cy="936909"/>
          </a:xfrm>
        </p:spPr>
        <p:txBody>
          <a:bodyPr/>
          <a:lstStyle/>
          <a:p>
            <a:r>
              <a:rPr kumimoji="0" lang="en-GB"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You will come across all these common abbreviations on engineering drawings.</a:t>
            </a:r>
          </a:p>
          <a:p>
            <a:endParaRPr lang="en-GB" dirty="0"/>
          </a:p>
        </p:txBody>
      </p:sp>
      <p:sp>
        <p:nvSpPr>
          <p:cNvPr id="4" name="Content Placeholder 2">
            <a:extLst>
              <a:ext uri="{FF2B5EF4-FFF2-40B4-BE49-F238E27FC236}">
                <a16:creationId xmlns:a16="http://schemas.microsoft.com/office/drawing/2014/main" id="{DDC961B0-56EF-EB10-BDE0-F5C5FBB57926}"/>
              </a:ext>
            </a:extLst>
          </p:cNvPr>
          <p:cNvSpPr txBox="1">
            <a:spLocks/>
          </p:cNvSpPr>
          <p:nvPr/>
        </p:nvSpPr>
        <p:spPr bwMode="auto">
          <a:xfrm>
            <a:off x="578069" y="2709910"/>
            <a:ext cx="8229600" cy="2433175"/>
          </a:xfrm>
          <a:prstGeom prst="rect">
            <a:avLst/>
          </a:prstGeom>
          <a:noFill/>
          <a:ln w="9525">
            <a:noFill/>
            <a:miter lim="800000"/>
            <a:headEnd/>
            <a:tailEnd/>
          </a:ln>
        </p:spPr>
        <p:txBody>
          <a:bodyPr vert="horz" wrap="square" lIns="0" tIns="0" rIns="0" bIns="0" numCol="2" anchor="t" anchorCtr="0" compatLnSpc="1">
            <a:prstTxWarp prst="textNoShape">
              <a:avLst/>
            </a:prstTxWarp>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85750" indent="-285750">
              <a:spcBef>
                <a:spcPts val="0"/>
              </a:spcBef>
              <a:spcAft>
                <a:spcPts val="0"/>
              </a:spcAft>
              <a:buClr>
                <a:srgbClr val="0077E3"/>
              </a:buClr>
              <a:buFont typeface="Arial" panose="020B0604020202020204" pitchFamily="34" charset="0"/>
              <a:buChar char="•"/>
            </a:pPr>
            <a:r>
              <a:rPr lang="en-GB" kern="0" dirty="0"/>
              <a:t>across flats	AF</a:t>
            </a:r>
          </a:p>
          <a:p>
            <a:pPr marL="285750" indent="-285750">
              <a:spcBef>
                <a:spcPts val="0"/>
              </a:spcBef>
              <a:spcAft>
                <a:spcPts val="0"/>
              </a:spcAft>
              <a:buClr>
                <a:srgbClr val="0077E3"/>
              </a:buClr>
              <a:buFont typeface="Arial" panose="020B0604020202020204" pitchFamily="34" charset="0"/>
              <a:buChar char="•"/>
            </a:pPr>
            <a:r>
              <a:rPr lang="en-GB" kern="0" dirty="0"/>
              <a:t>centre line	CL</a:t>
            </a:r>
          </a:p>
          <a:p>
            <a:pPr marL="285750" indent="-285750">
              <a:spcBef>
                <a:spcPts val="0"/>
              </a:spcBef>
              <a:spcAft>
                <a:spcPts val="0"/>
              </a:spcAft>
              <a:buClr>
                <a:srgbClr val="0077E3"/>
              </a:buClr>
              <a:buFont typeface="Arial" panose="020B0604020202020204" pitchFamily="34" charset="0"/>
              <a:buChar char="•"/>
            </a:pPr>
            <a:r>
              <a:rPr lang="en-GB" kern="0" dirty="0"/>
              <a:t>centres	CRS	</a:t>
            </a:r>
          </a:p>
          <a:p>
            <a:pPr marL="285750" indent="-285750">
              <a:spcBef>
                <a:spcPts val="0"/>
              </a:spcBef>
              <a:spcAft>
                <a:spcPts val="0"/>
              </a:spcAft>
              <a:buClr>
                <a:srgbClr val="0077E3"/>
              </a:buClr>
              <a:buFont typeface="Arial" panose="020B0604020202020204" pitchFamily="34" charset="0"/>
              <a:buChar char="•"/>
            </a:pPr>
            <a:r>
              <a:rPr lang="en-GB" kern="0" dirty="0"/>
              <a:t>chamfer	CHAM</a:t>
            </a:r>
          </a:p>
          <a:p>
            <a:pPr marL="285750" indent="-285750">
              <a:spcBef>
                <a:spcPts val="0"/>
              </a:spcBef>
              <a:spcAft>
                <a:spcPts val="0"/>
              </a:spcAft>
              <a:buClr>
                <a:srgbClr val="0077E3"/>
              </a:buClr>
              <a:buFont typeface="Arial" panose="020B0604020202020204" pitchFamily="34" charset="0"/>
              <a:buChar char="•"/>
            </a:pPr>
            <a:r>
              <a:rPr lang="en-GB" kern="0" dirty="0"/>
              <a:t>counterbore	CBORE</a:t>
            </a:r>
          </a:p>
          <a:p>
            <a:pPr marL="285750" indent="-285750">
              <a:spcBef>
                <a:spcPts val="0"/>
              </a:spcBef>
              <a:spcAft>
                <a:spcPts val="0"/>
              </a:spcAft>
              <a:buClr>
                <a:srgbClr val="0077E3"/>
              </a:buClr>
              <a:buFont typeface="Arial" panose="020B0604020202020204" pitchFamily="34" charset="0"/>
              <a:buChar char="•"/>
            </a:pPr>
            <a:r>
              <a:rPr lang="en-GB" kern="0" dirty="0"/>
              <a:t>countersink	CSK	</a:t>
            </a:r>
          </a:p>
          <a:p>
            <a:pPr marL="285750" indent="-285750">
              <a:spcBef>
                <a:spcPts val="0"/>
              </a:spcBef>
              <a:spcAft>
                <a:spcPts val="0"/>
              </a:spcAft>
              <a:buClr>
                <a:srgbClr val="0077E3"/>
              </a:buClr>
              <a:buFont typeface="Arial" panose="020B0604020202020204" pitchFamily="34" charset="0"/>
              <a:buChar char="•"/>
            </a:pPr>
            <a:r>
              <a:rPr lang="en-GB" kern="0" dirty="0"/>
              <a:t>external	EXT</a:t>
            </a:r>
          </a:p>
          <a:p>
            <a:pPr marL="285750" indent="-285750">
              <a:spcBef>
                <a:spcPts val="0"/>
              </a:spcBef>
              <a:spcAft>
                <a:spcPts val="0"/>
              </a:spcAft>
              <a:buClr>
                <a:srgbClr val="0077E3"/>
              </a:buClr>
              <a:buFont typeface="Arial" panose="020B0604020202020204" pitchFamily="34" charset="0"/>
              <a:buChar char="•"/>
            </a:pPr>
            <a:r>
              <a:rPr lang="en-GB" kern="0" dirty="0"/>
              <a:t>internal	INT</a:t>
            </a:r>
          </a:p>
          <a:p>
            <a:pPr marL="285750" indent="-285750">
              <a:spcBef>
                <a:spcPts val="0"/>
              </a:spcBef>
              <a:spcAft>
                <a:spcPts val="0"/>
              </a:spcAft>
              <a:buClr>
                <a:srgbClr val="0077E3"/>
              </a:buClr>
              <a:buFont typeface="Arial" panose="020B0604020202020204" pitchFamily="34" charset="0"/>
              <a:buChar char="•"/>
            </a:pPr>
            <a:r>
              <a:rPr lang="en-GB" kern="0" dirty="0"/>
              <a:t>not to scale	NTS</a:t>
            </a:r>
          </a:p>
          <a:p>
            <a:pPr marL="285750" indent="-285750">
              <a:spcBef>
                <a:spcPts val="0"/>
              </a:spcBef>
              <a:spcAft>
                <a:spcPts val="0"/>
              </a:spcAft>
              <a:buClr>
                <a:srgbClr val="0077E3"/>
              </a:buClr>
              <a:buFont typeface="Arial" panose="020B0604020202020204" pitchFamily="34" charset="0"/>
              <a:buChar char="•"/>
            </a:pPr>
            <a:r>
              <a:rPr lang="en-GB" kern="0" dirty="0"/>
              <a:t>revision	Rev</a:t>
            </a:r>
          </a:p>
          <a:p>
            <a:pPr marL="285750" indent="-285750">
              <a:spcBef>
                <a:spcPts val="0"/>
              </a:spcBef>
              <a:spcAft>
                <a:spcPts val="0"/>
              </a:spcAft>
              <a:buClr>
                <a:srgbClr val="0077E3"/>
              </a:buClr>
              <a:buFont typeface="Arial" panose="020B0604020202020204" pitchFamily="34" charset="0"/>
              <a:buChar char="•"/>
            </a:pPr>
            <a:r>
              <a:rPr lang="en-GB" kern="0" dirty="0"/>
              <a:t>specification	SPEC</a:t>
            </a:r>
          </a:p>
          <a:p>
            <a:pPr marL="285750" indent="-285750">
              <a:spcBef>
                <a:spcPts val="0"/>
              </a:spcBef>
              <a:spcAft>
                <a:spcPts val="0"/>
              </a:spcAft>
              <a:buClr>
                <a:srgbClr val="0077E3"/>
              </a:buClr>
              <a:buFont typeface="Arial" panose="020B0604020202020204" pitchFamily="34" charset="0"/>
              <a:buChar char="•"/>
            </a:pPr>
            <a:r>
              <a:rPr lang="en-GB" kern="0" dirty="0"/>
              <a:t>spot face	SFACE</a:t>
            </a:r>
          </a:p>
          <a:p>
            <a:pPr marL="285750" indent="-285750">
              <a:spcBef>
                <a:spcPts val="0"/>
              </a:spcBef>
              <a:spcAft>
                <a:spcPts val="0"/>
              </a:spcAft>
              <a:buClr>
                <a:srgbClr val="0077E3"/>
              </a:buClr>
              <a:buFont typeface="Arial" panose="020B0604020202020204" pitchFamily="34" charset="0"/>
              <a:buChar char="•"/>
            </a:pPr>
            <a:r>
              <a:rPr lang="en-GB" kern="0" dirty="0"/>
              <a:t>thickness	THK</a:t>
            </a:r>
          </a:p>
          <a:p>
            <a:pPr marL="285750" indent="-285750">
              <a:spcBef>
                <a:spcPts val="0"/>
              </a:spcBef>
              <a:spcAft>
                <a:spcPts val="0"/>
              </a:spcAft>
              <a:buClr>
                <a:srgbClr val="0077E3"/>
              </a:buClr>
              <a:buFont typeface="Arial" panose="020B0604020202020204" pitchFamily="34" charset="0"/>
              <a:buChar char="•"/>
            </a:pPr>
            <a:r>
              <a:rPr lang="en-GB" kern="0" dirty="0"/>
              <a:t>standard	STD</a:t>
            </a:r>
          </a:p>
          <a:p>
            <a:pPr>
              <a:spcBef>
                <a:spcPts val="0"/>
              </a:spcBef>
              <a:spcAft>
                <a:spcPts val="0"/>
              </a:spcAft>
            </a:pPr>
            <a:endParaRPr lang="en-GB" sz="1800" kern="0" dirty="0"/>
          </a:p>
        </p:txBody>
      </p:sp>
    </p:spTree>
    <p:extLst>
      <p:ext uri="{BB962C8B-B14F-4D97-AF65-F5344CB8AC3E}">
        <p14:creationId xmlns:p14="http://schemas.microsoft.com/office/powerpoint/2010/main" val="2817926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Other common abbreviations</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11300"/>
            <a:ext cx="4380271" cy="615553"/>
          </a:xfrm>
          <a:prstGeom prst="rect">
            <a:avLst/>
          </a:prstGeom>
        </p:spPr>
        <p:txBody>
          <a:bodyPr wrap="square">
            <a:spAutoFit/>
          </a:bodyPr>
          <a:lstStyle/>
          <a:p>
            <a:pPr>
              <a:lnSpc>
                <a:spcPct val="100000"/>
              </a:lnSpc>
              <a:spcBef>
                <a:spcPct val="0"/>
              </a:spcBef>
              <a:spcAft>
                <a:spcPct val="0"/>
              </a:spcAft>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sp>
        <p:nvSpPr>
          <p:cNvPr id="7" name="TextBox 6">
            <a:extLst>
              <a:ext uri="{FF2B5EF4-FFF2-40B4-BE49-F238E27FC236}">
                <a16:creationId xmlns:a16="http://schemas.microsoft.com/office/drawing/2014/main" id="{8CEB7105-17BE-A5A2-D3CD-9DBBC7798804}"/>
              </a:ext>
            </a:extLst>
          </p:cNvPr>
          <p:cNvSpPr txBox="1"/>
          <p:nvPr/>
        </p:nvSpPr>
        <p:spPr>
          <a:xfrm>
            <a:off x="361335" y="1554337"/>
            <a:ext cx="4572000" cy="400110"/>
          </a:xfrm>
          <a:prstGeom prst="rect">
            <a:avLst/>
          </a:prstGeom>
          <a:noFill/>
        </p:spPr>
        <p:txBody>
          <a:bodyPr wrap="square">
            <a:spAutoFit/>
          </a:bodyPr>
          <a:lstStyle/>
          <a:p>
            <a:r>
              <a:rPr lang="en-US" dirty="0"/>
              <a:t>Hexagon head (HEX)</a:t>
            </a:r>
          </a:p>
        </p:txBody>
      </p:sp>
      <p:pic>
        <p:nvPicPr>
          <p:cNvPr id="9" name="Content Placeholder 8" descr="Chart&#10;&#10;Description automatically generated with low confidence">
            <a:extLst>
              <a:ext uri="{FF2B5EF4-FFF2-40B4-BE49-F238E27FC236}">
                <a16:creationId xmlns:a16="http://schemas.microsoft.com/office/drawing/2014/main" id="{9D8775F0-ED26-4247-EAE8-24F6331AFFEF}"/>
              </a:ext>
            </a:extLst>
          </p:cNvPr>
          <p:cNvPicPr>
            <a:picLocks noChangeAspect="1"/>
          </p:cNvPicPr>
          <p:nvPr/>
        </p:nvPicPr>
        <p:blipFill>
          <a:blip r:embed="rId3"/>
          <a:stretch>
            <a:fillRect/>
          </a:stretch>
        </p:blipFill>
        <p:spPr>
          <a:xfrm>
            <a:off x="580104" y="2340453"/>
            <a:ext cx="3459728" cy="3273768"/>
          </a:xfrm>
          <a:prstGeom prst="rect">
            <a:avLst/>
          </a:prstGeom>
        </p:spPr>
      </p:pic>
      <p:sp>
        <p:nvSpPr>
          <p:cNvPr id="10" name="TextBox 9">
            <a:extLst>
              <a:ext uri="{FF2B5EF4-FFF2-40B4-BE49-F238E27FC236}">
                <a16:creationId xmlns:a16="http://schemas.microsoft.com/office/drawing/2014/main" id="{0BB6F3BE-3516-25E9-8A07-A2E5DCF0F1C0}"/>
              </a:ext>
            </a:extLst>
          </p:cNvPr>
          <p:cNvSpPr txBox="1"/>
          <p:nvPr/>
        </p:nvSpPr>
        <p:spPr>
          <a:xfrm>
            <a:off x="3645310" y="1511300"/>
            <a:ext cx="4572000" cy="400110"/>
          </a:xfrm>
          <a:prstGeom prst="rect">
            <a:avLst/>
          </a:prstGeom>
          <a:noFill/>
        </p:spPr>
        <p:txBody>
          <a:bodyPr wrap="square">
            <a:spAutoFit/>
          </a:bodyPr>
          <a:lstStyle/>
          <a:p>
            <a:r>
              <a:rPr lang="en-US" dirty="0"/>
              <a:t>Undercut (UCUT)</a:t>
            </a:r>
          </a:p>
        </p:txBody>
      </p:sp>
      <p:pic>
        <p:nvPicPr>
          <p:cNvPr id="11" name="Picture 10">
            <a:extLst>
              <a:ext uri="{FF2B5EF4-FFF2-40B4-BE49-F238E27FC236}">
                <a16:creationId xmlns:a16="http://schemas.microsoft.com/office/drawing/2014/main" id="{DCC17346-DEC5-010A-9C23-364C1822B939}"/>
              </a:ext>
            </a:extLst>
          </p:cNvPr>
          <p:cNvPicPr>
            <a:picLocks noChangeAspect="1"/>
          </p:cNvPicPr>
          <p:nvPr/>
        </p:nvPicPr>
        <p:blipFill rotWithShape="1">
          <a:blip r:embed="rId4"/>
          <a:srcRect l="5283" t="4778" r="6450"/>
          <a:stretch/>
        </p:blipFill>
        <p:spPr>
          <a:xfrm>
            <a:off x="5875736" y="1295207"/>
            <a:ext cx="2688160" cy="2490212"/>
          </a:xfrm>
          <a:prstGeom prst="rect">
            <a:avLst/>
          </a:prstGeom>
        </p:spPr>
      </p:pic>
      <p:sp>
        <p:nvSpPr>
          <p:cNvPr id="12" name="Content Placeholder 4">
            <a:extLst>
              <a:ext uri="{FF2B5EF4-FFF2-40B4-BE49-F238E27FC236}">
                <a16:creationId xmlns:a16="http://schemas.microsoft.com/office/drawing/2014/main" id="{CEA58F3F-A054-7033-34DB-6974A2A2457D}"/>
              </a:ext>
            </a:extLst>
          </p:cNvPr>
          <p:cNvSpPr txBox="1">
            <a:spLocks/>
          </p:cNvSpPr>
          <p:nvPr/>
        </p:nvSpPr>
        <p:spPr>
          <a:xfrm>
            <a:off x="4057038" y="3843838"/>
            <a:ext cx="2165285" cy="457576"/>
          </a:xfrm>
          <a:prstGeom prst="rect">
            <a:avLst/>
          </a:prstGeom>
        </p:spPr>
        <p:txBody>
          <a:bodyPr/>
          <a:lstStyle>
            <a:lvl1pPr marL="0" indent="0" algn="l" rtl="0" eaLnBrk="1" fontAlgn="base" hangingPunct="1">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1" fontAlgn="base" hangingPunct="1">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1" fontAlgn="base" hangingPunct="1">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1" fontAlgn="base" hangingPunct="1">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1" fontAlgn="base" hangingPunct="1">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eaLnBrk="1" fontAlgn="base" hangingPunct="1">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eaLnBrk="1" fontAlgn="base" hangingPunct="1">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eaLnBrk="1" fontAlgn="base" hangingPunct="1">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eaLnBrk="1" fontAlgn="base" hangingPunct="1">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Thread (THD)</a:t>
            </a:r>
          </a:p>
          <a:p>
            <a:endParaRPr lang="en-US" kern="0" dirty="0"/>
          </a:p>
        </p:txBody>
      </p:sp>
      <p:pic>
        <p:nvPicPr>
          <p:cNvPr id="13" name="Picture 2" descr="Thread symbol on drawing">
            <a:extLst>
              <a:ext uri="{FF2B5EF4-FFF2-40B4-BE49-F238E27FC236}">
                <a16:creationId xmlns:a16="http://schemas.microsoft.com/office/drawing/2014/main" id="{2BE80620-3D75-2396-69DD-9FF5FBA37D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54990" y="3831103"/>
            <a:ext cx="2329651" cy="1944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678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A83D19D8-D5C3-F77F-CBEC-8B8B453C8A82}"/>
              </a:ext>
            </a:extLst>
          </p:cNvPr>
          <p:cNvSpPr txBox="1"/>
          <p:nvPr/>
        </p:nvSpPr>
        <p:spPr>
          <a:xfrm>
            <a:off x="2193078"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significance of BS 8888 in relation to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the key features of engineering drawings</a:t>
            </a:r>
          </a:p>
          <a:p>
            <a:pPr marL="285750" indent="-285750">
              <a:buClr>
                <a:srgbClr val="0077E3"/>
              </a:buClr>
              <a:buFont typeface="Arial" panose="020B0604020202020204" pitchFamily="34" charset="0"/>
              <a:buChar char="•"/>
            </a:pPr>
            <a:r>
              <a:rPr lang="en-GB" dirty="0">
                <a:latin typeface="Arial" panose="020B0604020202020204" pitchFamily="34" charset="0"/>
              </a:rPr>
              <a:t>identify engineering drawing symbols.</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BS 8888</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dirty="0">
                <a:effectLst/>
              </a:rPr>
              <a:t>British Standard (BS) 8888</a:t>
            </a:r>
            <a:r>
              <a:rPr lang="en-GB" dirty="0">
                <a:effectLst/>
              </a:rPr>
              <a:t> is a national standard for engineering drawings and geometrical tolerancing. BS 8888 covers all the requirements for the technical specification of products and their parts. The use of </a:t>
            </a:r>
            <a:r>
              <a:rPr lang="en-GB" b="1" dirty="0">
                <a:effectLst/>
              </a:rPr>
              <a:t>engineering drawing symbols</a:t>
            </a:r>
            <a:r>
              <a:rPr lang="en-GB" dirty="0">
                <a:effectLst/>
              </a:rPr>
              <a:t> is an important part of conveying this information.</a:t>
            </a:r>
          </a:p>
          <a:p>
            <a:r>
              <a:rPr lang="en-GB" dirty="0"/>
              <a:t>All geometric tolerancing standards are also reflected in </a:t>
            </a:r>
            <a:r>
              <a:rPr lang="en-GB" b="1" dirty="0"/>
              <a:t>ISO 1101: 2017</a:t>
            </a:r>
            <a:r>
              <a:rPr lang="en-GB" dirty="0"/>
              <a:t>, ‘Geometrical product specifications’. Find out more here:</a:t>
            </a:r>
          </a:p>
          <a:p>
            <a:r>
              <a:rPr lang="en-GB" dirty="0"/>
              <a:t> </a:t>
            </a:r>
            <a:r>
              <a:rPr lang="en-GB" u="sng" dirty="0">
                <a:hlinkClick r:id="rId2"/>
              </a:rPr>
              <a:t>https://www.iso.org/standard/66777.html</a:t>
            </a:r>
            <a:endParaRPr lang="en-GB" dirty="0">
              <a:effectLst/>
            </a:endParaRPr>
          </a:p>
          <a:p>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86505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008000"/>
            <a:ext cx="8799922" cy="382588"/>
          </a:xfrm>
        </p:spPr>
        <p:txBody>
          <a:bodyPr/>
          <a:lstStyle/>
          <a:p>
            <a:pPr algn="l" eaLnBrk="1" hangingPunct="1"/>
            <a:r>
              <a:rPr lang="en-GB" dirty="0"/>
              <a:t>Title block</a:t>
            </a:r>
          </a:p>
        </p:txBody>
      </p:sp>
      <p:sp>
        <p:nvSpPr>
          <p:cNvPr id="28677" name="Text Box 6"/>
          <p:cNvSpPr txBox="1">
            <a:spLocks noChangeArrowheads="1"/>
          </p:cNvSpPr>
          <p:nvPr/>
        </p:nvSpPr>
        <p:spPr bwMode="auto">
          <a:xfrm>
            <a:off x="457200" y="1511215"/>
            <a:ext cx="7809095" cy="1326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800" dirty="0"/>
              <a:t>All engineering drawings should feature a </a:t>
            </a:r>
            <a:r>
              <a:rPr lang="en-GB" sz="1800" b="1" dirty="0"/>
              <a:t>title block</a:t>
            </a:r>
            <a:r>
              <a:rPr lang="en-GB" sz="1800" dirty="0"/>
              <a:t>. Here is an example.</a:t>
            </a:r>
          </a:p>
          <a:p>
            <a:pPr eaLnBrk="1" hangingPunct="1"/>
            <a:endParaRPr lang="en-GB" dirty="0"/>
          </a:p>
        </p:txBody>
      </p:sp>
      <p:pic>
        <p:nvPicPr>
          <p:cNvPr id="3" name="Picture 2">
            <a:extLst>
              <a:ext uri="{FF2B5EF4-FFF2-40B4-BE49-F238E27FC236}">
                <a16:creationId xmlns:a16="http://schemas.microsoft.com/office/drawing/2014/main" id="{5D75AEC0-8A63-97DC-62E9-D3F2239B612F}"/>
              </a:ext>
            </a:extLst>
          </p:cNvPr>
          <p:cNvPicPr>
            <a:picLocks noChangeAspect="1"/>
          </p:cNvPicPr>
          <p:nvPr/>
        </p:nvPicPr>
        <p:blipFill>
          <a:blip r:embed="rId2"/>
          <a:stretch>
            <a:fillRect/>
          </a:stretch>
        </p:blipFill>
        <p:spPr>
          <a:xfrm>
            <a:off x="877705" y="2333466"/>
            <a:ext cx="7388590" cy="3248035"/>
          </a:xfrm>
          <a:prstGeom prst="rect">
            <a:avLst/>
          </a:prstGeom>
        </p:spPr>
      </p:pic>
    </p:spTree>
    <p:extLst>
      <p:ext uri="{BB962C8B-B14F-4D97-AF65-F5344CB8AC3E}">
        <p14:creationId xmlns:p14="http://schemas.microsoft.com/office/powerpoint/2010/main" val="404899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008000"/>
            <a:ext cx="8799922" cy="382588"/>
          </a:xfrm>
        </p:spPr>
        <p:txBody>
          <a:bodyPr/>
          <a:lstStyle/>
          <a:p>
            <a:pPr algn="l" eaLnBrk="1" hangingPunct="1"/>
            <a:r>
              <a:rPr lang="en-GB" dirty="0"/>
              <a:t>Title block information</a:t>
            </a:r>
          </a:p>
        </p:txBody>
      </p:sp>
      <p:sp>
        <p:nvSpPr>
          <p:cNvPr id="28677" name="Text Box 6"/>
          <p:cNvSpPr txBox="1">
            <a:spLocks noChangeArrowheads="1"/>
          </p:cNvSpPr>
          <p:nvPr/>
        </p:nvSpPr>
        <p:spPr bwMode="auto">
          <a:xfrm>
            <a:off x="457200" y="1474671"/>
            <a:ext cx="4331110" cy="54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rm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1800" dirty="0"/>
              <a:t>The title block should include:</a:t>
            </a:r>
          </a:p>
          <a:p>
            <a:pPr eaLnBrk="1" hangingPunct="1"/>
            <a:endParaRPr lang="en-GB" dirty="0"/>
          </a:p>
        </p:txBody>
      </p:sp>
      <p:sp>
        <p:nvSpPr>
          <p:cNvPr id="6" name="TextBox 5">
            <a:extLst>
              <a:ext uri="{FF2B5EF4-FFF2-40B4-BE49-F238E27FC236}">
                <a16:creationId xmlns:a16="http://schemas.microsoft.com/office/drawing/2014/main" id="{7D416D99-1DFF-4906-93D0-A2ED3DFC7969}"/>
              </a:ext>
            </a:extLst>
          </p:cNvPr>
          <p:cNvSpPr txBox="1"/>
          <p:nvPr/>
        </p:nvSpPr>
        <p:spPr>
          <a:xfrm>
            <a:off x="457200" y="1869698"/>
            <a:ext cx="8372168" cy="3863878"/>
          </a:xfrm>
          <a:prstGeom prst="rect">
            <a:avLst/>
          </a:prstGeom>
          <a:noFill/>
        </p:spPr>
        <p:txBody>
          <a:bodyPr wrap="square">
            <a:spAutoFit/>
          </a:bodyPr>
          <a:lstStyle/>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title</a:t>
            </a:r>
            <a:r>
              <a:rPr lang="en-GB" sz="1800" dirty="0"/>
              <a:t>: the title of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name</a:t>
            </a:r>
            <a:r>
              <a:rPr lang="en-GB" sz="1800" dirty="0"/>
              <a:t>: the person who produced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checked</a:t>
            </a:r>
            <a:r>
              <a:rPr lang="en-GB" sz="1800" dirty="0"/>
              <a:t>: a signature of approval for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version</a:t>
            </a:r>
            <a:r>
              <a:rPr lang="en-GB" sz="1800" dirty="0"/>
              <a:t>: many drawings are amended, so each revision must be recorded</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date</a:t>
            </a:r>
            <a:r>
              <a:rPr lang="en-GB" sz="1800" dirty="0"/>
              <a:t>: when the drawing was produced or last amended</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notes</a:t>
            </a:r>
            <a:r>
              <a:rPr lang="en-GB" sz="1800" dirty="0"/>
              <a:t>: in the example, the note relates to measurements</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scale</a:t>
            </a:r>
            <a:r>
              <a:rPr lang="en-GB" sz="1800" dirty="0"/>
              <a:t>: the scale of the drawing</a:t>
            </a:r>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company name</a:t>
            </a:r>
            <a:endParaRPr lang="en-GB" sz="1800" dirty="0"/>
          </a:p>
          <a:p>
            <a:pPr marL="216000" indent="-216000" eaLnBrk="1" hangingPunct="1">
              <a:lnSpc>
                <a:spcPts val="2400"/>
              </a:lnSpc>
              <a:spcBef>
                <a:spcPts val="500"/>
              </a:spcBef>
              <a:spcAft>
                <a:spcPts val="500"/>
              </a:spcAft>
              <a:buClr>
                <a:srgbClr val="0077E3"/>
              </a:buClr>
              <a:buFont typeface="Arial" panose="020B0604020202020204" pitchFamily="34" charset="0"/>
              <a:buChar char="•"/>
            </a:pPr>
            <a:r>
              <a:rPr lang="en-GB" sz="1800" b="1" dirty="0"/>
              <a:t>projection</a:t>
            </a:r>
            <a:r>
              <a:rPr lang="en-GB" sz="1800" dirty="0"/>
              <a:t>: the projection used to create the drawing, shown as symbol(s).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1D1BD9-CA81-413D-A81D-D4993D08AF97}"/>
              </a:ext>
            </a:extLst>
          </p:cNvPr>
          <p:cNvSpPr>
            <a:spLocks noGrp="1"/>
          </p:cNvSpPr>
          <p:nvPr>
            <p:ph type="title"/>
          </p:nvPr>
        </p:nvSpPr>
        <p:spPr/>
        <p:txBody>
          <a:bodyPr/>
          <a:lstStyle/>
          <a:p>
            <a:r>
              <a:rPr lang="en-GB" dirty="0"/>
              <a:t>Line types on engineering drawings</a:t>
            </a:r>
          </a:p>
        </p:txBody>
      </p:sp>
      <p:pic>
        <p:nvPicPr>
          <p:cNvPr id="7" name="Content Placeholder 6">
            <a:extLst>
              <a:ext uri="{FF2B5EF4-FFF2-40B4-BE49-F238E27FC236}">
                <a16:creationId xmlns:a16="http://schemas.microsoft.com/office/drawing/2014/main" id="{DA36B484-AABA-8D03-6131-AA3761B37406}"/>
              </a:ext>
            </a:extLst>
          </p:cNvPr>
          <p:cNvPicPr>
            <a:picLocks noGrp="1" noChangeAspect="1"/>
          </p:cNvPicPr>
          <p:nvPr>
            <p:ph sz="quarter" idx="10"/>
          </p:nvPr>
        </p:nvPicPr>
        <p:blipFill rotWithShape="1">
          <a:blip r:embed="rId2"/>
          <a:srcRect b="28767"/>
          <a:stretch/>
        </p:blipFill>
        <p:spPr>
          <a:xfrm>
            <a:off x="457200" y="1818967"/>
            <a:ext cx="4577028" cy="2465357"/>
          </a:xfrm>
        </p:spPr>
      </p:pic>
      <p:sp>
        <p:nvSpPr>
          <p:cNvPr id="9" name="TextBox 8">
            <a:extLst>
              <a:ext uri="{FF2B5EF4-FFF2-40B4-BE49-F238E27FC236}">
                <a16:creationId xmlns:a16="http://schemas.microsoft.com/office/drawing/2014/main" id="{A1D5A7F1-9DF1-514F-1412-283569B62A0B}"/>
              </a:ext>
            </a:extLst>
          </p:cNvPr>
          <p:cNvSpPr txBox="1"/>
          <p:nvPr/>
        </p:nvSpPr>
        <p:spPr>
          <a:xfrm>
            <a:off x="5142271" y="1797784"/>
            <a:ext cx="1907458" cy="400110"/>
          </a:xfrm>
          <a:prstGeom prst="rect">
            <a:avLst/>
          </a:prstGeom>
          <a:noFill/>
        </p:spPr>
        <p:txBody>
          <a:bodyPr wrap="square" rtlCol="0">
            <a:spAutoFit/>
          </a:bodyPr>
          <a:lstStyle/>
          <a:p>
            <a:r>
              <a:rPr lang="en-US" dirty="0"/>
              <a:t>Drawing line</a:t>
            </a:r>
          </a:p>
        </p:txBody>
      </p:sp>
      <p:sp>
        <p:nvSpPr>
          <p:cNvPr id="10" name="TextBox 9">
            <a:extLst>
              <a:ext uri="{FF2B5EF4-FFF2-40B4-BE49-F238E27FC236}">
                <a16:creationId xmlns:a16="http://schemas.microsoft.com/office/drawing/2014/main" id="{B18240CB-A574-DCBF-DF4B-001833E4464D}"/>
              </a:ext>
            </a:extLst>
          </p:cNvPr>
          <p:cNvSpPr txBox="1"/>
          <p:nvPr/>
        </p:nvSpPr>
        <p:spPr>
          <a:xfrm>
            <a:off x="5142271" y="2281084"/>
            <a:ext cx="1907458" cy="400110"/>
          </a:xfrm>
          <a:prstGeom prst="rect">
            <a:avLst/>
          </a:prstGeom>
          <a:noFill/>
        </p:spPr>
        <p:txBody>
          <a:bodyPr wrap="square" rtlCol="0">
            <a:spAutoFit/>
          </a:bodyPr>
          <a:lstStyle/>
          <a:p>
            <a:r>
              <a:rPr lang="en-GB" dirty="0"/>
              <a:t>Hidden line</a:t>
            </a:r>
          </a:p>
        </p:txBody>
      </p:sp>
      <p:sp>
        <p:nvSpPr>
          <p:cNvPr id="12" name="TextBox 11">
            <a:extLst>
              <a:ext uri="{FF2B5EF4-FFF2-40B4-BE49-F238E27FC236}">
                <a16:creationId xmlns:a16="http://schemas.microsoft.com/office/drawing/2014/main" id="{5F5617DD-6508-6434-2C15-4345DF2D203C}"/>
              </a:ext>
            </a:extLst>
          </p:cNvPr>
          <p:cNvSpPr txBox="1"/>
          <p:nvPr/>
        </p:nvSpPr>
        <p:spPr>
          <a:xfrm>
            <a:off x="5142271" y="2764384"/>
            <a:ext cx="3628103" cy="400110"/>
          </a:xfrm>
          <a:prstGeom prst="rect">
            <a:avLst/>
          </a:prstGeom>
          <a:noFill/>
        </p:spPr>
        <p:txBody>
          <a:bodyPr wrap="square">
            <a:spAutoFit/>
          </a:bodyPr>
          <a:lstStyle/>
          <a:p>
            <a:r>
              <a:rPr lang="en-GB" dirty="0"/>
              <a:t>Centre line and centre mark</a:t>
            </a:r>
          </a:p>
        </p:txBody>
      </p:sp>
      <p:sp>
        <p:nvSpPr>
          <p:cNvPr id="14" name="TextBox 13">
            <a:extLst>
              <a:ext uri="{FF2B5EF4-FFF2-40B4-BE49-F238E27FC236}">
                <a16:creationId xmlns:a16="http://schemas.microsoft.com/office/drawing/2014/main" id="{ADD6F1EB-3825-FEA6-80A1-349288E6D3CB}"/>
              </a:ext>
            </a:extLst>
          </p:cNvPr>
          <p:cNvSpPr txBox="1"/>
          <p:nvPr/>
        </p:nvSpPr>
        <p:spPr>
          <a:xfrm>
            <a:off x="5142271" y="3299884"/>
            <a:ext cx="2595716" cy="400110"/>
          </a:xfrm>
          <a:prstGeom prst="rect">
            <a:avLst/>
          </a:prstGeom>
          <a:noFill/>
        </p:spPr>
        <p:txBody>
          <a:bodyPr wrap="square">
            <a:spAutoFit/>
          </a:bodyPr>
          <a:lstStyle/>
          <a:p>
            <a:r>
              <a:rPr lang="en-GB" dirty="0"/>
              <a:t>Phantom line</a:t>
            </a:r>
          </a:p>
        </p:txBody>
      </p:sp>
      <p:sp>
        <p:nvSpPr>
          <p:cNvPr id="16" name="TextBox 15">
            <a:extLst>
              <a:ext uri="{FF2B5EF4-FFF2-40B4-BE49-F238E27FC236}">
                <a16:creationId xmlns:a16="http://schemas.microsoft.com/office/drawing/2014/main" id="{442AD336-B03B-6D9E-12A3-A1D61CB0E4AA}"/>
              </a:ext>
            </a:extLst>
          </p:cNvPr>
          <p:cNvSpPr txBox="1"/>
          <p:nvPr/>
        </p:nvSpPr>
        <p:spPr>
          <a:xfrm>
            <a:off x="5142271" y="3794562"/>
            <a:ext cx="2772697" cy="400110"/>
          </a:xfrm>
          <a:prstGeom prst="rect">
            <a:avLst/>
          </a:prstGeom>
          <a:noFill/>
        </p:spPr>
        <p:txBody>
          <a:bodyPr wrap="square">
            <a:spAutoFit/>
          </a:bodyPr>
          <a:lstStyle/>
          <a:p>
            <a:r>
              <a:rPr lang="en-GB" dirty="0"/>
              <a:t>Break line</a:t>
            </a:r>
          </a:p>
        </p:txBody>
      </p:sp>
      <p:sp>
        <p:nvSpPr>
          <p:cNvPr id="19" name="TextBox 18">
            <a:extLst>
              <a:ext uri="{FF2B5EF4-FFF2-40B4-BE49-F238E27FC236}">
                <a16:creationId xmlns:a16="http://schemas.microsoft.com/office/drawing/2014/main" id="{CD5363ED-B29D-E6D6-AA66-1D5491765021}"/>
              </a:ext>
            </a:extLst>
          </p:cNvPr>
          <p:cNvSpPr txBox="1"/>
          <p:nvPr/>
        </p:nvSpPr>
        <p:spPr>
          <a:xfrm>
            <a:off x="5142271" y="4330062"/>
            <a:ext cx="4572000" cy="707886"/>
          </a:xfrm>
          <a:prstGeom prst="rect">
            <a:avLst/>
          </a:prstGeom>
          <a:noFill/>
        </p:spPr>
        <p:txBody>
          <a:bodyPr wrap="square">
            <a:spAutoFit/>
          </a:bodyPr>
          <a:lstStyle/>
          <a:p>
            <a:r>
              <a:rPr lang="en-GB" dirty="0"/>
              <a:t>Dimension line and leader </a:t>
            </a:r>
          </a:p>
          <a:p>
            <a:r>
              <a:rPr lang="en-GB" dirty="0"/>
              <a:t>line</a:t>
            </a:r>
          </a:p>
        </p:txBody>
      </p:sp>
      <p:pic>
        <p:nvPicPr>
          <p:cNvPr id="4" name="Content Placeholder 6">
            <a:extLst>
              <a:ext uri="{FF2B5EF4-FFF2-40B4-BE49-F238E27FC236}">
                <a16:creationId xmlns:a16="http://schemas.microsoft.com/office/drawing/2014/main" id="{7637C99A-87D5-48F3-2742-FD61804448BC}"/>
              </a:ext>
            </a:extLst>
          </p:cNvPr>
          <p:cNvPicPr>
            <a:picLocks noChangeAspect="1"/>
          </p:cNvPicPr>
          <p:nvPr/>
        </p:nvPicPr>
        <p:blipFill rotWithShape="1">
          <a:blip r:embed="rId2"/>
          <a:srcRect t="88946"/>
          <a:stretch/>
        </p:blipFill>
        <p:spPr bwMode="auto">
          <a:xfrm>
            <a:off x="457200" y="4445278"/>
            <a:ext cx="4577028" cy="382588"/>
          </a:xfrm>
          <a:prstGeom prst="rect">
            <a:avLst/>
          </a:prstGeom>
          <a:noFill/>
          <a:ln w="9525">
            <a:noFill/>
            <a:miter lim="800000"/>
            <a:headEnd/>
            <a:tailEnd/>
          </a:ln>
        </p:spPr>
      </p:pic>
    </p:spTree>
    <p:extLst>
      <p:ext uri="{BB962C8B-B14F-4D97-AF65-F5344CB8AC3E}">
        <p14:creationId xmlns:p14="http://schemas.microsoft.com/office/powerpoint/2010/main" val="1755952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6613A5-8499-5FC5-6FEA-FFC3F9345B58}"/>
              </a:ext>
            </a:extLst>
          </p:cNvPr>
          <p:cNvSpPr>
            <a:spLocks noGrp="1"/>
          </p:cNvSpPr>
          <p:nvPr>
            <p:ph type="title"/>
          </p:nvPr>
        </p:nvSpPr>
        <p:spPr/>
        <p:txBody>
          <a:bodyPr/>
          <a:lstStyle/>
          <a:p>
            <a:r>
              <a:rPr lang="en-US" dirty="0"/>
              <a:t>Drawing lines: purposes and conventions</a:t>
            </a:r>
            <a:endParaRPr lang="en-GB" dirty="0"/>
          </a:p>
        </p:txBody>
      </p:sp>
      <p:sp>
        <p:nvSpPr>
          <p:cNvPr id="3" name="Content Placeholder 2">
            <a:extLst>
              <a:ext uri="{FF2B5EF4-FFF2-40B4-BE49-F238E27FC236}">
                <a16:creationId xmlns:a16="http://schemas.microsoft.com/office/drawing/2014/main" id="{BA9945F9-5B86-034A-1447-6F26F6A5A69A}"/>
              </a:ext>
            </a:extLst>
          </p:cNvPr>
          <p:cNvSpPr>
            <a:spLocks noGrp="1"/>
          </p:cNvSpPr>
          <p:nvPr>
            <p:ph sz="quarter" idx="10"/>
          </p:nvPr>
        </p:nvSpPr>
        <p:spPr/>
        <p:txBody>
          <a:bodyPr/>
          <a:lstStyle/>
          <a:p>
            <a:pPr marL="342900" indent="-342900" eaLnBrk="1" hangingPunct="1">
              <a:buClr>
                <a:srgbClr val="0077E3"/>
              </a:buClr>
              <a:buFont typeface="Arial" panose="020B0604020202020204" pitchFamily="34" charset="0"/>
              <a:buChar char="•"/>
            </a:pPr>
            <a:r>
              <a:rPr lang="en-US" dirty="0"/>
              <a:t>It is important that </a:t>
            </a:r>
            <a:r>
              <a:rPr lang="en-US" b="1" dirty="0"/>
              <a:t>hidden features</a:t>
            </a:r>
            <a:r>
              <a:rPr lang="en-US" dirty="0"/>
              <a:t> are represented, so that the reader of the drawing can clearly understand the object.</a:t>
            </a:r>
          </a:p>
          <a:p>
            <a:pPr marL="342900" indent="-342900" eaLnBrk="1" hangingPunct="1">
              <a:buClr>
                <a:srgbClr val="0077E3"/>
              </a:buClr>
              <a:buFont typeface="Arial" panose="020B0604020202020204" pitchFamily="34" charset="0"/>
              <a:buChar char="•"/>
            </a:pPr>
            <a:r>
              <a:rPr lang="en-US" b="1" dirty="0"/>
              <a:t>Centre lines</a:t>
            </a:r>
            <a:r>
              <a:rPr lang="en-US" dirty="0"/>
              <a:t> are required to understand how the features defined in the 2D views translate into 3D.</a:t>
            </a:r>
          </a:p>
          <a:p>
            <a:pPr marL="342900" indent="-342900" eaLnBrk="1" hangingPunct="1">
              <a:buClr>
                <a:srgbClr val="0077E3"/>
              </a:buClr>
              <a:buFont typeface="Arial" panose="020B0604020202020204" pitchFamily="34" charset="0"/>
              <a:buChar char="•"/>
            </a:pPr>
            <a:r>
              <a:rPr lang="en-US" b="1" dirty="0"/>
              <a:t>Hidden lines</a:t>
            </a:r>
            <a:r>
              <a:rPr lang="en-US" dirty="0"/>
              <a:t> and centre lines are used only on </a:t>
            </a:r>
            <a:r>
              <a:rPr lang="en-US" b="1" dirty="0"/>
              <a:t>orthographic projection drawings</a:t>
            </a:r>
            <a:r>
              <a:rPr lang="en-US" dirty="0"/>
              <a:t>, never on </a:t>
            </a:r>
            <a:r>
              <a:rPr lang="en-US" b="1" dirty="0"/>
              <a:t>isometric drawings</a:t>
            </a:r>
            <a:r>
              <a:rPr lang="en-US" dirty="0"/>
              <a:t>.</a:t>
            </a:r>
          </a:p>
          <a:p>
            <a:pPr marL="342900" indent="-342900" eaLnBrk="1" hangingPunct="1">
              <a:buClr>
                <a:srgbClr val="0077E3"/>
              </a:buClr>
              <a:buFont typeface="Arial" panose="020B0604020202020204" pitchFamily="34" charset="0"/>
              <a:buChar char="•"/>
            </a:pPr>
            <a:r>
              <a:rPr lang="en-US" dirty="0"/>
              <a:t>If two lines fall on top of each other, there are conventions for which lines to show. Otherwise, more important features (eg visible lines) would be overridden by less important features (eg hidden lines) and the resulting drawing would be interpreted inaccurately. </a:t>
            </a:r>
          </a:p>
          <a:p>
            <a:endParaRPr lang="en-GB" dirty="0"/>
          </a:p>
        </p:txBody>
      </p:sp>
    </p:spTree>
    <p:extLst>
      <p:ext uri="{BB962C8B-B14F-4D97-AF65-F5344CB8AC3E}">
        <p14:creationId xmlns:p14="http://schemas.microsoft.com/office/powerpoint/2010/main" val="2831356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597920"/>
            <a:ext cx="4608786" cy="3385542"/>
          </a:xfrm>
          <a:prstGeom prst="rect">
            <a:avLst/>
          </a:prstGeom>
        </p:spPr>
        <p:txBody>
          <a:bodyPr wrap="square">
            <a:spAutoFit/>
          </a:bodyPr>
          <a:lstStyle/>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r>
              <a:rPr kumimoji="0" lang="en-GB" sz="2000" b="1" u="none" strike="noStrike" kern="1200" cap="none" spc="0" normalizeH="0" baseline="0" noProof="0" dirty="0">
                <a:ln>
                  <a:noFill/>
                </a:ln>
                <a:solidFill>
                  <a:srgbClr val="000000"/>
                </a:solidFill>
                <a:effectLst/>
                <a:uLnTx/>
                <a:uFillTx/>
                <a:latin typeface="Arial" pitchFamily="-105" charset="0"/>
                <a:ea typeface="ＭＳ Ｐゴシック" pitchFamily="-105" charset="-128"/>
              </a:rPr>
              <a:t>Slope</a:t>
            </a:r>
            <a:r>
              <a:rPr kumimoji="0" lang="en-GB" sz="200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a:t>
            </a:r>
            <a:r>
              <a:rPr kumimoji="0" lang="en-GB" sz="2000" b="0" i="1" u="none" strike="noStrike" kern="1200" cap="none" spc="0" normalizeH="0" baseline="0" noProof="0" dirty="0">
                <a:ln>
                  <a:noFill/>
                </a:ln>
                <a:solidFill>
                  <a:srgbClr val="000000"/>
                </a:solidFill>
                <a:effectLst/>
                <a:uLnTx/>
                <a:uFillTx/>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t</a:t>
            </a:r>
            <a:r>
              <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he slope symbol is placed at the left end of the slope specification.</a:t>
            </a:r>
          </a:p>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Straightness</a:t>
            </a:r>
            <a:r>
              <a:rPr lang="en-GB" kern="1200" dirty="0">
                <a:solidFill>
                  <a:srgbClr val="000000"/>
                </a:solidFill>
                <a:latin typeface="Arial" pitchFamily="-105" charset="0"/>
                <a:ea typeface="ＭＳ Ｐゴシック" pitchFamily="-105" charset="-128"/>
              </a:rPr>
              <a:t>:</a:t>
            </a:r>
            <a:r>
              <a:rPr lang="en-GB" i="1" kern="1200" dirty="0">
                <a:solidFill>
                  <a:srgbClr val="000000"/>
                </a:solidFill>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a straight line is used to indicate a straightness requirement.</a:t>
            </a:r>
          </a:p>
          <a:p>
            <a:pPr marL="28575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Flatness</a:t>
            </a:r>
            <a:r>
              <a:rPr lang="en-GB" kern="1200" dirty="0">
                <a:solidFill>
                  <a:srgbClr val="000000"/>
                </a:solidFill>
                <a:latin typeface="Arial" pitchFamily="-105" charset="0"/>
                <a:ea typeface="ＭＳ Ｐゴシック" pitchFamily="-105" charset="-128"/>
              </a:rPr>
              <a:t>:</a:t>
            </a:r>
            <a:r>
              <a:rPr lang="en-GB" i="1" kern="1200" dirty="0">
                <a:solidFill>
                  <a:srgbClr val="000000"/>
                </a:solidFill>
                <a:latin typeface="Arial" pitchFamily="-105" charset="0"/>
                <a:ea typeface="ＭＳ Ｐゴシック" pitchFamily="-105" charset="-128"/>
              </a:rPr>
              <a:t> </a:t>
            </a:r>
            <a:r>
              <a:rPr lang="en-GB" kern="1200" dirty="0">
                <a:solidFill>
                  <a:srgbClr val="000000"/>
                </a:solidFill>
                <a:latin typeface="Arial" pitchFamily="-105" charset="0"/>
                <a:ea typeface="ＭＳ Ｐゴシック" pitchFamily="-105" charset="-128"/>
              </a:rPr>
              <a:t>the flatness symbol appears as an oblique view of a square surface.</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6" name="Picture 5">
            <a:extLst>
              <a:ext uri="{FF2B5EF4-FFF2-40B4-BE49-F238E27FC236}">
                <a16:creationId xmlns:a16="http://schemas.microsoft.com/office/drawing/2014/main" id="{5B7D39B3-36C4-95D7-525D-537F265CCE08}"/>
              </a:ext>
            </a:extLst>
          </p:cNvPr>
          <p:cNvPicPr>
            <a:picLocks noChangeAspect="1"/>
          </p:cNvPicPr>
          <p:nvPr/>
        </p:nvPicPr>
        <p:blipFill>
          <a:blip r:embed="rId2"/>
          <a:stretch>
            <a:fillRect/>
          </a:stretch>
        </p:blipFill>
        <p:spPr>
          <a:xfrm>
            <a:off x="5611521" y="1390588"/>
            <a:ext cx="2885314" cy="1077309"/>
          </a:xfrm>
          <a:prstGeom prst="rect">
            <a:avLst/>
          </a:prstGeom>
        </p:spPr>
      </p:pic>
      <p:pic>
        <p:nvPicPr>
          <p:cNvPr id="8" name="Picture 7">
            <a:extLst>
              <a:ext uri="{FF2B5EF4-FFF2-40B4-BE49-F238E27FC236}">
                <a16:creationId xmlns:a16="http://schemas.microsoft.com/office/drawing/2014/main" id="{B2A98730-EAAD-0FC2-8BE8-C438FD242EB9}"/>
              </a:ext>
            </a:extLst>
          </p:cNvPr>
          <p:cNvPicPr>
            <a:picLocks noChangeAspect="1"/>
          </p:cNvPicPr>
          <p:nvPr/>
        </p:nvPicPr>
        <p:blipFill>
          <a:blip r:embed="rId3"/>
          <a:stretch>
            <a:fillRect/>
          </a:stretch>
        </p:blipFill>
        <p:spPr>
          <a:xfrm>
            <a:off x="5733065" y="2521159"/>
            <a:ext cx="2270634" cy="1077308"/>
          </a:xfrm>
          <a:prstGeom prst="rect">
            <a:avLst/>
          </a:prstGeom>
        </p:spPr>
      </p:pic>
      <p:pic>
        <p:nvPicPr>
          <p:cNvPr id="10" name="Picture 9">
            <a:extLst>
              <a:ext uri="{FF2B5EF4-FFF2-40B4-BE49-F238E27FC236}">
                <a16:creationId xmlns:a16="http://schemas.microsoft.com/office/drawing/2014/main" id="{31D07D48-EE7E-EB44-CA46-447D48F84819}"/>
              </a:ext>
            </a:extLst>
          </p:cNvPr>
          <p:cNvPicPr>
            <a:picLocks noChangeAspect="1"/>
          </p:cNvPicPr>
          <p:nvPr/>
        </p:nvPicPr>
        <p:blipFill>
          <a:blip r:embed="rId4"/>
          <a:stretch>
            <a:fillRect/>
          </a:stretch>
        </p:blipFill>
        <p:spPr>
          <a:xfrm>
            <a:off x="5611521" y="3851449"/>
            <a:ext cx="2513721" cy="1077309"/>
          </a:xfrm>
          <a:prstGeom prst="rect">
            <a:avLst/>
          </a:prstGeom>
        </p:spPr>
      </p:pic>
    </p:spTree>
    <p:extLst>
      <p:ext uri="{BB962C8B-B14F-4D97-AF65-F5344CB8AC3E}">
        <p14:creationId xmlns:p14="http://schemas.microsoft.com/office/powerpoint/2010/main" val="3915121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4D284-F559-AAD9-A2EA-4EA39C9C1177}"/>
              </a:ext>
            </a:extLst>
          </p:cNvPr>
          <p:cNvSpPr>
            <a:spLocks noGrp="1"/>
          </p:cNvSpPr>
          <p:nvPr>
            <p:ph type="title"/>
          </p:nvPr>
        </p:nvSpPr>
        <p:spPr/>
        <p:txBody>
          <a:bodyPr/>
          <a:lstStyle/>
          <a:p>
            <a:r>
              <a:rPr lang="en-US" dirty="0"/>
              <a:t>Common symbols </a:t>
            </a:r>
            <a:endParaRPr lang="en-GB" dirty="0"/>
          </a:p>
        </p:txBody>
      </p:sp>
      <p:sp>
        <p:nvSpPr>
          <p:cNvPr id="4" name="Content Placeholder 3">
            <a:extLst>
              <a:ext uri="{FF2B5EF4-FFF2-40B4-BE49-F238E27FC236}">
                <a16:creationId xmlns:a16="http://schemas.microsoft.com/office/drawing/2014/main" id="{928B2A8F-9145-1CC4-2B52-9925A22BD283}"/>
              </a:ext>
            </a:extLst>
          </p:cNvPr>
          <p:cNvSpPr>
            <a:spLocks noGrp="1"/>
          </p:cNvSpPr>
          <p:nvPr>
            <p:ph sz="quarter" idx="10"/>
          </p:nvPr>
        </p:nvSpPr>
        <p:spPr>
          <a:xfrm>
            <a:off x="457200" y="1656946"/>
            <a:ext cx="4380271" cy="3693319"/>
          </a:xfrm>
          <a:prstGeom prst="rect">
            <a:avLst/>
          </a:prstGeom>
        </p:spPr>
        <p:txBody>
          <a:bodyPr wrap="square">
            <a:spAutoFit/>
          </a:bodyPr>
          <a:lstStyle/>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Circularity</a:t>
            </a:r>
            <a:r>
              <a:rPr lang="en-GB" kern="1200" dirty="0">
                <a:solidFill>
                  <a:srgbClr val="000000"/>
                </a:solidFill>
                <a:latin typeface="Arial" pitchFamily="-105" charset="0"/>
                <a:ea typeface="ＭＳ Ｐゴシック" pitchFamily="-105" charset="-128"/>
              </a:rPr>
              <a:t>: indicated by a circle.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
                <a:srgbClr val="0077E3"/>
              </a:buClr>
              <a:buSzTx/>
              <a:buFont typeface="Arial" pitchFamily="34" charset="0"/>
              <a:buChar char="•"/>
              <a:tabLst/>
              <a:defRPr/>
            </a:pPr>
            <a:endParaRPr kumimoji="0" lang="en-GB" sz="2000" b="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Cylindricity</a:t>
            </a:r>
            <a:r>
              <a:rPr lang="en-GB" kern="1200" dirty="0">
                <a:solidFill>
                  <a:srgbClr val="000000"/>
                </a:solidFill>
                <a:latin typeface="Arial" pitchFamily="-105" charset="0"/>
                <a:ea typeface="ＭＳ Ｐゴシック" pitchFamily="-105" charset="-128"/>
              </a:rPr>
              <a:t>: a circle with two parallel lines drawn tangent to the circle.</a:t>
            </a:r>
          </a:p>
          <a:p>
            <a:pPr marL="285750" lvl="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indent="-285750">
              <a:lnSpc>
                <a:spcPct val="100000"/>
              </a:lnSpc>
              <a:spcBef>
                <a:spcPct val="0"/>
              </a:spcBef>
              <a:spcAft>
                <a:spcPct val="0"/>
              </a:spcAft>
              <a:buClr>
                <a:srgbClr val="0077E3"/>
              </a:buClr>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lvl="0" indent="-285750">
              <a:lnSpc>
                <a:spcPct val="100000"/>
              </a:lnSpc>
              <a:spcBef>
                <a:spcPct val="0"/>
              </a:spcBef>
              <a:spcAft>
                <a:spcPct val="0"/>
              </a:spcAft>
              <a:buClr>
                <a:srgbClr val="0077E3"/>
              </a:buClr>
              <a:buFont typeface="Arial" pitchFamily="34" charset="0"/>
              <a:buChar char="•"/>
              <a:defRPr/>
            </a:pPr>
            <a:r>
              <a:rPr lang="en-GB" b="1" kern="1200" dirty="0">
                <a:solidFill>
                  <a:srgbClr val="000000"/>
                </a:solidFill>
                <a:latin typeface="Arial" pitchFamily="-105" charset="0"/>
                <a:ea typeface="ＭＳ Ｐゴシック" pitchFamily="-105" charset="-128"/>
              </a:rPr>
              <a:t>Parallelism</a:t>
            </a:r>
            <a:r>
              <a:rPr lang="en-GB" kern="1200" dirty="0">
                <a:solidFill>
                  <a:srgbClr val="000000"/>
                </a:solidFill>
                <a:latin typeface="Arial" pitchFamily="-105" charset="0"/>
                <a:ea typeface="ＭＳ Ｐゴシック" pitchFamily="-105" charset="-128"/>
              </a:rPr>
              <a:t>: indicated by two parallel straight lines.</a:t>
            </a:r>
          </a:p>
          <a:p>
            <a:pPr marL="285750" indent="-285750">
              <a:lnSpc>
                <a:spcPct val="100000"/>
              </a:lnSpc>
              <a:spcBef>
                <a:spcPct val="0"/>
              </a:spcBef>
              <a:spcAft>
                <a:spcPct val="0"/>
              </a:spcAft>
              <a:buFont typeface="Arial" pitchFamily="34" charset="0"/>
              <a:buChar char="•"/>
              <a:defRPr/>
            </a:pPr>
            <a:endParaRPr lang="en-GB" kern="1200" dirty="0">
              <a:solidFill>
                <a:srgbClr val="000000"/>
              </a:solidFill>
              <a:latin typeface="Arial" pitchFamily="-105" charset="0"/>
              <a:ea typeface="ＭＳ Ｐゴシック" pitchFamily="-105" charset="-128"/>
            </a:endParaRPr>
          </a:p>
          <a:p>
            <a:pPr marL="285750" marR="0" lvl="0" indent="-285750" algn="l" defTabSz="914400" rtl="0" eaLnBrk="1" fontAlgn="base" latinLnBrk="0" hangingPunct="1">
              <a:lnSpc>
                <a:spcPct val="100000"/>
              </a:lnSpc>
              <a:spcBef>
                <a:spcPct val="0"/>
              </a:spcBef>
              <a:spcAft>
                <a:spcPct val="0"/>
              </a:spcAft>
              <a:buClrTx/>
              <a:buSzTx/>
              <a:buFont typeface="Arial" pitchFamily="34" charset="0"/>
              <a:buChar char="•"/>
              <a:tabLst/>
              <a:defRPr/>
            </a:pPr>
            <a:endParaRPr kumimoji="0" lang="en-GB" sz="20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endParaRPr>
          </a:p>
        </p:txBody>
      </p:sp>
      <p:pic>
        <p:nvPicPr>
          <p:cNvPr id="12" name="Picture 11">
            <a:extLst>
              <a:ext uri="{FF2B5EF4-FFF2-40B4-BE49-F238E27FC236}">
                <a16:creationId xmlns:a16="http://schemas.microsoft.com/office/drawing/2014/main" id="{6E7898FF-BB25-84DA-3B3B-8A480DC750A8}"/>
              </a:ext>
            </a:extLst>
          </p:cNvPr>
          <p:cNvPicPr>
            <a:picLocks noChangeAspect="1"/>
          </p:cNvPicPr>
          <p:nvPr/>
        </p:nvPicPr>
        <p:blipFill>
          <a:blip r:embed="rId2"/>
          <a:stretch>
            <a:fillRect/>
          </a:stretch>
        </p:blipFill>
        <p:spPr>
          <a:xfrm>
            <a:off x="5535563" y="1302107"/>
            <a:ext cx="2730142" cy="1302364"/>
          </a:xfrm>
          <a:prstGeom prst="rect">
            <a:avLst/>
          </a:prstGeom>
        </p:spPr>
      </p:pic>
      <p:pic>
        <p:nvPicPr>
          <p:cNvPr id="14" name="Picture 13">
            <a:extLst>
              <a:ext uri="{FF2B5EF4-FFF2-40B4-BE49-F238E27FC236}">
                <a16:creationId xmlns:a16="http://schemas.microsoft.com/office/drawing/2014/main" id="{C52A3530-519F-8B73-A468-61BD10CB6C7E}"/>
              </a:ext>
            </a:extLst>
          </p:cNvPr>
          <p:cNvPicPr>
            <a:picLocks noChangeAspect="1"/>
          </p:cNvPicPr>
          <p:nvPr/>
        </p:nvPicPr>
        <p:blipFill>
          <a:blip r:embed="rId3"/>
          <a:stretch>
            <a:fillRect/>
          </a:stretch>
        </p:blipFill>
        <p:spPr>
          <a:xfrm>
            <a:off x="5569505" y="2749726"/>
            <a:ext cx="2696200" cy="1118636"/>
          </a:xfrm>
          <a:prstGeom prst="rect">
            <a:avLst/>
          </a:prstGeom>
        </p:spPr>
      </p:pic>
      <p:pic>
        <p:nvPicPr>
          <p:cNvPr id="16" name="Picture 15">
            <a:extLst>
              <a:ext uri="{FF2B5EF4-FFF2-40B4-BE49-F238E27FC236}">
                <a16:creationId xmlns:a16="http://schemas.microsoft.com/office/drawing/2014/main" id="{CA1EBB64-8783-65BF-68ED-003E09A3878A}"/>
              </a:ext>
            </a:extLst>
          </p:cNvPr>
          <p:cNvPicPr>
            <a:picLocks noChangeAspect="1"/>
          </p:cNvPicPr>
          <p:nvPr/>
        </p:nvPicPr>
        <p:blipFill>
          <a:blip r:embed="rId4"/>
          <a:stretch>
            <a:fillRect/>
          </a:stretch>
        </p:blipFill>
        <p:spPr>
          <a:xfrm>
            <a:off x="5122944" y="4013617"/>
            <a:ext cx="3142761" cy="1206045"/>
          </a:xfrm>
          <a:prstGeom prst="rect">
            <a:avLst/>
          </a:prstGeom>
        </p:spPr>
      </p:pic>
    </p:spTree>
    <p:extLst>
      <p:ext uri="{BB962C8B-B14F-4D97-AF65-F5344CB8AC3E}">
        <p14:creationId xmlns:p14="http://schemas.microsoft.com/office/powerpoint/2010/main" val="1700682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eme1">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BB52E8E1-CD87-44EF-8582-0FD8205839B1}" vid="{3B3F5EF6-F636-4393-AB7D-E547DFECA7C8}"/>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42</TotalTime>
  <Words>1007</Words>
  <Application>Microsoft Office PowerPoint</Application>
  <PresentationFormat>On-screen Show (4:3)</PresentationFormat>
  <Paragraphs>124</Paragraphs>
  <Slides>18</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18</vt:i4>
      </vt:variant>
    </vt:vector>
  </HeadingPairs>
  <TitlesOfParts>
    <vt:vector size="26" baseType="lpstr">
      <vt:lpstr>ＭＳ Ｐゴシック</vt:lpstr>
      <vt:lpstr>Arial</vt:lpstr>
      <vt:lpstr>Calibri</vt:lpstr>
      <vt:lpstr>Lucida Grande</vt:lpstr>
      <vt:lpstr>Times New Roman</vt:lpstr>
      <vt:lpstr>Wingdings</vt:lpstr>
      <vt:lpstr>Default Design</vt:lpstr>
      <vt:lpstr>Theme1</vt:lpstr>
      <vt:lpstr>PowerPoint 4: Key drawing features</vt:lpstr>
      <vt:lpstr>PowerPoint Presentation</vt:lpstr>
      <vt:lpstr>PowerPoint Presentation</vt:lpstr>
      <vt:lpstr>Title block</vt:lpstr>
      <vt:lpstr>Title block information</vt:lpstr>
      <vt:lpstr>Line types on engineering drawings</vt:lpstr>
      <vt:lpstr>Drawing lines: purposes and conventions</vt:lpstr>
      <vt:lpstr>Common symbols </vt:lpstr>
      <vt:lpstr>Common symbols </vt:lpstr>
      <vt:lpstr>Common symbols </vt:lpstr>
      <vt:lpstr>Common symbols </vt:lpstr>
      <vt:lpstr>Datum symbols</vt:lpstr>
      <vt:lpstr>Runout symbols</vt:lpstr>
      <vt:lpstr>Letters: X and R</vt:lpstr>
      <vt:lpstr>PCD</vt:lpstr>
      <vt:lpstr>Other common abbreviations</vt:lpstr>
      <vt:lpstr>Other common abbreviations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cp:revision>
  <dcterms:created xsi:type="dcterms:W3CDTF">2013-05-28T00:38:54Z</dcterms:created>
  <dcterms:modified xsi:type="dcterms:W3CDTF">2025-11-11T19:25:13Z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