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6"/>
  </p:notesMasterIdLst>
  <p:sldIdLst>
    <p:sldId id="363" r:id="rId5"/>
    <p:sldId id="372" r:id="rId6"/>
    <p:sldId id="365" r:id="rId7"/>
    <p:sldId id="366" r:id="rId8"/>
    <p:sldId id="367" r:id="rId9"/>
    <p:sldId id="360" r:id="rId10"/>
    <p:sldId id="370" r:id="rId11"/>
    <p:sldId id="369" r:id="rId12"/>
    <p:sldId id="361" r:id="rId13"/>
    <p:sldId id="371" r:id="rId14"/>
    <p:sldId id="267"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3218" autoAdjust="0"/>
    <p:restoredTop sz="96122" autoAdjust="0"/>
  </p:normalViewPr>
  <p:slideViewPr>
    <p:cSldViewPr snapToGrid="0">
      <p:cViewPr varScale="1">
        <p:scale>
          <a:sx n="64" d="100"/>
          <a:sy n="64" d="100"/>
        </p:scale>
        <p:origin x="1432" y="3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F9B1F1C-37C1-4429-903A-14A6DF243BF6}"/>
    <pc:docChg chg="modSld">
      <pc:chgData name="Caroline Prodger" userId="e4ef2e75-b60b-401b-8ebe-291bdcf405f4" providerId="ADAL" clId="{2F9B1F1C-37C1-4429-903A-14A6DF243BF6}" dt="2022-06-13T11:02:47.862" v="12" actId="1076"/>
      <pc:docMkLst>
        <pc:docMk/>
      </pc:docMkLst>
      <pc:sldChg chg="modSp mod">
        <pc:chgData name="Caroline Prodger" userId="e4ef2e75-b60b-401b-8ebe-291bdcf405f4" providerId="ADAL" clId="{2F9B1F1C-37C1-4429-903A-14A6DF243BF6}" dt="2022-06-09T16:03:37.673" v="7" actId="1076"/>
        <pc:sldMkLst>
          <pc:docMk/>
          <pc:sldMk cId="2927190406" sldId="311"/>
        </pc:sldMkLst>
        <pc:spChg chg="mod">
          <ac:chgData name="Caroline Prodger" userId="e4ef2e75-b60b-401b-8ebe-291bdcf405f4" providerId="ADAL" clId="{2F9B1F1C-37C1-4429-903A-14A6DF243BF6}" dt="2022-06-09T16:03:28.407" v="4" actId="1076"/>
          <ac:spMkLst>
            <pc:docMk/>
            <pc:sldMk cId="2927190406" sldId="311"/>
            <ac:spMk id="5" creationId="{00000000-0000-0000-0000-000000000000}"/>
          </ac:spMkLst>
        </pc:spChg>
        <pc:spChg chg="mod">
          <ac:chgData name="Caroline Prodger" userId="e4ef2e75-b60b-401b-8ebe-291bdcf405f4" providerId="ADAL" clId="{2F9B1F1C-37C1-4429-903A-14A6DF243BF6}" dt="2022-06-09T16:03:37.673" v="7" actId="1076"/>
          <ac:spMkLst>
            <pc:docMk/>
            <pc:sldMk cId="2927190406" sldId="311"/>
            <ac:spMk id="6" creationId="{00000000-0000-0000-0000-000000000000}"/>
          </ac:spMkLst>
        </pc:spChg>
        <pc:spChg chg="mod">
          <ac:chgData name="Caroline Prodger" userId="e4ef2e75-b60b-401b-8ebe-291bdcf405f4" providerId="ADAL" clId="{2F9B1F1C-37C1-4429-903A-14A6DF243BF6}" dt="2022-06-09T16:03:24.396" v="3" actId="14100"/>
          <ac:spMkLst>
            <pc:docMk/>
            <pc:sldMk cId="2927190406" sldId="311"/>
            <ac:spMk id="7" creationId="{00000000-0000-0000-0000-000000000000}"/>
          </ac:spMkLst>
        </pc:spChg>
        <pc:spChg chg="mod">
          <ac:chgData name="Caroline Prodger" userId="e4ef2e75-b60b-401b-8ebe-291bdcf405f4" providerId="ADAL" clId="{2F9B1F1C-37C1-4429-903A-14A6DF243BF6}" dt="2022-06-09T16:03:33.246" v="6" actId="14100"/>
          <ac:spMkLst>
            <pc:docMk/>
            <pc:sldMk cId="2927190406" sldId="311"/>
            <ac:spMk id="9" creationId="{00000000-0000-0000-0000-000000000000}"/>
          </ac:spMkLst>
        </pc:spChg>
      </pc:sldChg>
      <pc:sldChg chg="modSp mod">
        <pc:chgData name="Caroline Prodger" userId="e4ef2e75-b60b-401b-8ebe-291bdcf405f4" providerId="ADAL" clId="{2F9B1F1C-37C1-4429-903A-14A6DF243BF6}" dt="2022-06-13T11:02:47.862" v="12" actId="1076"/>
        <pc:sldMkLst>
          <pc:docMk/>
          <pc:sldMk cId="1779815552" sldId="364"/>
        </pc:sldMkLst>
        <pc:picChg chg="mod">
          <ac:chgData name="Caroline Prodger" userId="e4ef2e75-b60b-401b-8ebe-291bdcf405f4" providerId="ADAL" clId="{2F9B1F1C-37C1-4429-903A-14A6DF243BF6}" dt="2022-06-13T11:02:47.862" v="12" actId="1076"/>
          <ac:picMkLst>
            <pc:docMk/>
            <pc:sldMk cId="1779815552" sldId="364"/>
            <ac:picMk id="6" creationId="{3E4DB9A1-E568-4A79-8D83-73A8D2E5D86A}"/>
          </ac:picMkLst>
        </pc:picChg>
      </pc:sldChg>
    </pc:docChg>
  </pc:docChgLst>
  <pc:docChgLst>
    <pc:chgData name="Caroline Prodger" userId="e4ef2e75-b60b-401b-8ebe-291bdcf405f4" providerId="ADAL" clId="{56A6DDFF-0B16-4243-8965-6AFCDEB9AE12}"/>
    <pc:docChg chg="custSel addSld delSld modSld sldOrd">
      <pc:chgData name="Caroline Prodger" userId="e4ef2e75-b60b-401b-8ebe-291bdcf405f4" providerId="ADAL" clId="{56A6DDFF-0B16-4243-8965-6AFCDEB9AE12}" dt="2022-08-03T13:02:56.698" v="381"/>
      <pc:docMkLst>
        <pc:docMk/>
      </pc:docMkLst>
      <pc:sldChg chg="del">
        <pc:chgData name="Caroline Prodger" userId="e4ef2e75-b60b-401b-8ebe-291bdcf405f4" providerId="ADAL" clId="{56A6DDFF-0B16-4243-8965-6AFCDEB9AE12}" dt="2022-08-03T12:39:02.548" v="17" actId="2696"/>
        <pc:sldMkLst>
          <pc:docMk/>
          <pc:sldMk cId="3505392312" sldId="308"/>
        </pc:sldMkLst>
      </pc:sldChg>
      <pc:sldChg chg="modSp del mod">
        <pc:chgData name="Caroline Prodger" userId="e4ef2e75-b60b-401b-8ebe-291bdcf405f4" providerId="ADAL" clId="{56A6DDFF-0B16-4243-8965-6AFCDEB9AE12}" dt="2022-08-03T12:40:08.431" v="35" actId="2696"/>
        <pc:sldMkLst>
          <pc:docMk/>
          <pc:sldMk cId="2927190406" sldId="311"/>
        </pc:sldMkLst>
        <pc:spChg chg="mod">
          <ac:chgData name="Caroline Prodger" userId="e4ef2e75-b60b-401b-8ebe-291bdcf405f4" providerId="ADAL" clId="{56A6DDFF-0B16-4243-8965-6AFCDEB9AE12}" dt="2022-08-03T12:39:39.520" v="28" actId="20577"/>
          <ac:spMkLst>
            <pc:docMk/>
            <pc:sldMk cId="2927190406" sldId="311"/>
            <ac:spMk id="5" creationId="{00000000-0000-0000-0000-000000000000}"/>
          </ac:spMkLst>
        </pc:spChg>
        <pc:spChg chg="mod">
          <ac:chgData name="Caroline Prodger" userId="e4ef2e75-b60b-401b-8ebe-291bdcf405f4" providerId="ADAL" clId="{56A6DDFF-0B16-4243-8965-6AFCDEB9AE12}" dt="2022-08-03T12:39:42.505" v="30" actId="20577"/>
          <ac:spMkLst>
            <pc:docMk/>
            <pc:sldMk cId="2927190406" sldId="311"/>
            <ac:spMk id="6" creationId="{00000000-0000-0000-0000-000000000000}"/>
          </ac:spMkLst>
        </pc:spChg>
        <pc:picChg chg="mod">
          <ac:chgData name="Caroline Prodger" userId="e4ef2e75-b60b-401b-8ebe-291bdcf405f4" providerId="ADAL" clId="{56A6DDFF-0B16-4243-8965-6AFCDEB9AE12}" dt="2022-08-03T12:39:27.159" v="26" actId="1076"/>
          <ac:picMkLst>
            <pc:docMk/>
            <pc:sldMk cId="2927190406" sldId="311"/>
            <ac:picMk id="3074" creationId="{00000000-0000-0000-0000-000000000000}"/>
          </ac:picMkLst>
        </pc:picChg>
      </pc:sldChg>
      <pc:sldChg chg="del delCm modCm">
        <pc:chgData name="Caroline Prodger" userId="e4ef2e75-b60b-401b-8ebe-291bdcf405f4" providerId="ADAL" clId="{56A6DDFF-0B16-4243-8965-6AFCDEB9AE12}" dt="2022-08-03T12:43:37.348" v="93" actId="2696"/>
        <pc:sldMkLst>
          <pc:docMk/>
          <pc:sldMk cId="760787227" sldId="312"/>
        </pc:sldMkLst>
      </pc:sldChg>
      <pc:sldChg chg="del">
        <pc:chgData name="Caroline Prodger" userId="e4ef2e75-b60b-401b-8ebe-291bdcf405f4" providerId="ADAL" clId="{56A6DDFF-0B16-4243-8965-6AFCDEB9AE12}" dt="2022-08-03T12:42:01.525" v="68" actId="2696"/>
        <pc:sldMkLst>
          <pc:docMk/>
          <pc:sldMk cId="3868523583" sldId="313"/>
        </pc:sldMkLst>
      </pc:sldChg>
      <pc:sldChg chg="del">
        <pc:chgData name="Caroline Prodger" userId="e4ef2e75-b60b-401b-8ebe-291bdcf405f4" providerId="ADAL" clId="{56A6DDFF-0B16-4243-8965-6AFCDEB9AE12}" dt="2022-08-03T12:45:29.702" v="120" actId="2696"/>
        <pc:sldMkLst>
          <pc:docMk/>
          <pc:sldMk cId="3120834465" sldId="315"/>
        </pc:sldMkLst>
      </pc:sldChg>
      <pc:sldChg chg="addSp delSp modSp mod addCm">
        <pc:chgData name="Caroline Prodger" userId="e4ef2e75-b60b-401b-8ebe-291bdcf405f4" providerId="ADAL" clId="{56A6DDFF-0B16-4243-8965-6AFCDEB9AE12}" dt="2022-08-03T13:02:56.698" v="381"/>
        <pc:sldMkLst>
          <pc:docMk/>
          <pc:sldMk cId="3977816738" sldId="359"/>
        </pc:sldMkLst>
        <pc:spChg chg="add mod">
          <ac:chgData name="Caroline Prodger" userId="e4ef2e75-b60b-401b-8ebe-291bdcf405f4" providerId="ADAL" clId="{56A6DDFF-0B16-4243-8965-6AFCDEB9AE12}" dt="2022-08-03T13:02:25.566" v="380" actId="20577"/>
          <ac:spMkLst>
            <pc:docMk/>
            <pc:sldMk cId="3977816738" sldId="359"/>
            <ac:spMk id="5" creationId="{0FFA3888-70B8-490F-C987-E70026903500}"/>
          </ac:spMkLst>
        </pc:spChg>
        <pc:spChg chg="mod">
          <ac:chgData name="Caroline Prodger" userId="e4ef2e75-b60b-401b-8ebe-291bdcf405f4" providerId="ADAL" clId="{56A6DDFF-0B16-4243-8965-6AFCDEB9AE12}" dt="2022-08-03T13:02:13.331" v="370" actId="20577"/>
          <ac:spMkLst>
            <pc:docMk/>
            <pc:sldMk cId="3977816738" sldId="359"/>
            <ac:spMk id="5122" creationId="{00000000-0000-0000-0000-000000000000}"/>
          </ac:spMkLst>
        </pc:spChg>
        <pc:spChg chg="del mod">
          <ac:chgData name="Caroline Prodger" userId="e4ef2e75-b60b-401b-8ebe-291bdcf405f4" providerId="ADAL" clId="{56A6DDFF-0B16-4243-8965-6AFCDEB9AE12}" dt="2022-08-03T12:57:00.379" v="147" actId="478"/>
          <ac:spMkLst>
            <pc:docMk/>
            <pc:sldMk cId="3977816738" sldId="359"/>
            <ac:spMk id="89091" creationId="{00000000-0000-0000-0000-000000000000}"/>
          </ac:spMkLst>
        </pc:spChg>
        <pc:picChg chg="add mod">
          <ac:chgData name="Caroline Prodger" userId="e4ef2e75-b60b-401b-8ebe-291bdcf405f4" providerId="ADAL" clId="{56A6DDFF-0B16-4243-8965-6AFCDEB9AE12}" dt="2022-08-03T12:59:58.746" v="191" actId="1076"/>
          <ac:picMkLst>
            <pc:docMk/>
            <pc:sldMk cId="3977816738" sldId="359"/>
            <ac:picMk id="3" creationId="{52011600-E437-A964-2222-5C1756B236FB}"/>
          </ac:picMkLst>
        </pc:picChg>
        <pc:picChg chg="del">
          <ac:chgData name="Caroline Prodger" userId="e4ef2e75-b60b-401b-8ebe-291bdcf405f4" providerId="ADAL" clId="{56A6DDFF-0B16-4243-8965-6AFCDEB9AE12}" dt="2022-08-03T12:53:48.749" v="145" actId="478"/>
          <ac:picMkLst>
            <pc:docMk/>
            <pc:sldMk cId="3977816738" sldId="359"/>
            <ac:picMk id="4" creationId="{A5F59FFB-DDF6-497E-B0D4-D8F489133F95}"/>
          </ac:picMkLst>
        </pc:picChg>
      </pc:sldChg>
      <pc:sldChg chg="addSp delSp modSp mod">
        <pc:chgData name="Caroline Prodger" userId="e4ef2e75-b60b-401b-8ebe-291bdcf405f4" providerId="ADAL" clId="{56A6DDFF-0B16-4243-8965-6AFCDEB9AE12}" dt="2022-08-03T12:46:26.788" v="126" actId="1076"/>
        <pc:sldMkLst>
          <pc:docMk/>
          <pc:sldMk cId="3238185021" sldId="360"/>
        </pc:sldMkLst>
        <pc:spChg chg="mod">
          <ac:chgData name="Caroline Prodger" userId="e4ef2e75-b60b-401b-8ebe-291bdcf405f4" providerId="ADAL" clId="{56A6DDFF-0B16-4243-8965-6AFCDEB9AE12}" dt="2022-08-03T12:46:14.511" v="125" actId="14100"/>
          <ac:spMkLst>
            <pc:docMk/>
            <pc:sldMk cId="3238185021" sldId="360"/>
            <ac:spMk id="3" creationId="{E33515AD-43D9-465E-BC5C-6B4803E1CA86}"/>
          </ac:spMkLst>
        </pc:spChg>
        <pc:spChg chg="add del mod">
          <ac:chgData name="Caroline Prodger" userId="e4ef2e75-b60b-401b-8ebe-291bdcf405f4" providerId="ADAL" clId="{56A6DDFF-0B16-4243-8965-6AFCDEB9AE12}" dt="2022-08-03T12:45:57.513" v="122" actId="22"/>
          <ac:spMkLst>
            <pc:docMk/>
            <pc:sldMk cId="3238185021" sldId="360"/>
            <ac:spMk id="6" creationId="{5F8340A0-1C20-CA26-D907-68A6E32A2F87}"/>
          </ac:spMkLst>
        </pc:spChg>
        <pc:picChg chg="del">
          <ac:chgData name="Caroline Prodger" userId="e4ef2e75-b60b-401b-8ebe-291bdcf405f4" providerId="ADAL" clId="{56A6DDFF-0B16-4243-8965-6AFCDEB9AE12}" dt="2022-08-03T12:45:36.137" v="121" actId="478"/>
          <ac:picMkLst>
            <pc:docMk/>
            <pc:sldMk cId="3238185021" sldId="360"/>
            <ac:picMk id="5" creationId="{EA3ED406-17BA-441C-9AE1-267A1060A21C}"/>
          </ac:picMkLst>
        </pc:picChg>
        <pc:picChg chg="add mod ord">
          <ac:chgData name="Caroline Prodger" userId="e4ef2e75-b60b-401b-8ebe-291bdcf405f4" providerId="ADAL" clId="{56A6DDFF-0B16-4243-8965-6AFCDEB9AE12}" dt="2022-08-03T12:46:26.788" v="126" actId="1076"/>
          <ac:picMkLst>
            <pc:docMk/>
            <pc:sldMk cId="3238185021" sldId="360"/>
            <ac:picMk id="8" creationId="{84369EBB-2526-83E2-FE07-481859FEBEB0}"/>
          </ac:picMkLst>
        </pc:picChg>
      </pc:sldChg>
      <pc:sldChg chg="modSp mod addCm modNotesTx">
        <pc:chgData name="Caroline Prodger" userId="e4ef2e75-b60b-401b-8ebe-291bdcf405f4" providerId="ADAL" clId="{56A6DDFF-0B16-4243-8965-6AFCDEB9AE12}" dt="2022-08-03T12:58:15.818" v="184" actId="20577"/>
        <pc:sldMkLst>
          <pc:docMk/>
          <pc:sldMk cId="3720747327" sldId="361"/>
        </pc:sldMkLst>
        <pc:spChg chg="mod">
          <ac:chgData name="Caroline Prodger" userId="e4ef2e75-b60b-401b-8ebe-291bdcf405f4" providerId="ADAL" clId="{56A6DDFF-0B16-4243-8965-6AFCDEB9AE12}" dt="2022-08-03T12:58:15.818" v="184" actId="20577"/>
          <ac:spMkLst>
            <pc:docMk/>
            <pc:sldMk cId="3720747327" sldId="361"/>
            <ac:spMk id="2" creationId="{1E73DFCF-D6E7-4961-8FBD-665BD8A1800C}"/>
          </ac:spMkLst>
        </pc:spChg>
      </pc:sldChg>
      <pc:sldChg chg="del">
        <pc:chgData name="Caroline Prodger" userId="e4ef2e75-b60b-401b-8ebe-291bdcf405f4" providerId="ADAL" clId="{56A6DDFF-0B16-4243-8965-6AFCDEB9AE12}" dt="2022-08-03T12:50:01.879" v="133" actId="2696"/>
        <pc:sldMkLst>
          <pc:docMk/>
          <pc:sldMk cId="1107245387" sldId="362"/>
        </pc:sldMkLst>
      </pc:sldChg>
      <pc:sldChg chg="del">
        <pc:chgData name="Caroline Prodger" userId="e4ef2e75-b60b-401b-8ebe-291bdcf405f4" providerId="ADAL" clId="{56A6DDFF-0B16-4243-8965-6AFCDEB9AE12}" dt="2022-08-03T12:53:39.397" v="144" actId="2696"/>
        <pc:sldMkLst>
          <pc:docMk/>
          <pc:sldMk cId="1779815552" sldId="364"/>
        </pc:sldMkLst>
      </pc:sldChg>
      <pc:sldChg chg="addSp modSp new mod">
        <pc:chgData name="Caroline Prodger" userId="e4ef2e75-b60b-401b-8ebe-291bdcf405f4" providerId="ADAL" clId="{56A6DDFF-0B16-4243-8965-6AFCDEB9AE12}" dt="2022-08-03T12:38:55.586" v="16" actId="1076"/>
        <pc:sldMkLst>
          <pc:docMk/>
          <pc:sldMk cId="3367055029" sldId="365"/>
        </pc:sldMkLst>
        <pc:spChg chg="mod">
          <ac:chgData name="Caroline Prodger" userId="e4ef2e75-b60b-401b-8ebe-291bdcf405f4" providerId="ADAL" clId="{56A6DDFF-0B16-4243-8965-6AFCDEB9AE12}" dt="2022-08-03T12:38:14.134" v="13" actId="20577"/>
          <ac:spMkLst>
            <pc:docMk/>
            <pc:sldMk cId="3367055029" sldId="365"/>
            <ac:spMk id="2" creationId="{2253223F-5445-5463-414B-B88537590762}"/>
          </ac:spMkLst>
        </pc:spChg>
        <pc:spChg chg="mod">
          <ac:chgData name="Caroline Prodger" userId="e4ef2e75-b60b-401b-8ebe-291bdcf405f4" providerId="ADAL" clId="{56A6DDFF-0B16-4243-8965-6AFCDEB9AE12}" dt="2022-08-03T12:38:22.736" v="14"/>
          <ac:spMkLst>
            <pc:docMk/>
            <pc:sldMk cId="3367055029" sldId="365"/>
            <ac:spMk id="3" creationId="{52764BAB-98A7-87F1-1FFF-6F2F7B06478F}"/>
          </ac:spMkLst>
        </pc:spChg>
        <pc:picChg chg="add mod">
          <ac:chgData name="Caroline Prodger" userId="e4ef2e75-b60b-401b-8ebe-291bdcf405f4" providerId="ADAL" clId="{56A6DDFF-0B16-4243-8965-6AFCDEB9AE12}" dt="2022-08-03T12:38:55.586" v="16" actId="1076"/>
          <ac:picMkLst>
            <pc:docMk/>
            <pc:sldMk cId="3367055029" sldId="365"/>
            <ac:picMk id="5" creationId="{199829AE-38A9-1F7D-E185-234B49DCFB21}"/>
          </ac:picMkLst>
        </pc:picChg>
      </pc:sldChg>
      <pc:sldChg chg="addSp modSp new mod">
        <pc:chgData name="Caroline Prodger" userId="e4ef2e75-b60b-401b-8ebe-291bdcf405f4" providerId="ADAL" clId="{56A6DDFF-0B16-4243-8965-6AFCDEB9AE12}" dt="2022-08-03T12:40:03.931" v="34" actId="1076"/>
        <pc:sldMkLst>
          <pc:docMk/>
          <pc:sldMk cId="2548186795" sldId="366"/>
        </pc:sldMkLst>
        <pc:spChg chg="mod">
          <ac:chgData name="Caroline Prodger" userId="e4ef2e75-b60b-401b-8ebe-291bdcf405f4" providerId="ADAL" clId="{56A6DDFF-0B16-4243-8965-6AFCDEB9AE12}" dt="2022-08-03T12:39:16.567" v="24" actId="20577"/>
          <ac:spMkLst>
            <pc:docMk/>
            <pc:sldMk cId="2548186795" sldId="366"/>
            <ac:spMk id="2" creationId="{E909DA34-2BC0-53AE-626F-C052918B0B4C}"/>
          </ac:spMkLst>
        </pc:spChg>
        <pc:spChg chg="mod">
          <ac:chgData name="Caroline Prodger" userId="e4ef2e75-b60b-401b-8ebe-291bdcf405f4" providerId="ADAL" clId="{56A6DDFF-0B16-4243-8965-6AFCDEB9AE12}" dt="2022-08-03T12:39:23.456" v="25"/>
          <ac:spMkLst>
            <pc:docMk/>
            <pc:sldMk cId="2548186795" sldId="366"/>
            <ac:spMk id="3" creationId="{D4E8ED6F-8251-BD4C-F536-98432B2CE1AB}"/>
          </ac:spMkLst>
        </pc:spChg>
        <pc:picChg chg="add mod">
          <ac:chgData name="Caroline Prodger" userId="e4ef2e75-b60b-401b-8ebe-291bdcf405f4" providerId="ADAL" clId="{56A6DDFF-0B16-4243-8965-6AFCDEB9AE12}" dt="2022-08-03T12:40:03.931" v="34" actId="1076"/>
          <ac:picMkLst>
            <pc:docMk/>
            <pc:sldMk cId="2548186795" sldId="366"/>
            <ac:picMk id="5" creationId="{66447D93-0195-80DE-61EB-FF73113EFDF8}"/>
          </ac:picMkLst>
        </pc:picChg>
      </pc:sldChg>
      <pc:sldChg chg="new del">
        <pc:chgData name="Caroline Prodger" userId="e4ef2e75-b60b-401b-8ebe-291bdcf405f4" providerId="ADAL" clId="{56A6DDFF-0B16-4243-8965-6AFCDEB9AE12}" dt="2022-08-03T12:41:01.677" v="37" actId="2696"/>
        <pc:sldMkLst>
          <pc:docMk/>
          <pc:sldMk cId="430226584" sldId="367"/>
        </pc:sldMkLst>
      </pc:sldChg>
      <pc:sldChg chg="addSp modSp new mod">
        <pc:chgData name="Caroline Prodger" userId="e4ef2e75-b60b-401b-8ebe-291bdcf405f4" providerId="ADAL" clId="{56A6DDFF-0B16-4243-8965-6AFCDEB9AE12}" dt="2022-08-03T12:41:50.273" v="67" actId="1076"/>
        <pc:sldMkLst>
          <pc:docMk/>
          <pc:sldMk cId="2159550180" sldId="367"/>
        </pc:sldMkLst>
        <pc:spChg chg="mod">
          <ac:chgData name="Caroline Prodger" userId="e4ef2e75-b60b-401b-8ebe-291bdcf405f4" providerId="ADAL" clId="{56A6DDFF-0B16-4243-8965-6AFCDEB9AE12}" dt="2022-08-03T12:41:18.149" v="61" actId="20577"/>
          <ac:spMkLst>
            <pc:docMk/>
            <pc:sldMk cId="2159550180" sldId="367"/>
            <ac:spMk id="2" creationId="{5C9B8819-D41A-53DD-9BEA-286CB9039505}"/>
          </ac:spMkLst>
        </pc:spChg>
        <pc:spChg chg="mod">
          <ac:chgData name="Caroline Prodger" userId="e4ef2e75-b60b-401b-8ebe-291bdcf405f4" providerId="ADAL" clId="{56A6DDFF-0B16-4243-8965-6AFCDEB9AE12}" dt="2022-08-03T12:41:29.904" v="62"/>
          <ac:spMkLst>
            <pc:docMk/>
            <pc:sldMk cId="2159550180" sldId="367"/>
            <ac:spMk id="3" creationId="{64900831-7A4C-5191-78DB-9AE89756EAE7}"/>
          </ac:spMkLst>
        </pc:spChg>
        <pc:picChg chg="add mod">
          <ac:chgData name="Caroline Prodger" userId="e4ef2e75-b60b-401b-8ebe-291bdcf405f4" providerId="ADAL" clId="{56A6DDFF-0B16-4243-8965-6AFCDEB9AE12}" dt="2022-08-03T12:41:50.273" v="67" actId="1076"/>
          <ac:picMkLst>
            <pc:docMk/>
            <pc:sldMk cId="2159550180" sldId="367"/>
            <ac:picMk id="4" creationId="{B8BD8E41-B4C4-DCEA-64B4-CB3BD9630B9D}"/>
          </ac:picMkLst>
        </pc:picChg>
      </pc:sldChg>
      <pc:sldChg chg="addSp delSp modSp new mod addCm">
        <pc:chgData name="Caroline Prodger" userId="e4ef2e75-b60b-401b-8ebe-291bdcf405f4" providerId="ADAL" clId="{56A6DDFF-0B16-4243-8965-6AFCDEB9AE12}" dt="2022-08-03T12:44:21.076" v="94"/>
        <pc:sldMkLst>
          <pc:docMk/>
          <pc:sldMk cId="1991095855" sldId="368"/>
        </pc:sldMkLst>
        <pc:spChg chg="mod">
          <ac:chgData name="Caroline Prodger" userId="e4ef2e75-b60b-401b-8ebe-291bdcf405f4" providerId="ADAL" clId="{56A6DDFF-0B16-4243-8965-6AFCDEB9AE12}" dt="2022-08-03T12:42:50.639" v="85" actId="20577"/>
          <ac:spMkLst>
            <pc:docMk/>
            <pc:sldMk cId="1991095855" sldId="368"/>
            <ac:spMk id="2" creationId="{19161449-CE8E-0ED8-DED4-445A31832105}"/>
          </ac:spMkLst>
        </pc:spChg>
        <pc:spChg chg="del">
          <ac:chgData name="Caroline Prodger" userId="e4ef2e75-b60b-401b-8ebe-291bdcf405f4" providerId="ADAL" clId="{56A6DDFF-0B16-4243-8965-6AFCDEB9AE12}" dt="2022-08-03T12:43:02.940" v="87" actId="478"/>
          <ac:spMkLst>
            <pc:docMk/>
            <pc:sldMk cId="1991095855" sldId="368"/>
            <ac:spMk id="3" creationId="{0A3A3064-46C9-106C-AEF8-45832BF52EF8}"/>
          </ac:spMkLst>
        </pc:spChg>
        <pc:picChg chg="add mod">
          <ac:chgData name="Caroline Prodger" userId="e4ef2e75-b60b-401b-8ebe-291bdcf405f4" providerId="ADAL" clId="{56A6DDFF-0B16-4243-8965-6AFCDEB9AE12}" dt="2022-08-03T12:43:17.243" v="91" actId="1076"/>
          <ac:picMkLst>
            <pc:docMk/>
            <pc:sldMk cId="1991095855" sldId="368"/>
            <ac:picMk id="4" creationId="{CE4F2030-593A-7496-61B7-C124D5233FB2}"/>
          </ac:picMkLst>
        </pc:picChg>
      </pc:sldChg>
      <pc:sldChg chg="new del">
        <pc:chgData name="Caroline Prodger" userId="e4ef2e75-b60b-401b-8ebe-291bdcf405f4" providerId="ADAL" clId="{56A6DDFF-0B16-4243-8965-6AFCDEB9AE12}" dt="2022-08-03T12:42:38.815" v="71" actId="2696"/>
        <pc:sldMkLst>
          <pc:docMk/>
          <pc:sldMk cId="2101810331" sldId="368"/>
        </pc:sldMkLst>
      </pc:sldChg>
      <pc:sldChg chg="modSp new mod">
        <pc:chgData name="Caroline Prodger" userId="e4ef2e75-b60b-401b-8ebe-291bdcf405f4" providerId="ADAL" clId="{56A6DDFF-0B16-4243-8965-6AFCDEB9AE12}" dt="2022-08-03T12:45:03.183" v="119"/>
        <pc:sldMkLst>
          <pc:docMk/>
          <pc:sldMk cId="927262647" sldId="369"/>
        </pc:sldMkLst>
        <pc:spChg chg="mod">
          <ac:chgData name="Caroline Prodger" userId="e4ef2e75-b60b-401b-8ebe-291bdcf405f4" providerId="ADAL" clId="{56A6DDFF-0B16-4243-8965-6AFCDEB9AE12}" dt="2022-08-03T12:44:53.736" v="117" actId="20577"/>
          <ac:spMkLst>
            <pc:docMk/>
            <pc:sldMk cId="927262647" sldId="369"/>
            <ac:spMk id="2" creationId="{444D7D18-6317-92BA-B217-D3190F8227D1}"/>
          </ac:spMkLst>
        </pc:spChg>
        <pc:spChg chg="mod">
          <ac:chgData name="Caroline Prodger" userId="e4ef2e75-b60b-401b-8ebe-291bdcf405f4" providerId="ADAL" clId="{56A6DDFF-0B16-4243-8965-6AFCDEB9AE12}" dt="2022-08-03T12:45:03.183" v="119"/>
          <ac:spMkLst>
            <pc:docMk/>
            <pc:sldMk cId="927262647" sldId="369"/>
            <ac:spMk id="3" creationId="{39F41713-7DA6-D04D-9757-7495EC740FA7}"/>
          </ac:spMkLst>
        </pc:spChg>
      </pc:sldChg>
      <pc:sldChg chg="new del">
        <pc:chgData name="Caroline Prodger" userId="e4ef2e75-b60b-401b-8ebe-291bdcf405f4" providerId="ADAL" clId="{56A6DDFF-0B16-4243-8965-6AFCDEB9AE12}" dt="2022-08-03T12:47:02.819" v="128" actId="2696"/>
        <pc:sldMkLst>
          <pc:docMk/>
          <pc:sldMk cId="2058117906" sldId="370"/>
        </pc:sldMkLst>
      </pc:sldChg>
      <pc:sldChg chg="addSp delSp modSp new mod ord">
        <pc:chgData name="Caroline Prodger" userId="e4ef2e75-b60b-401b-8ebe-291bdcf405f4" providerId="ADAL" clId="{56A6DDFF-0B16-4243-8965-6AFCDEB9AE12}" dt="2022-08-03T12:59:17.264" v="186"/>
        <pc:sldMkLst>
          <pc:docMk/>
          <pc:sldMk cId="3506392695" sldId="370"/>
        </pc:sldMkLst>
        <pc:spChg chg="mod">
          <ac:chgData name="Caroline Prodger" userId="e4ef2e75-b60b-401b-8ebe-291bdcf405f4" providerId="ADAL" clId="{56A6DDFF-0B16-4243-8965-6AFCDEB9AE12}" dt="2022-08-03T12:49:57.037" v="132"/>
          <ac:spMkLst>
            <pc:docMk/>
            <pc:sldMk cId="3506392695" sldId="370"/>
            <ac:spMk id="2" creationId="{396B3887-A684-DEAB-C906-FD61BDCE48D7}"/>
          </ac:spMkLst>
        </pc:spChg>
        <pc:spChg chg="del">
          <ac:chgData name="Caroline Prodger" userId="e4ef2e75-b60b-401b-8ebe-291bdcf405f4" providerId="ADAL" clId="{56A6DDFF-0B16-4243-8965-6AFCDEB9AE12}" dt="2022-08-03T12:49:42.842" v="131" actId="478"/>
          <ac:spMkLst>
            <pc:docMk/>
            <pc:sldMk cId="3506392695" sldId="370"/>
            <ac:spMk id="3" creationId="{65BF20C2-AC26-A1BD-2D8D-E38139D23726}"/>
          </ac:spMkLst>
        </pc:spChg>
        <pc:picChg chg="add mod">
          <ac:chgData name="Caroline Prodger" userId="e4ef2e75-b60b-401b-8ebe-291bdcf405f4" providerId="ADAL" clId="{56A6DDFF-0B16-4243-8965-6AFCDEB9AE12}" dt="2022-08-03T12:49:37.736" v="130"/>
          <ac:picMkLst>
            <pc:docMk/>
            <pc:sldMk cId="3506392695" sldId="370"/>
            <ac:picMk id="4" creationId="{127373F0-5415-0BAB-740A-77C2DAE24296}"/>
          </ac:picMkLst>
        </pc:picChg>
      </pc:sldChg>
      <pc:sldChg chg="addSp delSp modSp new mod addCm">
        <pc:chgData name="Caroline Prodger" userId="e4ef2e75-b60b-401b-8ebe-291bdcf405f4" providerId="ADAL" clId="{56A6DDFF-0B16-4243-8965-6AFCDEB9AE12}" dt="2022-08-03T12:53:33.593" v="143"/>
        <pc:sldMkLst>
          <pc:docMk/>
          <pc:sldMk cId="2065435117" sldId="371"/>
        </pc:sldMkLst>
        <pc:spChg chg="mod">
          <ac:chgData name="Caroline Prodger" userId="e4ef2e75-b60b-401b-8ebe-291bdcf405f4" providerId="ADAL" clId="{56A6DDFF-0B16-4243-8965-6AFCDEB9AE12}" dt="2022-08-03T12:53:13.196" v="141" actId="26606"/>
          <ac:spMkLst>
            <pc:docMk/>
            <pc:sldMk cId="2065435117" sldId="371"/>
            <ac:spMk id="2" creationId="{A6B2D75D-5417-DA4C-ED18-DCE41A887396}"/>
          </ac:spMkLst>
        </pc:spChg>
        <pc:spChg chg="del">
          <ac:chgData name="Caroline Prodger" userId="e4ef2e75-b60b-401b-8ebe-291bdcf405f4" providerId="ADAL" clId="{56A6DDFF-0B16-4243-8965-6AFCDEB9AE12}" dt="2022-08-03T12:53:05.646" v="140" actId="478"/>
          <ac:spMkLst>
            <pc:docMk/>
            <pc:sldMk cId="2065435117" sldId="371"/>
            <ac:spMk id="3" creationId="{6575DB24-51FC-6A81-ABC2-E59EF0693DFC}"/>
          </ac:spMkLst>
        </pc:spChg>
        <pc:picChg chg="add mod">
          <ac:chgData name="Caroline Prodger" userId="e4ef2e75-b60b-401b-8ebe-291bdcf405f4" providerId="ADAL" clId="{56A6DDFF-0B16-4243-8965-6AFCDEB9AE12}" dt="2022-08-03T12:53:15.650" v="142" actId="27614"/>
          <ac:picMkLst>
            <pc:docMk/>
            <pc:sldMk cId="2065435117" sldId="371"/>
            <ac:picMk id="4" creationId="{888E5554-4987-4932-6DA9-83EC36C40CEF}"/>
          </ac:picMkLst>
        </pc:picChg>
      </pc:sldChg>
      <pc:sldMasterChg chg="delSldLayout">
        <pc:chgData name="Caroline Prodger" userId="e4ef2e75-b60b-401b-8ebe-291bdcf405f4" providerId="ADAL" clId="{56A6DDFF-0B16-4243-8965-6AFCDEB9AE12}" dt="2022-08-03T12:45:29.702" v="120" actId="2696"/>
        <pc:sldMasterMkLst>
          <pc:docMk/>
          <pc:sldMasterMk cId="2240061514" sldId="2147483660"/>
        </pc:sldMasterMkLst>
        <pc:sldLayoutChg chg="del">
          <pc:chgData name="Caroline Prodger" userId="e4ef2e75-b60b-401b-8ebe-291bdcf405f4" providerId="ADAL" clId="{56A6DDFF-0B16-4243-8965-6AFCDEB9AE12}" dt="2022-08-03T12:45:29.702" v="120" actId="2696"/>
          <pc:sldLayoutMkLst>
            <pc:docMk/>
            <pc:sldMasterMk cId="2240061514" sldId="2147483660"/>
            <pc:sldLayoutMk cId="2879871492" sldId="2147483663"/>
          </pc:sldLayoutMkLst>
        </pc:sldLayoutChg>
      </pc:sldMasterChg>
    </pc:docChg>
  </pc:docChgLst>
  <pc:docChgLst>
    <pc:chgData name="Caroline Prodger" userId="e4ef2e75-b60b-401b-8ebe-291bdcf405f4" providerId="ADAL" clId="{DB79B96B-2B9A-4B4F-8944-8C85EC7ABEA1}"/>
    <pc:docChg chg="modSld">
      <pc:chgData name="Caroline Prodger" userId="e4ef2e75-b60b-401b-8ebe-291bdcf405f4" providerId="ADAL" clId="{DB79B96B-2B9A-4B4F-8944-8C85EC7ABEA1}" dt="2022-08-17T15:01:14.594" v="27" actId="20577"/>
      <pc:docMkLst>
        <pc:docMk/>
      </pc:docMkLst>
      <pc:sldChg chg="delCm modNotesTx">
        <pc:chgData name="Caroline Prodger" userId="e4ef2e75-b60b-401b-8ebe-291bdcf405f4" providerId="ADAL" clId="{DB79B96B-2B9A-4B4F-8944-8C85EC7ABEA1}" dt="2022-08-17T14:52:21.543" v="5" actId="20577"/>
        <pc:sldMkLst>
          <pc:docMk/>
          <pc:sldMk cId="3720747327" sldId="361"/>
        </pc:sldMkLst>
      </pc:sldChg>
      <pc:sldChg chg="modSp mod modNotesTx">
        <pc:chgData name="Caroline Prodger" userId="e4ef2e75-b60b-401b-8ebe-291bdcf405f4" providerId="ADAL" clId="{DB79B96B-2B9A-4B4F-8944-8C85EC7ABEA1}" dt="2022-08-17T15:01:14.594" v="27" actId="20577"/>
        <pc:sldMkLst>
          <pc:docMk/>
          <pc:sldMk cId="3506392695" sldId="370"/>
        </pc:sldMkLst>
        <pc:spChg chg="mod">
          <ac:chgData name="Caroline Prodger" userId="e4ef2e75-b60b-401b-8ebe-291bdcf405f4" providerId="ADAL" clId="{DB79B96B-2B9A-4B4F-8944-8C85EC7ABEA1}" dt="2022-08-17T14:50:18.087" v="0" actId="20577"/>
          <ac:spMkLst>
            <pc:docMk/>
            <pc:sldMk cId="3506392695" sldId="370"/>
            <ac:spMk id="2" creationId="{396B3887-A684-DEAB-C906-FD61BDCE48D7}"/>
          </ac:spMkLst>
        </pc:spChg>
      </pc:sldChg>
    </pc:docChg>
  </pc:docChgLst>
  <pc:docChgLst>
    <pc:chgData name="Caroline Prodger" userId="e4ef2e75-b60b-401b-8ebe-291bdcf405f4" providerId="ADAL" clId="{F8C47C38-74D5-4C8A-B383-98A4AE8BDEA2}"/>
    <pc:docChg chg="custSel modSld modMainMaster modNotesMaster">
      <pc:chgData name="Caroline Prodger" userId="e4ef2e75-b60b-401b-8ebe-291bdcf405f4" providerId="ADAL" clId="{F8C47C38-74D5-4C8A-B383-98A4AE8BDEA2}" dt="2022-03-23T11:40:20.339" v="226" actId="1076"/>
      <pc:docMkLst>
        <pc:docMk/>
      </pc:docMkLst>
      <pc:sldChg chg="delSp modSp mod">
        <pc:chgData name="Caroline Prodger" userId="e4ef2e75-b60b-401b-8ebe-291bdcf405f4" providerId="ADAL" clId="{F8C47C38-74D5-4C8A-B383-98A4AE8BDEA2}" dt="2022-03-22T17:46:55.204" v="37" actId="21"/>
        <pc:sldMkLst>
          <pc:docMk/>
          <pc:sldMk cId="0" sldId="267"/>
        </pc:sldMkLst>
        <pc:spChg chg="del mod">
          <ac:chgData name="Caroline Prodger" userId="e4ef2e75-b60b-401b-8ebe-291bdcf405f4" providerId="ADAL" clId="{F8C47C38-74D5-4C8A-B383-98A4AE8BDEA2}" dt="2022-03-22T17:46:55.204" v="37" actId="21"/>
          <ac:spMkLst>
            <pc:docMk/>
            <pc:sldMk cId="0" sldId="267"/>
            <ac:spMk id="2" creationId="{C855CB61-441F-4AF0-AAA4-6431927C0E15}"/>
          </ac:spMkLst>
        </pc:spChg>
        <pc:spChg chg="del mod">
          <ac:chgData name="Caroline Prodger" userId="e4ef2e75-b60b-401b-8ebe-291bdcf405f4" providerId="ADAL" clId="{F8C47C38-74D5-4C8A-B383-98A4AE8BDEA2}" dt="2022-03-22T17:46:52.903" v="36" actId="21"/>
          <ac:spMkLst>
            <pc:docMk/>
            <pc:sldMk cId="0" sldId="267"/>
            <ac:spMk id="3" creationId="{105F374A-B56D-4CA5-81D4-9FC175BEBB7D}"/>
          </ac:spMkLst>
        </pc:spChg>
      </pc:sldChg>
      <pc:sldChg chg="modSp">
        <pc:chgData name="Caroline Prodger" userId="e4ef2e75-b60b-401b-8ebe-291bdcf405f4" providerId="ADAL" clId="{F8C47C38-74D5-4C8A-B383-98A4AE8BDEA2}" dt="2022-03-22T17:44:48.867" v="4"/>
        <pc:sldMkLst>
          <pc:docMk/>
          <pc:sldMk cId="3505392312" sldId="308"/>
        </pc:sldMkLst>
        <pc:spChg chg="mod">
          <ac:chgData name="Caroline Prodger" userId="e4ef2e75-b60b-401b-8ebe-291bdcf405f4" providerId="ADAL" clId="{F8C47C38-74D5-4C8A-B383-98A4AE8BDEA2}" dt="2022-03-22T17:44:48.867" v="4"/>
          <ac:spMkLst>
            <pc:docMk/>
            <pc:sldMk cId="3505392312" sldId="308"/>
            <ac:spMk id="2" creationId="{00000000-0000-0000-0000-000000000000}"/>
          </ac:spMkLst>
        </pc:spChg>
        <pc:spChg chg="mod">
          <ac:chgData name="Caroline Prodger" userId="e4ef2e75-b60b-401b-8ebe-291bdcf405f4" providerId="ADAL" clId="{F8C47C38-74D5-4C8A-B383-98A4AE8BDEA2}" dt="2022-03-22T17:44:48.867" v="4"/>
          <ac:spMkLst>
            <pc:docMk/>
            <pc:sldMk cId="3505392312" sldId="308"/>
            <ac:spMk id="4" creationId="{00000000-0000-0000-0000-000000000000}"/>
          </ac:spMkLst>
        </pc:spChg>
        <pc:picChg chg="mod">
          <ac:chgData name="Caroline Prodger" userId="e4ef2e75-b60b-401b-8ebe-291bdcf405f4" providerId="ADAL" clId="{F8C47C38-74D5-4C8A-B383-98A4AE8BDEA2}" dt="2022-03-22T17:44:48.867" v="4"/>
          <ac:picMkLst>
            <pc:docMk/>
            <pc:sldMk cId="3505392312" sldId="308"/>
            <ac:picMk id="1026" creationId="{00000000-0000-0000-0000-000000000000}"/>
          </ac:picMkLst>
        </pc:picChg>
      </pc:sldChg>
      <pc:sldChg chg="modSp mod">
        <pc:chgData name="Caroline Prodger" userId="e4ef2e75-b60b-401b-8ebe-291bdcf405f4" providerId="ADAL" clId="{F8C47C38-74D5-4C8A-B383-98A4AE8BDEA2}" dt="2022-03-23T09:33:35.559" v="38" actId="20577"/>
        <pc:sldMkLst>
          <pc:docMk/>
          <pc:sldMk cId="2927190406" sldId="311"/>
        </pc:sldMkLst>
        <pc:spChg chg="mod">
          <ac:chgData name="Caroline Prodger" userId="e4ef2e75-b60b-401b-8ebe-291bdcf405f4" providerId="ADAL" clId="{F8C47C38-74D5-4C8A-B383-98A4AE8BDEA2}" dt="2022-03-23T09:33:35.559" v="38" actId="20577"/>
          <ac:spMkLst>
            <pc:docMk/>
            <pc:sldMk cId="2927190406" sldId="311"/>
            <ac:spMk id="4"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5"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6"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7"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9" creationId="{00000000-0000-0000-0000-000000000000}"/>
          </ac:spMkLst>
        </pc:spChg>
        <pc:spChg chg="mod">
          <ac:chgData name="Caroline Prodger" userId="e4ef2e75-b60b-401b-8ebe-291bdcf405f4" providerId="ADAL" clId="{F8C47C38-74D5-4C8A-B383-98A4AE8BDEA2}" dt="2022-03-22T17:44:48.867" v="4"/>
          <ac:spMkLst>
            <pc:docMk/>
            <pc:sldMk cId="2927190406" sldId="311"/>
            <ac:spMk id="10" creationId="{107E867C-FAAC-4986-8F61-978D4CF61997}"/>
          </ac:spMkLst>
        </pc:spChg>
        <pc:picChg chg="mod">
          <ac:chgData name="Caroline Prodger" userId="e4ef2e75-b60b-401b-8ebe-291bdcf405f4" providerId="ADAL" clId="{F8C47C38-74D5-4C8A-B383-98A4AE8BDEA2}" dt="2022-03-22T17:44:48.867" v="4"/>
          <ac:picMkLst>
            <pc:docMk/>
            <pc:sldMk cId="2927190406" sldId="311"/>
            <ac:picMk id="3074" creationId="{00000000-0000-0000-0000-000000000000}"/>
          </ac:picMkLst>
        </pc:picChg>
      </pc:sldChg>
      <pc:sldChg chg="modSp addCm">
        <pc:chgData name="Caroline Prodger" userId="e4ef2e75-b60b-401b-8ebe-291bdcf405f4" providerId="ADAL" clId="{F8C47C38-74D5-4C8A-B383-98A4AE8BDEA2}" dt="2022-03-23T10:46:08.568" v="221"/>
        <pc:sldMkLst>
          <pc:docMk/>
          <pc:sldMk cId="760787227" sldId="312"/>
        </pc:sldMkLst>
        <pc:spChg chg="mod">
          <ac:chgData name="Caroline Prodger" userId="e4ef2e75-b60b-401b-8ebe-291bdcf405f4" providerId="ADAL" clId="{F8C47C38-74D5-4C8A-B383-98A4AE8BDEA2}" dt="2022-03-22T17:44:48.867" v="4"/>
          <ac:spMkLst>
            <pc:docMk/>
            <pc:sldMk cId="760787227" sldId="312"/>
            <ac:spMk id="5" creationId="{00000000-0000-0000-0000-000000000000}"/>
          </ac:spMkLst>
        </pc:spChg>
        <pc:picChg chg="mod">
          <ac:chgData name="Caroline Prodger" userId="e4ef2e75-b60b-401b-8ebe-291bdcf405f4" providerId="ADAL" clId="{F8C47C38-74D5-4C8A-B383-98A4AE8BDEA2}" dt="2022-03-22T17:46:13.028" v="30" actId="1076"/>
          <ac:picMkLst>
            <pc:docMk/>
            <pc:sldMk cId="760787227" sldId="312"/>
            <ac:picMk id="6146" creationId="{00000000-0000-0000-0000-000000000000}"/>
          </ac:picMkLst>
        </pc:picChg>
      </pc:sldChg>
      <pc:sldChg chg="modSp mod">
        <pc:chgData name="Caroline Prodger" userId="e4ef2e75-b60b-401b-8ebe-291bdcf405f4" providerId="ADAL" clId="{F8C47C38-74D5-4C8A-B383-98A4AE8BDEA2}" dt="2022-03-22T17:46:02.249" v="28" actId="14100"/>
        <pc:sldMkLst>
          <pc:docMk/>
          <pc:sldMk cId="3868523583" sldId="313"/>
        </pc:sldMkLst>
        <pc:spChg chg="mod">
          <ac:chgData name="Caroline Prodger" userId="e4ef2e75-b60b-401b-8ebe-291bdcf405f4" providerId="ADAL" clId="{F8C47C38-74D5-4C8A-B383-98A4AE8BDEA2}" dt="2022-03-22T17:46:02.249" v="28" actId="14100"/>
          <ac:spMkLst>
            <pc:docMk/>
            <pc:sldMk cId="3868523583" sldId="313"/>
            <ac:spMk id="4" creationId="{00000000-0000-0000-0000-000000000000}"/>
          </ac:spMkLst>
        </pc:spChg>
        <pc:spChg chg="mod">
          <ac:chgData name="Caroline Prodger" userId="e4ef2e75-b60b-401b-8ebe-291bdcf405f4" providerId="ADAL" clId="{F8C47C38-74D5-4C8A-B383-98A4AE8BDEA2}" dt="2022-03-22T17:44:48.867" v="4"/>
          <ac:spMkLst>
            <pc:docMk/>
            <pc:sldMk cId="3868523583" sldId="313"/>
            <ac:spMk id="6" creationId="{1EC6F906-2873-4761-A7DB-1AFFC698C51D}"/>
          </ac:spMkLst>
        </pc:spChg>
        <pc:picChg chg="mod">
          <ac:chgData name="Caroline Prodger" userId="e4ef2e75-b60b-401b-8ebe-291bdcf405f4" providerId="ADAL" clId="{F8C47C38-74D5-4C8A-B383-98A4AE8BDEA2}" dt="2022-03-22T17:44:48.867" v="4"/>
          <ac:picMkLst>
            <pc:docMk/>
            <pc:sldMk cId="3868523583" sldId="313"/>
            <ac:picMk id="4102" creationId="{00000000-0000-0000-0000-000000000000}"/>
          </ac:picMkLst>
        </pc:picChg>
      </pc:sldChg>
      <pc:sldChg chg="modSp mod">
        <pc:chgData name="Caroline Prodger" userId="e4ef2e75-b60b-401b-8ebe-291bdcf405f4" providerId="ADAL" clId="{F8C47C38-74D5-4C8A-B383-98A4AE8BDEA2}" dt="2022-03-23T10:45:40.011" v="220" actId="313"/>
        <pc:sldMkLst>
          <pc:docMk/>
          <pc:sldMk cId="3120834465" sldId="315"/>
        </pc:sldMkLst>
        <pc:spChg chg="mod">
          <ac:chgData name="Caroline Prodger" userId="e4ef2e75-b60b-401b-8ebe-291bdcf405f4" providerId="ADAL" clId="{F8C47C38-74D5-4C8A-B383-98A4AE8BDEA2}" dt="2022-03-23T10:45:40.011" v="220" actId="313"/>
          <ac:spMkLst>
            <pc:docMk/>
            <pc:sldMk cId="3120834465" sldId="315"/>
            <ac:spMk id="3" creationId="{00000000-0000-0000-0000-000000000000}"/>
          </ac:spMkLst>
        </pc:spChg>
        <pc:spChg chg="mod">
          <ac:chgData name="Caroline Prodger" userId="e4ef2e75-b60b-401b-8ebe-291bdcf405f4" providerId="ADAL" clId="{F8C47C38-74D5-4C8A-B383-98A4AE8BDEA2}" dt="2022-03-22T17:46:30.993" v="35" actId="14100"/>
          <ac:spMkLst>
            <pc:docMk/>
            <pc:sldMk cId="3120834465" sldId="315"/>
            <ac:spMk id="4" creationId="{00000000-0000-0000-0000-000000000000}"/>
          </ac:spMkLst>
        </pc:spChg>
        <pc:spChg chg="mod">
          <ac:chgData name="Caroline Prodger" userId="e4ef2e75-b60b-401b-8ebe-291bdcf405f4" providerId="ADAL" clId="{F8C47C38-74D5-4C8A-B383-98A4AE8BDEA2}" dt="2022-03-22T17:44:48.867" v="4"/>
          <ac:spMkLst>
            <pc:docMk/>
            <pc:sldMk cId="3120834465" sldId="315"/>
            <ac:spMk id="5" creationId="{00000000-0000-0000-0000-000000000000}"/>
          </ac:spMkLst>
        </pc:spChg>
      </pc:sldChg>
      <pc:sldChg chg="modSp mod">
        <pc:chgData name="Caroline Prodger" userId="e4ef2e75-b60b-401b-8ebe-291bdcf405f4" providerId="ADAL" clId="{F8C47C38-74D5-4C8A-B383-98A4AE8BDEA2}" dt="2022-03-22T17:45:29.026" v="26" actId="20577"/>
        <pc:sldMkLst>
          <pc:docMk/>
          <pc:sldMk cId="4068012153" sldId="348"/>
        </pc:sldMkLst>
        <pc:spChg chg="mod">
          <ac:chgData name="Caroline Prodger" userId="e4ef2e75-b60b-401b-8ebe-291bdcf405f4" providerId="ADAL" clId="{F8C47C38-74D5-4C8A-B383-98A4AE8BDEA2}" dt="2022-03-22T17:45:21.604" v="22" actId="207"/>
          <ac:spMkLst>
            <pc:docMk/>
            <pc:sldMk cId="4068012153" sldId="348"/>
            <ac:spMk id="4099" creationId="{00000000-0000-0000-0000-000000000000}"/>
          </ac:spMkLst>
        </pc:spChg>
        <pc:graphicFrameChg chg="mod">
          <ac:chgData name="Caroline Prodger" userId="e4ef2e75-b60b-401b-8ebe-291bdcf405f4" providerId="ADAL" clId="{F8C47C38-74D5-4C8A-B383-98A4AE8BDEA2}" dt="2022-03-22T17:45:29.026" v="26" actId="20577"/>
          <ac:graphicFrameMkLst>
            <pc:docMk/>
            <pc:sldMk cId="4068012153" sldId="348"/>
            <ac:graphicFrameMk id="3" creationId="{00000000-0000-0000-0000-000000000000}"/>
          </ac:graphicFrameMkLst>
        </pc:graphicFrameChg>
      </pc:sldChg>
      <pc:sldChg chg="addSp delSp modSp mod modNotes modNotesTx">
        <pc:chgData name="Caroline Prodger" userId="e4ef2e75-b60b-401b-8ebe-291bdcf405f4" providerId="ADAL" clId="{F8C47C38-74D5-4C8A-B383-98A4AE8BDEA2}" dt="2022-03-23T10:40:53.983" v="58" actId="20577"/>
        <pc:sldMkLst>
          <pc:docMk/>
          <pc:sldMk cId="3977816738" sldId="359"/>
        </pc:sldMkLst>
        <pc:spChg chg="mod">
          <ac:chgData name="Caroline Prodger" userId="e4ef2e75-b60b-401b-8ebe-291bdcf405f4" providerId="ADAL" clId="{F8C47C38-74D5-4C8A-B383-98A4AE8BDEA2}" dt="2022-03-22T17:44:48.867" v="4"/>
          <ac:spMkLst>
            <pc:docMk/>
            <pc:sldMk cId="3977816738" sldId="359"/>
            <ac:spMk id="5122" creationId="{00000000-0000-0000-0000-000000000000}"/>
          </ac:spMkLst>
        </pc:spChg>
        <pc:spChg chg="mod">
          <ac:chgData name="Caroline Prodger" userId="e4ef2e75-b60b-401b-8ebe-291bdcf405f4" providerId="ADAL" clId="{F8C47C38-74D5-4C8A-B383-98A4AE8BDEA2}" dt="2022-03-23T10:40:40.431" v="57" actId="20577"/>
          <ac:spMkLst>
            <pc:docMk/>
            <pc:sldMk cId="3977816738" sldId="359"/>
            <ac:spMk id="89091" creationId="{00000000-0000-0000-0000-000000000000}"/>
          </ac:spMkLst>
        </pc:spChg>
        <pc:picChg chg="del mod">
          <ac:chgData name="Caroline Prodger" userId="e4ef2e75-b60b-401b-8ebe-291bdcf405f4" providerId="ADAL" clId="{F8C47C38-74D5-4C8A-B383-98A4AE8BDEA2}" dt="2022-03-23T10:39:45.561" v="39" actId="478"/>
          <ac:picMkLst>
            <pc:docMk/>
            <pc:sldMk cId="3977816738" sldId="359"/>
            <ac:picMk id="2" creationId="{FD731301-FD31-4221-A7FD-2AA16787A7CC}"/>
          </ac:picMkLst>
        </pc:picChg>
        <pc:picChg chg="add mod modCrop">
          <ac:chgData name="Caroline Prodger" userId="e4ef2e75-b60b-401b-8ebe-291bdcf405f4" providerId="ADAL" clId="{F8C47C38-74D5-4C8A-B383-98A4AE8BDEA2}" dt="2022-03-23T10:40:30.476" v="48" actId="1076"/>
          <ac:picMkLst>
            <pc:docMk/>
            <pc:sldMk cId="3977816738" sldId="359"/>
            <ac:picMk id="4" creationId="{A5F59FFB-DDF6-497E-B0D4-D8F489133F95}"/>
          </ac:picMkLst>
        </pc:picChg>
      </pc:sldChg>
      <pc:sldChg chg="addSp modSp mod modNotes">
        <pc:chgData name="Caroline Prodger" userId="e4ef2e75-b60b-401b-8ebe-291bdcf405f4" providerId="ADAL" clId="{F8C47C38-74D5-4C8A-B383-98A4AE8BDEA2}" dt="2022-03-23T10:44:32.267" v="195" actId="1076"/>
        <pc:sldMkLst>
          <pc:docMk/>
          <pc:sldMk cId="3238185021" sldId="360"/>
        </pc:sldMkLst>
        <pc:spChg chg="add mod">
          <ac:chgData name="Caroline Prodger" userId="e4ef2e75-b60b-401b-8ebe-291bdcf405f4" providerId="ADAL" clId="{F8C47C38-74D5-4C8A-B383-98A4AE8BDEA2}" dt="2022-03-23T10:44:22.310" v="192" actId="20577"/>
          <ac:spMkLst>
            <pc:docMk/>
            <pc:sldMk cId="3238185021" sldId="360"/>
            <ac:spMk id="3" creationId="{E33515AD-43D9-465E-BC5C-6B4803E1CA86}"/>
          </ac:spMkLst>
        </pc:spChg>
        <pc:picChg chg="mod modCrop">
          <ac:chgData name="Caroline Prodger" userId="e4ef2e75-b60b-401b-8ebe-291bdcf405f4" providerId="ADAL" clId="{F8C47C38-74D5-4C8A-B383-98A4AE8BDEA2}" dt="2022-03-23T10:44:32.267" v="195" actId="1076"/>
          <ac:picMkLst>
            <pc:docMk/>
            <pc:sldMk cId="3238185021" sldId="360"/>
            <ac:picMk id="5" creationId="{EA3ED406-17BA-441C-9AE1-267A1060A21C}"/>
          </ac:picMkLst>
        </pc:picChg>
      </pc:sldChg>
      <pc:sldChg chg="modSp modNotes">
        <pc:chgData name="Caroline Prodger" userId="e4ef2e75-b60b-401b-8ebe-291bdcf405f4" providerId="ADAL" clId="{F8C47C38-74D5-4C8A-B383-98A4AE8BDEA2}" dt="2022-03-22T17:44:48.867" v="4"/>
        <pc:sldMkLst>
          <pc:docMk/>
          <pc:sldMk cId="3720747327" sldId="361"/>
        </pc:sldMkLst>
        <pc:picChg chg="mod">
          <ac:chgData name="Caroline Prodger" userId="e4ef2e75-b60b-401b-8ebe-291bdcf405f4" providerId="ADAL" clId="{F8C47C38-74D5-4C8A-B383-98A4AE8BDEA2}" dt="2022-03-22T17:44:48.867" v="4"/>
          <ac:picMkLst>
            <pc:docMk/>
            <pc:sldMk cId="3720747327" sldId="361"/>
            <ac:picMk id="9" creationId="{1BE78A99-D361-4F15-89B0-0798A5DDEED9}"/>
          </ac:picMkLst>
        </pc:picChg>
      </pc:sldChg>
      <pc:sldChg chg="modSp modNotes">
        <pc:chgData name="Caroline Prodger" userId="e4ef2e75-b60b-401b-8ebe-291bdcf405f4" providerId="ADAL" clId="{F8C47C38-74D5-4C8A-B383-98A4AE8BDEA2}" dt="2022-03-22T17:44:48.867" v="4"/>
        <pc:sldMkLst>
          <pc:docMk/>
          <pc:sldMk cId="1107245387" sldId="362"/>
        </pc:sldMkLst>
        <pc:picChg chg="mod">
          <ac:chgData name="Caroline Prodger" userId="e4ef2e75-b60b-401b-8ebe-291bdcf405f4" providerId="ADAL" clId="{F8C47C38-74D5-4C8A-B383-98A4AE8BDEA2}" dt="2022-03-22T17:44:48.867" v="4"/>
          <ac:picMkLst>
            <pc:docMk/>
            <pc:sldMk cId="1107245387" sldId="362"/>
            <ac:picMk id="6" creationId="{6652394B-BDB5-4A17-B583-41392BE31CEB}"/>
          </ac:picMkLst>
        </pc:picChg>
      </pc:sldChg>
      <pc:sldChg chg="modSp mod">
        <pc:chgData name="Caroline Prodger" userId="e4ef2e75-b60b-401b-8ebe-291bdcf405f4" providerId="ADAL" clId="{F8C47C38-74D5-4C8A-B383-98A4AE8BDEA2}" dt="2022-03-23T11:40:20.339" v="226" actId="1076"/>
        <pc:sldMkLst>
          <pc:docMk/>
          <pc:sldMk cId="2181917173" sldId="363"/>
        </pc:sldMkLst>
        <pc:spChg chg="mod">
          <ac:chgData name="Caroline Prodger" userId="e4ef2e75-b60b-401b-8ebe-291bdcf405f4" providerId="ADAL" clId="{F8C47C38-74D5-4C8A-B383-98A4AE8BDEA2}" dt="2022-03-23T11:40:20.339" v="226" actId="1076"/>
          <ac:spMkLst>
            <pc:docMk/>
            <pc:sldMk cId="2181917173" sldId="363"/>
            <ac:spMk id="2053" creationId="{00000000-0000-0000-0000-000000000000}"/>
          </ac:spMkLst>
        </pc:spChg>
        <pc:spChg chg="mod">
          <ac:chgData name="Caroline Prodger" userId="e4ef2e75-b60b-401b-8ebe-291bdcf405f4" providerId="ADAL" clId="{F8C47C38-74D5-4C8A-B383-98A4AE8BDEA2}" dt="2022-03-23T11:40:15.081" v="225" actId="20577"/>
          <ac:spMkLst>
            <pc:docMk/>
            <pc:sldMk cId="2181917173" sldId="363"/>
            <ac:spMk id="2054" creationId="{00000000-0000-0000-0000-000000000000}"/>
          </ac:spMkLst>
        </pc:spChg>
      </pc:sldChg>
      <pc:sldChg chg="modSp">
        <pc:chgData name="Caroline Prodger" userId="e4ef2e75-b60b-401b-8ebe-291bdcf405f4" providerId="ADAL" clId="{F8C47C38-74D5-4C8A-B383-98A4AE8BDEA2}" dt="2022-03-22T17:44:48.867" v="4"/>
        <pc:sldMkLst>
          <pc:docMk/>
          <pc:sldMk cId="1779815552" sldId="364"/>
        </pc:sldMkLst>
        <pc:picChg chg="mod">
          <ac:chgData name="Caroline Prodger" userId="e4ef2e75-b60b-401b-8ebe-291bdcf405f4" providerId="ADAL" clId="{F8C47C38-74D5-4C8A-B383-98A4AE8BDEA2}" dt="2022-03-22T17:44:48.867" v="4"/>
          <ac:picMkLst>
            <pc:docMk/>
            <pc:sldMk cId="1779815552" sldId="364"/>
            <ac:picMk id="6" creationId="{3E4DB9A1-E568-4A79-8D83-73A8D2E5D86A}"/>
          </ac:picMkLst>
        </pc:picChg>
      </pc:sldChg>
      <pc:sldMasterChg chg="modSp modSldLayout">
        <pc:chgData name="Caroline Prodger" userId="e4ef2e75-b60b-401b-8ebe-291bdcf405f4" providerId="ADAL" clId="{F8C47C38-74D5-4C8A-B383-98A4AE8BDEA2}" dt="2022-03-22T17:44:48.867" v="4"/>
        <pc:sldMasterMkLst>
          <pc:docMk/>
          <pc:sldMasterMk cId="2240061514" sldId="2147483660"/>
        </pc:sldMasterMkLst>
        <pc:spChg chg="mod">
          <ac:chgData name="Caroline Prodger" userId="e4ef2e75-b60b-401b-8ebe-291bdcf405f4" providerId="ADAL" clId="{F8C47C38-74D5-4C8A-B383-98A4AE8BDEA2}" dt="2022-03-22T17:44:48.867" v="4"/>
          <ac:spMkLst>
            <pc:docMk/>
            <pc:sldMasterMk cId="2240061514" sldId="2147483660"/>
            <ac:spMk id="11" creationId="{96F0CD5D-B4A7-4421-AC1D-7F2293649C0F}"/>
          </ac:spMkLst>
        </pc:spChg>
        <pc:spChg chg="mod">
          <ac:chgData name="Caroline Prodger" userId="e4ef2e75-b60b-401b-8ebe-291bdcf405f4" providerId="ADAL" clId="{F8C47C38-74D5-4C8A-B383-98A4AE8BDEA2}" dt="2022-03-22T17:44:48.867" v="4"/>
          <ac:spMkLst>
            <pc:docMk/>
            <pc:sldMasterMk cId="2240061514" sldId="2147483660"/>
            <ac:spMk id="12"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4" creationId="{CAD1BCD4-3C06-4DB1-ADF7-4A9D9518A976}"/>
          </ac:spMkLst>
        </pc:spChg>
        <pc:spChg chg="mod">
          <ac:chgData name="Caroline Prodger" userId="e4ef2e75-b60b-401b-8ebe-291bdcf405f4" providerId="ADAL" clId="{F8C47C38-74D5-4C8A-B383-98A4AE8BDEA2}" dt="2022-03-22T17:44:48.867" v="4"/>
          <ac:spMkLst>
            <pc:docMk/>
            <pc:sldMasterMk cId="2240061514" sldId="2147483660"/>
            <ac:spMk id="16" creationId="{9E99204F-D273-4011-8D5D-5AAC3F3DB93B}"/>
          </ac:spMkLst>
        </pc:spChg>
        <pc:spChg chg="mod">
          <ac:chgData name="Caroline Prodger" userId="e4ef2e75-b60b-401b-8ebe-291bdcf405f4" providerId="ADAL" clId="{F8C47C38-74D5-4C8A-B383-98A4AE8BDEA2}" dt="2022-03-22T17:44:48.867" v="4"/>
          <ac:spMkLst>
            <pc:docMk/>
            <pc:sldMasterMk cId="2240061514" sldId="2147483660"/>
            <ac:spMk id="18" creationId="{E4492B24-FB78-44F4-82D7-A2804FA1DBB6}"/>
          </ac:spMkLst>
        </pc:spChg>
        <pc:spChg chg="mod">
          <ac:chgData name="Caroline Prodger" userId="e4ef2e75-b60b-401b-8ebe-291bdcf405f4" providerId="ADAL" clId="{F8C47C38-74D5-4C8A-B383-98A4AE8BDEA2}" dt="2022-03-22T17:44:48.867" v="4"/>
          <ac:spMkLst>
            <pc:docMk/>
            <pc:sldMasterMk cId="2240061514" sldId="2147483660"/>
            <ac:spMk id="21" creationId="{931E3399-3EFE-410D-A8A6-AEA74484F598}"/>
          </ac:spMkLst>
        </pc:spChg>
        <pc:spChg chg="mod">
          <ac:chgData name="Caroline Prodger" userId="e4ef2e75-b60b-401b-8ebe-291bdcf405f4" providerId="ADAL" clId="{F8C47C38-74D5-4C8A-B383-98A4AE8BDEA2}" dt="2022-03-22T17:44:48.867" v="4"/>
          <ac:spMkLst>
            <pc:docMk/>
            <pc:sldMasterMk cId="2240061514" sldId="2147483660"/>
            <ac:spMk id="1027"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29"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35"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ac:spMk id="1036" creationId="{00000000-0000-0000-0000-000000000000}"/>
          </ac:spMkLst>
        </pc:spChg>
        <pc:picChg chg="mod">
          <ac:chgData name="Caroline Prodger" userId="e4ef2e75-b60b-401b-8ebe-291bdcf405f4" providerId="ADAL" clId="{F8C47C38-74D5-4C8A-B383-98A4AE8BDEA2}" dt="2022-03-22T17:44:48.867" v="4"/>
          <ac:picMkLst>
            <pc:docMk/>
            <pc:sldMasterMk cId="2240061514" sldId="2147483660"/>
            <ac:picMk id="3" creationId="{79204EE7-09ED-40D7-B3D5-9F6FE263D858}"/>
          </ac:picMkLst>
        </pc:picChg>
        <pc:picChg chg="mod">
          <ac:chgData name="Caroline Prodger" userId="e4ef2e75-b60b-401b-8ebe-291bdcf405f4" providerId="ADAL" clId="{F8C47C38-74D5-4C8A-B383-98A4AE8BDEA2}" dt="2022-03-22T17:44:48.867" v="4"/>
          <ac:picMkLst>
            <pc:docMk/>
            <pc:sldMasterMk cId="2240061514" sldId="2147483660"/>
            <ac:picMk id="13" creationId="{54C8F537-6DBE-534E-B9F5-B8C14A123E71}"/>
          </ac:picMkLst>
        </pc:picChg>
        <pc:picChg chg="mod">
          <ac:chgData name="Caroline Prodger" userId="e4ef2e75-b60b-401b-8ebe-291bdcf405f4" providerId="ADAL" clId="{F8C47C38-74D5-4C8A-B383-98A4AE8BDEA2}" dt="2022-03-22T17:44:48.867" v="4"/>
          <ac:picMkLst>
            <pc:docMk/>
            <pc:sldMasterMk cId="2240061514" sldId="2147483660"/>
            <ac:picMk id="17" creationId="{0E7A29AC-0128-4794-AF28-CCF3340BE144}"/>
          </ac:picMkLst>
        </pc:picChg>
        <pc:picChg chg="mod">
          <ac:chgData name="Caroline Prodger" userId="e4ef2e75-b60b-401b-8ebe-291bdcf405f4" providerId="ADAL" clId="{F8C47C38-74D5-4C8A-B383-98A4AE8BDEA2}" dt="2022-03-22T17:44:48.867" v="4"/>
          <ac:picMkLst>
            <pc:docMk/>
            <pc:sldMasterMk cId="2240061514" sldId="2147483660"/>
            <ac:picMk id="20" creationId="{8BD5BCD6-A7CD-461A-B089-F00E1333FA5B}"/>
          </ac:picMkLst>
        </pc:picChg>
        <pc:cxnChg chg="mod">
          <ac:chgData name="Caroline Prodger" userId="e4ef2e75-b60b-401b-8ebe-291bdcf405f4" providerId="ADAL" clId="{F8C47C38-74D5-4C8A-B383-98A4AE8BDEA2}" dt="2022-03-22T17:44:48.867" v="4"/>
          <ac:cxnSpMkLst>
            <pc:docMk/>
            <pc:sldMasterMk cId="2240061514" sldId="2147483660"/>
            <ac:cxnSpMk id="15" creationId="{A2179D90-178B-9644-ABBE-ACA37CB4C747}"/>
          </ac:cxnSpMkLst>
        </pc:cxnChg>
        <pc:cxnChg chg="mod">
          <ac:chgData name="Caroline Prodger" userId="e4ef2e75-b60b-401b-8ebe-291bdcf405f4" providerId="ADAL" clId="{F8C47C38-74D5-4C8A-B383-98A4AE8BDEA2}" dt="2022-03-22T17:44:48.867" v="4"/>
          <ac:cxnSpMkLst>
            <pc:docMk/>
            <pc:sldMasterMk cId="2240061514" sldId="2147483660"/>
            <ac:cxnSpMk id="19" creationId="{D5A08E7A-67FD-4457-8C1E-518975080F6B}"/>
          </ac:cxnSpMkLst>
        </pc:cxnChg>
        <pc:sldLayoutChg chg="modSp">
          <pc:chgData name="Caroline Prodger" userId="e4ef2e75-b60b-401b-8ebe-291bdcf405f4" providerId="ADAL" clId="{F8C47C38-74D5-4C8A-B383-98A4AE8BDEA2}" dt="2022-03-22T17:44:48.867" v="4"/>
          <pc:sldLayoutMkLst>
            <pc:docMk/>
            <pc:sldMasterMk cId="2240061514" sldId="2147483660"/>
            <pc:sldLayoutMk cId="1819124952" sldId="2147483661"/>
          </pc:sldLayoutMkLst>
          <pc:spChg chg="mod">
            <ac:chgData name="Caroline Prodger" userId="e4ef2e75-b60b-401b-8ebe-291bdcf405f4" providerId="ADAL" clId="{F8C47C38-74D5-4C8A-B383-98A4AE8BDEA2}" dt="2022-03-22T17:44:48.867" v="4"/>
            <ac:spMkLst>
              <pc:docMk/>
              <pc:sldMasterMk cId="2240061514" sldId="2147483660"/>
              <pc:sldLayoutMk cId="1819124952" sldId="2147483661"/>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1819124952" sldId="2147483661"/>
              <ac:spMk id="5" creationId="{00000000-0000-0000-0000-000000000000}"/>
            </ac:spMkLst>
          </pc:spChg>
        </pc:sldLayoutChg>
        <pc:sldLayoutChg chg="modSp">
          <pc:chgData name="Caroline Prodger" userId="e4ef2e75-b60b-401b-8ebe-291bdcf405f4" providerId="ADAL" clId="{F8C47C38-74D5-4C8A-B383-98A4AE8BDEA2}" dt="2022-03-22T17:44:48.867" v="4"/>
          <pc:sldLayoutMkLst>
            <pc:docMk/>
            <pc:sldMasterMk cId="2240061514" sldId="2147483660"/>
            <pc:sldLayoutMk cId="1223116118" sldId="2147483664"/>
          </pc:sldLayoutMkLst>
          <pc:spChg chg="mod">
            <ac:chgData name="Caroline Prodger" userId="e4ef2e75-b60b-401b-8ebe-291bdcf405f4" providerId="ADAL" clId="{F8C47C38-74D5-4C8A-B383-98A4AE8BDEA2}" dt="2022-03-22T17:44:48.867" v="4"/>
            <ac:spMkLst>
              <pc:docMk/>
              <pc:sldMasterMk cId="2240061514" sldId="2147483660"/>
              <pc:sldLayoutMk cId="1223116118" sldId="2147483664"/>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1223116118" sldId="2147483664"/>
              <ac:spMk id="5" creationId="{00000000-0000-0000-0000-000000000000}"/>
            </ac:spMkLst>
          </pc:spChg>
        </pc:sldLayoutChg>
        <pc:sldLayoutChg chg="modSp">
          <pc:chgData name="Caroline Prodger" userId="e4ef2e75-b60b-401b-8ebe-291bdcf405f4" providerId="ADAL" clId="{F8C47C38-74D5-4C8A-B383-98A4AE8BDEA2}" dt="2022-03-22T17:44:48.867" v="4"/>
          <pc:sldLayoutMkLst>
            <pc:docMk/>
            <pc:sldMasterMk cId="2240061514" sldId="2147483660"/>
            <pc:sldLayoutMk cId="28292817" sldId="2147483665"/>
          </pc:sldLayoutMkLst>
          <pc:spChg chg="mod">
            <ac:chgData name="Caroline Prodger" userId="e4ef2e75-b60b-401b-8ebe-291bdcf405f4" providerId="ADAL" clId="{F8C47C38-74D5-4C8A-B383-98A4AE8BDEA2}" dt="2022-03-22T17:44:48.867" v="4"/>
            <ac:spMkLst>
              <pc:docMk/>
              <pc:sldMasterMk cId="2240061514" sldId="2147483660"/>
              <pc:sldLayoutMk cId="28292817" sldId="2147483665"/>
              <ac:spMk id="2"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3"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4" creationId="{00000000-0000-0000-0000-000000000000}"/>
            </ac:spMkLst>
          </pc:spChg>
          <pc:spChg chg="mod">
            <ac:chgData name="Caroline Prodger" userId="e4ef2e75-b60b-401b-8ebe-291bdcf405f4" providerId="ADAL" clId="{F8C47C38-74D5-4C8A-B383-98A4AE8BDEA2}" dt="2022-03-22T17:44:48.867" v="4"/>
            <ac:spMkLst>
              <pc:docMk/>
              <pc:sldMasterMk cId="2240061514" sldId="2147483660"/>
              <pc:sldLayoutMk cId="28292817" sldId="2147483665"/>
              <ac:spMk id="5" creationId="{00000000-0000-0000-0000-000000000000}"/>
            </ac:spMkLst>
          </pc:spChg>
        </pc:sldLayoutChg>
      </pc:sldMasterChg>
    </pc:docChg>
  </pc:docChgLst>
  <pc:docChgLst>
    <pc:chgData name="Kimberley A York" userId="cf4da557-8d2d-4af6-8408-a03f44a83608" providerId="ADAL" clId="{E2528EDB-4BD4-4AEC-B0DB-FE3F8714EEE2}"/>
    <pc:docChg chg="undo custSel addSld modSld modMainMaster modNotesMaster">
      <pc:chgData name="Kimberley A York" userId="cf4da557-8d2d-4af6-8408-a03f44a83608" providerId="ADAL" clId="{E2528EDB-4BD4-4AEC-B0DB-FE3F8714EEE2}" dt="2022-03-10T12:26:35.049" v="162"/>
      <pc:docMkLst>
        <pc:docMk/>
      </pc:docMkLst>
      <pc:sldChg chg="modSp">
        <pc:chgData name="Kimberley A York" userId="cf4da557-8d2d-4af6-8408-a03f44a83608" providerId="ADAL" clId="{E2528EDB-4BD4-4AEC-B0DB-FE3F8714EEE2}" dt="2022-03-10T12:26:35.049" v="162"/>
        <pc:sldMkLst>
          <pc:docMk/>
          <pc:sldMk cId="0" sldId="267"/>
        </pc:sldMkLst>
        <pc:spChg chg="mod">
          <ac:chgData name="Kimberley A York" userId="cf4da557-8d2d-4af6-8408-a03f44a83608" providerId="ADAL" clId="{E2528EDB-4BD4-4AEC-B0DB-FE3F8714EEE2}" dt="2022-03-10T12:26:35.049" v="162"/>
          <ac:spMkLst>
            <pc:docMk/>
            <pc:sldMk cId="0" sldId="267"/>
            <ac:spMk id="2" creationId="{C855CB61-441F-4AF0-AAA4-6431927C0E15}"/>
          </ac:spMkLst>
        </pc:spChg>
        <pc:spChg chg="mod">
          <ac:chgData name="Kimberley A York" userId="cf4da557-8d2d-4af6-8408-a03f44a83608" providerId="ADAL" clId="{E2528EDB-4BD4-4AEC-B0DB-FE3F8714EEE2}" dt="2022-03-10T12:26:35.049" v="162"/>
          <ac:spMkLst>
            <pc:docMk/>
            <pc:sldMk cId="0" sldId="267"/>
            <ac:spMk id="3" creationId="{105F374A-B56D-4CA5-81D4-9FC175BEBB7D}"/>
          </ac:spMkLst>
        </pc:spChg>
      </pc:sldChg>
      <pc:sldChg chg="modSp">
        <pc:chgData name="Kimberley A York" userId="cf4da557-8d2d-4af6-8408-a03f44a83608" providerId="ADAL" clId="{E2528EDB-4BD4-4AEC-B0DB-FE3F8714EEE2}" dt="2022-03-10T12:26:35.049" v="162"/>
        <pc:sldMkLst>
          <pc:docMk/>
          <pc:sldMk cId="3505392312" sldId="308"/>
        </pc:sldMkLst>
        <pc:spChg chg="mod">
          <ac:chgData name="Kimberley A York" userId="cf4da557-8d2d-4af6-8408-a03f44a83608" providerId="ADAL" clId="{E2528EDB-4BD4-4AEC-B0DB-FE3F8714EEE2}" dt="2022-03-10T12:26:35.049" v="162"/>
          <ac:spMkLst>
            <pc:docMk/>
            <pc:sldMk cId="3505392312" sldId="308"/>
            <ac:spMk id="2" creationId="{00000000-0000-0000-0000-000000000000}"/>
          </ac:spMkLst>
        </pc:spChg>
        <pc:spChg chg="mod">
          <ac:chgData name="Kimberley A York" userId="cf4da557-8d2d-4af6-8408-a03f44a83608" providerId="ADAL" clId="{E2528EDB-4BD4-4AEC-B0DB-FE3F8714EEE2}" dt="2022-03-10T12:26:35.049" v="162"/>
          <ac:spMkLst>
            <pc:docMk/>
            <pc:sldMk cId="3505392312" sldId="308"/>
            <ac:spMk id="4" creationId="{00000000-0000-0000-0000-000000000000}"/>
          </ac:spMkLst>
        </pc:spChg>
        <pc:picChg chg="mod">
          <ac:chgData name="Kimberley A York" userId="cf4da557-8d2d-4af6-8408-a03f44a83608" providerId="ADAL" clId="{E2528EDB-4BD4-4AEC-B0DB-FE3F8714EEE2}" dt="2022-03-10T12:26:35.049" v="162"/>
          <ac:picMkLst>
            <pc:docMk/>
            <pc:sldMk cId="3505392312" sldId="308"/>
            <ac:picMk id="1026" creationId="{00000000-0000-0000-0000-000000000000}"/>
          </ac:picMkLst>
        </pc:picChg>
      </pc:sldChg>
      <pc:sldChg chg="modSp">
        <pc:chgData name="Kimberley A York" userId="cf4da557-8d2d-4af6-8408-a03f44a83608" providerId="ADAL" clId="{E2528EDB-4BD4-4AEC-B0DB-FE3F8714EEE2}" dt="2022-03-10T12:26:35.049" v="162"/>
        <pc:sldMkLst>
          <pc:docMk/>
          <pc:sldMk cId="2927190406" sldId="311"/>
        </pc:sldMkLst>
        <pc:spChg chg="mod">
          <ac:chgData name="Kimberley A York" userId="cf4da557-8d2d-4af6-8408-a03f44a83608" providerId="ADAL" clId="{E2528EDB-4BD4-4AEC-B0DB-FE3F8714EEE2}" dt="2022-03-10T12:26:35.049" v="162"/>
          <ac:spMkLst>
            <pc:docMk/>
            <pc:sldMk cId="2927190406" sldId="311"/>
            <ac:spMk id="4"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5"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6"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7"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9" creationId="{00000000-0000-0000-0000-000000000000}"/>
          </ac:spMkLst>
        </pc:spChg>
        <pc:spChg chg="mod">
          <ac:chgData name="Kimberley A York" userId="cf4da557-8d2d-4af6-8408-a03f44a83608" providerId="ADAL" clId="{E2528EDB-4BD4-4AEC-B0DB-FE3F8714EEE2}" dt="2022-03-10T12:26:35.049" v="162"/>
          <ac:spMkLst>
            <pc:docMk/>
            <pc:sldMk cId="2927190406" sldId="311"/>
            <ac:spMk id="10" creationId="{107E867C-FAAC-4986-8F61-978D4CF61997}"/>
          </ac:spMkLst>
        </pc:spChg>
        <pc:picChg chg="mod">
          <ac:chgData name="Kimberley A York" userId="cf4da557-8d2d-4af6-8408-a03f44a83608" providerId="ADAL" clId="{E2528EDB-4BD4-4AEC-B0DB-FE3F8714EEE2}" dt="2022-03-10T12:26:35.049" v="162"/>
          <ac:picMkLst>
            <pc:docMk/>
            <pc:sldMk cId="2927190406" sldId="311"/>
            <ac:picMk id="3074" creationId="{00000000-0000-0000-0000-000000000000}"/>
          </ac:picMkLst>
        </pc:picChg>
      </pc:sldChg>
      <pc:sldChg chg="modSp">
        <pc:chgData name="Kimberley A York" userId="cf4da557-8d2d-4af6-8408-a03f44a83608" providerId="ADAL" clId="{E2528EDB-4BD4-4AEC-B0DB-FE3F8714EEE2}" dt="2022-03-10T12:26:35.049" v="162"/>
        <pc:sldMkLst>
          <pc:docMk/>
          <pc:sldMk cId="760787227" sldId="312"/>
        </pc:sldMkLst>
        <pc:spChg chg="mod">
          <ac:chgData name="Kimberley A York" userId="cf4da557-8d2d-4af6-8408-a03f44a83608" providerId="ADAL" clId="{E2528EDB-4BD4-4AEC-B0DB-FE3F8714EEE2}" dt="2022-03-10T12:26:35.049" v="162"/>
          <ac:spMkLst>
            <pc:docMk/>
            <pc:sldMk cId="760787227" sldId="312"/>
            <ac:spMk id="5" creationId="{00000000-0000-0000-0000-000000000000}"/>
          </ac:spMkLst>
        </pc:spChg>
        <pc:picChg chg="mod">
          <ac:chgData name="Kimberley A York" userId="cf4da557-8d2d-4af6-8408-a03f44a83608" providerId="ADAL" clId="{E2528EDB-4BD4-4AEC-B0DB-FE3F8714EEE2}" dt="2022-03-10T12:26:35.049" v="162"/>
          <ac:picMkLst>
            <pc:docMk/>
            <pc:sldMk cId="760787227" sldId="312"/>
            <ac:picMk id="6146" creationId="{00000000-0000-0000-0000-000000000000}"/>
          </ac:picMkLst>
        </pc:picChg>
      </pc:sldChg>
      <pc:sldChg chg="modSp">
        <pc:chgData name="Kimberley A York" userId="cf4da557-8d2d-4af6-8408-a03f44a83608" providerId="ADAL" clId="{E2528EDB-4BD4-4AEC-B0DB-FE3F8714EEE2}" dt="2022-03-10T12:26:35.049" v="162"/>
        <pc:sldMkLst>
          <pc:docMk/>
          <pc:sldMk cId="3868523583" sldId="313"/>
        </pc:sldMkLst>
        <pc:spChg chg="mod">
          <ac:chgData name="Kimberley A York" userId="cf4da557-8d2d-4af6-8408-a03f44a83608" providerId="ADAL" clId="{E2528EDB-4BD4-4AEC-B0DB-FE3F8714EEE2}" dt="2022-03-10T12:26:35.049" v="162"/>
          <ac:spMkLst>
            <pc:docMk/>
            <pc:sldMk cId="3868523583" sldId="313"/>
            <ac:spMk id="4" creationId="{00000000-0000-0000-0000-000000000000}"/>
          </ac:spMkLst>
        </pc:spChg>
        <pc:spChg chg="mod">
          <ac:chgData name="Kimberley A York" userId="cf4da557-8d2d-4af6-8408-a03f44a83608" providerId="ADAL" clId="{E2528EDB-4BD4-4AEC-B0DB-FE3F8714EEE2}" dt="2022-03-10T12:26:35.049" v="162"/>
          <ac:spMkLst>
            <pc:docMk/>
            <pc:sldMk cId="3868523583" sldId="313"/>
            <ac:spMk id="6" creationId="{1EC6F906-2873-4761-A7DB-1AFFC698C51D}"/>
          </ac:spMkLst>
        </pc:spChg>
        <pc:picChg chg="mod">
          <ac:chgData name="Kimberley A York" userId="cf4da557-8d2d-4af6-8408-a03f44a83608" providerId="ADAL" clId="{E2528EDB-4BD4-4AEC-B0DB-FE3F8714EEE2}" dt="2022-03-10T12:26:35.049" v="162"/>
          <ac:picMkLst>
            <pc:docMk/>
            <pc:sldMk cId="3868523583" sldId="313"/>
            <ac:picMk id="4102" creationId="{00000000-0000-0000-0000-000000000000}"/>
          </ac:picMkLst>
        </pc:picChg>
      </pc:sldChg>
      <pc:sldChg chg="modSp">
        <pc:chgData name="Kimberley A York" userId="cf4da557-8d2d-4af6-8408-a03f44a83608" providerId="ADAL" clId="{E2528EDB-4BD4-4AEC-B0DB-FE3F8714EEE2}" dt="2022-03-10T12:26:35.049" v="162"/>
        <pc:sldMkLst>
          <pc:docMk/>
          <pc:sldMk cId="3120834465" sldId="315"/>
        </pc:sldMkLst>
        <pc:spChg chg="mod">
          <ac:chgData name="Kimberley A York" userId="cf4da557-8d2d-4af6-8408-a03f44a83608" providerId="ADAL" clId="{E2528EDB-4BD4-4AEC-B0DB-FE3F8714EEE2}" dt="2022-03-10T12:26:35.049" v="162"/>
          <ac:spMkLst>
            <pc:docMk/>
            <pc:sldMk cId="3120834465" sldId="315"/>
            <ac:spMk id="3" creationId="{00000000-0000-0000-0000-000000000000}"/>
          </ac:spMkLst>
        </pc:spChg>
        <pc:spChg chg="mod">
          <ac:chgData name="Kimberley A York" userId="cf4da557-8d2d-4af6-8408-a03f44a83608" providerId="ADAL" clId="{E2528EDB-4BD4-4AEC-B0DB-FE3F8714EEE2}" dt="2022-03-10T12:26:35.049" v="162"/>
          <ac:spMkLst>
            <pc:docMk/>
            <pc:sldMk cId="3120834465" sldId="315"/>
            <ac:spMk id="4" creationId="{00000000-0000-0000-0000-000000000000}"/>
          </ac:spMkLst>
        </pc:spChg>
        <pc:spChg chg="mod">
          <ac:chgData name="Kimberley A York" userId="cf4da557-8d2d-4af6-8408-a03f44a83608" providerId="ADAL" clId="{E2528EDB-4BD4-4AEC-B0DB-FE3F8714EEE2}" dt="2022-03-10T12:26:35.049" v="162"/>
          <ac:spMkLst>
            <pc:docMk/>
            <pc:sldMk cId="3120834465" sldId="315"/>
            <ac:spMk id="5" creationId="{00000000-0000-0000-0000-000000000000}"/>
          </ac:spMkLst>
        </pc:spChg>
      </pc:sldChg>
      <pc:sldChg chg="addSp delSp modSp mod modClrScheme chgLayout">
        <pc:chgData name="Kimberley A York" userId="cf4da557-8d2d-4af6-8408-a03f44a83608" providerId="ADAL" clId="{E2528EDB-4BD4-4AEC-B0DB-FE3F8714EEE2}" dt="2022-03-10T12:26:35.049" v="162"/>
        <pc:sldMkLst>
          <pc:docMk/>
          <pc:sldMk cId="4068012153" sldId="348"/>
        </pc:sldMkLst>
        <pc:spChg chg="add del mod ord">
          <ac:chgData name="Kimberley A York" userId="cf4da557-8d2d-4af6-8408-a03f44a83608" providerId="ADAL" clId="{E2528EDB-4BD4-4AEC-B0DB-FE3F8714EEE2}" dt="2022-03-10T12:26:33.865" v="160" actId="700"/>
          <ac:spMkLst>
            <pc:docMk/>
            <pc:sldMk cId="4068012153" sldId="348"/>
            <ac:spMk id="2" creationId="{D5F9B9C4-C155-4588-BC7E-D669A2E48F8E}"/>
          </ac:spMkLst>
        </pc:spChg>
        <pc:spChg chg="mod ord">
          <ac:chgData name="Kimberley A York" userId="cf4da557-8d2d-4af6-8408-a03f44a83608" providerId="ADAL" clId="{E2528EDB-4BD4-4AEC-B0DB-FE3F8714EEE2}" dt="2022-03-10T12:26:35.049" v="162"/>
          <ac:spMkLst>
            <pc:docMk/>
            <pc:sldMk cId="4068012153" sldId="348"/>
            <ac:spMk id="4099" creationId="{00000000-0000-0000-0000-000000000000}"/>
          </ac:spMkLst>
        </pc:spChg>
        <pc:graphicFrameChg chg="mod">
          <ac:chgData name="Kimberley A York" userId="cf4da557-8d2d-4af6-8408-a03f44a83608" providerId="ADAL" clId="{E2528EDB-4BD4-4AEC-B0DB-FE3F8714EEE2}" dt="2022-03-10T12:26:35.049" v="162"/>
          <ac:graphicFrameMkLst>
            <pc:docMk/>
            <pc:sldMk cId="4068012153" sldId="348"/>
            <ac:graphicFrameMk id="3" creationId="{00000000-0000-0000-0000-000000000000}"/>
          </ac:graphicFrameMkLst>
        </pc:graphicFrameChg>
      </pc:sldChg>
      <pc:sldChg chg="delSp modSp add mod modNotes">
        <pc:chgData name="Kimberley A York" userId="cf4da557-8d2d-4af6-8408-a03f44a83608" providerId="ADAL" clId="{E2528EDB-4BD4-4AEC-B0DB-FE3F8714EEE2}" dt="2022-03-10T12:26:35.049" v="162"/>
        <pc:sldMkLst>
          <pc:docMk/>
          <pc:sldMk cId="3977816738" sldId="359"/>
        </pc:sldMkLst>
        <pc:spChg chg="del">
          <ac:chgData name="Kimberley A York" userId="cf4da557-8d2d-4af6-8408-a03f44a83608" providerId="ADAL" clId="{E2528EDB-4BD4-4AEC-B0DB-FE3F8714EEE2}" dt="2022-03-03T18:19:47.094" v="84" actId="478"/>
          <ac:spMkLst>
            <pc:docMk/>
            <pc:sldMk cId="3977816738" sldId="359"/>
            <ac:spMk id="136" creationId="{C3522FC9-869F-4992-83A7-99D170895791}"/>
          </ac:spMkLst>
        </pc:spChg>
        <pc:spChg chg="mod">
          <ac:chgData name="Kimberley A York" userId="cf4da557-8d2d-4af6-8408-a03f44a83608" providerId="ADAL" clId="{E2528EDB-4BD4-4AEC-B0DB-FE3F8714EEE2}" dt="2022-03-10T12:26:35.049" v="162"/>
          <ac:spMkLst>
            <pc:docMk/>
            <pc:sldMk cId="3977816738" sldId="359"/>
            <ac:spMk id="5122" creationId="{00000000-0000-0000-0000-000000000000}"/>
          </ac:spMkLst>
        </pc:spChg>
        <pc:spChg chg="mod">
          <ac:chgData name="Kimberley A York" userId="cf4da557-8d2d-4af6-8408-a03f44a83608" providerId="ADAL" clId="{E2528EDB-4BD4-4AEC-B0DB-FE3F8714EEE2}" dt="2022-03-10T12:26:35.049" v="162"/>
          <ac:spMkLst>
            <pc:docMk/>
            <pc:sldMk cId="3977816738" sldId="359"/>
            <ac:spMk id="89091" creationId="{00000000-0000-0000-0000-000000000000}"/>
          </ac:spMkLst>
        </pc:spChg>
        <pc:picChg chg="mod">
          <ac:chgData name="Kimberley A York" userId="cf4da557-8d2d-4af6-8408-a03f44a83608" providerId="ADAL" clId="{E2528EDB-4BD4-4AEC-B0DB-FE3F8714EEE2}" dt="2022-03-10T12:26:35.049" v="162"/>
          <ac:picMkLst>
            <pc:docMk/>
            <pc:sldMk cId="3977816738" sldId="359"/>
            <ac:picMk id="2" creationId="{FD731301-FD31-4221-A7FD-2AA16787A7CC}"/>
          </ac:picMkLst>
        </pc:picChg>
      </pc:sldChg>
      <pc:sldChg chg="modSp modNotes">
        <pc:chgData name="Kimberley A York" userId="cf4da557-8d2d-4af6-8408-a03f44a83608" providerId="ADAL" clId="{E2528EDB-4BD4-4AEC-B0DB-FE3F8714EEE2}" dt="2022-03-10T12:26:35.049" v="162"/>
        <pc:sldMkLst>
          <pc:docMk/>
          <pc:sldMk cId="3238185021" sldId="360"/>
        </pc:sldMkLst>
        <pc:picChg chg="mod">
          <ac:chgData name="Kimberley A York" userId="cf4da557-8d2d-4af6-8408-a03f44a83608" providerId="ADAL" clId="{E2528EDB-4BD4-4AEC-B0DB-FE3F8714EEE2}" dt="2022-03-10T12:26:35.049" v="162"/>
          <ac:picMkLst>
            <pc:docMk/>
            <pc:sldMk cId="3238185021" sldId="360"/>
            <ac:picMk id="5" creationId="{EA3ED406-17BA-441C-9AE1-267A1060A21C}"/>
          </ac:picMkLst>
        </pc:picChg>
      </pc:sldChg>
      <pc:sldChg chg="modSp modNotes">
        <pc:chgData name="Kimberley A York" userId="cf4da557-8d2d-4af6-8408-a03f44a83608" providerId="ADAL" clId="{E2528EDB-4BD4-4AEC-B0DB-FE3F8714EEE2}" dt="2022-03-10T12:26:35.049" v="162"/>
        <pc:sldMkLst>
          <pc:docMk/>
          <pc:sldMk cId="3720747327" sldId="361"/>
        </pc:sldMkLst>
        <pc:picChg chg="mod">
          <ac:chgData name="Kimberley A York" userId="cf4da557-8d2d-4af6-8408-a03f44a83608" providerId="ADAL" clId="{E2528EDB-4BD4-4AEC-B0DB-FE3F8714EEE2}" dt="2022-03-10T12:26:35.049" v="162"/>
          <ac:picMkLst>
            <pc:docMk/>
            <pc:sldMk cId="3720747327" sldId="361"/>
            <ac:picMk id="9" creationId="{1BE78A99-D361-4F15-89B0-0798A5DDEED9}"/>
          </ac:picMkLst>
        </pc:picChg>
      </pc:sldChg>
      <pc:sldChg chg="modSp modNotes">
        <pc:chgData name="Kimberley A York" userId="cf4da557-8d2d-4af6-8408-a03f44a83608" providerId="ADAL" clId="{E2528EDB-4BD4-4AEC-B0DB-FE3F8714EEE2}" dt="2022-03-10T12:26:35.049" v="162"/>
        <pc:sldMkLst>
          <pc:docMk/>
          <pc:sldMk cId="1107245387" sldId="362"/>
        </pc:sldMkLst>
        <pc:picChg chg="mod">
          <ac:chgData name="Kimberley A York" userId="cf4da557-8d2d-4af6-8408-a03f44a83608" providerId="ADAL" clId="{E2528EDB-4BD4-4AEC-B0DB-FE3F8714EEE2}" dt="2022-03-10T12:26:35.049" v="162"/>
          <ac:picMkLst>
            <pc:docMk/>
            <pc:sldMk cId="1107245387" sldId="362"/>
            <ac:picMk id="6" creationId="{6652394B-BDB5-4A17-B583-41392BE31CEB}"/>
          </ac:picMkLst>
        </pc:picChg>
      </pc:sldChg>
      <pc:sldChg chg="addSp delSp modSp mod chgLayout">
        <pc:chgData name="Kimberley A York" userId="cf4da557-8d2d-4af6-8408-a03f44a83608" providerId="ADAL" clId="{E2528EDB-4BD4-4AEC-B0DB-FE3F8714EEE2}" dt="2022-03-10T12:26:35.049" v="162"/>
        <pc:sldMkLst>
          <pc:docMk/>
          <pc:sldMk cId="2181917173" sldId="363"/>
        </pc:sldMkLst>
        <pc:spChg chg="add del mod ord">
          <ac:chgData name="Kimberley A York" userId="cf4da557-8d2d-4af6-8408-a03f44a83608" providerId="ADAL" clId="{E2528EDB-4BD4-4AEC-B0DB-FE3F8714EEE2}" dt="2022-03-10T12:26:34.415" v="161" actId="700"/>
          <ac:spMkLst>
            <pc:docMk/>
            <pc:sldMk cId="2181917173" sldId="363"/>
            <ac:spMk id="2" creationId="{5DA6A01E-68E5-4D2A-B517-52D0841528CA}"/>
          </ac:spMkLst>
        </pc:spChg>
        <pc:spChg chg="add del mod">
          <ac:chgData name="Kimberley A York" userId="cf4da557-8d2d-4af6-8408-a03f44a83608" providerId="ADAL" clId="{E2528EDB-4BD4-4AEC-B0DB-FE3F8714EEE2}" dt="2022-03-03T18:21:00.306" v="151" actId="478"/>
          <ac:spMkLst>
            <pc:docMk/>
            <pc:sldMk cId="2181917173" sldId="363"/>
            <ac:spMk id="3" creationId="{99A2D19E-B4AD-4741-BA5F-A8F1B3C2D2B3}"/>
          </ac:spMkLst>
        </pc:spChg>
        <pc:spChg chg="del">
          <ac:chgData name="Kimberley A York" userId="cf4da557-8d2d-4af6-8408-a03f44a83608" providerId="ADAL" clId="{E2528EDB-4BD4-4AEC-B0DB-FE3F8714EEE2}" dt="2022-03-03T18:20:58.273" v="150" actId="478"/>
          <ac:spMkLst>
            <pc:docMk/>
            <pc:sldMk cId="2181917173" sldId="363"/>
            <ac:spMk id="2050" creationId="{00000000-0000-0000-0000-000000000000}"/>
          </ac:spMkLst>
        </pc:spChg>
        <pc:spChg chg="mod ord">
          <ac:chgData name="Kimberley A York" userId="cf4da557-8d2d-4af6-8408-a03f44a83608" providerId="ADAL" clId="{E2528EDB-4BD4-4AEC-B0DB-FE3F8714EEE2}" dt="2022-03-10T12:26:35.049" v="162"/>
          <ac:spMkLst>
            <pc:docMk/>
            <pc:sldMk cId="2181917173" sldId="363"/>
            <ac:spMk id="2053" creationId="{00000000-0000-0000-0000-000000000000}"/>
          </ac:spMkLst>
        </pc:spChg>
        <pc:spChg chg="mod">
          <ac:chgData name="Kimberley A York" userId="cf4da557-8d2d-4af6-8408-a03f44a83608" providerId="ADAL" clId="{E2528EDB-4BD4-4AEC-B0DB-FE3F8714EEE2}" dt="2022-03-10T12:26:35.049" v="162"/>
          <ac:spMkLst>
            <pc:docMk/>
            <pc:sldMk cId="2181917173" sldId="363"/>
            <ac:spMk id="2054" creationId="{00000000-0000-0000-0000-000000000000}"/>
          </ac:spMkLst>
        </pc:spChg>
      </pc:sldChg>
      <pc:sldChg chg="modSp mod">
        <pc:chgData name="Kimberley A York" userId="cf4da557-8d2d-4af6-8408-a03f44a83608" providerId="ADAL" clId="{E2528EDB-4BD4-4AEC-B0DB-FE3F8714EEE2}" dt="2022-03-10T12:26:35.049" v="162"/>
        <pc:sldMkLst>
          <pc:docMk/>
          <pc:sldMk cId="1779815552" sldId="364"/>
        </pc:sldMkLst>
        <pc:spChg chg="mod">
          <ac:chgData name="Kimberley A York" userId="cf4da557-8d2d-4af6-8408-a03f44a83608" providerId="ADAL" clId="{E2528EDB-4BD4-4AEC-B0DB-FE3F8714EEE2}" dt="2022-03-03T18:17:32.079" v="46" actId="20577"/>
          <ac:spMkLst>
            <pc:docMk/>
            <pc:sldMk cId="1779815552" sldId="364"/>
            <ac:spMk id="2" creationId="{A5A086C7-5BBC-4679-BFFF-C4159731E797}"/>
          </ac:spMkLst>
        </pc:spChg>
        <pc:picChg chg="mod">
          <ac:chgData name="Kimberley A York" userId="cf4da557-8d2d-4af6-8408-a03f44a83608" providerId="ADAL" clId="{E2528EDB-4BD4-4AEC-B0DB-FE3F8714EEE2}" dt="2022-03-10T12:26:35.049" v="162"/>
          <ac:picMkLst>
            <pc:docMk/>
            <pc:sldMk cId="1779815552" sldId="364"/>
            <ac:picMk id="6" creationId="{3E4DB9A1-E568-4A79-8D83-73A8D2E5D86A}"/>
          </ac:picMkLst>
        </pc:picChg>
      </pc:sldChg>
      <pc:sldMasterChg chg="modSp modSldLayout">
        <pc:chgData name="Kimberley A York" userId="cf4da557-8d2d-4af6-8408-a03f44a83608" providerId="ADAL" clId="{E2528EDB-4BD4-4AEC-B0DB-FE3F8714EEE2}" dt="2022-03-10T12:26:35.049" v="162"/>
        <pc:sldMasterMkLst>
          <pc:docMk/>
          <pc:sldMasterMk cId="2240061514" sldId="2147483660"/>
        </pc:sldMasterMkLst>
        <pc:spChg chg="mod">
          <ac:chgData name="Kimberley A York" userId="cf4da557-8d2d-4af6-8408-a03f44a83608" providerId="ADAL" clId="{E2528EDB-4BD4-4AEC-B0DB-FE3F8714EEE2}" dt="2022-03-10T12:26:35.049" v="162"/>
          <ac:spMkLst>
            <pc:docMk/>
            <pc:sldMasterMk cId="2240061514" sldId="2147483660"/>
            <ac:spMk id="11" creationId="{96F0CD5D-B4A7-4421-AC1D-7F2293649C0F}"/>
          </ac:spMkLst>
        </pc:spChg>
        <pc:spChg chg="mod">
          <ac:chgData name="Kimberley A York" userId="cf4da557-8d2d-4af6-8408-a03f44a83608" providerId="ADAL" clId="{E2528EDB-4BD4-4AEC-B0DB-FE3F8714EEE2}" dt="2022-03-10T12:26:35.049" v="162"/>
          <ac:spMkLst>
            <pc:docMk/>
            <pc:sldMasterMk cId="2240061514" sldId="2147483660"/>
            <ac:spMk id="12"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4" creationId="{CAD1BCD4-3C06-4DB1-ADF7-4A9D9518A976}"/>
          </ac:spMkLst>
        </pc:spChg>
        <pc:spChg chg="mod">
          <ac:chgData name="Kimberley A York" userId="cf4da557-8d2d-4af6-8408-a03f44a83608" providerId="ADAL" clId="{E2528EDB-4BD4-4AEC-B0DB-FE3F8714EEE2}" dt="2022-03-10T12:26:35.049" v="162"/>
          <ac:spMkLst>
            <pc:docMk/>
            <pc:sldMasterMk cId="2240061514" sldId="2147483660"/>
            <ac:spMk id="16" creationId="{9E99204F-D273-4011-8D5D-5AAC3F3DB93B}"/>
          </ac:spMkLst>
        </pc:spChg>
        <pc:spChg chg="mod">
          <ac:chgData name="Kimberley A York" userId="cf4da557-8d2d-4af6-8408-a03f44a83608" providerId="ADAL" clId="{E2528EDB-4BD4-4AEC-B0DB-FE3F8714EEE2}" dt="2022-03-10T12:26:35.049" v="162"/>
          <ac:spMkLst>
            <pc:docMk/>
            <pc:sldMasterMk cId="2240061514" sldId="2147483660"/>
            <ac:spMk id="18" creationId="{E4492B24-FB78-44F4-82D7-A2804FA1DBB6}"/>
          </ac:spMkLst>
        </pc:spChg>
        <pc:spChg chg="mod">
          <ac:chgData name="Kimberley A York" userId="cf4da557-8d2d-4af6-8408-a03f44a83608" providerId="ADAL" clId="{E2528EDB-4BD4-4AEC-B0DB-FE3F8714EEE2}" dt="2022-03-10T12:26:35.049" v="162"/>
          <ac:spMkLst>
            <pc:docMk/>
            <pc:sldMasterMk cId="2240061514" sldId="2147483660"/>
            <ac:spMk id="21" creationId="{931E3399-3EFE-410D-A8A6-AEA74484F598}"/>
          </ac:spMkLst>
        </pc:spChg>
        <pc:spChg chg="mod">
          <ac:chgData name="Kimberley A York" userId="cf4da557-8d2d-4af6-8408-a03f44a83608" providerId="ADAL" clId="{E2528EDB-4BD4-4AEC-B0DB-FE3F8714EEE2}" dt="2022-03-10T12:26:35.049" v="162"/>
          <ac:spMkLst>
            <pc:docMk/>
            <pc:sldMasterMk cId="2240061514" sldId="2147483660"/>
            <ac:spMk id="1027"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29"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35"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ac:spMk id="1036" creationId="{00000000-0000-0000-0000-000000000000}"/>
          </ac:spMkLst>
        </pc:spChg>
        <pc:picChg chg="mod">
          <ac:chgData name="Kimberley A York" userId="cf4da557-8d2d-4af6-8408-a03f44a83608" providerId="ADAL" clId="{E2528EDB-4BD4-4AEC-B0DB-FE3F8714EEE2}" dt="2022-03-10T12:26:35.049" v="162"/>
          <ac:picMkLst>
            <pc:docMk/>
            <pc:sldMasterMk cId="2240061514" sldId="2147483660"/>
            <ac:picMk id="3" creationId="{79204EE7-09ED-40D7-B3D5-9F6FE263D858}"/>
          </ac:picMkLst>
        </pc:picChg>
        <pc:picChg chg="mod">
          <ac:chgData name="Kimberley A York" userId="cf4da557-8d2d-4af6-8408-a03f44a83608" providerId="ADAL" clId="{E2528EDB-4BD4-4AEC-B0DB-FE3F8714EEE2}" dt="2022-03-10T12:26:35.049" v="162"/>
          <ac:picMkLst>
            <pc:docMk/>
            <pc:sldMasterMk cId="2240061514" sldId="2147483660"/>
            <ac:picMk id="13" creationId="{54C8F537-6DBE-534E-B9F5-B8C14A123E71}"/>
          </ac:picMkLst>
        </pc:picChg>
        <pc:picChg chg="mod">
          <ac:chgData name="Kimberley A York" userId="cf4da557-8d2d-4af6-8408-a03f44a83608" providerId="ADAL" clId="{E2528EDB-4BD4-4AEC-B0DB-FE3F8714EEE2}" dt="2022-03-10T12:26:35.049" v="162"/>
          <ac:picMkLst>
            <pc:docMk/>
            <pc:sldMasterMk cId="2240061514" sldId="2147483660"/>
            <ac:picMk id="17" creationId="{0E7A29AC-0128-4794-AF28-CCF3340BE144}"/>
          </ac:picMkLst>
        </pc:picChg>
        <pc:picChg chg="mod">
          <ac:chgData name="Kimberley A York" userId="cf4da557-8d2d-4af6-8408-a03f44a83608" providerId="ADAL" clId="{E2528EDB-4BD4-4AEC-B0DB-FE3F8714EEE2}" dt="2022-03-10T12:26:35.049" v="162"/>
          <ac:picMkLst>
            <pc:docMk/>
            <pc:sldMasterMk cId="2240061514" sldId="2147483660"/>
            <ac:picMk id="20" creationId="{8BD5BCD6-A7CD-461A-B089-F00E1333FA5B}"/>
          </ac:picMkLst>
        </pc:picChg>
        <pc:cxnChg chg="mod">
          <ac:chgData name="Kimberley A York" userId="cf4da557-8d2d-4af6-8408-a03f44a83608" providerId="ADAL" clId="{E2528EDB-4BD4-4AEC-B0DB-FE3F8714EEE2}" dt="2022-03-10T12:26:35.049" v="162"/>
          <ac:cxnSpMkLst>
            <pc:docMk/>
            <pc:sldMasterMk cId="2240061514" sldId="2147483660"/>
            <ac:cxnSpMk id="15" creationId="{A2179D90-178B-9644-ABBE-ACA37CB4C747}"/>
          </ac:cxnSpMkLst>
        </pc:cxnChg>
        <pc:cxnChg chg="mod">
          <ac:chgData name="Kimberley A York" userId="cf4da557-8d2d-4af6-8408-a03f44a83608" providerId="ADAL" clId="{E2528EDB-4BD4-4AEC-B0DB-FE3F8714EEE2}" dt="2022-03-10T12:26:35.049" v="162"/>
          <ac:cxnSpMkLst>
            <pc:docMk/>
            <pc:sldMasterMk cId="2240061514" sldId="2147483660"/>
            <ac:cxnSpMk id="19" creationId="{D5A08E7A-67FD-4457-8C1E-518975080F6B}"/>
          </ac:cxnSpMkLst>
        </pc:cxnChg>
        <pc:sldLayoutChg chg="modSp">
          <pc:chgData name="Kimberley A York" userId="cf4da557-8d2d-4af6-8408-a03f44a83608" providerId="ADAL" clId="{E2528EDB-4BD4-4AEC-B0DB-FE3F8714EEE2}" dt="2022-03-10T12:26:35.049" v="162"/>
          <pc:sldLayoutMkLst>
            <pc:docMk/>
            <pc:sldMasterMk cId="2240061514" sldId="2147483660"/>
            <pc:sldLayoutMk cId="1819124952" sldId="2147483661"/>
          </pc:sldLayoutMkLst>
          <pc:spChg chg="mod">
            <ac:chgData name="Kimberley A York" userId="cf4da557-8d2d-4af6-8408-a03f44a83608" providerId="ADAL" clId="{E2528EDB-4BD4-4AEC-B0DB-FE3F8714EEE2}" dt="2022-03-10T12:26:35.049" v="162"/>
            <ac:spMkLst>
              <pc:docMk/>
              <pc:sldMasterMk cId="2240061514" sldId="2147483660"/>
              <pc:sldLayoutMk cId="1819124952" sldId="2147483661"/>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1819124952" sldId="2147483661"/>
              <ac:spMk id="5" creationId="{00000000-0000-0000-0000-000000000000}"/>
            </ac:spMkLst>
          </pc:spChg>
        </pc:sldLayoutChg>
        <pc:sldLayoutChg chg="modSp">
          <pc:chgData name="Kimberley A York" userId="cf4da557-8d2d-4af6-8408-a03f44a83608" providerId="ADAL" clId="{E2528EDB-4BD4-4AEC-B0DB-FE3F8714EEE2}" dt="2022-03-10T12:26:35.049" v="162"/>
          <pc:sldLayoutMkLst>
            <pc:docMk/>
            <pc:sldMasterMk cId="2240061514" sldId="2147483660"/>
            <pc:sldLayoutMk cId="1223116118" sldId="2147483664"/>
          </pc:sldLayoutMkLst>
          <pc:spChg chg="mod">
            <ac:chgData name="Kimberley A York" userId="cf4da557-8d2d-4af6-8408-a03f44a83608" providerId="ADAL" clId="{E2528EDB-4BD4-4AEC-B0DB-FE3F8714EEE2}" dt="2022-03-10T12:26:35.049" v="162"/>
            <ac:spMkLst>
              <pc:docMk/>
              <pc:sldMasterMk cId="2240061514" sldId="2147483660"/>
              <pc:sldLayoutMk cId="1223116118" sldId="2147483664"/>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1223116118" sldId="2147483664"/>
              <ac:spMk id="5" creationId="{00000000-0000-0000-0000-000000000000}"/>
            </ac:spMkLst>
          </pc:spChg>
        </pc:sldLayoutChg>
        <pc:sldLayoutChg chg="modSp">
          <pc:chgData name="Kimberley A York" userId="cf4da557-8d2d-4af6-8408-a03f44a83608" providerId="ADAL" clId="{E2528EDB-4BD4-4AEC-B0DB-FE3F8714EEE2}" dt="2022-03-10T12:26:35.049" v="162"/>
          <pc:sldLayoutMkLst>
            <pc:docMk/>
            <pc:sldMasterMk cId="2240061514" sldId="2147483660"/>
            <pc:sldLayoutMk cId="28292817" sldId="2147483665"/>
          </pc:sldLayoutMkLst>
          <pc:spChg chg="mod">
            <ac:chgData name="Kimberley A York" userId="cf4da557-8d2d-4af6-8408-a03f44a83608" providerId="ADAL" clId="{E2528EDB-4BD4-4AEC-B0DB-FE3F8714EEE2}" dt="2022-03-10T12:26:35.049" v="162"/>
            <ac:spMkLst>
              <pc:docMk/>
              <pc:sldMasterMk cId="2240061514" sldId="2147483660"/>
              <pc:sldLayoutMk cId="28292817" sldId="2147483665"/>
              <ac:spMk id="2"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3"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4" creationId="{00000000-0000-0000-0000-000000000000}"/>
            </ac:spMkLst>
          </pc:spChg>
          <pc:spChg chg="mod">
            <ac:chgData name="Kimberley A York" userId="cf4da557-8d2d-4af6-8408-a03f44a83608" providerId="ADAL" clId="{E2528EDB-4BD4-4AEC-B0DB-FE3F8714EEE2}" dt="2022-03-10T12:26:35.049" v="162"/>
            <ac:spMkLst>
              <pc:docMk/>
              <pc:sldMasterMk cId="2240061514" sldId="2147483660"/>
              <pc:sldLayoutMk cId="28292817" sldId="2147483665"/>
              <ac:spMk id="5"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F71A36-7FC5-4D97-98D4-56B405F1E895}" type="datetimeFigureOut">
              <a:rPr lang="en-GB" smtClean="0"/>
              <a:t>11/11/2025</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41CED5-F930-421B-812B-C6B862BCF6A5}" type="slidenum">
              <a:rPr lang="en-GB" smtClean="0"/>
              <a:t>‹#›</a:t>
            </a:fld>
            <a:endParaRPr lang="en-GB" dirty="0"/>
          </a:p>
        </p:txBody>
      </p:sp>
    </p:spTree>
    <p:extLst>
      <p:ext uri="{BB962C8B-B14F-4D97-AF65-F5344CB8AC3E}">
        <p14:creationId xmlns:p14="http://schemas.microsoft.com/office/powerpoint/2010/main" val="1282527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1235718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r>
              <a:rPr lang="en-US"/>
              <a:t>source: https://www.mcgill.ca/engineeringdesign/step-step-design-process/basics-graphics-communication/dimensioning-threaded-fasteners. </a:t>
            </a:r>
            <a:endParaRPr lang="en-GB" dirty="0"/>
          </a:p>
        </p:txBody>
      </p:sp>
      <p:sp>
        <p:nvSpPr>
          <p:cNvPr id="4" name="Slide Number Placeholder 3"/>
          <p:cNvSpPr>
            <a:spLocks noGrp="1"/>
          </p:cNvSpPr>
          <p:nvPr>
            <p:ph type="sldNum" sz="quarter" idx="5"/>
          </p:nvPr>
        </p:nvSpPr>
        <p:spPr/>
        <p:txBody>
          <a:bodyPr/>
          <a:lstStyle/>
          <a:p>
            <a:fld id="{BD41CED5-F930-421B-812B-C6B862BCF6A5}" type="slidenum">
              <a:rPr lang="en-GB" smtClean="0"/>
              <a:t>7</a:t>
            </a:fld>
            <a:endParaRPr lang="en-GB" dirty="0"/>
          </a:p>
        </p:txBody>
      </p:sp>
    </p:spTree>
    <p:extLst>
      <p:ext uri="{BB962C8B-B14F-4D97-AF65-F5344CB8AC3E}">
        <p14:creationId xmlns:p14="http://schemas.microsoft.com/office/powerpoint/2010/main" val="1023346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Jensen, Cecil and Raymond Hines “Interpreting Engineering drawings” 5</a:t>
            </a:r>
            <a:r>
              <a:rPr lang="en-GB" baseline="30000" dirty="0"/>
              <a:t>th</a:t>
            </a:r>
            <a:r>
              <a:rPr lang="en-GB" dirty="0"/>
              <a:t> Edition, Delmar Publishers, 1994. </a:t>
            </a:r>
            <a:r>
              <a:rPr lang="en-US" sz="1800" b="0" i="0" u="none" strike="noStrike" baseline="0" dirty="0">
                <a:latin typeface="Arial" panose="020B0604020202020204" pitchFamily="34" charset="0"/>
              </a:rPr>
              <a:t>Cengage Learning Inc. Reproduced by permission. www.cengage.com/permissions.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847933-502B-D146-9428-3DDD196AD935}" type="slidenum">
              <a:rPr kumimoji="0" lang="en-GB" sz="1200" b="0" i="0" u="none" strike="noStrike" kern="1200" cap="none" spc="0" normalizeH="0" baseline="0" noProof="0" smtClean="0">
                <a:ln>
                  <a:noFill/>
                </a:ln>
                <a:solidFill>
                  <a:srgbClr val="000000"/>
                </a:solidFill>
                <a:effectLst/>
                <a:uLnTx/>
                <a:uFillTx/>
                <a:latin typeface="Arial" pitchFamily="-105" charset="0"/>
                <a:ea typeface="ＭＳ Ｐゴシック" pitchFamily="-105" charset="-128"/>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GB" sz="12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Tree>
    <p:extLst>
      <p:ext uri="{BB962C8B-B14F-4D97-AF65-F5344CB8AC3E}">
        <p14:creationId xmlns:p14="http://schemas.microsoft.com/office/powerpoint/2010/main" val="33410171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9124952"/>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2231161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41999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387992" y="5918338"/>
            <a:ext cx="1260031" cy="403335"/>
          </a:xfrm>
          <a:prstGeom prst="rect">
            <a:avLst/>
          </a:prstGeom>
        </p:spPr>
      </p:pic>
      <p:sp>
        <p:nvSpPr>
          <p:cNvPr id="1029" name="Rectangle 14"/>
          <p:cNvSpPr>
            <a:spLocks noChangeArrowheads="1"/>
          </p:cNvSpPr>
          <p:nvPr/>
        </p:nvSpPr>
        <p:spPr bwMode="auto">
          <a:xfrm>
            <a:off x="468312" y="145672"/>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354"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354"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6"/>
          <a:stretch>
            <a:fillRect/>
          </a:stretch>
        </p:blipFill>
        <p:spPr>
          <a:xfrm>
            <a:off x="6724650" y="184431"/>
            <a:ext cx="1962150" cy="409575"/>
          </a:xfrm>
          <a:prstGeom prst="rect">
            <a:avLst/>
          </a:prstGeom>
        </p:spPr>
      </p:pic>
      <p:sp>
        <p:nvSpPr>
          <p:cNvPr id="14" name="Text Box 10">
            <a:extLst>
              <a:ext uri="{FF2B5EF4-FFF2-40B4-BE49-F238E27FC236}">
                <a16:creationId xmlns:a16="http://schemas.microsoft.com/office/drawing/2014/main" id="{CAD1BCD4-3C06-4DB1-ADF7-4A9D9518A976}"/>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8" name="Rectangle 14">
            <a:extLst>
              <a:ext uri="{FF2B5EF4-FFF2-40B4-BE49-F238E27FC236}">
                <a16:creationId xmlns:a16="http://schemas.microsoft.com/office/drawing/2014/main" id="{E4492B24-FB78-44F4-82D7-A2804FA1DBB6}"/>
              </a:ext>
            </a:extLst>
          </p:cNvPr>
          <p:cNvSpPr>
            <a:spLocks noChangeArrowheads="1"/>
          </p:cNvSpPr>
          <p:nvPr userDrawn="1"/>
        </p:nvSpPr>
        <p:spPr bwMode="auto">
          <a:xfrm>
            <a:off x="468312" y="145672"/>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354"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354"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9" name="Straight Connector 18">
            <a:extLst>
              <a:ext uri="{FF2B5EF4-FFF2-40B4-BE49-F238E27FC236}">
                <a16:creationId xmlns:a16="http://schemas.microsoft.com/office/drawing/2014/main" id="{D5A08E7A-67FD-4457-8C1E-518975080F6B}"/>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20" name="Picture 19">
            <a:extLst>
              <a:ext uri="{FF2B5EF4-FFF2-40B4-BE49-F238E27FC236}">
                <a16:creationId xmlns:a16="http://schemas.microsoft.com/office/drawing/2014/main" id="{8BD5BCD6-A7CD-461A-B089-F00E1333FA5B}"/>
              </a:ext>
            </a:extLst>
          </p:cNvPr>
          <p:cNvPicPr>
            <a:picLocks noChangeAspect="1"/>
          </p:cNvPicPr>
          <p:nvPr userDrawn="1"/>
        </p:nvPicPr>
        <p:blipFill>
          <a:blip r:embed="rId6"/>
          <a:stretch>
            <a:fillRect/>
          </a:stretch>
        </p:blipFill>
        <p:spPr>
          <a:xfrm>
            <a:off x="6724650" y="184431"/>
            <a:ext cx="1962150" cy="409575"/>
          </a:xfrm>
          <a:prstGeom prst="rect">
            <a:avLst/>
          </a:prstGeom>
        </p:spPr>
      </p:pic>
      <p:sp>
        <p:nvSpPr>
          <p:cNvPr id="23" name="TextBox 22">
            <a:extLst>
              <a:ext uri="{FF2B5EF4-FFF2-40B4-BE49-F238E27FC236}">
                <a16:creationId xmlns:a16="http://schemas.microsoft.com/office/drawing/2014/main" id="{75B01062-1975-A49A-3182-7FD1C1B438AC}"/>
              </a:ext>
            </a:extLst>
          </p:cNvPr>
          <p:cNvSpPr txBox="1"/>
          <p:nvPr userDrawn="1"/>
        </p:nvSpPr>
        <p:spPr>
          <a:xfrm>
            <a:off x="2280444" y="5969989"/>
            <a:ext cx="4572000" cy="510011"/>
          </a:xfrm>
          <a:prstGeom prst="rect">
            <a:avLst/>
          </a:prstGeom>
          <a:noFill/>
        </p:spPr>
        <p:txBody>
          <a:bodyPr wrap="square">
            <a:spAutoFit/>
          </a:bodyPr>
          <a:lstStyle/>
          <a:p>
            <a:pPr marL="0" marR="0" lvl="0" indent="0" algn="ctr" defTabSz="914400" rtl="0" eaLnBrk="1" fontAlgn="base" latinLnBrk="0" hangingPunct="1">
              <a:lnSpc>
                <a:spcPts val="1300"/>
              </a:lnSpc>
              <a:spcBef>
                <a:spcPts val="400"/>
              </a:spcBef>
              <a:spcAft>
                <a:spcPts val="400"/>
              </a:spcAft>
              <a:buClrTx/>
              <a:buSzTx/>
              <a:buFontTx/>
              <a:buNone/>
              <a:tabLst/>
              <a:defRPr/>
            </a:pPr>
            <a:r>
              <a:rPr kumimoji="0" lang="en-GB" sz="800" b="0" i="0" u="none" strike="noStrike" kern="1200" cap="none" spc="0" normalizeH="0" baseline="0" noProof="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 City &amp; Guilds Limited. </a:t>
            </a:r>
            <a:r>
              <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rPr>
              <a:t>All rights reserved.</a:t>
            </a:r>
            <a:endPar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endParaRPr>
          </a:p>
          <a:p>
            <a:pPr marL="0" marR="0" lvl="0" indent="0" algn="ctr" defTabSz="914400" rtl="0" eaLnBrk="1" fontAlgn="base" latinLnBrk="0" hangingPunct="1">
              <a:lnSpc>
                <a:spcPts val="1300"/>
              </a:lnSpc>
              <a:spcBef>
                <a:spcPts val="400"/>
              </a:spcBef>
              <a:spcAft>
                <a:spcPts val="400"/>
              </a:spcAft>
              <a:buClrTx/>
              <a:buSzTx/>
              <a:buFontTx/>
              <a:buNone/>
              <a:tabLst/>
              <a:defRPr/>
            </a:pPr>
            <a:endParaRPr kumimoji="0" lang="en-GB" sz="800" b="0" i="0" u="none" strike="noStrike" kern="1200" cap="none" spc="0" normalizeH="0" baseline="0" noProof="0" dirty="0">
              <a:ln>
                <a:noFill/>
              </a:ln>
              <a:solidFill>
                <a:srgbClr val="000000"/>
              </a:solidFill>
              <a:effectLst/>
              <a:uLnTx/>
              <a:uFillTx/>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240061514"/>
      </p:ext>
    </p:extLst>
  </p:cSld>
  <p:clrMap bg1="lt1" tx1="dk1" bg2="lt2" tx2="dk2" accent1="accent1" accent2="accent2" accent3="accent3" accent4="accent4" accent5="accent5" accent6="accent6" hlink="hlink" folHlink="folHlink"/>
  <p:sldLayoutIdLst>
    <p:sldLayoutId id="2147483661" r:id="rId1"/>
    <p:sldLayoutId id="2147483664" r:id="rId2"/>
    <p:sldLayoutId id="2147483666" r:id="rId3"/>
  </p:sldLayoutIdLst>
  <p:hf hdr="0" dt="0"/>
  <p:txStyles>
    <p:titleStyle>
      <a:lvl1pPr algn="l" rtl="0" eaLnBrk="1" fontAlgn="base" hangingPunct="1">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178" algn="ctr" rtl="0" eaLnBrk="1" fontAlgn="base" hangingPunct="1">
        <a:spcBef>
          <a:spcPct val="0"/>
        </a:spcBef>
        <a:spcAft>
          <a:spcPct val="0"/>
        </a:spcAft>
        <a:defRPr sz="4400">
          <a:solidFill>
            <a:srgbClr val="CC0000"/>
          </a:solidFill>
          <a:latin typeface="Arial" charset="0"/>
        </a:defRPr>
      </a:lvl6pPr>
      <a:lvl7pPr marL="914354" algn="ctr" rtl="0" eaLnBrk="1" fontAlgn="base" hangingPunct="1">
        <a:spcBef>
          <a:spcPct val="0"/>
        </a:spcBef>
        <a:spcAft>
          <a:spcPct val="0"/>
        </a:spcAft>
        <a:defRPr sz="4400">
          <a:solidFill>
            <a:srgbClr val="CC0000"/>
          </a:solidFill>
          <a:latin typeface="Arial" charset="0"/>
        </a:defRPr>
      </a:lvl7pPr>
      <a:lvl8pPr marL="1371532" algn="ctr" rtl="0" eaLnBrk="1" fontAlgn="base" hangingPunct="1">
        <a:spcBef>
          <a:spcPct val="0"/>
        </a:spcBef>
        <a:spcAft>
          <a:spcPct val="0"/>
        </a:spcAft>
        <a:defRPr sz="4400">
          <a:solidFill>
            <a:srgbClr val="CC0000"/>
          </a:solidFill>
          <a:latin typeface="Arial" charset="0"/>
        </a:defRPr>
      </a:lvl8pPr>
      <a:lvl9pPr marL="1828709"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889" indent="-215889"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889" indent="-215889"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779" indent="-215889"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178" indent="-457178" algn="l" defTabSz="914354"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652" indent="-228589" algn="l" defTabSz="914354"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8829" indent="-228589" algn="l" defTabSz="914354"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006" indent="-228589" algn="l" defTabSz="914354"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4"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2"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88993" y="3429000"/>
            <a:ext cx="8153400" cy="2514600"/>
          </a:xfrm>
        </p:spPr>
        <p:txBody>
          <a:bodyPr anchor="t"/>
          <a:lstStyle/>
          <a:p>
            <a:pPr eaLnBrk="1" hangingPunct="1"/>
            <a:r>
              <a:rPr lang="en-GB" dirty="0">
                <a:ea typeface="ＭＳ Ｐゴシック" pitchFamily="-105" charset="-128"/>
                <a:cs typeface="ＭＳ Ｐゴシック" pitchFamily="-105" charset="-128"/>
              </a:rPr>
              <a:t>PowerPoint 5: Examples of standard features</a:t>
            </a:r>
          </a:p>
        </p:txBody>
      </p:sp>
      <p:sp>
        <p:nvSpPr>
          <p:cNvPr id="2054" name="TextBox 9"/>
          <p:cNvSpPr txBox="1">
            <a:spLocks noChangeArrowheads="1"/>
          </p:cNvSpPr>
          <p:nvPr/>
        </p:nvSpPr>
        <p:spPr bwMode="auto">
          <a:xfrm>
            <a:off x="488993" y="216405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fontAlgn="base">
              <a:spcBef>
                <a:spcPct val="0"/>
              </a:spcBef>
              <a:spcAft>
                <a:spcPct val="0"/>
              </a:spcAft>
              <a:defRPr/>
            </a:pPr>
            <a:r>
              <a:rPr lang="en-GB" sz="2400" b="1" dirty="0">
                <a:solidFill>
                  <a:srgbClr val="000000"/>
                </a:solidFill>
                <a:latin typeface="Arial" pitchFamily="-105" charset="0"/>
                <a:ea typeface="ＭＳ Ｐゴシック" pitchFamily="-105" charset="-128"/>
              </a:rPr>
              <a:t>3. Engineering representations</a:t>
            </a:r>
          </a:p>
          <a:p>
            <a:pPr fontAlgn="base">
              <a:spcBef>
                <a:spcPct val="0"/>
              </a:spcBef>
              <a:spcAft>
                <a:spcPct val="0"/>
              </a:spcAft>
              <a:defRPr/>
            </a:pPr>
            <a:endParaRPr lang="en-GB" sz="2400" b="1" dirty="0">
              <a:solidFill>
                <a:srgbClr val="000000"/>
              </a:solidFill>
              <a:latin typeface="Arial" pitchFamily="-105" charset="0"/>
              <a:ea typeface="ＭＳ Ｐゴシック" pitchFamily="-105" charset="-128"/>
            </a:endParaRPr>
          </a:p>
          <a:p>
            <a:pPr fontAlgn="base">
              <a:spcBef>
                <a:spcPct val="0"/>
              </a:spcBef>
              <a:spcAft>
                <a:spcPct val="0"/>
              </a:spcAft>
              <a:defRPr/>
            </a:pPr>
            <a:r>
              <a:rPr lang="en-GB" sz="2400" b="1" dirty="0"/>
              <a:t>3.1 Drawings and information conveyed by drawings</a:t>
            </a:r>
          </a:p>
          <a:p>
            <a:pPr fontAlgn="base">
              <a:spcBef>
                <a:spcPct val="0"/>
              </a:spcBef>
              <a:spcAft>
                <a:spcPct val="0"/>
              </a:spcAft>
              <a:defRPr/>
            </a:pPr>
            <a:endParaRPr lang="en-GB" sz="2400" b="1" dirty="0">
              <a:solidFill>
                <a:srgbClr val="000000"/>
              </a:solidFill>
              <a:latin typeface="Arial" pitchFamily="-105" charset="0"/>
              <a:ea typeface="ＭＳ Ｐゴシック" pitchFamily="-105" charset="-128"/>
            </a:endParaRPr>
          </a:p>
        </p:txBody>
      </p:sp>
    </p:spTree>
    <p:extLst>
      <p:ext uri="{BB962C8B-B14F-4D97-AF65-F5344CB8AC3E}">
        <p14:creationId xmlns:p14="http://schemas.microsoft.com/office/powerpoint/2010/main" val="21819171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2D75D-5417-DA4C-ED18-DCE41A887396}"/>
              </a:ext>
            </a:extLst>
          </p:cNvPr>
          <p:cNvSpPr>
            <a:spLocks noGrp="1"/>
          </p:cNvSpPr>
          <p:nvPr>
            <p:ph type="title"/>
          </p:nvPr>
        </p:nvSpPr>
        <p:spPr>
          <a:xfrm>
            <a:off x="457200" y="1008000"/>
            <a:ext cx="8229600" cy="382588"/>
          </a:xfrm>
        </p:spPr>
        <p:txBody>
          <a:bodyPr wrap="square" anchor="t">
            <a:normAutofit/>
          </a:bodyPr>
          <a:lstStyle/>
          <a:p>
            <a:r>
              <a:rPr lang="en-GB" dirty="0"/>
              <a:t>Standard nut, bolt and washer representation</a:t>
            </a:r>
          </a:p>
        </p:txBody>
      </p:sp>
      <p:pic>
        <p:nvPicPr>
          <p:cNvPr id="4" name="Content Placeholder 5" descr="Diagram, engineering drawing&#10;&#10;Description automatically generated">
            <a:extLst>
              <a:ext uri="{FF2B5EF4-FFF2-40B4-BE49-F238E27FC236}">
                <a16:creationId xmlns:a16="http://schemas.microsoft.com/office/drawing/2014/main" id="{888E5554-4987-4932-6DA9-83EC36C40CEF}"/>
              </a:ext>
            </a:extLst>
          </p:cNvPr>
          <p:cNvPicPr>
            <a:picLocks noChangeAspect="1"/>
          </p:cNvPicPr>
          <p:nvPr/>
        </p:nvPicPr>
        <p:blipFill>
          <a:blip r:embed="rId2"/>
          <a:stretch>
            <a:fillRect/>
          </a:stretch>
        </p:blipFill>
        <p:spPr>
          <a:xfrm>
            <a:off x="3115795" y="1512000"/>
            <a:ext cx="2912410" cy="4248000"/>
          </a:xfrm>
          <a:prstGeom prst="rect">
            <a:avLst/>
          </a:prstGeom>
          <a:noFill/>
        </p:spPr>
      </p:pic>
    </p:spTree>
    <p:extLst>
      <p:ext uri="{BB962C8B-B14F-4D97-AF65-F5344CB8AC3E}">
        <p14:creationId xmlns:p14="http://schemas.microsoft.com/office/powerpoint/2010/main" val="20654351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algn="ctr">
              <a:lnSpc>
                <a:spcPct val="100000"/>
              </a:lnSpc>
            </a:pPr>
            <a:endParaRPr sz="6000" dirty="0">
              <a:solidFill>
                <a:srgbClr val="E30613"/>
              </a:solidFill>
              <a:ea typeface="ＭＳ Ｐゴシック" pitchFamily="-105" charset="-128"/>
              <a:cs typeface="ＭＳ Ｐゴシック" pitchFamily="-105" charset="-128"/>
            </a:endParaRPr>
          </a:p>
          <a:p>
            <a:pPr algn="ctr">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1915675" y="602151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describe and identify examples of standard engineering drawing features</a:t>
            </a:r>
            <a:r>
              <a:rPr lang="en-GB" dirty="0">
                <a:latin typeface="Arial" panose="020B0604020202020204" pitchFamily="34" charset="0"/>
              </a:rPr>
              <a:t>.</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3223F-5445-5463-414B-B88537590762}"/>
              </a:ext>
            </a:extLst>
          </p:cNvPr>
          <p:cNvSpPr>
            <a:spLocks noGrp="1"/>
          </p:cNvSpPr>
          <p:nvPr>
            <p:ph type="title"/>
          </p:nvPr>
        </p:nvSpPr>
        <p:spPr/>
        <p:txBody>
          <a:bodyPr/>
          <a:lstStyle/>
          <a:p>
            <a:r>
              <a:rPr lang="en-US" dirty="0"/>
              <a:t>Screw threads</a:t>
            </a:r>
            <a:endParaRPr lang="en-GB" dirty="0"/>
          </a:p>
        </p:txBody>
      </p:sp>
      <p:sp>
        <p:nvSpPr>
          <p:cNvPr id="3" name="Content Placeholder 2">
            <a:extLst>
              <a:ext uri="{FF2B5EF4-FFF2-40B4-BE49-F238E27FC236}">
                <a16:creationId xmlns:a16="http://schemas.microsoft.com/office/drawing/2014/main" id="{52764BAB-98A7-87F1-1FFF-6F2F7B06478F}"/>
              </a:ext>
            </a:extLst>
          </p:cNvPr>
          <p:cNvSpPr>
            <a:spLocks noGrp="1"/>
          </p:cNvSpPr>
          <p:nvPr>
            <p:ph sz="quarter" idx="10"/>
          </p:nvPr>
        </p:nvSpPr>
        <p:spPr/>
        <p:txBody>
          <a:bodyPr/>
          <a:lstStyle/>
          <a:p>
            <a:r>
              <a:rPr lang="en-GB" sz="2000" b="1" dirty="0">
                <a:solidFill>
                  <a:srgbClr val="000000"/>
                </a:solidFill>
                <a:latin typeface="Arial" pitchFamily="-105" charset="0"/>
                <a:ea typeface="ＭＳ Ｐゴシック" pitchFamily="-105" charset="-128"/>
              </a:rPr>
              <a:t>Screw threads</a:t>
            </a:r>
            <a:r>
              <a:rPr lang="en-GB" sz="2000" dirty="0">
                <a:solidFill>
                  <a:srgbClr val="000000"/>
                </a:solidFill>
                <a:latin typeface="Arial" pitchFamily="-105" charset="0"/>
                <a:ea typeface="ＭＳ Ｐゴシック" pitchFamily="-105" charset="-128"/>
              </a:rPr>
              <a:t> may be either left or right hand, as shown below. Notice the slope of the thread and the position of the index finger on each hand. The right-hand thread is the most commonly used. The left-hand thread is used for special applications.</a:t>
            </a:r>
          </a:p>
          <a:p>
            <a:endParaRPr lang="en-GB" dirty="0"/>
          </a:p>
        </p:txBody>
      </p:sp>
      <p:pic>
        <p:nvPicPr>
          <p:cNvPr id="5" name="Picture 4">
            <a:extLst>
              <a:ext uri="{FF2B5EF4-FFF2-40B4-BE49-F238E27FC236}">
                <a16:creationId xmlns:a16="http://schemas.microsoft.com/office/drawing/2014/main" id="{199829AE-38A9-1F7D-E185-234B49DCFB21}"/>
              </a:ext>
            </a:extLst>
          </p:cNvPr>
          <p:cNvPicPr>
            <a:picLocks noChangeAspect="1"/>
          </p:cNvPicPr>
          <p:nvPr/>
        </p:nvPicPr>
        <p:blipFill>
          <a:blip r:embed="rId2"/>
          <a:stretch>
            <a:fillRect/>
          </a:stretch>
        </p:blipFill>
        <p:spPr>
          <a:xfrm>
            <a:off x="1451339" y="3199458"/>
            <a:ext cx="6241321" cy="2560542"/>
          </a:xfrm>
          <a:prstGeom prst="rect">
            <a:avLst/>
          </a:prstGeom>
        </p:spPr>
      </p:pic>
    </p:spTree>
    <p:extLst>
      <p:ext uri="{BB962C8B-B14F-4D97-AF65-F5344CB8AC3E}">
        <p14:creationId xmlns:p14="http://schemas.microsoft.com/office/powerpoint/2010/main" val="3367055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9DA34-2BC0-53AE-626F-C052918B0B4C}"/>
              </a:ext>
            </a:extLst>
          </p:cNvPr>
          <p:cNvSpPr>
            <a:spLocks noGrp="1"/>
          </p:cNvSpPr>
          <p:nvPr>
            <p:ph type="title"/>
          </p:nvPr>
        </p:nvSpPr>
        <p:spPr/>
        <p:txBody>
          <a:bodyPr/>
          <a:lstStyle/>
          <a:p>
            <a:r>
              <a:rPr lang="en-US" dirty="0"/>
              <a:t>Thread gender</a:t>
            </a:r>
            <a:endParaRPr lang="en-GB" dirty="0"/>
          </a:p>
        </p:txBody>
      </p:sp>
      <p:sp>
        <p:nvSpPr>
          <p:cNvPr id="3" name="Content Placeholder 2">
            <a:extLst>
              <a:ext uri="{FF2B5EF4-FFF2-40B4-BE49-F238E27FC236}">
                <a16:creationId xmlns:a16="http://schemas.microsoft.com/office/drawing/2014/main" id="{D4E8ED6F-8251-BD4C-F536-98432B2CE1AB}"/>
              </a:ext>
            </a:extLst>
          </p:cNvPr>
          <p:cNvSpPr>
            <a:spLocks noGrp="1"/>
          </p:cNvSpPr>
          <p:nvPr>
            <p:ph sz="quarter" idx="10"/>
          </p:nvPr>
        </p:nvSpPr>
        <p:spPr/>
        <p:txBody>
          <a:bodyPr/>
          <a:lstStyle/>
          <a:p>
            <a:r>
              <a:rPr lang="en-GB" sz="2000" dirty="0">
                <a:solidFill>
                  <a:srgbClr val="000000"/>
                </a:solidFill>
                <a:latin typeface="Arial" pitchFamily="-105" charset="0"/>
                <a:ea typeface="ＭＳ Ｐゴシック" pitchFamily="-105" charset="-128"/>
              </a:rPr>
              <a:t>Every matched pair of threads (</a:t>
            </a:r>
            <a:r>
              <a:rPr lang="en-GB" sz="2000" b="1" dirty="0">
                <a:solidFill>
                  <a:srgbClr val="000000"/>
                </a:solidFill>
                <a:latin typeface="Arial" pitchFamily="-105" charset="0"/>
                <a:ea typeface="ＭＳ Ｐゴシック" pitchFamily="-105" charset="-128"/>
              </a:rPr>
              <a:t>external</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internal</a:t>
            </a:r>
            <a:r>
              <a:rPr lang="en-GB" sz="2000" dirty="0">
                <a:solidFill>
                  <a:srgbClr val="000000"/>
                </a:solidFill>
                <a:latin typeface="Arial" pitchFamily="-105" charset="0"/>
                <a:ea typeface="ＭＳ Ｐゴシック" pitchFamily="-105" charset="-128"/>
              </a:rPr>
              <a:t>), such as those on nuts and bolts, can be described as </a:t>
            </a:r>
            <a:r>
              <a:rPr lang="en-GB" sz="2000" b="1" dirty="0">
                <a:solidFill>
                  <a:srgbClr val="000000"/>
                </a:solidFill>
                <a:latin typeface="Arial" pitchFamily="-105" charset="0"/>
                <a:ea typeface="ＭＳ Ｐゴシック" pitchFamily="-105" charset="-128"/>
              </a:rPr>
              <a:t>male</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female</a:t>
            </a:r>
            <a:r>
              <a:rPr lang="en-GB" sz="2000" dirty="0">
                <a:solidFill>
                  <a:srgbClr val="000000"/>
                </a:solidFill>
                <a:latin typeface="Arial" pitchFamily="-105" charset="0"/>
                <a:ea typeface="ＭＳ Ｐゴシック" pitchFamily="-105" charset="-128"/>
              </a:rPr>
              <a:t>. For example, a bolt has male threads, while its matching hole (whether in nut or substrate) has female threads. This property is called </a:t>
            </a:r>
            <a:r>
              <a:rPr lang="en-GB" sz="2000" b="1" dirty="0">
                <a:solidFill>
                  <a:srgbClr val="000000"/>
                </a:solidFill>
                <a:latin typeface="Arial" pitchFamily="-105" charset="0"/>
                <a:ea typeface="ＭＳ Ｐゴシック" pitchFamily="-105" charset="-128"/>
              </a:rPr>
              <a:t>gender</a:t>
            </a:r>
            <a:r>
              <a:rPr lang="en-GB" sz="2000" i="1" dirty="0">
                <a:solidFill>
                  <a:srgbClr val="000000"/>
                </a:solidFill>
                <a:latin typeface="Arial" pitchFamily="-105" charset="0"/>
                <a:ea typeface="ＭＳ Ｐゴシック" pitchFamily="-105" charset="-128"/>
              </a:rPr>
              <a:t>.</a:t>
            </a:r>
            <a:endParaRPr lang="en-GB" sz="2000" dirty="0">
              <a:solidFill>
                <a:srgbClr val="000000"/>
              </a:solidFill>
              <a:latin typeface="Arial" pitchFamily="-105" charset="0"/>
              <a:ea typeface="ＭＳ Ｐゴシック" pitchFamily="-105" charset="-128"/>
            </a:endParaRPr>
          </a:p>
          <a:p>
            <a:endParaRPr lang="en-GB" dirty="0"/>
          </a:p>
        </p:txBody>
      </p:sp>
      <p:pic>
        <p:nvPicPr>
          <p:cNvPr id="5" name="Picture 4">
            <a:extLst>
              <a:ext uri="{FF2B5EF4-FFF2-40B4-BE49-F238E27FC236}">
                <a16:creationId xmlns:a16="http://schemas.microsoft.com/office/drawing/2014/main" id="{66447D93-0195-80DE-61EB-FF73113EFDF8}"/>
              </a:ext>
            </a:extLst>
          </p:cNvPr>
          <p:cNvPicPr>
            <a:picLocks noChangeAspect="1"/>
          </p:cNvPicPr>
          <p:nvPr/>
        </p:nvPicPr>
        <p:blipFill>
          <a:blip r:embed="rId2"/>
          <a:stretch>
            <a:fillRect/>
          </a:stretch>
        </p:blipFill>
        <p:spPr>
          <a:xfrm>
            <a:off x="1627980" y="2989007"/>
            <a:ext cx="5330860" cy="2641155"/>
          </a:xfrm>
          <a:prstGeom prst="rect">
            <a:avLst/>
          </a:prstGeom>
        </p:spPr>
      </p:pic>
    </p:spTree>
    <p:extLst>
      <p:ext uri="{BB962C8B-B14F-4D97-AF65-F5344CB8AC3E}">
        <p14:creationId xmlns:p14="http://schemas.microsoft.com/office/powerpoint/2010/main" val="2548186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B8819-D41A-53DD-9BEA-286CB9039505}"/>
              </a:ext>
            </a:extLst>
          </p:cNvPr>
          <p:cNvSpPr>
            <a:spLocks noGrp="1"/>
          </p:cNvSpPr>
          <p:nvPr>
            <p:ph type="title"/>
          </p:nvPr>
        </p:nvSpPr>
        <p:spPr/>
        <p:txBody>
          <a:bodyPr/>
          <a:lstStyle/>
          <a:p>
            <a:r>
              <a:rPr lang="en-US" dirty="0"/>
              <a:t>Lead and pitch</a:t>
            </a:r>
            <a:endParaRPr lang="en-GB" dirty="0"/>
          </a:p>
        </p:txBody>
      </p:sp>
      <p:sp>
        <p:nvSpPr>
          <p:cNvPr id="3" name="Content Placeholder 2">
            <a:extLst>
              <a:ext uri="{FF2B5EF4-FFF2-40B4-BE49-F238E27FC236}">
                <a16:creationId xmlns:a16="http://schemas.microsoft.com/office/drawing/2014/main" id="{64900831-7A4C-5191-78DB-9AE89756EAE7}"/>
              </a:ext>
            </a:extLst>
          </p:cNvPr>
          <p:cNvSpPr>
            <a:spLocks noGrp="1"/>
          </p:cNvSpPr>
          <p:nvPr>
            <p:ph sz="quarter" idx="10"/>
          </p:nvPr>
        </p:nvSpPr>
        <p:spPr/>
        <p:txBody>
          <a:bodyPr/>
          <a:lstStyle/>
          <a:p>
            <a:pPr fontAlgn="base">
              <a:spcBef>
                <a:spcPct val="0"/>
              </a:spcBef>
              <a:defRPr/>
            </a:pPr>
            <a:r>
              <a:rPr lang="en-GB" sz="2000" b="1" dirty="0">
                <a:solidFill>
                  <a:srgbClr val="000000"/>
                </a:solidFill>
                <a:latin typeface="Arial" pitchFamily="-105" charset="0"/>
                <a:ea typeface="ＭＳ Ｐゴシック" pitchFamily="-105" charset="-128"/>
              </a:rPr>
              <a:t>Lead</a:t>
            </a:r>
            <a:r>
              <a:rPr lang="en-GB" sz="2000" dirty="0">
                <a:solidFill>
                  <a:srgbClr val="000000"/>
                </a:solidFill>
                <a:latin typeface="Arial" pitchFamily="-105" charset="0"/>
                <a:ea typeface="ＭＳ Ｐゴシック" pitchFamily="-105" charset="-128"/>
              </a:rPr>
              <a:t> and </a:t>
            </a:r>
            <a:r>
              <a:rPr lang="en-GB" sz="2000" b="1" dirty="0">
                <a:solidFill>
                  <a:srgbClr val="000000"/>
                </a:solidFill>
                <a:latin typeface="Arial" pitchFamily="-105" charset="0"/>
                <a:ea typeface="ＭＳ Ｐゴシック" pitchFamily="-105" charset="-128"/>
              </a:rPr>
              <a:t>pitch</a:t>
            </a:r>
            <a:r>
              <a:rPr lang="en-GB" sz="2000" dirty="0">
                <a:solidFill>
                  <a:srgbClr val="000000"/>
                </a:solidFill>
                <a:latin typeface="Arial" pitchFamily="-105" charset="0"/>
                <a:ea typeface="ＭＳ Ｐゴシック" pitchFamily="-105" charset="-128"/>
              </a:rPr>
              <a:t> are closely related concepts. They can be confused because they are the same for most screws: </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itchFamily="-105" charset="0"/>
                <a:ea typeface="ＭＳ Ｐゴシック" pitchFamily="-105" charset="-128"/>
              </a:rPr>
              <a:t>lead is the distance along the screw’s axis that is covered by one complete rotation of the screw – 360 degrees</a:t>
            </a:r>
            <a:endParaRPr lang="en-GB" dirty="0">
              <a:latin typeface="Arial" panose="020B0604020202020204" pitchFamily="34" charset="0"/>
              <a:ea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itchFamily="-105" charset="0"/>
                <a:ea typeface="ＭＳ Ｐゴシック" pitchFamily="-105" charset="-128"/>
              </a:rPr>
              <a:t>pitch is the distance from the crest of one thread to the next.</a:t>
            </a:r>
            <a:endParaRPr lang="en-GB" dirty="0"/>
          </a:p>
          <a:p>
            <a:pPr fontAlgn="base">
              <a:spcBef>
                <a:spcPct val="0"/>
              </a:spcBef>
              <a:spcAft>
                <a:spcPct val="0"/>
              </a:spcAft>
              <a:defRPr/>
            </a:pPr>
            <a:endParaRPr lang="en-GB" sz="2000" dirty="0">
              <a:solidFill>
                <a:srgbClr val="000000"/>
              </a:solidFill>
              <a:latin typeface="Arial" pitchFamily="-105" charset="0"/>
              <a:ea typeface="ＭＳ Ｐゴシック" pitchFamily="-105" charset="-128"/>
            </a:endParaRPr>
          </a:p>
          <a:p>
            <a:pPr fontAlgn="base">
              <a:spcBef>
                <a:spcPct val="0"/>
              </a:spcBef>
              <a:spcAft>
                <a:spcPct val="0"/>
              </a:spcAft>
              <a:defRPr/>
            </a:pPr>
            <a:endParaRPr lang="en-GB" sz="2000" dirty="0">
              <a:solidFill>
                <a:srgbClr val="000000"/>
              </a:solidFill>
              <a:latin typeface="Arial" pitchFamily="-105" charset="0"/>
              <a:ea typeface="ＭＳ Ｐゴシック" pitchFamily="-105" charset="-128"/>
            </a:endParaRPr>
          </a:p>
          <a:p>
            <a:endParaRPr lang="en-GB" dirty="0"/>
          </a:p>
        </p:txBody>
      </p:sp>
      <p:pic>
        <p:nvPicPr>
          <p:cNvPr id="4" name="Picture 6" descr="File:Lead and pitch.png">
            <a:extLst>
              <a:ext uri="{FF2B5EF4-FFF2-40B4-BE49-F238E27FC236}">
                <a16:creationId xmlns:a16="http://schemas.microsoft.com/office/drawing/2014/main" id="{B8BD8E41-B4C4-DCEA-64B4-CB3BD9630B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667" y="3694211"/>
            <a:ext cx="4294666" cy="2065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9550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3652A-CC88-4ED4-A9FC-A5307C188E37}"/>
              </a:ext>
            </a:extLst>
          </p:cNvPr>
          <p:cNvSpPr>
            <a:spLocks noGrp="1"/>
          </p:cNvSpPr>
          <p:nvPr>
            <p:ph type="title"/>
          </p:nvPr>
        </p:nvSpPr>
        <p:spPr/>
        <p:txBody>
          <a:bodyPr/>
          <a:lstStyle/>
          <a:p>
            <a:r>
              <a:rPr lang="en-GB" dirty="0"/>
              <a:t>How threads are illustrated</a:t>
            </a:r>
          </a:p>
        </p:txBody>
      </p:sp>
      <p:sp>
        <p:nvSpPr>
          <p:cNvPr id="3" name="TextBox 2">
            <a:extLst>
              <a:ext uri="{FF2B5EF4-FFF2-40B4-BE49-F238E27FC236}">
                <a16:creationId xmlns:a16="http://schemas.microsoft.com/office/drawing/2014/main" id="{E33515AD-43D9-465E-BC5C-6B4803E1CA86}"/>
              </a:ext>
            </a:extLst>
          </p:cNvPr>
          <p:cNvSpPr txBox="1"/>
          <p:nvPr/>
        </p:nvSpPr>
        <p:spPr>
          <a:xfrm>
            <a:off x="457200" y="1583703"/>
            <a:ext cx="2531806" cy="1477328"/>
          </a:xfrm>
          <a:prstGeom prst="rect">
            <a:avLst/>
          </a:prstGeom>
          <a:noFill/>
        </p:spPr>
        <p:txBody>
          <a:bodyPr wrap="square" rtlCol="0">
            <a:spAutoFit/>
          </a:bodyPr>
          <a:lstStyle/>
          <a:p>
            <a:r>
              <a:rPr lang="en-GB" dirty="0"/>
              <a:t>Threaded fasteners are drawn with detailed, schematic or simplified representations.</a:t>
            </a:r>
          </a:p>
        </p:txBody>
      </p:sp>
      <p:pic>
        <p:nvPicPr>
          <p:cNvPr id="8" name="Content Placeholder 7">
            <a:extLst>
              <a:ext uri="{FF2B5EF4-FFF2-40B4-BE49-F238E27FC236}">
                <a16:creationId xmlns:a16="http://schemas.microsoft.com/office/drawing/2014/main" id="{84369EBB-2526-83E2-FE07-481859FEBEB0}"/>
              </a:ext>
            </a:extLst>
          </p:cNvPr>
          <p:cNvPicPr>
            <a:picLocks noGrp="1" noChangeAspect="1"/>
          </p:cNvPicPr>
          <p:nvPr>
            <p:ph sz="quarter" idx="10"/>
          </p:nvPr>
        </p:nvPicPr>
        <p:blipFill>
          <a:blip r:embed="rId3"/>
          <a:stretch>
            <a:fillRect/>
          </a:stretch>
        </p:blipFill>
        <p:spPr>
          <a:xfrm>
            <a:off x="3223070" y="1498742"/>
            <a:ext cx="5116596" cy="4248150"/>
          </a:xfrm>
        </p:spPr>
      </p:pic>
    </p:spTree>
    <p:extLst>
      <p:ext uri="{BB962C8B-B14F-4D97-AF65-F5344CB8AC3E}">
        <p14:creationId xmlns:p14="http://schemas.microsoft.com/office/powerpoint/2010/main" val="3238185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B3887-A684-DEAB-C906-FD61BDCE48D7}"/>
              </a:ext>
            </a:extLst>
          </p:cNvPr>
          <p:cNvSpPr>
            <a:spLocks noGrp="1"/>
          </p:cNvSpPr>
          <p:nvPr>
            <p:ph type="title"/>
          </p:nvPr>
        </p:nvSpPr>
        <p:spPr/>
        <p:txBody>
          <a:bodyPr/>
          <a:lstStyle/>
          <a:p>
            <a:r>
              <a:rPr lang="en-GB" dirty="0"/>
              <a:t>How threads are illustrated</a:t>
            </a:r>
          </a:p>
        </p:txBody>
      </p:sp>
      <p:pic>
        <p:nvPicPr>
          <p:cNvPr id="4" name="Content Placeholder 5">
            <a:extLst>
              <a:ext uri="{FF2B5EF4-FFF2-40B4-BE49-F238E27FC236}">
                <a16:creationId xmlns:a16="http://schemas.microsoft.com/office/drawing/2014/main" id="{127373F0-5415-0BAB-740A-77C2DAE24296}"/>
              </a:ext>
            </a:extLst>
          </p:cNvPr>
          <p:cNvPicPr>
            <a:picLocks noChangeAspect="1"/>
          </p:cNvPicPr>
          <p:nvPr/>
        </p:nvPicPr>
        <p:blipFill>
          <a:blip r:embed="rId3"/>
          <a:stretch>
            <a:fillRect/>
          </a:stretch>
        </p:blipFill>
        <p:spPr>
          <a:xfrm>
            <a:off x="1537611" y="1511303"/>
            <a:ext cx="6068785" cy="4248151"/>
          </a:xfrm>
          <a:prstGeom prst="rect">
            <a:avLst/>
          </a:prstGeom>
        </p:spPr>
      </p:pic>
    </p:spTree>
    <p:extLst>
      <p:ext uri="{BB962C8B-B14F-4D97-AF65-F5344CB8AC3E}">
        <p14:creationId xmlns:p14="http://schemas.microsoft.com/office/powerpoint/2010/main" val="350639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D7D18-6317-92BA-B217-D3190F8227D1}"/>
              </a:ext>
            </a:extLst>
          </p:cNvPr>
          <p:cNvSpPr>
            <a:spLocks noGrp="1"/>
          </p:cNvSpPr>
          <p:nvPr>
            <p:ph type="title"/>
          </p:nvPr>
        </p:nvSpPr>
        <p:spPr/>
        <p:txBody>
          <a:bodyPr/>
          <a:lstStyle/>
          <a:p>
            <a:r>
              <a:rPr lang="en-US" dirty="0"/>
              <a:t>ISO thread standards</a:t>
            </a:r>
            <a:endParaRPr lang="en-GB" dirty="0"/>
          </a:p>
        </p:txBody>
      </p:sp>
      <p:sp>
        <p:nvSpPr>
          <p:cNvPr id="3" name="Content Placeholder 2">
            <a:extLst>
              <a:ext uri="{FF2B5EF4-FFF2-40B4-BE49-F238E27FC236}">
                <a16:creationId xmlns:a16="http://schemas.microsoft.com/office/drawing/2014/main" id="{39F41713-7DA6-D04D-9757-7495EC740FA7}"/>
              </a:ext>
            </a:extLst>
          </p:cNvPr>
          <p:cNvSpPr>
            <a:spLocks noGrp="1"/>
          </p:cNvSpPr>
          <p:nvPr>
            <p:ph sz="quarter" idx="10"/>
          </p:nvPr>
        </p:nvSpPr>
        <p:spPr/>
        <p:txBody>
          <a:bodyPr/>
          <a:lstStyle/>
          <a:p>
            <a:r>
              <a:rPr lang="en-GB" sz="2000" dirty="0">
                <a:solidFill>
                  <a:srgbClr val="000000"/>
                </a:solidFill>
                <a:latin typeface="Arial" pitchFamily="-105" charset="0"/>
                <a:ea typeface="ＭＳ Ｐゴシック" pitchFamily="-105" charset="-128"/>
              </a:rPr>
              <a:t>A </a:t>
            </a:r>
            <a:r>
              <a:rPr lang="en-GB" sz="2000" b="1" dirty="0">
                <a:solidFill>
                  <a:srgbClr val="000000"/>
                </a:solidFill>
                <a:latin typeface="Arial" pitchFamily="-105" charset="0"/>
                <a:ea typeface="ＭＳ Ｐゴシック" pitchFamily="-105" charset="-128"/>
              </a:rPr>
              <a:t>metric ISO screw thread</a:t>
            </a:r>
            <a:r>
              <a:rPr lang="en-GB" sz="2000" dirty="0">
                <a:solidFill>
                  <a:srgbClr val="000000"/>
                </a:solidFill>
                <a:latin typeface="Arial" pitchFamily="-105" charset="0"/>
                <a:ea typeface="ＭＳ Ｐゴシック" pitchFamily="-105" charset="-128"/>
              </a:rPr>
              <a:t> is designated by the letter </a:t>
            </a:r>
            <a:r>
              <a:rPr lang="en-GB" sz="2000" b="1" dirty="0">
                <a:solidFill>
                  <a:srgbClr val="000000"/>
                </a:solidFill>
                <a:latin typeface="Arial" pitchFamily="-105" charset="0"/>
                <a:ea typeface="ＭＳ Ｐゴシック" pitchFamily="-105" charset="-128"/>
              </a:rPr>
              <a:t>M</a:t>
            </a:r>
            <a:r>
              <a:rPr lang="en-GB" sz="2000" dirty="0">
                <a:solidFill>
                  <a:srgbClr val="000000"/>
                </a:solidFill>
                <a:latin typeface="Arial" pitchFamily="-105" charset="0"/>
                <a:ea typeface="ＭＳ Ｐゴシック" pitchFamily="-105" charset="-128"/>
              </a:rPr>
              <a:t> followed by the value of the nominal diameter </a:t>
            </a:r>
            <a:r>
              <a:rPr lang="en-GB" sz="2000" b="1" i="1" dirty="0">
                <a:solidFill>
                  <a:srgbClr val="000000"/>
                </a:solidFill>
                <a:latin typeface="Arial" pitchFamily="-105" charset="0"/>
                <a:ea typeface="ＭＳ Ｐゴシック" pitchFamily="-105" charset="-128"/>
              </a:rPr>
              <a:t>D</a:t>
            </a:r>
            <a:r>
              <a:rPr lang="en-GB" sz="2000" dirty="0">
                <a:solidFill>
                  <a:srgbClr val="000000"/>
                </a:solidFill>
                <a:latin typeface="Arial" pitchFamily="-105" charset="0"/>
                <a:ea typeface="ＭＳ Ｐゴシック" pitchFamily="-105" charset="-128"/>
              </a:rPr>
              <a:t> and the pitch </a:t>
            </a:r>
            <a:r>
              <a:rPr lang="en-GB" sz="2000" b="1" i="1" dirty="0">
                <a:solidFill>
                  <a:srgbClr val="000000"/>
                </a:solidFill>
                <a:latin typeface="Arial" pitchFamily="-105" charset="0"/>
                <a:ea typeface="ＭＳ Ｐゴシック" pitchFamily="-105" charset="-128"/>
              </a:rPr>
              <a:t>P</a:t>
            </a:r>
            <a:r>
              <a:rPr lang="en-GB" sz="2000" dirty="0">
                <a:solidFill>
                  <a:srgbClr val="000000"/>
                </a:solidFill>
                <a:latin typeface="Arial" pitchFamily="-105" charset="0"/>
                <a:ea typeface="ＭＳ Ｐゴシック" pitchFamily="-105" charset="-128"/>
              </a:rPr>
              <a:t>, both expressed in millimetres and separated by the multiplication sign, </a:t>
            </a:r>
            <a:r>
              <a:rPr lang="en-GB" sz="2000" b="1" dirty="0">
                <a:solidFill>
                  <a:srgbClr val="000000"/>
                </a:solidFill>
                <a:latin typeface="Arial" pitchFamily="-105" charset="0"/>
                <a:ea typeface="ＭＳ Ｐゴシック" pitchFamily="-105" charset="-128"/>
              </a:rPr>
              <a:t>x</a:t>
            </a:r>
            <a:r>
              <a:rPr lang="en-GB" sz="2000" dirty="0">
                <a:solidFill>
                  <a:srgbClr val="000000"/>
                </a:solidFill>
                <a:latin typeface="Arial" pitchFamily="-105" charset="0"/>
                <a:ea typeface="ＭＳ Ｐゴシック" pitchFamily="-105" charset="-128"/>
              </a:rPr>
              <a:t> (eg M8×1). If the pitch is the most frequently used</a:t>
            </a:r>
            <a:r>
              <a:rPr lang="en-GB" sz="2000" b="1" dirty="0">
                <a:solidFill>
                  <a:srgbClr val="000000"/>
                </a:solidFill>
                <a:latin typeface="Arial" pitchFamily="-105" charset="0"/>
                <a:ea typeface="ＭＳ Ｐゴシック" pitchFamily="-105" charset="-128"/>
              </a:rPr>
              <a:t> ‘coarse’ pitch</a:t>
            </a:r>
            <a:r>
              <a:rPr lang="en-GB" sz="2000" dirty="0">
                <a:solidFill>
                  <a:srgbClr val="000000"/>
                </a:solidFill>
                <a:latin typeface="Arial" pitchFamily="-105" charset="0"/>
                <a:ea typeface="ＭＳ Ｐゴシック" pitchFamily="-105" charset="-128"/>
              </a:rPr>
              <a:t> it can be omitted (eg M8).</a:t>
            </a:r>
          </a:p>
          <a:p>
            <a:r>
              <a:rPr lang="en-GB" sz="2000" dirty="0">
                <a:solidFill>
                  <a:srgbClr val="000000"/>
                </a:solidFill>
                <a:latin typeface="Arial" pitchFamily="-105" charset="0"/>
                <a:ea typeface="ＭＳ Ｐゴシック" pitchFamily="-105" charset="-128"/>
              </a:rPr>
              <a:t>The coarse pitch is the commonly used default pitch for a given diameter. One or two smaller ‘fine’ pitches can also be defined, for use in applications where the height of the normal coarse pitch would be unsuitable (eg threads in thin-walled pipes). </a:t>
            </a:r>
          </a:p>
          <a:p>
            <a:endParaRPr lang="en-GB" sz="2000" dirty="0">
              <a:solidFill>
                <a:srgbClr val="000000"/>
              </a:solidFill>
              <a:latin typeface="Arial" pitchFamily="-105" charset="0"/>
              <a:ea typeface="ＭＳ Ｐゴシック" pitchFamily="-105" charset="-128"/>
            </a:endParaRPr>
          </a:p>
          <a:p>
            <a:endParaRPr lang="en-GB" dirty="0"/>
          </a:p>
        </p:txBody>
      </p:sp>
    </p:spTree>
    <p:extLst>
      <p:ext uri="{BB962C8B-B14F-4D97-AF65-F5344CB8AC3E}">
        <p14:creationId xmlns:p14="http://schemas.microsoft.com/office/powerpoint/2010/main" val="927262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3DFCF-D6E7-4961-8FBD-665BD8A1800C}"/>
              </a:ext>
            </a:extLst>
          </p:cNvPr>
          <p:cNvSpPr>
            <a:spLocks noGrp="1"/>
          </p:cNvSpPr>
          <p:nvPr>
            <p:ph type="title"/>
          </p:nvPr>
        </p:nvSpPr>
        <p:spPr/>
        <p:txBody>
          <a:bodyPr/>
          <a:lstStyle/>
          <a:p>
            <a:r>
              <a:rPr lang="en-GB" dirty="0"/>
              <a:t>Hole features</a:t>
            </a:r>
          </a:p>
        </p:txBody>
      </p:sp>
      <p:pic>
        <p:nvPicPr>
          <p:cNvPr id="9" name="Content Placeholder 8">
            <a:extLst>
              <a:ext uri="{FF2B5EF4-FFF2-40B4-BE49-F238E27FC236}">
                <a16:creationId xmlns:a16="http://schemas.microsoft.com/office/drawing/2014/main" id="{1BE78A99-D361-4F15-89B0-0798A5DDEED9}"/>
              </a:ext>
            </a:extLst>
          </p:cNvPr>
          <p:cNvPicPr>
            <a:picLocks noGrp="1" noChangeAspect="1"/>
          </p:cNvPicPr>
          <p:nvPr>
            <p:ph sz="quarter" idx="10"/>
          </p:nvPr>
        </p:nvPicPr>
        <p:blipFill>
          <a:blip r:embed="rId3"/>
          <a:stretch>
            <a:fillRect/>
          </a:stretch>
        </p:blipFill>
        <p:spPr>
          <a:xfrm>
            <a:off x="1745672" y="2252781"/>
            <a:ext cx="5509185" cy="3597219"/>
          </a:xfrm>
        </p:spPr>
      </p:pic>
      <p:sp>
        <p:nvSpPr>
          <p:cNvPr id="5" name="TextBox 4">
            <a:extLst>
              <a:ext uri="{FF2B5EF4-FFF2-40B4-BE49-F238E27FC236}">
                <a16:creationId xmlns:a16="http://schemas.microsoft.com/office/drawing/2014/main" id="{E00F0A67-9D7C-6145-8F63-3E11EE4F9211}"/>
              </a:ext>
            </a:extLst>
          </p:cNvPr>
          <p:cNvSpPr txBox="1"/>
          <p:nvPr/>
        </p:nvSpPr>
        <p:spPr>
          <a:xfrm>
            <a:off x="385464" y="1498519"/>
            <a:ext cx="8229599" cy="646331"/>
          </a:xfrm>
          <a:prstGeom prst="rect">
            <a:avLst/>
          </a:prstGeom>
          <a:noFill/>
        </p:spPr>
        <p:txBody>
          <a:bodyPr wrap="square" rtlCol="0">
            <a:spAutoFit/>
          </a:bodyPr>
          <a:lstStyle/>
          <a:p>
            <a:r>
              <a:rPr lang="en-GB" dirty="0"/>
              <a:t>The drawing shows how </a:t>
            </a:r>
            <a:r>
              <a:rPr lang="en-GB" b="1" dirty="0"/>
              <a:t>counterbore (CBORE)</a:t>
            </a:r>
            <a:r>
              <a:rPr lang="en-GB" dirty="0"/>
              <a:t> and </a:t>
            </a:r>
            <a:r>
              <a:rPr lang="en-GB" b="1" dirty="0"/>
              <a:t>countersink (CSK)</a:t>
            </a:r>
            <a:r>
              <a:rPr lang="en-GB" dirty="0"/>
              <a:t> holes are represented, along with other common hole types.</a:t>
            </a:r>
          </a:p>
        </p:txBody>
      </p:sp>
    </p:spTree>
    <p:extLst>
      <p:ext uri="{BB962C8B-B14F-4D97-AF65-F5344CB8AC3E}">
        <p14:creationId xmlns:p14="http://schemas.microsoft.com/office/powerpoint/2010/main" val="3720747327"/>
      </p:ext>
    </p:extLst>
  </p:cSld>
  <p:clrMapOvr>
    <a:masterClrMapping/>
  </p:clrMapOvr>
</p:sld>
</file>

<file path=ppt/theme/theme1.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BB52E8E1-CD87-44EF-8582-0FD8205839B1}" vid="{3B3F5EF6-F636-4393-AB7D-E547DFECA7C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720D9F0-C349-4120-A611-ABF19320B7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456067C-10BF-4CDB-B489-F748E3CD4461}">
  <ds:schemaRefs>
    <ds:schemaRef ds:uri="http://schemas.microsoft.com/sharepoint/v3/contenttype/forms"/>
  </ds:schemaRefs>
</ds:datastoreItem>
</file>

<file path=customXml/itemProps3.xml><?xml version="1.0" encoding="utf-8"?>
<ds:datastoreItem xmlns:ds="http://schemas.openxmlformats.org/officeDocument/2006/customXml" ds:itemID="{C3BC6D7D-9E40-4AAF-BFED-9ADD385FE46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65</TotalTime>
  <Words>473</Words>
  <Application>Microsoft Office PowerPoint</Application>
  <PresentationFormat>On-screen Show (4:3)</PresentationFormat>
  <Paragraphs>36</Paragraphs>
  <Slides>11</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ＭＳ Ｐゴシック</vt:lpstr>
      <vt:lpstr>Arial</vt:lpstr>
      <vt:lpstr>Calibri</vt:lpstr>
      <vt:lpstr>Lucida Grande</vt:lpstr>
      <vt:lpstr>Times New Roman</vt:lpstr>
      <vt:lpstr>Wingdings</vt:lpstr>
      <vt:lpstr>Theme1</vt:lpstr>
      <vt:lpstr>PowerPoint 5: Examples of standard features</vt:lpstr>
      <vt:lpstr>PowerPoint Presentation</vt:lpstr>
      <vt:lpstr>Screw threads</vt:lpstr>
      <vt:lpstr>Thread gender</vt:lpstr>
      <vt:lpstr>Lead and pitch</vt:lpstr>
      <vt:lpstr>How threads are illustrated</vt:lpstr>
      <vt:lpstr>How threads are illustrated</vt:lpstr>
      <vt:lpstr>ISO thread standards</vt:lpstr>
      <vt:lpstr>Hole features</vt:lpstr>
      <vt:lpstr>Standard nut, bolt and washer representation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4: Interpreting Drawings, standard components</dc:title>
  <dc:creator>Kimberley A York</dc:creator>
  <cp:lastModifiedBy>Suzanne Thurston</cp:lastModifiedBy>
  <cp:revision>11</cp:revision>
  <dcterms:created xsi:type="dcterms:W3CDTF">2022-03-03T18:08:53Z</dcterms:created>
  <dcterms:modified xsi:type="dcterms:W3CDTF">2025-11-11T20:17:15Z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