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351" r:id="rId5"/>
    <p:sldId id="359" r:id="rId6"/>
    <p:sldId id="361" r:id="rId7"/>
    <p:sldId id="362" r:id="rId8"/>
    <p:sldId id="367" r:id="rId9"/>
    <p:sldId id="371" r:id="rId10"/>
    <p:sldId id="370" r:id="rId11"/>
    <p:sldId id="365" r:id="rId12"/>
    <p:sldId id="369" r:id="rId13"/>
    <p:sldId id="366"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B2B2FD0-6DA2-CD9F-82EE-01186DC82377}" name="Kimberley A York" initials="KAY" userId="S::MC01438@mbro.ac.uk::cf4da557-8d2d-4af6-8408-a03f44a83608" providerId="AD"/>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334"/>
    <p:restoredTop sz="94694"/>
  </p:normalViewPr>
  <p:slideViewPr>
    <p:cSldViewPr snapToGrid="0">
      <p:cViewPr varScale="1">
        <p:scale>
          <a:sx n="51" d="100"/>
          <a:sy n="51" d="100"/>
        </p:scale>
        <p:origin x="1464" y="264"/>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2954033-F982-4679-90B5-075DEADA45A1}"/>
    <pc:docChg chg="modSld">
      <pc:chgData name="Caroline Prodger" userId="e4ef2e75-b60b-401b-8ebe-291bdcf405f4" providerId="ADAL" clId="{32954033-F982-4679-90B5-075DEADA45A1}" dt="2022-03-28T13:58:34.794" v="5" actId="20577"/>
      <pc:docMkLst>
        <pc:docMk/>
      </pc:docMkLst>
      <pc:sldChg chg="modNotesTx">
        <pc:chgData name="Caroline Prodger" userId="e4ef2e75-b60b-401b-8ebe-291bdcf405f4" providerId="ADAL" clId="{32954033-F982-4679-90B5-075DEADA45A1}" dt="2022-03-28T13:58:25.257" v="4" actId="20577"/>
        <pc:sldMkLst>
          <pc:docMk/>
          <pc:sldMk cId="682296657" sldId="298"/>
        </pc:sldMkLst>
      </pc:sldChg>
      <pc:sldChg chg="modSp mod">
        <pc:chgData name="Caroline Prodger" userId="e4ef2e75-b60b-401b-8ebe-291bdcf405f4" providerId="ADAL" clId="{32954033-F982-4679-90B5-075DEADA45A1}" dt="2022-03-28T13:55:39.143" v="1" actId="20577"/>
        <pc:sldMkLst>
          <pc:docMk/>
          <pc:sldMk cId="3827688739" sldId="351"/>
        </pc:sldMkLst>
        <pc:spChg chg="mod">
          <ac:chgData name="Caroline Prodger" userId="e4ef2e75-b60b-401b-8ebe-291bdcf405f4" providerId="ADAL" clId="{32954033-F982-4679-90B5-075DEADA45A1}" dt="2022-03-28T13:55:39.143" v="1" actId="20577"/>
          <ac:spMkLst>
            <pc:docMk/>
            <pc:sldMk cId="3827688739" sldId="351"/>
            <ac:spMk id="2054" creationId="{00000000-0000-0000-0000-000000000000}"/>
          </ac:spMkLst>
        </pc:spChg>
      </pc:sldChg>
      <pc:sldChg chg="modNotesTx">
        <pc:chgData name="Caroline Prodger" userId="e4ef2e75-b60b-401b-8ebe-291bdcf405f4" providerId="ADAL" clId="{32954033-F982-4679-90B5-075DEADA45A1}" dt="2022-03-28T13:58:34.794" v="5" actId="20577"/>
        <pc:sldMkLst>
          <pc:docMk/>
          <pc:sldMk cId="4166671124" sldId="364"/>
        </pc:sldMkLst>
      </pc:sldChg>
      <pc:sldChg chg="modSp mod">
        <pc:chgData name="Caroline Prodger" userId="e4ef2e75-b60b-401b-8ebe-291bdcf405f4" providerId="ADAL" clId="{32954033-F982-4679-90B5-075DEADA45A1}" dt="2022-03-28T13:55:51.850" v="2" actId="20577"/>
        <pc:sldMkLst>
          <pc:docMk/>
          <pc:sldMk cId="2279219922" sldId="367"/>
        </pc:sldMkLst>
        <pc:spChg chg="mod">
          <ac:chgData name="Caroline Prodger" userId="e4ef2e75-b60b-401b-8ebe-291bdcf405f4" providerId="ADAL" clId="{32954033-F982-4679-90B5-075DEADA45A1}" dt="2022-03-28T13:55:51.850" v="2" actId="20577"/>
          <ac:spMkLst>
            <pc:docMk/>
            <pc:sldMk cId="2279219922" sldId="367"/>
            <ac:spMk id="3" creationId="{0460FF22-F247-49B7-B1CD-34F6CDEB11BE}"/>
          </ac:spMkLst>
        </pc:spChg>
      </pc:sldChg>
      <pc:sldChg chg="addCm">
        <pc:chgData name="Caroline Prodger" userId="e4ef2e75-b60b-401b-8ebe-291bdcf405f4" providerId="ADAL" clId="{32954033-F982-4679-90B5-075DEADA45A1}" dt="2022-03-28T13:58:05.346" v="3"/>
        <pc:sldMkLst>
          <pc:docMk/>
          <pc:sldMk cId="3155396293" sldId="368"/>
        </pc:sldMkLst>
      </pc:sldChg>
    </pc:docChg>
  </pc:docChgLst>
  <pc:docChgLst>
    <pc:chgData name="Kimberley" userId="cf4da557-8d2d-4af6-8408-a03f44a83608" providerId="ADAL" clId="{B337A6B0-282C-4D41-98E4-CE0DB118DD2F}"/>
    <pc:docChg chg="undo custSel addSld delSld modSld sldOrd">
      <pc:chgData name="Kimberley" userId="cf4da557-8d2d-4af6-8408-a03f44a83608" providerId="ADAL" clId="{B337A6B0-282C-4D41-98E4-CE0DB118DD2F}" dt="2022-03-09T21:19:16.537" v="928"/>
      <pc:docMkLst>
        <pc:docMk/>
      </pc:docMkLst>
      <pc:sldChg chg="modSp">
        <pc:chgData name="Kimberley" userId="cf4da557-8d2d-4af6-8408-a03f44a83608" providerId="ADAL" clId="{B337A6B0-282C-4D41-98E4-CE0DB118DD2F}" dt="2022-03-09T20:19:57.942" v="100" actId="20577"/>
        <pc:sldMkLst>
          <pc:docMk/>
          <pc:sldMk cId="3675406426" sldId="297"/>
        </pc:sldMkLst>
        <pc:graphicFrameChg chg="mod">
          <ac:chgData name="Kimberley" userId="cf4da557-8d2d-4af6-8408-a03f44a83608" providerId="ADAL" clId="{B337A6B0-282C-4D41-98E4-CE0DB118DD2F}" dt="2022-03-09T20:19:57.942" v="100" actId="20577"/>
          <ac:graphicFrameMkLst>
            <pc:docMk/>
            <pc:sldMk cId="3675406426" sldId="297"/>
            <ac:graphicFrameMk id="3" creationId="{00000000-0000-0000-0000-000000000000}"/>
          </ac:graphicFrameMkLst>
        </pc:graphicFrameChg>
      </pc:sldChg>
      <pc:sldChg chg="modSp mod ord">
        <pc:chgData name="Kimberley" userId="cf4da557-8d2d-4af6-8408-a03f44a83608" providerId="ADAL" clId="{B337A6B0-282C-4D41-98E4-CE0DB118DD2F}" dt="2022-03-09T21:14:09.792" v="918" actId="20577"/>
        <pc:sldMkLst>
          <pc:docMk/>
          <pc:sldMk cId="682296657" sldId="298"/>
        </pc:sldMkLst>
        <pc:spChg chg="mod">
          <ac:chgData name="Kimberley" userId="cf4da557-8d2d-4af6-8408-a03f44a83608" providerId="ADAL" clId="{B337A6B0-282C-4D41-98E4-CE0DB118DD2F}" dt="2022-03-09T20:20:24.803" v="152" actId="20577"/>
          <ac:spMkLst>
            <pc:docMk/>
            <pc:sldMk cId="682296657" sldId="298"/>
            <ac:spMk id="5122" creationId="{00000000-0000-0000-0000-000000000000}"/>
          </ac:spMkLst>
        </pc:spChg>
        <pc:spChg chg="mod">
          <ac:chgData name="Kimberley" userId="cf4da557-8d2d-4af6-8408-a03f44a83608" providerId="ADAL" clId="{B337A6B0-282C-4D41-98E4-CE0DB118DD2F}" dt="2022-03-09T21:14:09.792" v="918" actId="20577"/>
          <ac:spMkLst>
            <pc:docMk/>
            <pc:sldMk cId="682296657" sldId="298"/>
            <ac:spMk id="89091" creationId="{00000000-0000-0000-0000-000000000000}"/>
          </ac:spMkLst>
        </pc:spChg>
      </pc:sldChg>
      <pc:sldChg chg="del">
        <pc:chgData name="Kimberley" userId="cf4da557-8d2d-4af6-8408-a03f44a83608" providerId="ADAL" clId="{B337A6B0-282C-4D41-98E4-CE0DB118DD2F}" dt="2022-03-09T20:20:06.116" v="110" actId="47"/>
        <pc:sldMkLst>
          <pc:docMk/>
          <pc:sldMk cId="0" sldId="335"/>
        </pc:sldMkLst>
      </pc:sldChg>
      <pc:sldChg chg="del">
        <pc:chgData name="Kimberley" userId="cf4da557-8d2d-4af6-8408-a03f44a83608" providerId="ADAL" clId="{B337A6B0-282C-4D41-98E4-CE0DB118DD2F}" dt="2022-03-09T20:20:06.943" v="111" actId="47"/>
        <pc:sldMkLst>
          <pc:docMk/>
          <pc:sldMk cId="0" sldId="336"/>
        </pc:sldMkLst>
      </pc:sldChg>
      <pc:sldChg chg="del">
        <pc:chgData name="Kimberley" userId="cf4da557-8d2d-4af6-8408-a03f44a83608" providerId="ADAL" clId="{B337A6B0-282C-4D41-98E4-CE0DB118DD2F}" dt="2022-03-09T20:20:07.125" v="112" actId="47"/>
        <pc:sldMkLst>
          <pc:docMk/>
          <pc:sldMk cId="0" sldId="337"/>
        </pc:sldMkLst>
      </pc:sldChg>
      <pc:sldChg chg="del">
        <pc:chgData name="Kimberley" userId="cf4da557-8d2d-4af6-8408-a03f44a83608" providerId="ADAL" clId="{B337A6B0-282C-4D41-98E4-CE0DB118DD2F}" dt="2022-03-09T20:20:07.680" v="113" actId="47"/>
        <pc:sldMkLst>
          <pc:docMk/>
          <pc:sldMk cId="0" sldId="338"/>
        </pc:sldMkLst>
      </pc:sldChg>
      <pc:sldChg chg="del">
        <pc:chgData name="Kimberley" userId="cf4da557-8d2d-4af6-8408-a03f44a83608" providerId="ADAL" clId="{B337A6B0-282C-4D41-98E4-CE0DB118DD2F}" dt="2022-03-09T20:20:01.553" v="102" actId="47"/>
        <pc:sldMkLst>
          <pc:docMk/>
          <pc:sldMk cId="31840822" sldId="352"/>
        </pc:sldMkLst>
      </pc:sldChg>
      <pc:sldChg chg="del">
        <pc:chgData name="Kimberley" userId="cf4da557-8d2d-4af6-8408-a03f44a83608" providerId="ADAL" clId="{B337A6B0-282C-4D41-98E4-CE0DB118DD2F}" dt="2022-03-09T20:20:02.636" v="104" actId="47"/>
        <pc:sldMkLst>
          <pc:docMk/>
          <pc:sldMk cId="2463449370" sldId="353"/>
        </pc:sldMkLst>
      </pc:sldChg>
      <pc:sldChg chg="del">
        <pc:chgData name="Kimberley" userId="cf4da557-8d2d-4af6-8408-a03f44a83608" providerId="ADAL" clId="{B337A6B0-282C-4D41-98E4-CE0DB118DD2F}" dt="2022-03-09T20:20:03.723" v="106" actId="47"/>
        <pc:sldMkLst>
          <pc:docMk/>
          <pc:sldMk cId="586502466" sldId="354"/>
        </pc:sldMkLst>
      </pc:sldChg>
      <pc:sldChg chg="del">
        <pc:chgData name="Kimberley" userId="cf4da557-8d2d-4af6-8408-a03f44a83608" providerId="ADAL" clId="{B337A6B0-282C-4D41-98E4-CE0DB118DD2F}" dt="2022-03-09T20:20:00.937" v="101" actId="47"/>
        <pc:sldMkLst>
          <pc:docMk/>
          <pc:sldMk cId="3857260727" sldId="355"/>
        </pc:sldMkLst>
      </pc:sldChg>
      <pc:sldChg chg="del">
        <pc:chgData name="Kimberley" userId="cf4da557-8d2d-4af6-8408-a03f44a83608" providerId="ADAL" clId="{B337A6B0-282C-4D41-98E4-CE0DB118DD2F}" dt="2022-03-09T20:20:02.050" v="103" actId="47"/>
        <pc:sldMkLst>
          <pc:docMk/>
          <pc:sldMk cId="2484967319" sldId="356"/>
        </pc:sldMkLst>
      </pc:sldChg>
      <pc:sldChg chg="del">
        <pc:chgData name="Kimberley" userId="cf4da557-8d2d-4af6-8408-a03f44a83608" providerId="ADAL" clId="{B337A6B0-282C-4D41-98E4-CE0DB118DD2F}" dt="2022-03-09T20:20:03.197" v="105" actId="47"/>
        <pc:sldMkLst>
          <pc:docMk/>
          <pc:sldMk cId="1960472705" sldId="357"/>
        </pc:sldMkLst>
      </pc:sldChg>
      <pc:sldChg chg="del">
        <pc:chgData name="Kimberley" userId="cf4da557-8d2d-4af6-8408-a03f44a83608" providerId="ADAL" clId="{B337A6B0-282C-4D41-98E4-CE0DB118DD2F}" dt="2022-03-09T20:20:04.234" v="107" actId="47"/>
        <pc:sldMkLst>
          <pc:docMk/>
          <pc:sldMk cId="2407327189" sldId="358"/>
        </pc:sldMkLst>
      </pc:sldChg>
      <pc:sldChg chg="del">
        <pc:chgData name="Kimberley" userId="cf4da557-8d2d-4af6-8408-a03f44a83608" providerId="ADAL" clId="{B337A6B0-282C-4D41-98E4-CE0DB118DD2F}" dt="2022-03-09T20:20:05.465" v="109" actId="47"/>
        <pc:sldMkLst>
          <pc:docMk/>
          <pc:sldMk cId="371532222" sldId="359"/>
        </pc:sldMkLst>
      </pc:sldChg>
      <pc:sldChg chg="del">
        <pc:chgData name="Kimberley" userId="cf4da557-8d2d-4af6-8408-a03f44a83608" providerId="ADAL" clId="{B337A6B0-282C-4D41-98E4-CE0DB118DD2F}" dt="2022-03-09T20:20:04.833" v="108" actId="47"/>
        <pc:sldMkLst>
          <pc:docMk/>
          <pc:sldMk cId="653185019" sldId="360"/>
        </pc:sldMkLst>
      </pc:sldChg>
      <pc:sldChg chg="addSp modSp mod">
        <pc:chgData name="Kimberley" userId="cf4da557-8d2d-4af6-8408-a03f44a83608" providerId="ADAL" clId="{B337A6B0-282C-4D41-98E4-CE0DB118DD2F}" dt="2022-03-09T21:05:11.428" v="668" actId="20577"/>
        <pc:sldMkLst>
          <pc:docMk/>
          <pc:sldMk cId="908766061" sldId="362"/>
        </pc:sldMkLst>
        <pc:spChg chg="mod">
          <ac:chgData name="Kimberley" userId="cf4da557-8d2d-4af6-8408-a03f44a83608" providerId="ADAL" clId="{B337A6B0-282C-4D41-98E4-CE0DB118DD2F}" dt="2022-03-09T21:05:11.428" v="668" actId="20577"/>
          <ac:spMkLst>
            <pc:docMk/>
            <pc:sldMk cId="908766061" sldId="362"/>
            <ac:spMk id="3" creationId="{0460FF22-F247-49B7-B1CD-34F6CDEB11BE}"/>
          </ac:spMkLst>
        </pc:spChg>
        <pc:spChg chg="add mod">
          <ac:chgData name="Kimberley" userId="cf4da557-8d2d-4af6-8408-a03f44a83608" providerId="ADAL" clId="{B337A6B0-282C-4D41-98E4-CE0DB118DD2F}" dt="2022-03-09T21:03:49.531" v="648" actId="1076"/>
          <ac:spMkLst>
            <pc:docMk/>
            <pc:sldMk cId="908766061" sldId="362"/>
            <ac:spMk id="5" creationId="{421A4A3F-206B-4DFD-8A9D-7D6444B6BF9A}"/>
          </ac:spMkLst>
        </pc:spChg>
        <pc:spChg chg="add mod">
          <ac:chgData name="Kimberley" userId="cf4da557-8d2d-4af6-8408-a03f44a83608" providerId="ADAL" clId="{B337A6B0-282C-4D41-98E4-CE0DB118DD2F}" dt="2022-03-09T21:04:04.107" v="651" actId="14100"/>
          <ac:spMkLst>
            <pc:docMk/>
            <pc:sldMk cId="908766061" sldId="362"/>
            <ac:spMk id="6" creationId="{513CFA7E-393A-4AB8-8C64-D00F89C851A0}"/>
          </ac:spMkLst>
        </pc:spChg>
        <pc:spChg chg="add mod">
          <ac:chgData name="Kimberley" userId="cf4da557-8d2d-4af6-8408-a03f44a83608" providerId="ADAL" clId="{B337A6B0-282C-4D41-98E4-CE0DB118DD2F}" dt="2022-03-09T21:04:10.500" v="653" actId="1076"/>
          <ac:spMkLst>
            <pc:docMk/>
            <pc:sldMk cId="908766061" sldId="362"/>
            <ac:spMk id="7" creationId="{77157945-25FB-422B-A98D-9C6019738D9D}"/>
          </ac:spMkLst>
        </pc:spChg>
        <pc:spChg chg="add mod">
          <ac:chgData name="Kimberley" userId="cf4da557-8d2d-4af6-8408-a03f44a83608" providerId="ADAL" clId="{B337A6B0-282C-4D41-98E4-CE0DB118DD2F}" dt="2022-03-09T21:04:23.507" v="657" actId="1076"/>
          <ac:spMkLst>
            <pc:docMk/>
            <pc:sldMk cId="908766061" sldId="362"/>
            <ac:spMk id="8" creationId="{E69C4538-89A2-4732-A716-18827120863D}"/>
          </ac:spMkLst>
        </pc:spChg>
        <pc:spChg chg="add mod">
          <ac:chgData name="Kimberley" userId="cf4da557-8d2d-4af6-8408-a03f44a83608" providerId="ADAL" clId="{B337A6B0-282C-4D41-98E4-CE0DB118DD2F}" dt="2022-03-09T21:04:28.414" v="659" actId="1076"/>
          <ac:spMkLst>
            <pc:docMk/>
            <pc:sldMk cId="908766061" sldId="362"/>
            <ac:spMk id="9" creationId="{10692C1F-9FA6-4D57-8E1B-FE81290824BF}"/>
          </ac:spMkLst>
        </pc:spChg>
        <pc:spChg chg="add mod">
          <ac:chgData name="Kimberley" userId="cf4da557-8d2d-4af6-8408-a03f44a83608" providerId="ADAL" clId="{B337A6B0-282C-4D41-98E4-CE0DB118DD2F}" dt="2022-03-09T21:04:34.773" v="661" actId="1076"/>
          <ac:spMkLst>
            <pc:docMk/>
            <pc:sldMk cId="908766061" sldId="362"/>
            <ac:spMk id="10" creationId="{45ACD723-3ED2-4D05-A903-3484D640FA2D}"/>
          </ac:spMkLst>
        </pc:spChg>
        <pc:spChg chg="add mod">
          <ac:chgData name="Kimberley" userId="cf4da557-8d2d-4af6-8408-a03f44a83608" providerId="ADAL" clId="{B337A6B0-282C-4D41-98E4-CE0DB118DD2F}" dt="2022-03-09T21:04:40.758" v="663" actId="1076"/>
          <ac:spMkLst>
            <pc:docMk/>
            <pc:sldMk cId="908766061" sldId="362"/>
            <ac:spMk id="11" creationId="{0F31027A-1E03-4974-93A4-FCD8E289CF5C}"/>
          </ac:spMkLst>
        </pc:spChg>
        <pc:spChg chg="add mod">
          <ac:chgData name="Kimberley" userId="cf4da557-8d2d-4af6-8408-a03f44a83608" providerId="ADAL" clId="{B337A6B0-282C-4D41-98E4-CE0DB118DD2F}" dt="2022-03-09T21:04:52.778" v="667" actId="1076"/>
          <ac:spMkLst>
            <pc:docMk/>
            <pc:sldMk cId="908766061" sldId="362"/>
            <ac:spMk id="12" creationId="{5EC0241D-A07D-4550-8E37-312D3C2806BF}"/>
          </ac:spMkLst>
        </pc:spChg>
        <pc:picChg chg="add mod ord">
          <ac:chgData name="Kimberley" userId="cf4da557-8d2d-4af6-8408-a03f44a83608" providerId="ADAL" clId="{B337A6B0-282C-4D41-98E4-CE0DB118DD2F}" dt="2022-03-09T21:04:45.400" v="666" actId="1076"/>
          <ac:picMkLst>
            <pc:docMk/>
            <pc:sldMk cId="908766061" sldId="362"/>
            <ac:picMk id="4" creationId="{93CFBFFD-A364-4559-8B91-CA7B6AF459F8}"/>
          </ac:picMkLst>
        </pc:picChg>
      </pc:sldChg>
      <pc:sldChg chg="modSp mod ord">
        <pc:chgData name="Kimberley" userId="cf4da557-8d2d-4af6-8408-a03f44a83608" providerId="ADAL" clId="{B337A6B0-282C-4D41-98E4-CE0DB118DD2F}" dt="2022-03-09T21:16:51.051" v="922"/>
        <pc:sldMkLst>
          <pc:docMk/>
          <pc:sldMk cId="3701006702" sldId="363"/>
        </pc:sldMkLst>
        <pc:spChg chg="mod">
          <ac:chgData name="Kimberley" userId="cf4da557-8d2d-4af6-8408-a03f44a83608" providerId="ADAL" clId="{B337A6B0-282C-4D41-98E4-CE0DB118DD2F}" dt="2022-03-09T20:45:16.602" v="360" actId="20577"/>
          <ac:spMkLst>
            <pc:docMk/>
            <pc:sldMk cId="3701006702" sldId="363"/>
            <ac:spMk id="8" creationId="{EA9CD755-36A2-42CA-9DA3-738B16E49B68}"/>
          </ac:spMkLst>
        </pc:spChg>
        <pc:picChg chg="mod ord">
          <ac:chgData name="Kimberley" userId="cf4da557-8d2d-4af6-8408-a03f44a83608" providerId="ADAL" clId="{B337A6B0-282C-4D41-98E4-CE0DB118DD2F}" dt="2022-03-09T20:45:30.311" v="362" actId="167"/>
          <ac:picMkLst>
            <pc:docMk/>
            <pc:sldMk cId="3701006702" sldId="363"/>
            <ac:picMk id="10" creationId="{296BCF1C-BAE1-4B77-B721-70531FD209B5}"/>
          </ac:picMkLst>
        </pc:picChg>
      </pc:sldChg>
      <pc:sldChg chg="modSp mod">
        <pc:chgData name="Kimberley" userId="cf4da557-8d2d-4af6-8408-a03f44a83608" providerId="ADAL" clId="{B337A6B0-282C-4D41-98E4-CE0DB118DD2F}" dt="2022-03-09T20:46:06.311" v="461" actId="20577"/>
        <pc:sldMkLst>
          <pc:docMk/>
          <pc:sldMk cId="4166671124" sldId="364"/>
        </pc:sldMkLst>
        <pc:spChg chg="mod">
          <ac:chgData name="Kimberley" userId="cf4da557-8d2d-4af6-8408-a03f44a83608" providerId="ADAL" clId="{B337A6B0-282C-4D41-98E4-CE0DB118DD2F}" dt="2022-03-09T20:46:06.311" v="461" actId="20577"/>
          <ac:spMkLst>
            <pc:docMk/>
            <pc:sldMk cId="4166671124" sldId="364"/>
            <ac:spMk id="136" creationId="{C3522FC9-869F-4992-83A7-99D170895791}"/>
          </ac:spMkLst>
        </pc:spChg>
        <pc:spChg chg="mod">
          <ac:chgData name="Kimberley" userId="cf4da557-8d2d-4af6-8408-a03f44a83608" providerId="ADAL" clId="{B337A6B0-282C-4D41-98E4-CE0DB118DD2F}" dt="2022-03-09T20:44:34.571" v="262" actId="20577"/>
          <ac:spMkLst>
            <pc:docMk/>
            <pc:sldMk cId="4166671124" sldId="364"/>
            <ac:spMk id="5122" creationId="{00000000-0000-0000-0000-000000000000}"/>
          </ac:spMkLst>
        </pc:spChg>
        <pc:spChg chg="mod">
          <ac:chgData name="Kimberley" userId="cf4da557-8d2d-4af6-8408-a03f44a83608" providerId="ADAL" clId="{B337A6B0-282C-4D41-98E4-CE0DB118DD2F}" dt="2022-03-09T20:44:53.281" v="340" actId="20577"/>
          <ac:spMkLst>
            <pc:docMk/>
            <pc:sldMk cId="4166671124" sldId="364"/>
            <ac:spMk id="89091" creationId="{00000000-0000-0000-0000-000000000000}"/>
          </ac:spMkLst>
        </pc:spChg>
      </pc:sldChg>
      <pc:sldChg chg="addSp delSp modSp new mod">
        <pc:chgData name="Kimberley" userId="cf4da557-8d2d-4af6-8408-a03f44a83608" providerId="ADAL" clId="{B337A6B0-282C-4D41-98E4-CE0DB118DD2F}" dt="2022-03-09T20:47:30.314" v="525" actId="20577"/>
        <pc:sldMkLst>
          <pc:docMk/>
          <pc:sldMk cId="52828702" sldId="365"/>
        </pc:sldMkLst>
        <pc:spChg chg="mod">
          <ac:chgData name="Kimberley" userId="cf4da557-8d2d-4af6-8408-a03f44a83608" providerId="ADAL" clId="{B337A6B0-282C-4D41-98E4-CE0DB118DD2F}" dt="2022-03-09T20:47:30.314" v="525" actId="20577"/>
          <ac:spMkLst>
            <pc:docMk/>
            <pc:sldMk cId="52828702" sldId="365"/>
            <ac:spMk id="2" creationId="{18358F74-FB25-401A-8740-CC72059FA5FF}"/>
          </ac:spMkLst>
        </pc:spChg>
        <pc:spChg chg="del mod">
          <ac:chgData name="Kimberley" userId="cf4da557-8d2d-4af6-8408-a03f44a83608" providerId="ADAL" clId="{B337A6B0-282C-4D41-98E4-CE0DB118DD2F}" dt="2022-03-09T20:47:07.263" v="495" actId="22"/>
          <ac:spMkLst>
            <pc:docMk/>
            <pc:sldMk cId="52828702" sldId="365"/>
            <ac:spMk id="3" creationId="{92DD23D3-D98D-407C-A34E-5A1F33138466}"/>
          </ac:spMkLst>
        </pc:spChg>
        <pc:picChg chg="add mod ord">
          <ac:chgData name="Kimberley" userId="cf4da557-8d2d-4af6-8408-a03f44a83608" providerId="ADAL" clId="{B337A6B0-282C-4D41-98E4-CE0DB118DD2F}" dt="2022-03-09T20:47:14.035" v="497" actId="14100"/>
          <ac:picMkLst>
            <pc:docMk/>
            <pc:sldMk cId="52828702" sldId="365"/>
            <ac:picMk id="5" creationId="{B462F319-DA48-461A-B90D-C9899912B021}"/>
          </ac:picMkLst>
        </pc:picChg>
      </pc:sldChg>
      <pc:sldChg chg="addSp modSp new mod">
        <pc:chgData name="Kimberley" userId="cf4da557-8d2d-4af6-8408-a03f44a83608" providerId="ADAL" clId="{B337A6B0-282C-4D41-98E4-CE0DB118DD2F}" dt="2022-03-09T21:10:06.858" v="803" actId="1076"/>
        <pc:sldMkLst>
          <pc:docMk/>
          <pc:sldMk cId="1473350130" sldId="366"/>
        </pc:sldMkLst>
        <pc:spChg chg="mod">
          <ac:chgData name="Kimberley" userId="cf4da557-8d2d-4af6-8408-a03f44a83608" providerId="ADAL" clId="{B337A6B0-282C-4D41-98E4-CE0DB118DD2F}" dt="2022-03-09T20:50:01.871" v="568" actId="20577"/>
          <ac:spMkLst>
            <pc:docMk/>
            <pc:sldMk cId="1473350130" sldId="366"/>
            <ac:spMk id="2" creationId="{C5D58330-F4A2-47DA-8D3F-1F2D578AC46E}"/>
          </ac:spMkLst>
        </pc:spChg>
        <pc:spChg chg="mod">
          <ac:chgData name="Kimberley" userId="cf4da557-8d2d-4af6-8408-a03f44a83608" providerId="ADAL" clId="{B337A6B0-282C-4D41-98E4-CE0DB118DD2F}" dt="2022-03-09T21:09:24.745" v="794" actId="14100"/>
          <ac:spMkLst>
            <pc:docMk/>
            <pc:sldMk cId="1473350130" sldId="366"/>
            <ac:spMk id="3" creationId="{CFA41446-4840-41F1-9681-60EB80178EEA}"/>
          </ac:spMkLst>
        </pc:spChg>
        <pc:spChg chg="add mod">
          <ac:chgData name="Kimberley" userId="cf4da557-8d2d-4af6-8408-a03f44a83608" providerId="ADAL" clId="{B337A6B0-282C-4D41-98E4-CE0DB118DD2F}" dt="2022-03-09T21:10:06.858" v="803" actId="1076"/>
          <ac:spMkLst>
            <pc:docMk/>
            <pc:sldMk cId="1473350130" sldId="366"/>
            <ac:spMk id="6" creationId="{A53F224A-0FE7-45B6-A8AE-9B1054803351}"/>
          </ac:spMkLst>
        </pc:spChg>
        <pc:picChg chg="add mod">
          <ac:chgData name="Kimberley" userId="cf4da557-8d2d-4af6-8408-a03f44a83608" providerId="ADAL" clId="{B337A6B0-282C-4D41-98E4-CE0DB118DD2F}" dt="2022-03-09T21:09:20.908" v="793" actId="1076"/>
          <ac:picMkLst>
            <pc:docMk/>
            <pc:sldMk cId="1473350130" sldId="366"/>
            <ac:picMk id="5" creationId="{23A018A5-FB07-4D75-8A95-6349CB9015D2}"/>
          </ac:picMkLst>
        </pc:picChg>
        <pc:picChg chg="add mod">
          <ac:chgData name="Kimberley" userId="cf4da557-8d2d-4af6-8408-a03f44a83608" providerId="ADAL" clId="{B337A6B0-282C-4D41-98E4-CE0DB118DD2F}" dt="2022-03-09T21:10:06.858" v="803" actId="1076"/>
          <ac:picMkLst>
            <pc:docMk/>
            <pc:sldMk cId="1473350130" sldId="366"/>
            <ac:picMk id="8" creationId="{A3F2006C-E263-432F-9D20-7B0CA057C422}"/>
          </ac:picMkLst>
        </pc:picChg>
      </pc:sldChg>
      <pc:sldChg chg="addSp delSp modSp add mod">
        <pc:chgData name="Kimberley" userId="cf4da557-8d2d-4af6-8408-a03f44a83608" providerId="ADAL" clId="{B337A6B0-282C-4D41-98E4-CE0DB118DD2F}" dt="2022-03-09T21:06:27.725" v="786" actId="1076"/>
        <pc:sldMkLst>
          <pc:docMk/>
          <pc:sldMk cId="2279219922" sldId="367"/>
        </pc:sldMkLst>
        <pc:spChg chg="mod">
          <ac:chgData name="Kimberley" userId="cf4da557-8d2d-4af6-8408-a03f44a83608" providerId="ADAL" clId="{B337A6B0-282C-4D41-98E4-CE0DB118DD2F}" dt="2022-03-09T21:06:18.868" v="783" actId="1076"/>
          <ac:spMkLst>
            <pc:docMk/>
            <pc:sldMk cId="2279219922" sldId="367"/>
            <ac:spMk id="3" creationId="{0460FF22-F247-49B7-B1CD-34F6CDEB11BE}"/>
          </ac:spMkLst>
        </pc:spChg>
        <pc:spChg chg="del">
          <ac:chgData name="Kimberley" userId="cf4da557-8d2d-4af6-8408-a03f44a83608" providerId="ADAL" clId="{B337A6B0-282C-4D41-98E4-CE0DB118DD2F}" dt="2022-03-09T21:05:19.843" v="670" actId="478"/>
          <ac:spMkLst>
            <pc:docMk/>
            <pc:sldMk cId="2279219922" sldId="367"/>
            <ac:spMk id="5" creationId="{421A4A3F-206B-4DFD-8A9D-7D6444B6BF9A}"/>
          </ac:spMkLst>
        </pc:spChg>
        <pc:spChg chg="del">
          <ac:chgData name="Kimberley" userId="cf4da557-8d2d-4af6-8408-a03f44a83608" providerId="ADAL" clId="{B337A6B0-282C-4D41-98E4-CE0DB118DD2F}" dt="2022-03-09T21:05:19.843" v="670" actId="478"/>
          <ac:spMkLst>
            <pc:docMk/>
            <pc:sldMk cId="2279219922" sldId="367"/>
            <ac:spMk id="6" creationId="{513CFA7E-393A-4AB8-8C64-D00F89C851A0}"/>
          </ac:spMkLst>
        </pc:spChg>
        <pc:spChg chg="del">
          <ac:chgData name="Kimberley" userId="cf4da557-8d2d-4af6-8408-a03f44a83608" providerId="ADAL" clId="{B337A6B0-282C-4D41-98E4-CE0DB118DD2F}" dt="2022-03-09T21:05:19.843" v="670" actId="478"/>
          <ac:spMkLst>
            <pc:docMk/>
            <pc:sldMk cId="2279219922" sldId="367"/>
            <ac:spMk id="7" creationId="{77157945-25FB-422B-A98D-9C6019738D9D}"/>
          </ac:spMkLst>
        </pc:spChg>
        <pc:spChg chg="del">
          <ac:chgData name="Kimberley" userId="cf4da557-8d2d-4af6-8408-a03f44a83608" providerId="ADAL" clId="{B337A6B0-282C-4D41-98E4-CE0DB118DD2F}" dt="2022-03-09T21:05:19.843" v="670" actId="478"/>
          <ac:spMkLst>
            <pc:docMk/>
            <pc:sldMk cId="2279219922" sldId="367"/>
            <ac:spMk id="8" creationId="{E69C4538-89A2-4732-A716-18827120863D}"/>
          </ac:spMkLst>
        </pc:spChg>
        <pc:spChg chg="del">
          <ac:chgData name="Kimberley" userId="cf4da557-8d2d-4af6-8408-a03f44a83608" providerId="ADAL" clId="{B337A6B0-282C-4D41-98E4-CE0DB118DD2F}" dt="2022-03-09T21:05:19.843" v="670" actId="478"/>
          <ac:spMkLst>
            <pc:docMk/>
            <pc:sldMk cId="2279219922" sldId="367"/>
            <ac:spMk id="9" creationId="{10692C1F-9FA6-4D57-8E1B-FE81290824BF}"/>
          </ac:spMkLst>
        </pc:spChg>
        <pc:spChg chg="del">
          <ac:chgData name="Kimberley" userId="cf4da557-8d2d-4af6-8408-a03f44a83608" providerId="ADAL" clId="{B337A6B0-282C-4D41-98E4-CE0DB118DD2F}" dt="2022-03-09T21:05:19.843" v="670" actId="478"/>
          <ac:spMkLst>
            <pc:docMk/>
            <pc:sldMk cId="2279219922" sldId="367"/>
            <ac:spMk id="10" creationId="{45ACD723-3ED2-4D05-A903-3484D640FA2D}"/>
          </ac:spMkLst>
        </pc:spChg>
        <pc:spChg chg="del">
          <ac:chgData name="Kimberley" userId="cf4da557-8d2d-4af6-8408-a03f44a83608" providerId="ADAL" clId="{B337A6B0-282C-4D41-98E4-CE0DB118DD2F}" dt="2022-03-09T21:05:19.843" v="670" actId="478"/>
          <ac:spMkLst>
            <pc:docMk/>
            <pc:sldMk cId="2279219922" sldId="367"/>
            <ac:spMk id="11" creationId="{0F31027A-1E03-4974-93A4-FCD8E289CF5C}"/>
          </ac:spMkLst>
        </pc:spChg>
        <pc:spChg chg="del">
          <ac:chgData name="Kimberley" userId="cf4da557-8d2d-4af6-8408-a03f44a83608" providerId="ADAL" clId="{B337A6B0-282C-4D41-98E4-CE0DB118DD2F}" dt="2022-03-09T21:05:19.843" v="670" actId="478"/>
          <ac:spMkLst>
            <pc:docMk/>
            <pc:sldMk cId="2279219922" sldId="367"/>
            <ac:spMk id="12" creationId="{5EC0241D-A07D-4550-8E37-312D3C2806BF}"/>
          </ac:spMkLst>
        </pc:spChg>
        <pc:picChg chg="del">
          <ac:chgData name="Kimberley" userId="cf4da557-8d2d-4af6-8408-a03f44a83608" providerId="ADAL" clId="{B337A6B0-282C-4D41-98E4-CE0DB118DD2F}" dt="2022-03-09T21:05:22.150" v="671" actId="478"/>
          <ac:picMkLst>
            <pc:docMk/>
            <pc:sldMk cId="2279219922" sldId="367"/>
            <ac:picMk id="4" creationId="{93CFBFFD-A364-4559-8B91-CA7B6AF459F8}"/>
          </ac:picMkLst>
        </pc:picChg>
        <pc:picChg chg="add mod">
          <ac:chgData name="Kimberley" userId="cf4da557-8d2d-4af6-8408-a03f44a83608" providerId="ADAL" clId="{B337A6B0-282C-4D41-98E4-CE0DB118DD2F}" dt="2022-03-09T21:06:27.725" v="786" actId="1076"/>
          <ac:picMkLst>
            <pc:docMk/>
            <pc:sldMk cId="2279219922" sldId="367"/>
            <ac:picMk id="1026" creationId="{8AF0E067-7199-4579-B274-AC2E32816988}"/>
          </ac:picMkLst>
        </pc:picChg>
      </pc:sldChg>
      <pc:sldChg chg="addSp delSp modSp add mod ord modClrScheme chgLayout modNotesTx">
        <pc:chgData name="Kimberley" userId="cf4da557-8d2d-4af6-8408-a03f44a83608" providerId="ADAL" clId="{B337A6B0-282C-4D41-98E4-CE0DB118DD2F}" dt="2022-03-09T21:12:33.102" v="902"/>
        <pc:sldMkLst>
          <pc:docMk/>
          <pc:sldMk cId="3155396293" sldId="368"/>
        </pc:sldMkLst>
        <pc:spChg chg="mod">
          <ac:chgData name="Kimberley" userId="cf4da557-8d2d-4af6-8408-a03f44a83608" providerId="ADAL" clId="{B337A6B0-282C-4D41-98E4-CE0DB118DD2F}" dt="2022-03-09T21:11:37.479" v="887" actId="26606"/>
          <ac:spMkLst>
            <pc:docMk/>
            <pc:sldMk cId="3155396293" sldId="368"/>
            <ac:spMk id="2" creationId="{C5D58330-F4A2-47DA-8D3F-1F2D578AC46E}"/>
          </ac:spMkLst>
        </pc:spChg>
        <pc:spChg chg="del">
          <ac:chgData name="Kimberley" userId="cf4da557-8d2d-4af6-8408-a03f44a83608" providerId="ADAL" clId="{B337A6B0-282C-4D41-98E4-CE0DB118DD2F}" dt="2022-03-09T21:10:36.214" v="805" actId="478"/>
          <ac:spMkLst>
            <pc:docMk/>
            <pc:sldMk cId="3155396293" sldId="368"/>
            <ac:spMk id="3" creationId="{CFA41446-4840-41F1-9681-60EB80178EEA}"/>
          </ac:spMkLst>
        </pc:spChg>
        <pc:spChg chg="del">
          <ac:chgData name="Kimberley" userId="cf4da557-8d2d-4af6-8408-a03f44a83608" providerId="ADAL" clId="{B337A6B0-282C-4D41-98E4-CE0DB118DD2F}" dt="2022-03-09T21:10:55.576" v="808" actId="478"/>
          <ac:spMkLst>
            <pc:docMk/>
            <pc:sldMk cId="3155396293" sldId="368"/>
            <ac:spMk id="6" creationId="{A53F224A-0FE7-45B6-A8AE-9B1054803351}"/>
          </ac:spMkLst>
        </pc:spChg>
        <pc:spChg chg="add mod">
          <ac:chgData name="Kimberley" userId="cf4da557-8d2d-4af6-8408-a03f44a83608" providerId="ADAL" clId="{B337A6B0-282C-4D41-98E4-CE0DB118DD2F}" dt="2022-03-09T21:12:01.987" v="899" actId="20577"/>
          <ac:spMkLst>
            <pc:docMk/>
            <pc:sldMk cId="3155396293" sldId="368"/>
            <ac:spMk id="7" creationId="{E23BA2C2-7EFE-43BD-91DB-AC5A40D39553}"/>
          </ac:spMkLst>
        </pc:spChg>
        <pc:spChg chg="add del mod">
          <ac:chgData name="Kimberley" userId="cf4da557-8d2d-4af6-8408-a03f44a83608" providerId="ADAL" clId="{B337A6B0-282C-4D41-98E4-CE0DB118DD2F}" dt="2022-03-09T21:11:37.479" v="887" actId="26606"/>
          <ac:spMkLst>
            <pc:docMk/>
            <pc:sldMk cId="3155396293" sldId="368"/>
            <ac:spMk id="15" creationId="{3D73B81A-0CC0-4259-993B-877E2616C87C}"/>
          </ac:spMkLst>
        </pc:spChg>
        <pc:picChg chg="del">
          <ac:chgData name="Kimberley" userId="cf4da557-8d2d-4af6-8408-a03f44a83608" providerId="ADAL" clId="{B337A6B0-282C-4D41-98E4-CE0DB118DD2F}" dt="2022-03-09T21:10:52.999" v="807" actId="478"/>
          <ac:picMkLst>
            <pc:docMk/>
            <pc:sldMk cId="3155396293" sldId="368"/>
            <ac:picMk id="5" creationId="{23A018A5-FB07-4D75-8A95-6349CB9015D2}"/>
          </ac:picMkLst>
        </pc:picChg>
        <pc:picChg chg="del">
          <ac:chgData name="Kimberley" userId="cf4da557-8d2d-4af6-8408-a03f44a83608" providerId="ADAL" clId="{B337A6B0-282C-4D41-98E4-CE0DB118DD2F}" dt="2022-03-09T21:10:57.961" v="809" actId="478"/>
          <ac:picMkLst>
            <pc:docMk/>
            <pc:sldMk cId="3155396293" sldId="368"/>
            <ac:picMk id="8" creationId="{A3F2006C-E263-432F-9D20-7B0CA057C422}"/>
          </ac:picMkLst>
        </pc:picChg>
        <pc:picChg chg="add mod">
          <ac:chgData name="Kimberley" userId="cf4da557-8d2d-4af6-8408-a03f44a83608" providerId="ADAL" clId="{B337A6B0-282C-4D41-98E4-CE0DB118DD2F}" dt="2022-03-09T21:11:46.882" v="889" actId="14100"/>
          <ac:picMkLst>
            <pc:docMk/>
            <pc:sldMk cId="3155396293" sldId="368"/>
            <ac:picMk id="10" creationId="{DADED748-E015-47A7-BFF0-AAE95E56AB4C}"/>
          </ac:picMkLst>
        </pc:picChg>
      </pc:sldChg>
      <pc:sldChg chg="addSp delSp modSp add mod modNotesTx">
        <pc:chgData name="Kimberley" userId="cf4da557-8d2d-4af6-8408-a03f44a83608" providerId="ADAL" clId="{B337A6B0-282C-4D41-98E4-CE0DB118DD2F}" dt="2022-03-09T21:19:16.537" v="928"/>
        <pc:sldMkLst>
          <pc:docMk/>
          <pc:sldMk cId="264748476" sldId="369"/>
        </pc:sldMkLst>
        <pc:spChg chg="add mod">
          <ac:chgData name="Kimberley" userId="cf4da557-8d2d-4af6-8408-a03f44a83608" providerId="ADAL" clId="{B337A6B0-282C-4D41-98E4-CE0DB118DD2F}" dt="2022-03-09T21:18:42.002" v="924" actId="478"/>
          <ac:spMkLst>
            <pc:docMk/>
            <pc:sldMk cId="264748476" sldId="369"/>
            <ac:spMk id="4" creationId="{33652403-2DE2-4E30-A220-2DD8364FD061}"/>
          </ac:spMkLst>
        </pc:spChg>
        <pc:picChg chg="del">
          <ac:chgData name="Kimberley" userId="cf4da557-8d2d-4af6-8408-a03f44a83608" providerId="ADAL" clId="{B337A6B0-282C-4D41-98E4-CE0DB118DD2F}" dt="2022-03-09T21:18:42.002" v="924" actId="478"/>
          <ac:picMkLst>
            <pc:docMk/>
            <pc:sldMk cId="264748476" sldId="369"/>
            <ac:picMk id="5" creationId="{B462F319-DA48-461A-B90D-C9899912B021}"/>
          </ac:picMkLst>
        </pc:picChg>
        <pc:picChg chg="add mod">
          <ac:chgData name="Kimberley" userId="cf4da557-8d2d-4af6-8408-a03f44a83608" providerId="ADAL" clId="{B337A6B0-282C-4D41-98E4-CE0DB118DD2F}" dt="2022-03-09T21:19:01.930" v="927" actId="732"/>
          <ac:picMkLst>
            <pc:docMk/>
            <pc:sldMk cId="264748476" sldId="369"/>
            <ac:picMk id="2050" creationId="{869BDD5A-BADA-47E0-B51B-A42D48C829F3}"/>
          </ac:picMkLst>
        </pc:picChg>
      </pc:sldChg>
    </pc:docChg>
  </pc:docChgLst>
  <pc:docChgLst>
    <pc:chgData name="Kimberley A York" userId="cf4da557-8d2d-4af6-8408-a03f44a83608" providerId="ADAL" clId="{2180E7C8-5C9D-438A-987C-CB012FE1E334}"/>
    <pc:docChg chg="">
      <pc:chgData name="Kimberley A York" userId="cf4da557-8d2d-4af6-8408-a03f44a83608" providerId="ADAL" clId="{2180E7C8-5C9D-438A-987C-CB012FE1E334}" dt="2022-04-04T10:10:35.237" v="1"/>
      <pc:docMkLst>
        <pc:docMk/>
      </pc:docMkLst>
      <pc:sldChg chg="addCm">
        <pc:chgData name="Kimberley A York" userId="cf4da557-8d2d-4af6-8408-a03f44a83608" providerId="ADAL" clId="{2180E7C8-5C9D-438A-987C-CB012FE1E334}" dt="2022-04-04T10:10:35.237" v="1"/>
        <pc:sldMkLst>
          <pc:docMk/>
          <pc:sldMk cId="908766061" sldId="362"/>
        </pc:sldMkLst>
      </pc:sldChg>
      <pc:sldChg chg="addCm">
        <pc:chgData name="Kimberley A York" userId="cf4da557-8d2d-4af6-8408-a03f44a83608" providerId="ADAL" clId="{2180E7C8-5C9D-438A-987C-CB012FE1E334}" dt="2022-04-04T10:10:21.073" v="0"/>
        <pc:sldMkLst>
          <pc:docMk/>
          <pc:sldMk cId="3701006702" sldId="363"/>
        </pc:sldMkLst>
      </pc:sldChg>
    </pc:docChg>
  </pc:docChgLst>
  <pc:docChgLst>
    <pc:chgData name="Kimberley A York" userId="cf4da557-8d2d-4af6-8408-a03f44a83608" providerId="ADAL" clId="{B337A6B0-282C-4D41-98E4-CE0DB118DD2F}"/>
    <pc:docChg chg="custSel addSld modSld">
      <pc:chgData name="Kimberley A York" userId="cf4da557-8d2d-4af6-8408-a03f44a83608" providerId="ADAL" clId="{B337A6B0-282C-4D41-98E4-CE0DB118DD2F}" dt="2022-03-10T15:56:43.649" v="76" actId="14100"/>
      <pc:docMkLst>
        <pc:docMk/>
      </pc:docMkLst>
      <pc:sldChg chg="modSp mod">
        <pc:chgData name="Kimberley A York" userId="cf4da557-8d2d-4af6-8408-a03f44a83608" providerId="ADAL" clId="{B337A6B0-282C-4D41-98E4-CE0DB118DD2F}" dt="2022-03-10T15:48:36.296" v="42" actId="20577"/>
        <pc:sldMkLst>
          <pc:docMk/>
          <pc:sldMk cId="682296657" sldId="298"/>
        </pc:sldMkLst>
        <pc:spChg chg="mod">
          <ac:chgData name="Kimberley A York" userId="cf4da557-8d2d-4af6-8408-a03f44a83608" providerId="ADAL" clId="{B337A6B0-282C-4D41-98E4-CE0DB118DD2F}" dt="2022-03-10T15:48:36.296" v="42" actId="20577"/>
          <ac:spMkLst>
            <pc:docMk/>
            <pc:sldMk cId="682296657" sldId="298"/>
            <ac:spMk id="89091" creationId="{00000000-0000-0000-0000-000000000000}"/>
          </ac:spMkLst>
        </pc:spChg>
      </pc:sldChg>
      <pc:sldChg chg="modSp mod">
        <pc:chgData name="Kimberley A York" userId="cf4da557-8d2d-4af6-8408-a03f44a83608" providerId="ADAL" clId="{B337A6B0-282C-4D41-98E4-CE0DB118DD2F}" dt="2022-03-10T15:54:20.160" v="70" actId="20577"/>
        <pc:sldMkLst>
          <pc:docMk/>
          <pc:sldMk cId="3701006702" sldId="363"/>
        </pc:sldMkLst>
        <pc:spChg chg="mod">
          <ac:chgData name="Kimberley A York" userId="cf4da557-8d2d-4af6-8408-a03f44a83608" providerId="ADAL" clId="{B337A6B0-282C-4D41-98E4-CE0DB118DD2F}" dt="2022-03-10T15:54:20.160" v="70" actId="20577"/>
          <ac:spMkLst>
            <pc:docMk/>
            <pc:sldMk cId="3701006702" sldId="363"/>
            <ac:spMk id="8" creationId="{EA9CD755-36A2-42CA-9DA3-738B16E49B68}"/>
          </ac:spMkLst>
        </pc:spChg>
      </pc:sldChg>
      <pc:sldChg chg="addSp delSp modSp add mod">
        <pc:chgData name="Kimberley A York" userId="cf4da557-8d2d-4af6-8408-a03f44a83608" providerId="ADAL" clId="{B337A6B0-282C-4D41-98E4-CE0DB118DD2F}" dt="2022-03-10T15:56:43.649" v="76" actId="14100"/>
        <pc:sldMkLst>
          <pc:docMk/>
          <pc:sldMk cId="936504036" sldId="370"/>
        </pc:sldMkLst>
        <pc:spChg chg="add del mod">
          <ac:chgData name="Kimberley A York" userId="cf4da557-8d2d-4af6-8408-a03f44a83608" providerId="ADAL" clId="{B337A6B0-282C-4D41-98E4-CE0DB118DD2F}" dt="2022-03-10T15:56:37.088" v="73"/>
          <ac:spMkLst>
            <pc:docMk/>
            <pc:sldMk cId="936504036" sldId="370"/>
            <ac:spMk id="3" creationId="{E2FAE9F0-B0F3-4CCD-9463-EF5A423B8880}"/>
          </ac:spMkLst>
        </pc:spChg>
        <pc:picChg chg="add mod">
          <ac:chgData name="Kimberley A York" userId="cf4da557-8d2d-4af6-8408-a03f44a83608" providerId="ADAL" clId="{B337A6B0-282C-4D41-98E4-CE0DB118DD2F}" dt="2022-03-10T15:56:43.649" v="76" actId="14100"/>
          <ac:picMkLst>
            <pc:docMk/>
            <pc:sldMk cId="936504036" sldId="370"/>
            <ac:picMk id="4" creationId="{8377A28A-E481-4CFC-890B-FA1E9EEA7A8E}"/>
          </ac:picMkLst>
        </pc:picChg>
        <pc:picChg chg="del">
          <ac:chgData name="Kimberley A York" userId="cf4da557-8d2d-4af6-8408-a03f44a83608" providerId="ADAL" clId="{B337A6B0-282C-4D41-98E4-CE0DB118DD2F}" dt="2022-03-10T15:56:33.989" v="72" actId="478"/>
          <ac:picMkLst>
            <pc:docMk/>
            <pc:sldMk cId="936504036" sldId="370"/>
            <ac:picMk id="10" creationId="{296BCF1C-BAE1-4B77-B721-70531FD209B5}"/>
          </ac:picMkLst>
        </pc:picChg>
      </pc:sldChg>
    </pc:docChg>
  </pc:docChgLst>
  <pc:docChgLst>
    <pc:chgData name="Caroline Prodger" userId="e4ef2e75-b60b-401b-8ebe-291bdcf405f4" providerId="ADAL" clId="{3CDA2F34-64BA-4AC8-8B0F-F1AB75ABB75A}"/>
    <pc:docChg chg="modSld">
      <pc:chgData name="Caroline Prodger" userId="e4ef2e75-b60b-401b-8ebe-291bdcf405f4" providerId="ADAL" clId="{3CDA2F34-64BA-4AC8-8B0F-F1AB75ABB75A}" dt="2022-08-17T16:41:29.179" v="18" actId="20577"/>
      <pc:docMkLst>
        <pc:docMk/>
      </pc:docMkLst>
      <pc:sldChg chg="modNotesTx">
        <pc:chgData name="Caroline Prodger" userId="e4ef2e75-b60b-401b-8ebe-291bdcf405f4" providerId="ADAL" clId="{3CDA2F34-64BA-4AC8-8B0F-F1AB75ABB75A}" dt="2022-08-17T16:41:29.179" v="18" actId="20577"/>
        <pc:sldMkLst>
          <pc:docMk/>
          <pc:sldMk cId="908766061" sldId="362"/>
        </pc:sldMkLst>
      </pc:sldChg>
    </pc:docChg>
  </pc:docChgLst>
  <pc:docChgLst>
    <pc:chgData name="Caroline Prodger" userId="e4ef2e75-b60b-401b-8ebe-291bdcf405f4" providerId="ADAL" clId="{66E01F91-32E3-42E6-ADCF-91895283823E}"/>
    <pc:docChg chg="modSld sldOrd">
      <pc:chgData name="Caroline Prodger" userId="e4ef2e75-b60b-401b-8ebe-291bdcf405f4" providerId="ADAL" clId="{66E01F91-32E3-42E6-ADCF-91895283823E}" dt="2022-06-13T13:25:33.889" v="2"/>
      <pc:docMkLst>
        <pc:docMk/>
      </pc:docMkLst>
      <pc:sldChg chg="ord">
        <pc:chgData name="Caroline Prodger" userId="e4ef2e75-b60b-401b-8ebe-291bdcf405f4" providerId="ADAL" clId="{66E01F91-32E3-42E6-ADCF-91895283823E}" dt="2022-06-13T13:25:33.889" v="2"/>
        <pc:sldMkLst>
          <pc:docMk/>
          <pc:sldMk cId="682296657" sldId="298"/>
        </pc:sldMkLst>
      </pc:sldChg>
      <pc:sldChg chg="modSp mod">
        <pc:chgData name="Caroline Prodger" userId="e4ef2e75-b60b-401b-8ebe-291bdcf405f4" providerId="ADAL" clId="{66E01F91-32E3-42E6-ADCF-91895283823E}" dt="2022-06-13T12:55:49.337" v="1" actId="692"/>
        <pc:sldMkLst>
          <pc:docMk/>
          <pc:sldMk cId="829910661" sldId="361"/>
        </pc:sldMkLst>
        <pc:picChg chg="mod">
          <ac:chgData name="Caroline Prodger" userId="e4ef2e75-b60b-401b-8ebe-291bdcf405f4" providerId="ADAL" clId="{66E01F91-32E3-42E6-ADCF-91895283823E}" dt="2022-06-13T12:55:49.337" v="1" actId="692"/>
          <ac:picMkLst>
            <pc:docMk/>
            <pc:sldMk cId="829910661" sldId="361"/>
            <ac:picMk id="5" creationId="{298FF940-A53B-4F16-AA04-F603F650F177}"/>
          </ac:picMkLst>
        </pc:picChg>
      </pc:sldChg>
      <pc:sldChg chg="ord">
        <pc:chgData name="Caroline Prodger" userId="e4ef2e75-b60b-401b-8ebe-291bdcf405f4" providerId="ADAL" clId="{66E01F91-32E3-42E6-ADCF-91895283823E}" dt="2022-06-13T13:25:33.889" v="2"/>
        <pc:sldMkLst>
          <pc:docMk/>
          <pc:sldMk cId="1473350130" sldId="366"/>
        </pc:sldMkLst>
      </pc:sldChg>
    </pc:docChg>
  </pc:docChgLst>
  <pc:docChgLst>
    <pc:chgData name="Caroline Prodger" userId="e4ef2e75-b60b-401b-8ebe-291bdcf405f4" providerId="ADAL" clId="{57D677C0-E005-4055-8058-CC0A41065781}"/>
    <pc:docChg chg="undo custSel modSld">
      <pc:chgData name="Caroline Prodger" userId="e4ef2e75-b60b-401b-8ebe-291bdcf405f4" providerId="ADAL" clId="{57D677C0-E005-4055-8058-CC0A41065781}" dt="2022-03-23T15:06:33.068" v="277" actId="21"/>
      <pc:docMkLst>
        <pc:docMk/>
      </pc:docMkLst>
      <pc:sldChg chg="delSp mod">
        <pc:chgData name="Caroline Prodger" userId="e4ef2e75-b60b-401b-8ebe-291bdcf405f4" providerId="ADAL" clId="{57D677C0-E005-4055-8058-CC0A41065781}" dt="2022-03-23T15:06:33.068" v="277" actId="21"/>
        <pc:sldMkLst>
          <pc:docMk/>
          <pc:sldMk cId="0" sldId="267"/>
        </pc:sldMkLst>
        <pc:spChg chg="del">
          <ac:chgData name="Caroline Prodger" userId="e4ef2e75-b60b-401b-8ebe-291bdcf405f4" providerId="ADAL" clId="{57D677C0-E005-4055-8058-CC0A41065781}" dt="2022-03-23T15:06:33.068" v="277" actId="21"/>
          <ac:spMkLst>
            <pc:docMk/>
            <pc:sldMk cId="0" sldId="267"/>
            <ac:spMk id="2" creationId="{C855CB61-441F-4AF0-AAA4-6431927C0E15}"/>
          </ac:spMkLst>
        </pc:spChg>
        <pc:spChg chg="del">
          <ac:chgData name="Caroline Prodger" userId="e4ef2e75-b60b-401b-8ebe-291bdcf405f4" providerId="ADAL" clId="{57D677C0-E005-4055-8058-CC0A41065781}" dt="2022-03-23T15:06:29.992" v="276" actId="21"/>
          <ac:spMkLst>
            <pc:docMk/>
            <pc:sldMk cId="0" sldId="267"/>
            <ac:spMk id="3" creationId="{105F374A-B56D-4CA5-81D4-9FC175BEBB7D}"/>
          </ac:spMkLst>
        </pc:spChg>
      </pc:sldChg>
      <pc:sldChg chg="modSp mod">
        <pc:chgData name="Caroline Prodger" userId="e4ef2e75-b60b-401b-8ebe-291bdcf405f4" providerId="ADAL" clId="{57D677C0-E005-4055-8058-CC0A41065781}" dt="2022-03-23T13:22:50.435" v="96" actId="20577"/>
        <pc:sldMkLst>
          <pc:docMk/>
          <pc:sldMk cId="3675406426" sldId="297"/>
        </pc:sldMkLst>
        <pc:spChg chg="mod">
          <ac:chgData name="Caroline Prodger" userId="e4ef2e75-b60b-401b-8ebe-291bdcf405f4" providerId="ADAL" clId="{57D677C0-E005-4055-8058-CC0A41065781}" dt="2022-03-23T13:22:35.976" v="84" actId="20577"/>
          <ac:spMkLst>
            <pc:docMk/>
            <pc:sldMk cId="3675406426" sldId="297"/>
            <ac:spMk id="4099" creationId="{00000000-0000-0000-0000-000000000000}"/>
          </ac:spMkLst>
        </pc:spChg>
        <pc:graphicFrameChg chg="mod">
          <ac:chgData name="Caroline Prodger" userId="e4ef2e75-b60b-401b-8ebe-291bdcf405f4" providerId="ADAL" clId="{57D677C0-E005-4055-8058-CC0A41065781}" dt="2022-03-23T13:22:50.435" v="96" actId="20577"/>
          <ac:graphicFrameMkLst>
            <pc:docMk/>
            <pc:sldMk cId="3675406426" sldId="297"/>
            <ac:graphicFrameMk id="3" creationId="{00000000-0000-0000-0000-000000000000}"/>
          </ac:graphicFrameMkLst>
        </pc:graphicFrameChg>
      </pc:sldChg>
      <pc:sldChg chg="addSp delSp modSp mod">
        <pc:chgData name="Caroline Prodger" userId="e4ef2e75-b60b-401b-8ebe-291bdcf405f4" providerId="ADAL" clId="{57D677C0-E005-4055-8058-CC0A41065781}" dt="2022-03-23T15:02:47.478" v="262" actId="1076"/>
        <pc:sldMkLst>
          <pc:docMk/>
          <pc:sldMk cId="682296657" sldId="298"/>
        </pc:sldMkLst>
        <pc:spChg chg="del">
          <ac:chgData name="Caroline Prodger" userId="e4ef2e75-b60b-401b-8ebe-291bdcf405f4" providerId="ADAL" clId="{57D677C0-E005-4055-8058-CC0A41065781}" dt="2022-03-23T14:57:43.895" v="230" actId="21"/>
          <ac:spMkLst>
            <pc:docMk/>
            <pc:sldMk cId="682296657" sldId="298"/>
            <ac:spMk id="136" creationId="{C3522FC9-869F-4992-83A7-99D170895791}"/>
          </ac:spMkLst>
        </pc:spChg>
        <pc:spChg chg="mod">
          <ac:chgData name="Caroline Prodger" userId="e4ef2e75-b60b-401b-8ebe-291bdcf405f4" providerId="ADAL" clId="{57D677C0-E005-4055-8058-CC0A41065781}" dt="2022-03-23T14:57:58.378" v="239" actId="20577"/>
          <ac:spMkLst>
            <pc:docMk/>
            <pc:sldMk cId="682296657" sldId="298"/>
            <ac:spMk id="5122" creationId="{00000000-0000-0000-0000-000000000000}"/>
          </ac:spMkLst>
        </pc:spChg>
        <pc:spChg chg="mod">
          <ac:chgData name="Caroline Prodger" userId="e4ef2e75-b60b-401b-8ebe-291bdcf405f4" providerId="ADAL" clId="{57D677C0-E005-4055-8058-CC0A41065781}" dt="2022-03-23T15:02:47.478" v="262" actId="1076"/>
          <ac:spMkLst>
            <pc:docMk/>
            <pc:sldMk cId="682296657" sldId="298"/>
            <ac:spMk id="89091" creationId="{00000000-0000-0000-0000-000000000000}"/>
          </ac:spMkLst>
        </pc:spChg>
        <pc:picChg chg="del">
          <ac:chgData name="Caroline Prodger" userId="e4ef2e75-b60b-401b-8ebe-291bdcf405f4" providerId="ADAL" clId="{57D677C0-E005-4055-8058-CC0A41065781}" dt="2022-03-23T15:02:07.388" v="254" actId="478"/>
          <ac:picMkLst>
            <pc:docMk/>
            <pc:sldMk cId="682296657" sldId="298"/>
            <ac:picMk id="2" creationId="{FD731301-FD31-4221-A7FD-2AA16787A7CC}"/>
          </ac:picMkLst>
        </pc:picChg>
        <pc:picChg chg="add mod">
          <ac:chgData name="Caroline Prodger" userId="e4ef2e75-b60b-401b-8ebe-291bdcf405f4" providerId="ADAL" clId="{57D677C0-E005-4055-8058-CC0A41065781}" dt="2022-03-23T15:02:44.293" v="261" actId="1076"/>
          <ac:picMkLst>
            <pc:docMk/>
            <pc:sldMk cId="682296657" sldId="298"/>
            <ac:picMk id="4" creationId="{85BCD4FD-0B0A-4214-8F1F-F93FDD44C0F3}"/>
          </ac:picMkLst>
        </pc:picChg>
      </pc:sldChg>
      <pc:sldChg chg="modSp mod">
        <pc:chgData name="Caroline Prodger" userId="e4ef2e75-b60b-401b-8ebe-291bdcf405f4" providerId="ADAL" clId="{57D677C0-E005-4055-8058-CC0A41065781}" dt="2022-03-23T13:22:19.809" v="78" actId="1076"/>
        <pc:sldMkLst>
          <pc:docMk/>
          <pc:sldMk cId="3827688739" sldId="351"/>
        </pc:sldMkLst>
        <pc:spChg chg="mod">
          <ac:chgData name="Caroline Prodger" userId="e4ef2e75-b60b-401b-8ebe-291bdcf405f4" providerId="ADAL" clId="{57D677C0-E005-4055-8058-CC0A41065781}" dt="2022-03-23T13:22:19.809" v="78" actId="1076"/>
          <ac:spMkLst>
            <pc:docMk/>
            <pc:sldMk cId="3827688739" sldId="351"/>
            <ac:spMk id="2053" creationId="{00000000-0000-0000-0000-000000000000}"/>
          </ac:spMkLst>
        </pc:spChg>
        <pc:spChg chg="mod">
          <ac:chgData name="Caroline Prodger" userId="e4ef2e75-b60b-401b-8ebe-291bdcf405f4" providerId="ADAL" clId="{57D677C0-E005-4055-8058-CC0A41065781}" dt="2022-03-23T13:22:12.724" v="77" actId="20577"/>
          <ac:spMkLst>
            <pc:docMk/>
            <pc:sldMk cId="3827688739" sldId="351"/>
            <ac:spMk id="2054" creationId="{00000000-0000-0000-0000-000000000000}"/>
          </ac:spMkLst>
        </pc:spChg>
      </pc:sldChg>
      <pc:sldChg chg="modSp mod">
        <pc:chgData name="Caroline Prodger" userId="e4ef2e75-b60b-401b-8ebe-291bdcf405f4" providerId="ADAL" clId="{57D677C0-E005-4055-8058-CC0A41065781}" dt="2022-03-23T13:23:26.230" v="106" actId="1076"/>
        <pc:sldMkLst>
          <pc:docMk/>
          <pc:sldMk cId="829910661" sldId="361"/>
        </pc:sldMkLst>
        <pc:picChg chg="mod">
          <ac:chgData name="Caroline Prodger" userId="e4ef2e75-b60b-401b-8ebe-291bdcf405f4" providerId="ADAL" clId="{57D677C0-E005-4055-8058-CC0A41065781}" dt="2022-03-23T13:23:19.736" v="103" actId="1076"/>
          <ac:picMkLst>
            <pc:docMk/>
            <pc:sldMk cId="829910661" sldId="361"/>
            <ac:picMk id="4" creationId="{13EFE8E6-F814-4F7C-8B13-9D730750DEB9}"/>
          </ac:picMkLst>
        </pc:picChg>
        <pc:picChg chg="mod">
          <ac:chgData name="Caroline Prodger" userId="e4ef2e75-b60b-401b-8ebe-291bdcf405f4" providerId="ADAL" clId="{57D677C0-E005-4055-8058-CC0A41065781}" dt="2022-03-23T13:23:24.182" v="105" actId="1076"/>
          <ac:picMkLst>
            <pc:docMk/>
            <pc:sldMk cId="829910661" sldId="361"/>
            <ac:picMk id="5" creationId="{298FF940-A53B-4F16-AA04-F603F650F177}"/>
          </ac:picMkLst>
        </pc:picChg>
        <pc:picChg chg="mod">
          <ac:chgData name="Caroline Prodger" userId="e4ef2e75-b60b-401b-8ebe-291bdcf405f4" providerId="ADAL" clId="{57D677C0-E005-4055-8058-CC0A41065781}" dt="2022-03-23T13:23:26.230" v="106" actId="1076"/>
          <ac:picMkLst>
            <pc:docMk/>
            <pc:sldMk cId="829910661" sldId="361"/>
            <ac:picMk id="6" creationId="{19A5B7ED-E0C6-414E-96BB-D533F7BB3B97}"/>
          </ac:picMkLst>
        </pc:picChg>
      </pc:sldChg>
      <pc:sldChg chg="addSp delSp modSp mod">
        <pc:chgData name="Caroline Prodger" userId="e4ef2e75-b60b-401b-8ebe-291bdcf405f4" providerId="ADAL" clId="{57D677C0-E005-4055-8058-CC0A41065781}" dt="2022-03-23T15:03:45.867" v="275" actId="1076"/>
        <pc:sldMkLst>
          <pc:docMk/>
          <pc:sldMk cId="4166671124" sldId="364"/>
        </pc:sldMkLst>
        <pc:spChg chg="mod">
          <ac:chgData name="Caroline Prodger" userId="e4ef2e75-b60b-401b-8ebe-291bdcf405f4" providerId="ADAL" clId="{57D677C0-E005-4055-8058-CC0A41065781}" dt="2022-03-23T15:03:09.092" v="268" actId="20577"/>
          <ac:spMkLst>
            <pc:docMk/>
            <pc:sldMk cId="4166671124" sldId="364"/>
            <ac:spMk id="89091" creationId="{00000000-0000-0000-0000-000000000000}"/>
          </ac:spMkLst>
        </pc:spChg>
        <pc:picChg chg="del mod">
          <ac:chgData name="Caroline Prodger" userId="e4ef2e75-b60b-401b-8ebe-291bdcf405f4" providerId="ADAL" clId="{57D677C0-E005-4055-8058-CC0A41065781}" dt="2022-03-23T15:03:14.580" v="269" actId="478"/>
          <ac:picMkLst>
            <pc:docMk/>
            <pc:sldMk cId="4166671124" sldId="364"/>
            <ac:picMk id="2" creationId="{FD731301-FD31-4221-A7FD-2AA16787A7CC}"/>
          </ac:picMkLst>
        </pc:picChg>
        <pc:picChg chg="add mod modCrop">
          <ac:chgData name="Caroline Prodger" userId="e4ef2e75-b60b-401b-8ebe-291bdcf405f4" providerId="ADAL" clId="{57D677C0-E005-4055-8058-CC0A41065781}" dt="2022-03-23T15:03:45.867" v="275" actId="1076"/>
          <ac:picMkLst>
            <pc:docMk/>
            <pc:sldMk cId="4166671124" sldId="364"/>
            <ac:picMk id="4" creationId="{82F7CBEE-585E-4FC6-8EA6-348EF91BA251}"/>
          </ac:picMkLst>
        </pc:picChg>
      </pc:sldChg>
      <pc:sldChg chg="addSp modSp mod">
        <pc:chgData name="Caroline Prodger" userId="e4ef2e75-b60b-401b-8ebe-291bdcf405f4" providerId="ADAL" clId="{57D677C0-E005-4055-8058-CC0A41065781}" dt="2022-03-23T14:55:42.176" v="229" actId="1076"/>
        <pc:sldMkLst>
          <pc:docMk/>
          <pc:sldMk cId="52828702" sldId="365"/>
        </pc:sldMkLst>
        <pc:spChg chg="mod">
          <ac:chgData name="Caroline Prodger" userId="e4ef2e75-b60b-401b-8ebe-291bdcf405f4" providerId="ADAL" clId="{57D677C0-E005-4055-8058-CC0A41065781}" dt="2022-03-23T14:53:54.581" v="131" actId="20577"/>
          <ac:spMkLst>
            <pc:docMk/>
            <pc:sldMk cId="52828702" sldId="365"/>
            <ac:spMk id="2" creationId="{18358F74-FB25-401A-8740-CC72059FA5FF}"/>
          </ac:spMkLst>
        </pc:spChg>
        <pc:spChg chg="add mod">
          <ac:chgData name="Caroline Prodger" userId="e4ef2e75-b60b-401b-8ebe-291bdcf405f4" providerId="ADAL" clId="{57D677C0-E005-4055-8058-CC0A41065781}" dt="2022-03-23T14:55:42.176" v="229" actId="1076"/>
          <ac:spMkLst>
            <pc:docMk/>
            <pc:sldMk cId="52828702" sldId="365"/>
            <ac:spMk id="3" creationId="{917702C3-67F9-4319-8A78-EC83F4266251}"/>
          </ac:spMkLst>
        </pc:spChg>
        <pc:picChg chg="mod">
          <ac:chgData name="Caroline Prodger" userId="e4ef2e75-b60b-401b-8ebe-291bdcf405f4" providerId="ADAL" clId="{57D677C0-E005-4055-8058-CC0A41065781}" dt="2022-03-23T14:55:37.205" v="228" actId="1076"/>
          <ac:picMkLst>
            <pc:docMk/>
            <pc:sldMk cId="52828702" sldId="365"/>
            <ac:picMk id="5" creationId="{B462F319-DA48-461A-B90D-C9899912B021}"/>
          </ac:picMkLst>
        </pc:picChg>
      </pc:sldChg>
      <pc:sldChg chg="modSp mod">
        <pc:chgData name="Caroline Prodger" userId="e4ef2e75-b60b-401b-8ebe-291bdcf405f4" providerId="ADAL" clId="{57D677C0-E005-4055-8058-CC0A41065781}" dt="2022-03-23T13:25:29.122" v="114" actId="20577"/>
        <pc:sldMkLst>
          <pc:docMk/>
          <pc:sldMk cId="3155396293" sldId="368"/>
        </pc:sldMkLst>
        <pc:spChg chg="mod">
          <ac:chgData name="Caroline Prodger" userId="e4ef2e75-b60b-401b-8ebe-291bdcf405f4" providerId="ADAL" clId="{57D677C0-E005-4055-8058-CC0A41065781}" dt="2022-03-23T13:25:26.733" v="113" actId="20577"/>
          <ac:spMkLst>
            <pc:docMk/>
            <pc:sldMk cId="3155396293" sldId="368"/>
            <ac:spMk id="2" creationId="{C5D58330-F4A2-47DA-8D3F-1F2D578AC46E}"/>
          </ac:spMkLst>
        </pc:spChg>
        <pc:spChg chg="mod">
          <ac:chgData name="Caroline Prodger" userId="e4ef2e75-b60b-401b-8ebe-291bdcf405f4" providerId="ADAL" clId="{57D677C0-E005-4055-8058-CC0A41065781}" dt="2022-03-23T13:25:29.122" v="114" actId="20577"/>
          <ac:spMkLst>
            <pc:docMk/>
            <pc:sldMk cId="3155396293" sldId="368"/>
            <ac:spMk id="7" creationId="{E23BA2C2-7EFE-43BD-91DB-AC5A40D39553}"/>
          </ac:spMkLst>
        </pc:spChg>
        <pc:picChg chg="mod">
          <ac:chgData name="Caroline Prodger" userId="e4ef2e75-b60b-401b-8ebe-291bdcf405f4" providerId="ADAL" clId="{57D677C0-E005-4055-8058-CC0A41065781}" dt="2022-03-23T13:25:08.493" v="109" actId="14100"/>
          <ac:picMkLst>
            <pc:docMk/>
            <pc:sldMk cId="3155396293" sldId="368"/>
            <ac:picMk id="10" creationId="{DADED748-E015-47A7-BFF0-AAE95E56AB4C}"/>
          </ac:picMkLst>
        </pc:picChg>
      </pc:sldChg>
      <pc:sldChg chg="addSp delSp modSp mod">
        <pc:chgData name="Caroline Prodger" userId="e4ef2e75-b60b-401b-8ebe-291bdcf405f4" providerId="ADAL" clId="{57D677C0-E005-4055-8058-CC0A41065781}" dt="2022-03-23T14:54:32.596" v="132"/>
        <pc:sldMkLst>
          <pc:docMk/>
          <pc:sldMk cId="264748476" sldId="369"/>
        </pc:sldMkLst>
        <pc:spChg chg="mod">
          <ac:chgData name="Caroline Prodger" userId="e4ef2e75-b60b-401b-8ebe-291bdcf405f4" providerId="ADAL" clId="{57D677C0-E005-4055-8058-CC0A41065781}" dt="2022-03-23T14:54:32.596" v="132"/>
          <ac:spMkLst>
            <pc:docMk/>
            <pc:sldMk cId="264748476" sldId="369"/>
            <ac:spMk id="2" creationId="{18358F74-FB25-401A-8740-CC72059FA5FF}"/>
          </ac:spMkLst>
        </pc:spChg>
        <pc:spChg chg="add del">
          <ac:chgData name="Caroline Prodger" userId="e4ef2e75-b60b-401b-8ebe-291bdcf405f4" providerId="ADAL" clId="{57D677C0-E005-4055-8058-CC0A41065781}" dt="2022-03-23T14:53:04.816" v="120" actId="21"/>
          <ac:spMkLst>
            <pc:docMk/>
            <pc:sldMk cId="264748476" sldId="369"/>
            <ac:spMk id="4" creationId="{33652403-2DE2-4E30-A220-2DD8364FD061}"/>
          </ac:spMkLst>
        </pc:spChg>
        <pc:picChg chg="add del mod">
          <ac:chgData name="Caroline Prodger" userId="e4ef2e75-b60b-401b-8ebe-291bdcf405f4" providerId="ADAL" clId="{57D677C0-E005-4055-8058-CC0A41065781}" dt="2022-03-23T14:52:57.687" v="119" actId="21"/>
          <ac:picMkLst>
            <pc:docMk/>
            <pc:sldMk cId="264748476" sldId="369"/>
            <ac:picMk id="2050" creationId="{869BDD5A-BADA-47E0-B51B-A42D48C829F3}"/>
          </ac:picMkLst>
        </pc:picChg>
      </pc:sldChg>
    </pc:docChg>
  </pc:docChgLst>
  <pc:docChgLst>
    <pc:chgData name="Caroline Prodger" userId="e4ef2e75-b60b-401b-8ebe-291bdcf405f4" providerId="ADAL" clId="{9FDA96DC-474A-4C2F-8DAA-FDCCF582CC82}"/>
    <pc:docChg chg="undo custSel modSld">
      <pc:chgData name="Caroline Prodger" userId="e4ef2e75-b60b-401b-8ebe-291bdcf405f4" providerId="ADAL" clId="{9FDA96DC-474A-4C2F-8DAA-FDCCF582CC82}" dt="2022-08-04T12:59:28.123" v="208" actId="255"/>
      <pc:docMkLst>
        <pc:docMk/>
      </pc:docMkLst>
      <pc:sldChg chg="modSp mod">
        <pc:chgData name="Caroline Prodger" userId="e4ef2e75-b60b-401b-8ebe-291bdcf405f4" providerId="ADAL" clId="{9FDA96DC-474A-4C2F-8DAA-FDCCF582CC82}" dt="2022-08-03T16:28:02.407" v="10" actId="1076"/>
        <pc:sldMkLst>
          <pc:docMk/>
          <pc:sldMk cId="3675406426" sldId="297"/>
        </pc:sldMkLst>
        <pc:graphicFrameChg chg="mod">
          <ac:chgData name="Caroline Prodger" userId="e4ef2e75-b60b-401b-8ebe-291bdcf405f4" providerId="ADAL" clId="{9FDA96DC-474A-4C2F-8DAA-FDCCF582CC82}" dt="2022-08-03T16:28:02.407" v="10" actId="1076"/>
          <ac:graphicFrameMkLst>
            <pc:docMk/>
            <pc:sldMk cId="3675406426" sldId="297"/>
            <ac:graphicFrameMk id="3" creationId="{00000000-0000-0000-0000-000000000000}"/>
          </ac:graphicFrameMkLst>
        </pc:graphicFrameChg>
      </pc:sldChg>
      <pc:sldChg chg="addCm">
        <pc:chgData name="Caroline Prodger" userId="e4ef2e75-b60b-401b-8ebe-291bdcf405f4" providerId="ADAL" clId="{9FDA96DC-474A-4C2F-8DAA-FDCCF582CC82}" dt="2022-08-03T16:50:21.673" v="114"/>
        <pc:sldMkLst>
          <pc:docMk/>
          <pc:sldMk cId="682296657" sldId="298"/>
        </pc:sldMkLst>
      </pc:sldChg>
      <pc:sldChg chg="modSp mod">
        <pc:chgData name="Caroline Prodger" userId="e4ef2e75-b60b-401b-8ebe-291bdcf405f4" providerId="ADAL" clId="{9FDA96DC-474A-4C2F-8DAA-FDCCF582CC82}" dt="2022-08-03T16:28:47.395" v="17" actId="1076"/>
        <pc:sldMkLst>
          <pc:docMk/>
          <pc:sldMk cId="829910661" sldId="361"/>
        </pc:sldMkLst>
        <pc:spChg chg="mod">
          <ac:chgData name="Caroline Prodger" userId="e4ef2e75-b60b-401b-8ebe-291bdcf405f4" providerId="ADAL" clId="{9FDA96DC-474A-4C2F-8DAA-FDCCF582CC82}" dt="2022-08-03T16:28:17.960" v="11" actId="20577"/>
          <ac:spMkLst>
            <pc:docMk/>
            <pc:sldMk cId="829910661" sldId="361"/>
            <ac:spMk id="3" creationId="{BAB92233-F94F-4AEF-9A6C-99EBCB77C101}"/>
          </ac:spMkLst>
        </pc:spChg>
        <pc:picChg chg="mod">
          <ac:chgData name="Caroline Prodger" userId="e4ef2e75-b60b-401b-8ebe-291bdcf405f4" providerId="ADAL" clId="{9FDA96DC-474A-4C2F-8DAA-FDCCF582CC82}" dt="2022-08-03T16:28:39.100" v="15" actId="1076"/>
          <ac:picMkLst>
            <pc:docMk/>
            <pc:sldMk cId="829910661" sldId="361"/>
            <ac:picMk id="4" creationId="{13EFE8E6-F814-4F7C-8B13-9D730750DEB9}"/>
          </ac:picMkLst>
        </pc:picChg>
        <pc:picChg chg="mod">
          <ac:chgData name="Caroline Prodger" userId="e4ef2e75-b60b-401b-8ebe-291bdcf405f4" providerId="ADAL" clId="{9FDA96DC-474A-4C2F-8DAA-FDCCF582CC82}" dt="2022-08-03T16:28:47.395" v="17" actId="1076"/>
          <ac:picMkLst>
            <pc:docMk/>
            <pc:sldMk cId="829910661" sldId="361"/>
            <ac:picMk id="5" creationId="{298FF940-A53B-4F16-AA04-F603F650F177}"/>
          </ac:picMkLst>
        </pc:picChg>
        <pc:picChg chg="mod">
          <ac:chgData name="Caroline Prodger" userId="e4ef2e75-b60b-401b-8ebe-291bdcf405f4" providerId="ADAL" clId="{9FDA96DC-474A-4C2F-8DAA-FDCCF582CC82}" dt="2022-08-03T16:28:42.737" v="16" actId="1076"/>
          <ac:picMkLst>
            <pc:docMk/>
            <pc:sldMk cId="829910661" sldId="361"/>
            <ac:picMk id="6" creationId="{19A5B7ED-E0C6-414E-96BB-D533F7BB3B97}"/>
          </ac:picMkLst>
        </pc:picChg>
      </pc:sldChg>
      <pc:sldChg chg="addSp delSp modSp mod addCm">
        <pc:chgData name="Caroline Prodger" userId="e4ef2e75-b60b-401b-8ebe-291bdcf405f4" providerId="ADAL" clId="{9FDA96DC-474A-4C2F-8DAA-FDCCF582CC82}" dt="2022-08-03T16:47:32.881" v="99"/>
        <pc:sldMkLst>
          <pc:docMk/>
          <pc:sldMk cId="4166671124" sldId="364"/>
        </pc:sldMkLst>
        <pc:spChg chg="mod">
          <ac:chgData name="Caroline Prodger" userId="e4ef2e75-b60b-401b-8ebe-291bdcf405f4" providerId="ADAL" clId="{9FDA96DC-474A-4C2F-8DAA-FDCCF582CC82}" dt="2022-08-03T16:46:52.102" v="98" actId="1076"/>
          <ac:spMkLst>
            <pc:docMk/>
            <pc:sldMk cId="4166671124" sldId="364"/>
            <ac:spMk id="136" creationId="{C3522FC9-869F-4992-83A7-99D170895791}"/>
          </ac:spMkLst>
        </pc:spChg>
        <pc:picChg chg="add mod modCrop">
          <ac:chgData name="Caroline Prodger" userId="e4ef2e75-b60b-401b-8ebe-291bdcf405f4" providerId="ADAL" clId="{9FDA96DC-474A-4C2F-8DAA-FDCCF582CC82}" dt="2022-08-03T16:46:41.791" v="97" actId="14100"/>
          <ac:picMkLst>
            <pc:docMk/>
            <pc:sldMk cId="4166671124" sldId="364"/>
            <ac:picMk id="3" creationId="{F8177D6D-D802-B414-E775-62420535615D}"/>
          </ac:picMkLst>
        </pc:picChg>
        <pc:picChg chg="del">
          <ac:chgData name="Caroline Prodger" userId="e4ef2e75-b60b-401b-8ebe-291bdcf405f4" providerId="ADAL" clId="{9FDA96DC-474A-4C2F-8DAA-FDCCF582CC82}" dt="2022-08-03T16:45:58.575" v="90" actId="478"/>
          <ac:picMkLst>
            <pc:docMk/>
            <pc:sldMk cId="4166671124" sldId="364"/>
            <ac:picMk id="4" creationId="{82F7CBEE-585E-4FC6-8EA6-348EF91BA251}"/>
          </ac:picMkLst>
        </pc:picChg>
      </pc:sldChg>
      <pc:sldChg chg="addSp delSp modSp mod">
        <pc:chgData name="Caroline Prodger" userId="e4ef2e75-b60b-401b-8ebe-291bdcf405f4" providerId="ADAL" clId="{9FDA96DC-474A-4C2F-8DAA-FDCCF582CC82}" dt="2022-08-03T16:44:07.670" v="79" actId="167"/>
        <pc:sldMkLst>
          <pc:docMk/>
          <pc:sldMk cId="52828702" sldId="365"/>
        </pc:sldMkLst>
        <pc:spChg chg="add del mod">
          <ac:chgData name="Caroline Prodger" userId="e4ef2e75-b60b-401b-8ebe-291bdcf405f4" providerId="ADAL" clId="{9FDA96DC-474A-4C2F-8DAA-FDCCF582CC82}" dt="2022-08-03T16:43:58.339" v="77" actId="478"/>
          <ac:spMkLst>
            <pc:docMk/>
            <pc:sldMk cId="52828702" sldId="365"/>
            <ac:spMk id="6" creationId="{61607CEE-DC1E-D3BB-35EE-A2D731CF2874}"/>
          </ac:spMkLst>
        </pc:spChg>
        <pc:picChg chg="del">
          <ac:chgData name="Caroline Prodger" userId="e4ef2e75-b60b-401b-8ebe-291bdcf405f4" providerId="ADAL" clId="{9FDA96DC-474A-4C2F-8DAA-FDCCF582CC82}" dt="2022-08-03T16:43:50.574" v="74" actId="478"/>
          <ac:picMkLst>
            <pc:docMk/>
            <pc:sldMk cId="52828702" sldId="365"/>
            <ac:picMk id="5" creationId="{B462F319-DA48-461A-B90D-C9899912B021}"/>
          </ac:picMkLst>
        </pc:picChg>
        <pc:picChg chg="add mod ord">
          <ac:chgData name="Caroline Prodger" userId="e4ef2e75-b60b-401b-8ebe-291bdcf405f4" providerId="ADAL" clId="{9FDA96DC-474A-4C2F-8DAA-FDCCF582CC82}" dt="2022-08-03T16:44:07.670" v="79" actId="167"/>
          <ac:picMkLst>
            <pc:docMk/>
            <pc:sldMk cId="52828702" sldId="365"/>
            <ac:picMk id="8" creationId="{54E80D5A-0BFE-7450-FE15-1BF6B48CCAED}"/>
          </ac:picMkLst>
        </pc:picChg>
      </pc:sldChg>
      <pc:sldChg chg="addSp delSp modSp mod">
        <pc:chgData name="Caroline Prodger" userId="e4ef2e75-b60b-401b-8ebe-291bdcf405f4" providerId="ADAL" clId="{9FDA96DC-474A-4C2F-8DAA-FDCCF582CC82}" dt="2022-08-04T12:59:28.123" v="208" actId="255"/>
        <pc:sldMkLst>
          <pc:docMk/>
          <pc:sldMk cId="1473350130" sldId="366"/>
        </pc:sldMkLst>
        <pc:spChg chg="mod">
          <ac:chgData name="Caroline Prodger" userId="e4ef2e75-b60b-401b-8ebe-291bdcf405f4" providerId="ADAL" clId="{9FDA96DC-474A-4C2F-8DAA-FDCCF582CC82}" dt="2022-08-04T12:56:54.345" v="162" actId="255"/>
          <ac:spMkLst>
            <pc:docMk/>
            <pc:sldMk cId="1473350130" sldId="366"/>
            <ac:spMk id="3" creationId="{CFA41446-4840-41F1-9681-60EB80178EEA}"/>
          </ac:spMkLst>
        </pc:spChg>
        <pc:spChg chg="mod">
          <ac:chgData name="Caroline Prodger" userId="e4ef2e75-b60b-401b-8ebe-291bdcf405f4" providerId="ADAL" clId="{9FDA96DC-474A-4C2F-8DAA-FDCCF582CC82}" dt="2022-08-04T12:58:49.446" v="206" actId="1076"/>
          <ac:spMkLst>
            <pc:docMk/>
            <pc:sldMk cId="1473350130" sldId="366"/>
            <ac:spMk id="6" creationId="{A53F224A-0FE7-45B6-A8AE-9B1054803351}"/>
          </ac:spMkLst>
        </pc:spChg>
        <pc:spChg chg="add mod">
          <ac:chgData name="Caroline Prodger" userId="e4ef2e75-b60b-401b-8ebe-291bdcf405f4" providerId="ADAL" clId="{9FDA96DC-474A-4C2F-8DAA-FDCCF582CC82}" dt="2022-08-04T12:59:28.123" v="208" actId="255"/>
          <ac:spMkLst>
            <pc:docMk/>
            <pc:sldMk cId="1473350130" sldId="366"/>
            <ac:spMk id="8" creationId="{C466BABE-A097-F712-96A4-51379287D706}"/>
          </ac:spMkLst>
        </pc:spChg>
        <pc:spChg chg="add mod">
          <ac:chgData name="Caroline Prodger" userId="e4ef2e75-b60b-401b-8ebe-291bdcf405f4" providerId="ADAL" clId="{9FDA96DC-474A-4C2F-8DAA-FDCCF582CC82}" dt="2022-08-04T12:59:19.270" v="207" actId="255"/>
          <ac:spMkLst>
            <pc:docMk/>
            <pc:sldMk cId="1473350130" sldId="366"/>
            <ac:spMk id="11" creationId="{14A66611-780C-113E-8EEE-030ED45926AB}"/>
          </ac:spMkLst>
        </pc:spChg>
        <pc:picChg chg="del">
          <ac:chgData name="Caroline Prodger" userId="e4ef2e75-b60b-401b-8ebe-291bdcf405f4" providerId="ADAL" clId="{9FDA96DC-474A-4C2F-8DAA-FDCCF582CC82}" dt="2022-08-03T16:49:17.284" v="108" actId="478"/>
          <ac:picMkLst>
            <pc:docMk/>
            <pc:sldMk cId="1473350130" sldId="366"/>
            <ac:picMk id="5" creationId="{23A018A5-FB07-4D75-8A95-6349CB9015D2}"/>
          </ac:picMkLst>
        </pc:picChg>
        <pc:picChg chg="add mod">
          <ac:chgData name="Caroline Prodger" userId="e4ef2e75-b60b-401b-8ebe-291bdcf405f4" providerId="ADAL" clId="{9FDA96DC-474A-4C2F-8DAA-FDCCF582CC82}" dt="2022-08-04T12:57:03.113" v="165" actId="1076"/>
          <ac:picMkLst>
            <pc:docMk/>
            <pc:sldMk cId="1473350130" sldId="366"/>
            <ac:picMk id="5" creationId="{E6CB003B-886F-267F-9355-583FAF177578}"/>
          </ac:picMkLst>
        </pc:picChg>
        <pc:picChg chg="add mod">
          <ac:chgData name="Caroline Prodger" userId="e4ef2e75-b60b-401b-8ebe-291bdcf405f4" providerId="ADAL" clId="{9FDA96DC-474A-4C2F-8DAA-FDCCF582CC82}" dt="2022-08-04T12:56:59.118" v="164" actId="1076"/>
          <ac:picMkLst>
            <pc:docMk/>
            <pc:sldMk cId="1473350130" sldId="366"/>
            <ac:picMk id="7" creationId="{78E79297-2EF7-A514-97A1-8F48CA9A69A8}"/>
          </ac:picMkLst>
        </pc:picChg>
        <pc:picChg chg="del">
          <ac:chgData name="Caroline Prodger" userId="e4ef2e75-b60b-401b-8ebe-291bdcf405f4" providerId="ADAL" clId="{9FDA96DC-474A-4C2F-8DAA-FDCCF582CC82}" dt="2022-08-03T16:49:19.704" v="109" actId="478"/>
          <ac:picMkLst>
            <pc:docMk/>
            <pc:sldMk cId="1473350130" sldId="366"/>
            <ac:picMk id="8" creationId="{A3F2006C-E263-432F-9D20-7B0CA057C422}"/>
          </ac:picMkLst>
        </pc:picChg>
        <pc:picChg chg="add mod">
          <ac:chgData name="Caroline Prodger" userId="e4ef2e75-b60b-401b-8ebe-291bdcf405f4" providerId="ADAL" clId="{9FDA96DC-474A-4C2F-8DAA-FDCCF582CC82}" dt="2022-08-04T12:58:25.538" v="193" actId="1076"/>
          <ac:picMkLst>
            <pc:docMk/>
            <pc:sldMk cId="1473350130" sldId="366"/>
            <ac:picMk id="10" creationId="{791740E6-F591-ED83-BDF2-8FE383DD8129}"/>
          </ac:picMkLst>
        </pc:picChg>
      </pc:sldChg>
      <pc:sldChg chg="addSp delSp modSp mod">
        <pc:chgData name="Caroline Prodger" userId="e4ef2e75-b60b-401b-8ebe-291bdcf405f4" providerId="ADAL" clId="{9FDA96DC-474A-4C2F-8DAA-FDCCF582CC82}" dt="2022-08-03T16:32:17.281" v="21" actId="14100"/>
        <pc:sldMkLst>
          <pc:docMk/>
          <pc:sldMk cId="2279219922" sldId="367"/>
        </pc:sldMkLst>
        <pc:picChg chg="add mod">
          <ac:chgData name="Caroline Prodger" userId="e4ef2e75-b60b-401b-8ebe-291bdcf405f4" providerId="ADAL" clId="{9FDA96DC-474A-4C2F-8DAA-FDCCF582CC82}" dt="2022-08-03T16:32:17.281" v="21" actId="14100"/>
          <ac:picMkLst>
            <pc:docMk/>
            <pc:sldMk cId="2279219922" sldId="367"/>
            <ac:picMk id="5" creationId="{671F2BA3-88FE-9DBB-0112-1EB24BC35ABC}"/>
          </ac:picMkLst>
        </pc:picChg>
        <pc:picChg chg="del">
          <ac:chgData name="Caroline Prodger" userId="e4ef2e75-b60b-401b-8ebe-291bdcf405f4" providerId="ADAL" clId="{9FDA96DC-474A-4C2F-8DAA-FDCCF582CC82}" dt="2022-08-03T16:32:10.077" v="18" actId="478"/>
          <ac:picMkLst>
            <pc:docMk/>
            <pc:sldMk cId="2279219922" sldId="367"/>
            <ac:picMk id="1026" creationId="{8AF0E067-7199-4579-B274-AC2E32816988}"/>
          </ac:picMkLst>
        </pc:picChg>
      </pc:sldChg>
      <pc:sldChg chg="addSp delSp modSp mod delCm modNotesTx">
        <pc:chgData name="Caroline Prodger" userId="e4ef2e75-b60b-401b-8ebe-291bdcf405f4" providerId="ADAL" clId="{9FDA96DC-474A-4C2F-8DAA-FDCCF582CC82}" dt="2022-08-03T16:42:42.683" v="73"/>
        <pc:sldMkLst>
          <pc:docMk/>
          <pc:sldMk cId="3155396293" sldId="368"/>
        </pc:sldMkLst>
        <pc:spChg chg="mod">
          <ac:chgData name="Caroline Prodger" userId="e4ef2e75-b60b-401b-8ebe-291bdcf405f4" providerId="ADAL" clId="{9FDA96DC-474A-4C2F-8DAA-FDCCF582CC82}" dt="2022-08-03T16:42:16.245" v="70" actId="26606"/>
          <ac:spMkLst>
            <pc:docMk/>
            <pc:sldMk cId="3155396293" sldId="368"/>
            <ac:spMk id="2" creationId="{C5D58330-F4A2-47DA-8D3F-1F2D578AC46E}"/>
          </ac:spMkLst>
        </pc:spChg>
        <pc:spChg chg="add del mod">
          <ac:chgData name="Caroline Prodger" userId="e4ef2e75-b60b-401b-8ebe-291bdcf405f4" providerId="ADAL" clId="{9FDA96DC-474A-4C2F-8DAA-FDCCF582CC82}" dt="2022-08-03T16:34:50.537" v="60" actId="478"/>
          <ac:spMkLst>
            <pc:docMk/>
            <pc:sldMk cId="3155396293" sldId="368"/>
            <ac:spMk id="6" creationId="{C2711C3D-9C04-0F9D-24DB-C3842F4B3C75}"/>
          </ac:spMkLst>
        </pc:spChg>
        <pc:spChg chg="del mod">
          <ac:chgData name="Caroline Prodger" userId="e4ef2e75-b60b-401b-8ebe-291bdcf405f4" providerId="ADAL" clId="{9FDA96DC-474A-4C2F-8DAA-FDCCF582CC82}" dt="2022-08-03T16:34:47.892" v="59" actId="478"/>
          <ac:spMkLst>
            <pc:docMk/>
            <pc:sldMk cId="3155396293" sldId="368"/>
            <ac:spMk id="7" creationId="{E23BA2C2-7EFE-43BD-91DB-AC5A40D39553}"/>
          </ac:spMkLst>
        </pc:spChg>
        <pc:picChg chg="add mod">
          <ac:chgData name="Caroline Prodger" userId="e4ef2e75-b60b-401b-8ebe-291bdcf405f4" providerId="ADAL" clId="{9FDA96DC-474A-4C2F-8DAA-FDCCF582CC82}" dt="2022-08-03T16:42:19.922" v="72" actId="962"/>
          <ac:picMkLst>
            <pc:docMk/>
            <pc:sldMk cId="3155396293" sldId="368"/>
            <ac:picMk id="4" creationId="{0EA157EF-7142-C90F-8BD6-C779E917A31C}"/>
          </ac:picMkLst>
        </pc:picChg>
        <pc:picChg chg="add del mod">
          <ac:chgData name="Caroline Prodger" userId="e4ef2e75-b60b-401b-8ebe-291bdcf405f4" providerId="ADAL" clId="{9FDA96DC-474A-4C2F-8DAA-FDCCF582CC82}" dt="2022-08-03T16:34:07.258" v="29" actId="478"/>
          <ac:picMkLst>
            <pc:docMk/>
            <pc:sldMk cId="3155396293" sldId="368"/>
            <ac:picMk id="10" creationId="{DADED748-E015-47A7-BFF0-AAE95E56AB4C}"/>
          </ac:picMkLst>
        </pc:picChg>
      </pc:sldChg>
      <pc:sldChg chg="addSp delSp modSp mod modNotesTx">
        <pc:chgData name="Caroline Prodger" userId="e4ef2e75-b60b-401b-8ebe-291bdcf405f4" providerId="ADAL" clId="{9FDA96DC-474A-4C2F-8DAA-FDCCF582CC82}" dt="2022-08-03T16:45:45.483" v="89" actId="20577"/>
        <pc:sldMkLst>
          <pc:docMk/>
          <pc:sldMk cId="264748476" sldId="369"/>
        </pc:sldMkLst>
        <pc:picChg chg="add mod">
          <ac:chgData name="Caroline Prodger" userId="e4ef2e75-b60b-401b-8ebe-291bdcf405f4" providerId="ADAL" clId="{9FDA96DC-474A-4C2F-8DAA-FDCCF582CC82}" dt="2022-08-03T16:45:42.224" v="88" actId="1076"/>
          <ac:picMkLst>
            <pc:docMk/>
            <pc:sldMk cId="264748476" sldId="369"/>
            <ac:picMk id="4" creationId="{5ED289D7-2C2C-57B7-2812-2DBFFFDD0961}"/>
          </ac:picMkLst>
        </pc:picChg>
        <pc:picChg chg="del mod">
          <ac:chgData name="Caroline Prodger" userId="e4ef2e75-b60b-401b-8ebe-291bdcf405f4" providerId="ADAL" clId="{9FDA96DC-474A-4C2F-8DAA-FDCCF582CC82}" dt="2022-08-03T16:45:27.677" v="83" actId="478"/>
          <ac:picMkLst>
            <pc:docMk/>
            <pc:sldMk cId="264748476" sldId="369"/>
            <ac:picMk id="2050" creationId="{869BDD5A-BADA-47E0-B51B-A42D48C829F3}"/>
          </ac:picMkLst>
        </pc:picChg>
      </pc:sldChg>
      <pc:sldChg chg="addCm">
        <pc:chgData name="Caroline Prodger" userId="e4ef2e75-b60b-401b-8ebe-291bdcf405f4" providerId="ADAL" clId="{9FDA96DC-474A-4C2F-8DAA-FDCCF582CC82}" dt="2022-08-03T16:50:44.891" v="115"/>
        <pc:sldMkLst>
          <pc:docMk/>
          <pc:sldMk cId="936504036" sldId="37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11/11/2025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larapedia.com/engineering_quality_summaries/Geometric_Dimensioning_Tolerancing_in_engineering_drawings.htm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a:t>
            </a:r>
            <a:r>
              <a:rPr lang="en-GB" sz="1800" b="0" i="0" u="sng" strike="noStrike" dirty="0">
                <a:solidFill>
                  <a:srgbClr val="0563C1"/>
                </a:solidFill>
                <a:effectLst/>
                <a:latin typeface="Calibri" panose="020F0502020204030204" pitchFamily="34" charset="0"/>
                <a:hlinkClick r:id="rId3"/>
              </a:rPr>
              <a:t>https://www.larapedia.com/engineering_quality_summaries/Geometric_Dimensioning_Tolerancing_in_engineering_drawings.html</a:t>
            </a:r>
            <a:r>
              <a:rPr lang="en-GB" sz="1800" b="0" i="0" u="sng" strike="noStrike" dirty="0">
                <a:solidFill>
                  <a:srgbClr val="0563C1"/>
                </a:solidFill>
                <a:effectLst/>
                <a:latin typeface="Calibri" panose="020F0502020204030204" pitchFamily="34" charset="0"/>
              </a:rPr>
              <a:t>.</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527386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41620748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9044587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541048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mn-lt"/>
                <a:ea typeface="Cambria" panose="02040503050406030204" pitchFamily="18" charset="0"/>
                <a:cs typeface="Times New Roman" panose="02020603050405020304" pitchFamily="18" charset="0"/>
              </a:rPr>
              <a:t>© City &amp; Guilds Limited. All rights reserved.</a:t>
            </a:r>
            <a:endParaRPr lang="en-GB" sz="800" dirty="0">
              <a:effectLst/>
              <a:latin typeface="+mn-lt"/>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8"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3. Engineering representations</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GB" sz="2400" b="1" dirty="0">
              <a:solidFill>
                <a:srgbClr val="000000"/>
              </a:solidFill>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3.2 Dimensions and tolerancing on engineering drawings</a:t>
            </a:r>
          </a:p>
        </p:txBody>
      </p:sp>
      <p:sp>
        <p:nvSpPr>
          <p:cNvPr id="2053" name="Rectangle 15"/>
          <p:cNvSpPr>
            <a:spLocks noGrp="1" noChangeArrowheads="1"/>
          </p:cNvSpPr>
          <p:nvPr>
            <p:ph type="title"/>
          </p:nvPr>
        </p:nvSpPr>
        <p:spPr>
          <a:xfrm>
            <a:off x="457200" y="3909537"/>
            <a:ext cx="8153400" cy="2514600"/>
          </a:xfrm>
        </p:spPr>
        <p:txBody>
          <a:bodyPr anchor="t"/>
          <a:lstStyle/>
          <a:p>
            <a:pPr eaLnBrk="1" hangingPunct="1"/>
            <a:r>
              <a:rPr lang="en-GB" dirty="0">
                <a:ea typeface="ＭＳ Ｐゴシック" pitchFamily="-105" charset="-128"/>
                <a:cs typeface="ＭＳ Ｐゴシック" pitchFamily="-105" charset="-128"/>
              </a:rPr>
              <a:t>PowerPoint 9: Geometric tolerances</a:t>
            </a:r>
          </a:p>
        </p:txBody>
      </p:sp>
    </p:spTree>
    <p:extLst>
      <p:ext uri="{BB962C8B-B14F-4D97-AF65-F5344CB8AC3E}">
        <p14:creationId xmlns:p14="http://schemas.microsoft.com/office/powerpoint/2010/main" val="3827688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58330-F4A2-47DA-8D3F-1F2D578AC46E}"/>
              </a:ext>
            </a:extLst>
          </p:cNvPr>
          <p:cNvSpPr>
            <a:spLocks noGrp="1"/>
          </p:cNvSpPr>
          <p:nvPr>
            <p:ph type="title"/>
          </p:nvPr>
        </p:nvSpPr>
        <p:spPr/>
        <p:txBody>
          <a:bodyPr/>
          <a:lstStyle/>
          <a:p>
            <a:r>
              <a:rPr lang="en-GB" dirty="0"/>
              <a:t>Interpreting geometric tolerance data</a:t>
            </a:r>
          </a:p>
        </p:txBody>
      </p:sp>
      <p:sp>
        <p:nvSpPr>
          <p:cNvPr id="3" name="Content Placeholder 2">
            <a:extLst>
              <a:ext uri="{FF2B5EF4-FFF2-40B4-BE49-F238E27FC236}">
                <a16:creationId xmlns:a16="http://schemas.microsoft.com/office/drawing/2014/main" id="{CFA41446-4840-41F1-9681-60EB80178EEA}"/>
              </a:ext>
            </a:extLst>
          </p:cNvPr>
          <p:cNvSpPr>
            <a:spLocks noGrp="1"/>
          </p:cNvSpPr>
          <p:nvPr>
            <p:ph sz="quarter" idx="10"/>
          </p:nvPr>
        </p:nvSpPr>
        <p:spPr>
          <a:xfrm>
            <a:off x="457200" y="1512000"/>
            <a:ext cx="8229600" cy="1307400"/>
          </a:xfrm>
        </p:spPr>
        <p:txBody>
          <a:bodyPr/>
          <a:lstStyle/>
          <a:p>
            <a:r>
              <a:rPr lang="en-GB" sz="1800" b="0" dirty="0">
                <a:solidFill>
                  <a:srgbClr val="000000"/>
                </a:solidFill>
                <a:effectLst/>
              </a:rPr>
              <a:t>In this example, the feature must be </a:t>
            </a:r>
            <a:r>
              <a:rPr lang="en-GB" sz="1800" b="1" dirty="0">
                <a:solidFill>
                  <a:srgbClr val="000000"/>
                </a:solidFill>
                <a:effectLst/>
              </a:rPr>
              <a:t>parallel</a:t>
            </a:r>
            <a:r>
              <a:rPr lang="en-GB" sz="1800" b="0" dirty="0">
                <a:solidFill>
                  <a:srgbClr val="000000"/>
                </a:solidFill>
                <a:effectLst/>
              </a:rPr>
              <a:t> within a </a:t>
            </a:r>
            <a:r>
              <a:rPr lang="en-GB" sz="1800" b="1" dirty="0">
                <a:solidFill>
                  <a:srgbClr val="000000"/>
                </a:solidFill>
                <a:effectLst/>
              </a:rPr>
              <a:t>five-hundredths of a millimetre tolerance zone</a:t>
            </a:r>
            <a:r>
              <a:rPr lang="en-GB" sz="1800" b="0" dirty="0">
                <a:solidFill>
                  <a:srgbClr val="000000"/>
                </a:solidFill>
                <a:effectLst/>
              </a:rPr>
              <a:t> relative to </a:t>
            </a:r>
            <a:r>
              <a:rPr lang="en-GB" sz="1800" b="1" dirty="0">
                <a:solidFill>
                  <a:srgbClr val="000000"/>
                </a:solidFill>
                <a:effectLst/>
              </a:rPr>
              <a:t>datum feature A</a:t>
            </a:r>
            <a:r>
              <a:rPr lang="en-GB" sz="1800" b="0" dirty="0">
                <a:solidFill>
                  <a:srgbClr val="000000"/>
                </a:solidFill>
                <a:effectLst/>
              </a:rPr>
              <a:t>.</a:t>
            </a:r>
          </a:p>
          <a:p>
            <a:endParaRPr lang="en-GB" b="0" dirty="0">
              <a:solidFill>
                <a:srgbClr val="000000"/>
              </a:solidFill>
              <a:effectLst/>
            </a:endParaRPr>
          </a:p>
          <a:p>
            <a:endParaRPr lang="en-GB" dirty="0"/>
          </a:p>
        </p:txBody>
      </p:sp>
      <p:sp>
        <p:nvSpPr>
          <p:cNvPr id="6" name="Content Placeholder 2">
            <a:extLst>
              <a:ext uri="{FF2B5EF4-FFF2-40B4-BE49-F238E27FC236}">
                <a16:creationId xmlns:a16="http://schemas.microsoft.com/office/drawing/2014/main" id="{A53F224A-0FE7-45B6-A8AE-9B1054803351}"/>
              </a:ext>
            </a:extLst>
          </p:cNvPr>
          <p:cNvSpPr txBox="1">
            <a:spLocks/>
          </p:cNvSpPr>
          <p:nvPr/>
        </p:nvSpPr>
        <p:spPr bwMode="auto">
          <a:xfrm>
            <a:off x="457200" y="4829314"/>
            <a:ext cx="8229600" cy="1307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sz="1800" dirty="0">
                <a:solidFill>
                  <a:srgbClr val="000000"/>
                </a:solidFill>
                <a:effectLst/>
              </a:rPr>
              <a:t>Therefore, the feature must be positioned within a one-thousandth of an inch cylindrical tolerance zone at MMC relative to primary datum feature A, secondary datum feature B and tertiary datum feature C</a:t>
            </a:r>
            <a:r>
              <a:rPr lang="en-GB" sz="1800" b="0" dirty="0">
                <a:solidFill>
                  <a:srgbClr val="000000"/>
                </a:solidFill>
                <a:effectLst/>
              </a:rPr>
              <a:t>.</a:t>
            </a:r>
          </a:p>
        </p:txBody>
      </p:sp>
      <p:pic>
        <p:nvPicPr>
          <p:cNvPr id="7" name="Picture 6">
            <a:extLst>
              <a:ext uri="{FF2B5EF4-FFF2-40B4-BE49-F238E27FC236}">
                <a16:creationId xmlns:a16="http://schemas.microsoft.com/office/drawing/2014/main" id="{78E79297-2EF7-A514-97A1-8F48CA9A69A8}"/>
              </a:ext>
            </a:extLst>
          </p:cNvPr>
          <p:cNvPicPr>
            <a:picLocks noChangeAspect="1"/>
          </p:cNvPicPr>
          <p:nvPr/>
        </p:nvPicPr>
        <p:blipFill>
          <a:blip r:embed="rId2"/>
          <a:stretch>
            <a:fillRect/>
          </a:stretch>
        </p:blipFill>
        <p:spPr>
          <a:xfrm>
            <a:off x="2205785" y="2094840"/>
            <a:ext cx="4732430" cy="1958510"/>
          </a:xfrm>
          <a:prstGeom prst="rect">
            <a:avLst/>
          </a:prstGeom>
        </p:spPr>
      </p:pic>
      <p:pic>
        <p:nvPicPr>
          <p:cNvPr id="5" name="Picture 4">
            <a:extLst>
              <a:ext uri="{FF2B5EF4-FFF2-40B4-BE49-F238E27FC236}">
                <a16:creationId xmlns:a16="http://schemas.microsoft.com/office/drawing/2014/main" id="{E6CB003B-886F-267F-9355-583FAF177578}"/>
              </a:ext>
            </a:extLst>
          </p:cNvPr>
          <p:cNvPicPr>
            <a:picLocks noChangeAspect="1"/>
          </p:cNvPicPr>
          <p:nvPr/>
        </p:nvPicPr>
        <p:blipFill>
          <a:blip r:embed="rId3"/>
          <a:stretch>
            <a:fillRect/>
          </a:stretch>
        </p:blipFill>
        <p:spPr>
          <a:xfrm>
            <a:off x="457200" y="3851402"/>
            <a:ext cx="480102" cy="403895"/>
          </a:xfrm>
          <a:prstGeom prst="rect">
            <a:avLst/>
          </a:prstGeom>
        </p:spPr>
      </p:pic>
      <p:sp>
        <p:nvSpPr>
          <p:cNvPr id="8" name="TextBox 7">
            <a:extLst>
              <a:ext uri="{FF2B5EF4-FFF2-40B4-BE49-F238E27FC236}">
                <a16:creationId xmlns:a16="http://schemas.microsoft.com/office/drawing/2014/main" id="{C466BABE-A097-F712-96A4-51379287D706}"/>
              </a:ext>
            </a:extLst>
          </p:cNvPr>
          <p:cNvSpPr txBox="1"/>
          <p:nvPr/>
        </p:nvSpPr>
        <p:spPr>
          <a:xfrm>
            <a:off x="999592" y="3895036"/>
            <a:ext cx="5212022" cy="369332"/>
          </a:xfrm>
          <a:prstGeom prst="rect">
            <a:avLst/>
          </a:prstGeom>
          <a:noFill/>
        </p:spPr>
        <p:txBody>
          <a:bodyPr wrap="square" rtlCol="0">
            <a:spAutoFit/>
          </a:bodyPr>
          <a:lstStyle/>
          <a:p>
            <a:r>
              <a:rPr lang="en-US" sz="1800" dirty="0"/>
              <a:t>Denotes </a:t>
            </a:r>
            <a:r>
              <a:rPr lang="en-US" sz="1800" b="1" dirty="0"/>
              <a:t>maximum material condition (MMC)</a:t>
            </a:r>
            <a:r>
              <a:rPr lang="en-US" sz="1800" dirty="0"/>
              <a:t>. </a:t>
            </a:r>
            <a:endParaRPr lang="en-GB" sz="1800" dirty="0"/>
          </a:p>
        </p:txBody>
      </p:sp>
      <p:pic>
        <p:nvPicPr>
          <p:cNvPr id="10" name="Picture 9">
            <a:extLst>
              <a:ext uri="{FF2B5EF4-FFF2-40B4-BE49-F238E27FC236}">
                <a16:creationId xmlns:a16="http://schemas.microsoft.com/office/drawing/2014/main" id="{791740E6-F591-ED83-BDF2-8FE383DD8129}"/>
              </a:ext>
            </a:extLst>
          </p:cNvPr>
          <p:cNvPicPr>
            <a:picLocks noChangeAspect="1"/>
          </p:cNvPicPr>
          <p:nvPr/>
        </p:nvPicPr>
        <p:blipFill>
          <a:blip r:embed="rId4"/>
          <a:stretch>
            <a:fillRect/>
          </a:stretch>
        </p:blipFill>
        <p:spPr>
          <a:xfrm>
            <a:off x="490362" y="4295146"/>
            <a:ext cx="446940" cy="413769"/>
          </a:xfrm>
          <a:prstGeom prst="rect">
            <a:avLst/>
          </a:prstGeom>
        </p:spPr>
      </p:pic>
      <p:sp>
        <p:nvSpPr>
          <p:cNvPr id="11" name="TextBox 10">
            <a:extLst>
              <a:ext uri="{FF2B5EF4-FFF2-40B4-BE49-F238E27FC236}">
                <a16:creationId xmlns:a16="http://schemas.microsoft.com/office/drawing/2014/main" id="{14A66611-780C-113E-8EEE-030ED45926AB}"/>
              </a:ext>
            </a:extLst>
          </p:cNvPr>
          <p:cNvSpPr txBox="1"/>
          <p:nvPr/>
        </p:nvSpPr>
        <p:spPr>
          <a:xfrm>
            <a:off x="999592" y="4308805"/>
            <a:ext cx="4513007" cy="369332"/>
          </a:xfrm>
          <a:prstGeom prst="rect">
            <a:avLst/>
          </a:prstGeom>
          <a:noFill/>
        </p:spPr>
        <p:txBody>
          <a:bodyPr wrap="square" rtlCol="0">
            <a:spAutoFit/>
          </a:bodyPr>
          <a:lstStyle/>
          <a:p>
            <a:r>
              <a:rPr lang="en-US" sz="1800" dirty="0"/>
              <a:t>Denotes </a:t>
            </a:r>
            <a:r>
              <a:rPr lang="en-US" sz="1800" b="1" dirty="0"/>
              <a:t>least material condition (LMC)</a:t>
            </a:r>
            <a:r>
              <a:rPr lang="en-US" sz="1800" dirty="0"/>
              <a:t>. </a:t>
            </a:r>
            <a:endParaRPr lang="en-GB" sz="1800" dirty="0"/>
          </a:p>
        </p:txBody>
      </p:sp>
    </p:spTree>
    <p:extLst>
      <p:ext uri="{BB962C8B-B14F-4D97-AF65-F5344CB8AC3E}">
        <p14:creationId xmlns:p14="http://schemas.microsoft.com/office/powerpoint/2010/main" val="1473350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9EF416AD-F499-AA1B-9973-7AE707533F88}"/>
              </a:ext>
            </a:extLst>
          </p:cNvPr>
          <p:cNvSpPr txBox="1"/>
          <p:nvPr/>
        </p:nvSpPr>
        <p:spPr>
          <a:xfrm>
            <a:off x="2162252" y="60159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81780" y="1036540"/>
            <a:ext cx="8338691" cy="411033"/>
          </a:xfrm>
        </p:spPr>
        <p:txBody>
          <a:bodyPr>
            <a:normAutofit/>
          </a:bodyPr>
          <a:lstStyle/>
          <a:p>
            <a:pPr algn="just" eaLnBrk="1" hangingPunct="1">
              <a:lnSpc>
                <a:spcPct val="90000"/>
              </a:lnSpc>
              <a:buFont typeface="Wingdings" pitchFamily="2" charset="2"/>
              <a:buNone/>
            </a:pPr>
            <a:r>
              <a:rPr lang="en-GB" sz="2400" b="1" dirty="0">
                <a:solidFill>
                  <a:srgbClr val="0077E3"/>
                </a:solidFill>
              </a:rPr>
              <a:t>Objectives</a:t>
            </a:r>
          </a:p>
        </p:txBody>
      </p:sp>
      <p:sp>
        <p:nvSpPr>
          <p:cNvPr id="6" name="Rectangle 14">
            <a:extLst>
              <a:ext uri="{FF2B5EF4-FFF2-40B4-BE49-F238E27FC236}">
                <a16:creationId xmlns:a16="http://schemas.microsoft.com/office/drawing/2014/main" id="{F3B6AFC2-D232-E5A4-37DD-1538BEF99348}"/>
              </a:ext>
            </a:extLst>
          </p:cNvPr>
          <p:cNvSpPr txBox="1">
            <a:spLocks noChangeArrowheads="1"/>
          </p:cNvSpPr>
          <p:nvPr/>
        </p:nvSpPr>
        <p:spPr bwMode="auto">
          <a:xfrm>
            <a:off x="481780" y="1560787"/>
            <a:ext cx="8229600" cy="33055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further understand the concept of tolerances</a:t>
            </a:r>
          </a:p>
          <a:p>
            <a:pPr marL="285750" indent="-285750">
              <a:buClr>
                <a:srgbClr val="0077E3"/>
              </a:buClr>
              <a:buFont typeface="Arial" panose="020B0604020202020204" pitchFamily="34" charset="0"/>
              <a:buChar char="•"/>
            </a:pPr>
            <a:r>
              <a:rPr lang="en-GB" dirty="0">
                <a:latin typeface="Arial" panose="020B0604020202020204" pitchFamily="34" charset="0"/>
              </a:rPr>
              <a:t>describe the different types of tolerance and how and where tolerances appear in engineering drawings</a:t>
            </a:r>
          </a:p>
          <a:p>
            <a:pPr marL="285750" indent="-285750">
              <a:buClr>
                <a:srgbClr val="0077E3"/>
              </a:buClr>
              <a:buFont typeface="Arial" panose="020B0604020202020204" pitchFamily="34" charset="0"/>
              <a:buChar char="•"/>
            </a:pPr>
            <a:r>
              <a:rPr lang="en-GB" dirty="0">
                <a:latin typeface="Arial" panose="020B0604020202020204" pitchFamily="34" charset="0"/>
              </a:rPr>
              <a:t>interpret geometric tolerance data.</a:t>
            </a:r>
            <a:endParaRPr lang="en-GB" dirty="0"/>
          </a:p>
          <a:p>
            <a:pPr marL="285750" indent="-285750">
              <a:buClr>
                <a:srgbClr val="0077E3"/>
              </a:buClr>
              <a:buFont typeface="Arial" panose="020B0604020202020204" pitchFamily="34" charset="0"/>
              <a:buChar char="•"/>
            </a:pPr>
            <a:endParaRPr lang="en-GB" b="1" kern="0" dirty="0">
              <a:ea typeface="ＭＳ Ｐゴシック" pitchFamily="-105" charset="-128"/>
              <a:cs typeface="ＭＳ Ｐゴシック" pitchFamily="-105" charset="-128"/>
            </a:endParaRPr>
          </a:p>
          <a:p>
            <a:pPr eaLnBrk="1" hangingPunct="1"/>
            <a:endParaRPr lang="en-GB" b="1" kern="0" dirty="0">
              <a:ea typeface="ＭＳ Ｐゴシック" pitchFamily="-105" charset="-128"/>
              <a:cs typeface="ＭＳ Ｐゴシック" pitchFamily="-105" charset="-128"/>
            </a:endParaRPr>
          </a:p>
          <a:p>
            <a:pPr algn="ctr" eaLnBrk="1" hangingPunct="1"/>
            <a:r>
              <a:rPr lang="en-GB" sz="6600" kern="0" dirty="0">
                <a:solidFill>
                  <a:schemeClr val="bg1"/>
                </a:solidFill>
                <a:ea typeface="ＭＳ Ｐゴシック" pitchFamily="-105" charset="-128"/>
                <a:cs typeface="ＭＳ Ｐゴシック" pitchFamily="-105" charset="-128"/>
              </a:rPr>
              <a:t>PowerPoint presentation</a:t>
            </a:r>
          </a:p>
        </p:txBody>
      </p:sp>
    </p:spTree>
    <p:extLst>
      <p:ext uri="{BB962C8B-B14F-4D97-AF65-F5344CB8AC3E}">
        <p14:creationId xmlns:p14="http://schemas.microsoft.com/office/powerpoint/2010/main" val="700448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C1AEE-FAA3-4A78-94FD-42EA7D8D039D}"/>
              </a:ext>
            </a:extLst>
          </p:cNvPr>
          <p:cNvSpPr>
            <a:spLocks noGrp="1"/>
          </p:cNvSpPr>
          <p:nvPr>
            <p:ph type="title"/>
          </p:nvPr>
        </p:nvSpPr>
        <p:spPr/>
        <p:txBody>
          <a:bodyPr/>
          <a:lstStyle/>
          <a:p>
            <a:r>
              <a:rPr lang="en-GB" dirty="0"/>
              <a:t>Where are tolerances displayed?</a:t>
            </a:r>
          </a:p>
        </p:txBody>
      </p:sp>
      <p:sp>
        <p:nvSpPr>
          <p:cNvPr id="3" name="Content Placeholder 2">
            <a:extLst>
              <a:ext uri="{FF2B5EF4-FFF2-40B4-BE49-F238E27FC236}">
                <a16:creationId xmlns:a16="http://schemas.microsoft.com/office/drawing/2014/main" id="{BAB92233-F94F-4AEF-9A6C-99EBCB77C101}"/>
              </a:ext>
            </a:extLst>
          </p:cNvPr>
          <p:cNvSpPr>
            <a:spLocks noGrp="1"/>
          </p:cNvSpPr>
          <p:nvPr>
            <p:ph sz="quarter" idx="10"/>
          </p:nvPr>
        </p:nvSpPr>
        <p:spPr/>
        <p:txBody>
          <a:bodyPr/>
          <a:lstStyle/>
          <a:p>
            <a:r>
              <a:rPr lang="en-GB" sz="1800" dirty="0"/>
              <a:t>As you learned in Session 13, </a:t>
            </a:r>
            <a:r>
              <a:rPr lang="en-GB" sz="1800" b="1" dirty="0"/>
              <a:t>tolerance</a:t>
            </a:r>
            <a:r>
              <a:rPr lang="en-GB" sz="1800" dirty="0"/>
              <a:t> is the total amount a dimension may vary and is the difference between the maximum and minimum limits. Some drawings display the tolerance details in the </a:t>
            </a:r>
            <a:r>
              <a:rPr lang="en-GB" sz="1800" b="1" dirty="0"/>
              <a:t>title block</a:t>
            </a:r>
            <a:r>
              <a:rPr lang="en-GB" sz="1800" dirty="0"/>
              <a:t>.</a:t>
            </a:r>
          </a:p>
        </p:txBody>
      </p:sp>
      <p:pic>
        <p:nvPicPr>
          <p:cNvPr id="4" name="Picture 3">
            <a:extLst>
              <a:ext uri="{FF2B5EF4-FFF2-40B4-BE49-F238E27FC236}">
                <a16:creationId xmlns:a16="http://schemas.microsoft.com/office/drawing/2014/main" id="{13EFE8E6-F814-4F7C-8B13-9D730750DEB9}"/>
              </a:ext>
            </a:extLst>
          </p:cNvPr>
          <p:cNvPicPr>
            <a:picLocks noChangeAspect="1"/>
          </p:cNvPicPr>
          <p:nvPr/>
        </p:nvPicPr>
        <p:blipFill>
          <a:blip r:embed="rId2"/>
          <a:stretch>
            <a:fillRect/>
          </a:stretch>
        </p:blipFill>
        <p:spPr>
          <a:xfrm>
            <a:off x="1032409" y="2552854"/>
            <a:ext cx="3062479" cy="1594269"/>
          </a:xfrm>
          <a:prstGeom prst="rect">
            <a:avLst/>
          </a:prstGeom>
        </p:spPr>
      </p:pic>
      <p:pic>
        <p:nvPicPr>
          <p:cNvPr id="5" name="Picture 4">
            <a:extLst>
              <a:ext uri="{FF2B5EF4-FFF2-40B4-BE49-F238E27FC236}">
                <a16:creationId xmlns:a16="http://schemas.microsoft.com/office/drawing/2014/main" id="{298FF940-A53B-4F16-AA04-F603F650F177}"/>
              </a:ext>
            </a:extLst>
          </p:cNvPr>
          <p:cNvPicPr>
            <a:picLocks noChangeAspect="1"/>
          </p:cNvPicPr>
          <p:nvPr/>
        </p:nvPicPr>
        <p:blipFill>
          <a:blip r:embed="rId3"/>
          <a:stretch>
            <a:fillRect/>
          </a:stretch>
        </p:blipFill>
        <p:spPr>
          <a:xfrm>
            <a:off x="5945612" y="2587854"/>
            <a:ext cx="2187849" cy="1524267"/>
          </a:xfrm>
          <a:prstGeom prst="rect">
            <a:avLst/>
          </a:prstGeom>
          <a:ln>
            <a:solidFill>
              <a:schemeClr val="tx1"/>
            </a:solidFill>
          </a:ln>
        </p:spPr>
      </p:pic>
      <p:pic>
        <p:nvPicPr>
          <p:cNvPr id="6" name="Picture 5">
            <a:extLst>
              <a:ext uri="{FF2B5EF4-FFF2-40B4-BE49-F238E27FC236}">
                <a16:creationId xmlns:a16="http://schemas.microsoft.com/office/drawing/2014/main" id="{19A5B7ED-E0C6-414E-96BB-D533F7BB3B97}"/>
              </a:ext>
            </a:extLst>
          </p:cNvPr>
          <p:cNvPicPr>
            <a:picLocks noChangeAspect="1"/>
          </p:cNvPicPr>
          <p:nvPr/>
        </p:nvPicPr>
        <p:blipFill>
          <a:blip r:embed="rId4"/>
          <a:stretch>
            <a:fillRect/>
          </a:stretch>
        </p:blipFill>
        <p:spPr>
          <a:xfrm>
            <a:off x="2563649" y="4233535"/>
            <a:ext cx="4016701" cy="1647877"/>
          </a:xfrm>
          <a:prstGeom prst="rect">
            <a:avLst/>
          </a:prstGeom>
        </p:spPr>
      </p:pic>
    </p:spTree>
    <p:extLst>
      <p:ext uri="{BB962C8B-B14F-4D97-AF65-F5344CB8AC3E}">
        <p14:creationId xmlns:p14="http://schemas.microsoft.com/office/powerpoint/2010/main" val="8299106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3CFBFFD-A364-4559-8B91-CA7B6AF459F8}"/>
              </a:ext>
            </a:extLst>
          </p:cNvPr>
          <p:cNvPicPr>
            <a:picLocks noChangeAspect="1"/>
          </p:cNvPicPr>
          <p:nvPr/>
        </p:nvPicPr>
        <p:blipFill>
          <a:blip r:embed="rId3"/>
          <a:stretch>
            <a:fillRect/>
          </a:stretch>
        </p:blipFill>
        <p:spPr>
          <a:xfrm>
            <a:off x="1271976" y="2056208"/>
            <a:ext cx="6376569" cy="3934689"/>
          </a:xfrm>
          <a:prstGeom prst="rect">
            <a:avLst/>
          </a:prstGeom>
        </p:spPr>
      </p:pic>
      <p:sp>
        <p:nvSpPr>
          <p:cNvPr id="2" name="Title 1">
            <a:extLst>
              <a:ext uri="{FF2B5EF4-FFF2-40B4-BE49-F238E27FC236}">
                <a16:creationId xmlns:a16="http://schemas.microsoft.com/office/drawing/2014/main" id="{CAAE46DF-2F34-4208-A42B-6A49E6EC436C}"/>
              </a:ext>
            </a:extLst>
          </p:cNvPr>
          <p:cNvSpPr>
            <a:spLocks noGrp="1"/>
          </p:cNvSpPr>
          <p:nvPr>
            <p:ph type="title"/>
          </p:nvPr>
        </p:nvSpPr>
        <p:spPr/>
        <p:txBody>
          <a:bodyPr/>
          <a:lstStyle/>
          <a:p>
            <a:r>
              <a:rPr lang="en-GB" dirty="0"/>
              <a:t>Tolerances as part of engineering drawings</a:t>
            </a:r>
          </a:p>
        </p:txBody>
      </p:sp>
      <p:sp>
        <p:nvSpPr>
          <p:cNvPr id="3" name="Content Placeholder 2">
            <a:extLst>
              <a:ext uri="{FF2B5EF4-FFF2-40B4-BE49-F238E27FC236}">
                <a16:creationId xmlns:a16="http://schemas.microsoft.com/office/drawing/2014/main" id="{0460FF22-F247-49B7-B1CD-34F6CDEB11BE}"/>
              </a:ext>
            </a:extLst>
          </p:cNvPr>
          <p:cNvSpPr>
            <a:spLocks noGrp="1"/>
          </p:cNvSpPr>
          <p:nvPr>
            <p:ph sz="quarter" idx="10"/>
          </p:nvPr>
        </p:nvSpPr>
        <p:spPr>
          <a:xfrm>
            <a:off x="457200" y="1512000"/>
            <a:ext cx="7961586" cy="4248000"/>
          </a:xfrm>
        </p:spPr>
        <p:txBody>
          <a:bodyPr/>
          <a:lstStyle/>
          <a:p>
            <a:r>
              <a:rPr lang="en-GB" dirty="0"/>
              <a:t>Specific tolerances can also be </a:t>
            </a:r>
            <a:r>
              <a:rPr lang="en-GB" b="1" dirty="0"/>
              <a:t>displayed as part of the dimensions</a:t>
            </a:r>
            <a:r>
              <a:rPr lang="en-GB" dirty="0"/>
              <a:t> on a drawing, providing the upper and lower tolerance limits.</a:t>
            </a:r>
          </a:p>
        </p:txBody>
      </p:sp>
      <p:sp>
        <p:nvSpPr>
          <p:cNvPr id="5" name="Oval 4">
            <a:extLst>
              <a:ext uri="{FF2B5EF4-FFF2-40B4-BE49-F238E27FC236}">
                <a16:creationId xmlns:a16="http://schemas.microsoft.com/office/drawing/2014/main" id="{421A4A3F-206B-4DFD-8A9D-7D6444B6BF9A}"/>
              </a:ext>
            </a:extLst>
          </p:cNvPr>
          <p:cNvSpPr/>
          <p:nvPr/>
        </p:nvSpPr>
        <p:spPr>
          <a:xfrm>
            <a:off x="7164370" y="3949831"/>
            <a:ext cx="895547" cy="603315"/>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6" name="Oval 5">
            <a:extLst>
              <a:ext uri="{FF2B5EF4-FFF2-40B4-BE49-F238E27FC236}">
                <a16:creationId xmlns:a16="http://schemas.microsoft.com/office/drawing/2014/main" id="{513CFA7E-393A-4AB8-8C64-D00F89C851A0}"/>
              </a:ext>
            </a:extLst>
          </p:cNvPr>
          <p:cNvSpPr/>
          <p:nvPr/>
        </p:nvSpPr>
        <p:spPr>
          <a:xfrm>
            <a:off x="5931030" y="5110819"/>
            <a:ext cx="780855" cy="603315"/>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7" name="Oval 6">
            <a:extLst>
              <a:ext uri="{FF2B5EF4-FFF2-40B4-BE49-F238E27FC236}">
                <a16:creationId xmlns:a16="http://schemas.microsoft.com/office/drawing/2014/main" id="{77157945-25FB-422B-A98D-9C6019738D9D}"/>
              </a:ext>
            </a:extLst>
          </p:cNvPr>
          <p:cNvSpPr/>
          <p:nvPr/>
        </p:nvSpPr>
        <p:spPr>
          <a:xfrm>
            <a:off x="6901526" y="5121248"/>
            <a:ext cx="780855" cy="603315"/>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8" name="Oval 7">
            <a:extLst>
              <a:ext uri="{FF2B5EF4-FFF2-40B4-BE49-F238E27FC236}">
                <a16:creationId xmlns:a16="http://schemas.microsoft.com/office/drawing/2014/main" id="{E69C4538-89A2-4732-A716-18827120863D}"/>
              </a:ext>
            </a:extLst>
          </p:cNvPr>
          <p:cNvSpPr/>
          <p:nvPr/>
        </p:nvSpPr>
        <p:spPr>
          <a:xfrm>
            <a:off x="5244444" y="3971746"/>
            <a:ext cx="780855" cy="603315"/>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9" name="Oval 8">
            <a:extLst>
              <a:ext uri="{FF2B5EF4-FFF2-40B4-BE49-F238E27FC236}">
                <a16:creationId xmlns:a16="http://schemas.microsoft.com/office/drawing/2014/main" id="{10692C1F-9FA6-4D57-8E1B-FE81290824BF}"/>
              </a:ext>
            </a:extLst>
          </p:cNvPr>
          <p:cNvSpPr/>
          <p:nvPr/>
        </p:nvSpPr>
        <p:spPr>
          <a:xfrm>
            <a:off x="3341801" y="2653564"/>
            <a:ext cx="780855" cy="603315"/>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0" name="Oval 9">
            <a:extLst>
              <a:ext uri="{FF2B5EF4-FFF2-40B4-BE49-F238E27FC236}">
                <a16:creationId xmlns:a16="http://schemas.microsoft.com/office/drawing/2014/main" id="{45ACD723-3ED2-4D05-A903-3484D640FA2D}"/>
              </a:ext>
            </a:extLst>
          </p:cNvPr>
          <p:cNvSpPr/>
          <p:nvPr/>
        </p:nvSpPr>
        <p:spPr>
          <a:xfrm>
            <a:off x="1461619" y="4801170"/>
            <a:ext cx="780855" cy="603315"/>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Oval 10">
            <a:extLst>
              <a:ext uri="{FF2B5EF4-FFF2-40B4-BE49-F238E27FC236}">
                <a16:creationId xmlns:a16="http://schemas.microsoft.com/office/drawing/2014/main" id="{0F31027A-1E03-4974-93A4-FCD8E289CF5C}"/>
              </a:ext>
            </a:extLst>
          </p:cNvPr>
          <p:cNvSpPr/>
          <p:nvPr/>
        </p:nvSpPr>
        <p:spPr>
          <a:xfrm>
            <a:off x="3887537" y="5170307"/>
            <a:ext cx="780855" cy="603315"/>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Oval 11">
            <a:extLst>
              <a:ext uri="{FF2B5EF4-FFF2-40B4-BE49-F238E27FC236}">
                <a16:creationId xmlns:a16="http://schemas.microsoft.com/office/drawing/2014/main" id="{5EC0241D-A07D-4550-8E37-312D3C2806BF}"/>
              </a:ext>
            </a:extLst>
          </p:cNvPr>
          <p:cNvSpPr/>
          <p:nvPr/>
        </p:nvSpPr>
        <p:spPr>
          <a:xfrm>
            <a:off x="1626122" y="3624094"/>
            <a:ext cx="780855" cy="603315"/>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9087660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E46DF-2F34-4208-A42B-6A49E6EC436C}"/>
              </a:ext>
            </a:extLst>
          </p:cNvPr>
          <p:cNvSpPr>
            <a:spLocks noGrp="1"/>
          </p:cNvSpPr>
          <p:nvPr>
            <p:ph type="title"/>
          </p:nvPr>
        </p:nvSpPr>
        <p:spPr/>
        <p:txBody>
          <a:bodyPr/>
          <a:lstStyle/>
          <a:p>
            <a:r>
              <a:rPr lang="en-GB" dirty="0"/>
              <a:t>Tolerances as part of engineering drawings</a:t>
            </a:r>
          </a:p>
        </p:txBody>
      </p:sp>
      <p:sp>
        <p:nvSpPr>
          <p:cNvPr id="3" name="Content Placeholder 2">
            <a:extLst>
              <a:ext uri="{FF2B5EF4-FFF2-40B4-BE49-F238E27FC236}">
                <a16:creationId xmlns:a16="http://schemas.microsoft.com/office/drawing/2014/main" id="{0460FF22-F247-49B7-B1CD-34F6CDEB11BE}"/>
              </a:ext>
            </a:extLst>
          </p:cNvPr>
          <p:cNvSpPr>
            <a:spLocks noGrp="1"/>
          </p:cNvSpPr>
          <p:nvPr>
            <p:ph sz="quarter" idx="10"/>
          </p:nvPr>
        </p:nvSpPr>
        <p:spPr/>
        <p:txBody>
          <a:bodyPr/>
          <a:lstStyle/>
          <a:p>
            <a:r>
              <a:rPr lang="en-GB" dirty="0"/>
              <a:t>Tolerances can also be </a:t>
            </a:r>
            <a:r>
              <a:rPr lang="en-GB" b="1" dirty="0"/>
              <a:t>shown alongside the dimensions</a:t>
            </a:r>
            <a:r>
              <a:rPr lang="en-GB" dirty="0"/>
              <a:t> in an engineering drawing. </a:t>
            </a:r>
          </a:p>
        </p:txBody>
      </p:sp>
      <p:pic>
        <p:nvPicPr>
          <p:cNvPr id="5" name="Picture 4">
            <a:extLst>
              <a:ext uri="{FF2B5EF4-FFF2-40B4-BE49-F238E27FC236}">
                <a16:creationId xmlns:a16="http://schemas.microsoft.com/office/drawing/2014/main" id="{671F2BA3-88FE-9DBB-0112-1EB24BC35ABC}"/>
              </a:ext>
            </a:extLst>
          </p:cNvPr>
          <p:cNvPicPr>
            <a:picLocks noChangeAspect="1"/>
          </p:cNvPicPr>
          <p:nvPr/>
        </p:nvPicPr>
        <p:blipFill>
          <a:blip r:embed="rId2"/>
          <a:stretch>
            <a:fillRect/>
          </a:stretch>
        </p:blipFill>
        <p:spPr>
          <a:xfrm>
            <a:off x="1693182" y="2241755"/>
            <a:ext cx="5443170" cy="3518245"/>
          </a:xfrm>
          <a:prstGeom prst="rect">
            <a:avLst/>
          </a:prstGeom>
        </p:spPr>
      </p:pic>
    </p:spTree>
    <p:extLst>
      <p:ext uri="{BB962C8B-B14F-4D97-AF65-F5344CB8AC3E}">
        <p14:creationId xmlns:p14="http://schemas.microsoft.com/office/powerpoint/2010/main" val="22792199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81780" y="1036540"/>
            <a:ext cx="8338691" cy="411033"/>
          </a:xfrm>
        </p:spPr>
        <p:txBody>
          <a:bodyPr>
            <a:normAutofit/>
          </a:bodyPr>
          <a:lstStyle/>
          <a:p>
            <a:pPr algn="just" eaLnBrk="1" hangingPunct="1">
              <a:lnSpc>
                <a:spcPct val="90000"/>
              </a:lnSpc>
              <a:buFont typeface="Wingdings" pitchFamily="2" charset="2"/>
              <a:buNone/>
            </a:pPr>
            <a:r>
              <a:rPr lang="en-GB" sz="2400" b="1" dirty="0">
                <a:solidFill>
                  <a:srgbClr val="0077E3"/>
                </a:solidFill>
              </a:rPr>
              <a:t>Tolerance types</a:t>
            </a:r>
          </a:p>
        </p:txBody>
      </p:sp>
      <p:sp>
        <p:nvSpPr>
          <p:cNvPr id="6" name="Rectangle 14">
            <a:extLst>
              <a:ext uri="{FF2B5EF4-FFF2-40B4-BE49-F238E27FC236}">
                <a16:creationId xmlns:a16="http://schemas.microsoft.com/office/drawing/2014/main" id="{F3B6AFC2-D232-E5A4-37DD-1538BEF99348}"/>
              </a:ext>
            </a:extLst>
          </p:cNvPr>
          <p:cNvSpPr txBox="1">
            <a:spLocks noChangeArrowheads="1"/>
          </p:cNvSpPr>
          <p:nvPr/>
        </p:nvSpPr>
        <p:spPr bwMode="auto">
          <a:xfrm>
            <a:off x="481780" y="1560787"/>
            <a:ext cx="8229600" cy="33055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ea typeface="ＭＳ Ｐゴシック" pitchFamily="-105" charset="-128"/>
                <a:cs typeface="ＭＳ Ｐゴシック" pitchFamily="-105" charset="-128"/>
              </a:rPr>
              <a:t>There are </a:t>
            </a:r>
            <a:r>
              <a:rPr lang="en-GB" b="1" dirty="0">
                <a:ea typeface="ＭＳ Ｐゴシック" pitchFamily="-105" charset="-128"/>
                <a:cs typeface="ＭＳ Ｐゴシック" pitchFamily="-105" charset="-128"/>
              </a:rPr>
              <a:t>five types of tolerance</a:t>
            </a:r>
            <a:r>
              <a:rPr lang="en-GB" dirty="0">
                <a:ea typeface="ＭＳ Ｐゴシック" pitchFamily="-105" charset="-128"/>
                <a:cs typeface="ＭＳ Ｐゴシック" pitchFamily="-105" charset="-128"/>
              </a:rPr>
              <a:t>, each relating to specific characteristics and features. These are shown in the table on the following slide along with the characteristic symbols with which you should already be familiar. The tolerance types are:</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form</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profile</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orientation</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location </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runout.</a:t>
            </a:r>
            <a:endParaRPr lang="en-GB" dirty="0"/>
          </a:p>
          <a:p>
            <a:endParaRPr lang="en-GB" dirty="0"/>
          </a:p>
          <a:p>
            <a:pPr marL="285750" indent="-285750">
              <a:buClr>
                <a:srgbClr val="0077E3"/>
              </a:buClr>
              <a:buFont typeface="Arial" panose="020B0604020202020204" pitchFamily="34" charset="0"/>
              <a:buChar char="•"/>
            </a:pPr>
            <a:endParaRPr lang="en-GB" b="1" kern="0" dirty="0">
              <a:ea typeface="ＭＳ Ｐゴシック" pitchFamily="-105" charset="-128"/>
              <a:cs typeface="ＭＳ Ｐゴシック" pitchFamily="-105" charset="-128"/>
            </a:endParaRPr>
          </a:p>
          <a:p>
            <a:pPr eaLnBrk="1" hangingPunct="1"/>
            <a:endParaRPr lang="en-GB" b="1"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42789558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D58330-F4A2-47DA-8D3F-1F2D578AC46E}"/>
              </a:ext>
            </a:extLst>
          </p:cNvPr>
          <p:cNvSpPr>
            <a:spLocks noGrp="1"/>
          </p:cNvSpPr>
          <p:nvPr>
            <p:ph type="title"/>
          </p:nvPr>
        </p:nvSpPr>
        <p:spPr>
          <a:xfrm>
            <a:off x="457200" y="1008000"/>
            <a:ext cx="8229600" cy="382588"/>
          </a:xfrm>
        </p:spPr>
        <p:txBody>
          <a:bodyPr wrap="square" anchor="t">
            <a:normAutofit/>
          </a:bodyPr>
          <a:lstStyle/>
          <a:p>
            <a:r>
              <a:rPr lang="en-GB" dirty="0"/>
              <a:t>Tolerance table</a:t>
            </a:r>
          </a:p>
        </p:txBody>
      </p:sp>
      <p:pic>
        <p:nvPicPr>
          <p:cNvPr id="4" name="Picture 3" descr="Table&#10;&#10;Description automatically generated">
            <a:extLst>
              <a:ext uri="{FF2B5EF4-FFF2-40B4-BE49-F238E27FC236}">
                <a16:creationId xmlns:a16="http://schemas.microsoft.com/office/drawing/2014/main" id="{0EA157EF-7142-C90F-8BD6-C779E917A31C}"/>
              </a:ext>
            </a:extLst>
          </p:cNvPr>
          <p:cNvPicPr>
            <a:picLocks noChangeAspect="1"/>
          </p:cNvPicPr>
          <p:nvPr/>
        </p:nvPicPr>
        <p:blipFill>
          <a:blip r:embed="rId3"/>
          <a:stretch>
            <a:fillRect/>
          </a:stretch>
        </p:blipFill>
        <p:spPr>
          <a:xfrm>
            <a:off x="1758755" y="1512000"/>
            <a:ext cx="5626490" cy="4248000"/>
          </a:xfrm>
          <a:prstGeom prst="rect">
            <a:avLst/>
          </a:prstGeom>
          <a:noFill/>
        </p:spPr>
      </p:pic>
    </p:spTree>
    <p:extLst>
      <p:ext uri="{BB962C8B-B14F-4D97-AF65-F5344CB8AC3E}">
        <p14:creationId xmlns:p14="http://schemas.microsoft.com/office/powerpoint/2010/main" val="27671701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4E80D5A-0BFE-7450-FE15-1BF6B48CCAED}"/>
              </a:ext>
            </a:extLst>
          </p:cNvPr>
          <p:cNvPicPr>
            <a:picLocks noChangeAspect="1"/>
          </p:cNvPicPr>
          <p:nvPr/>
        </p:nvPicPr>
        <p:blipFill>
          <a:blip r:embed="rId2"/>
          <a:stretch>
            <a:fillRect/>
          </a:stretch>
        </p:blipFill>
        <p:spPr>
          <a:xfrm>
            <a:off x="1188434" y="2085650"/>
            <a:ext cx="6584251" cy="3848433"/>
          </a:xfrm>
          <a:prstGeom prst="rect">
            <a:avLst/>
          </a:prstGeom>
        </p:spPr>
      </p:pic>
      <p:sp>
        <p:nvSpPr>
          <p:cNvPr id="2" name="Title 1">
            <a:extLst>
              <a:ext uri="{FF2B5EF4-FFF2-40B4-BE49-F238E27FC236}">
                <a16:creationId xmlns:a16="http://schemas.microsoft.com/office/drawing/2014/main" id="{18358F74-FB25-401A-8740-CC72059FA5FF}"/>
              </a:ext>
            </a:extLst>
          </p:cNvPr>
          <p:cNvSpPr>
            <a:spLocks noGrp="1"/>
          </p:cNvSpPr>
          <p:nvPr>
            <p:ph type="title"/>
          </p:nvPr>
        </p:nvSpPr>
        <p:spPr/>
        <p:txBody>
          <a:bodyPr/>
          <a:lstStyle/>
          <a:p>
            <a:r>
              <a:rPr lang="en-GB" dirty="0"/>
              <a:t>Geometric tolerance data</a:t>
            </a:r>
          </a:p>
        </p:txBody>
      </p:sp>
      <p:sp>
        <p:nvSpPr>
          <p:cNvPr id="3" name="TextBox 2">
            <a:extLst>
              <a:ext uri="{FF2B5EF4-FFF2-40B4-BE49-F238E27FC236}">
                <a16:creationId xmlns:a16="http://schemas.microsoft.com/office/drawing/2014/main" id="{917702C3-67F9-4319-8A78-EC83F4266251}"/>
              </a:ext>
            </a:extLst>
          </p:cNvPr>
          <p:cNvSpPr txBox="1"/>
          <p:nvPr/>
        </p:nvSpPr>
        <p:spPr>
          <a:xfrm>
            <a:off x="365760" y="1472184"/>
            <a:ext cx="8229600" cy="707886"/>
          </a:xfrm>
          <a:prstGeom prst="rect">
            <a:avLst/>
          </a:prstGeom>
          <a:noFill/>
        </p:spPr>
        <p:txBody>
          <a:bodyPr wrap="square" rtlCol="0">
            <a:spAutoFit/>
          </a:bodyPr>
          <a:lstStyle/>
          <a:p>
            <a:r>
              <a:rPr lang="en-GB" dirty="0"/>
              <a:t>The diagrams on this slide and the next show how to interpret what is shown in geometric tolerance data. </a:t>
            </a:r>
          </a:p>
        </p:txBody>
      </p:sp>
    </p:spTree>
    <p:extLst>
      <p:ext uri="{BB962C8B-B14F-4D97-AF65-F5344CB8AC3E}">
        <p14:creationId xmlns:p14="http://schemas.microsoft.com/office/powerpoint/2010/main" val="528287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58F74-FB25-401A-8740-CC72059FA5FF}"/>
              </a:ext>
            </a:extLst>
          </p:cNvPr>
          <p:cNvSpPr>
            <a:spLocks noGrp="1"/>
          </p:cNvSpPr>
          <p:nvPr>
            <p:ph type="title"/>
          </p:nvPr>
        </p:nvSpPr>
        <p:spPr/>
        <p:txBody>
          <a:bodyPr/>
          <a:lstStyle/>
          <a:p>
            <a:r>
              <a:rPr lang="en-GB" dirty="0"/>
              <a:t>Geometric tolerance data</a:t>
            </a:r>
          </a:p>
        </p:txBody>
      </p:sp>
      <p:pic>
        <p:nvPicPr>
          <p:cNvPr id="4" name="Picture 3">
            <a:extLst>
              <a:ext uri="{FF2B5EF4-FFF2-40B4-BE49-F238E27FC236}">
                <a16:creationId xmlns:a16="http://schemas.microsoft.com/office/drawing/2014/main" id="{5ED289D7-2C2C-57B7-2812-2DBFFFDD0961}"/>
              </a:ext>
            </a:extLst>
          </p:cNvPr>
          <p:cNvPicPr>
            <a:picLocks noChangeAspect="1"/>
          </p:cNvPicPr>
          <p:nvPr/>
        </p:nvPicPr>
        <p:blipFill>
          <a:blip r:embed="rId3"/>
          <a:stretch>
            <a:fillRect/>
          </a:stretch>
        </p:blipFill>
        <p:spPr>
          <a:xfrm>
            <a:off x="1140541" y="1539208"/>
            <a:ext cx="7097675" cy="4188349"/>
          </a:xfrm>
          <a:prstGeom prst="rect">
            <a:avLst/>
          </a:prstGeom>
        </p:spPr>
      </p:pic>
    </p:spTree>
    <p:extLst>
      <p:ext uri="{BB962C8B-B14F-4D97-AF65-F5344CB8AC3E}">
        <p14:creationId xmlns:p14="http://schemas.microsoft.com/office/powerpoint/2010/main" val="26474847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59</TotalTime>
  <Words>378</Words>
  <Application>Microsoft Office PowerPoint</Application>
  <PresentationFormat>On-screen Show (4:3)</PresentationFormat>
  <Paragraphs>45</Paragraphs>
  <Slides>11</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ＭＳ Ｐゴシック</vt:lpstr>
      <vt:lpstr>Arial</vt:lpstr>
      <vt:lpstr>Calibri</vt:lpstr>
      <vt:lpstr>Lucida Grande</vt:lpstr>
      <vt:lpstr>Times New Roman</vt:lpstr>
      <vt:lpstr>Wingdings</vt:lpstr>
      <vt:lpstr>Default Design</vt:lpstr>
      <vt:lpstr>PowerPoint 9: Geometric tolerances</vt:lpstr>
      <vt:lpstr>PowerPoint Presentation</vt:lpstr>
      <vt:lpstr>Where are tolerances displayed?</vt:lpstr>
      <vt:lpstr>Tolerances as part of engineering drawings</vt:lpstr>
      <vt:lpstr>Tolerances as part of engineering drawings</vt:lpstr>
      <vt:lpstr>PowerPoint Presentation</vt:lpstr>
      <vt:lpstr>Tolerance table</vt:lpstr>
      <vt:lpstr>Geometric tolerance data</vt:lpstr>
      <vt:lpstr>Geometric tolerance data</vt:lpstr>
      <vt:lpstr>Interpreting geometric tolerance data</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11</cp:revision>
  <dcterms:created xsi:type="dcterms:W3CDTF">2013-05-28T00:38:54Z</dcterms:created>
  <dcterms:modified xsi:type="dcterms:W3CDTF">2025-11-11T20:16:15Z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