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7" r:id="rId4"/>
    <p:sldMasterId id="2147483660" r:id="rId5"/>
  </p:sldMasterIdLst>
  <p:notesMasterIdLst>
    <p:notesMasterId r:id="rId12"/>
  </p:notesMasterIdLst>
  <p:handoutMasterIdLst>
    <p:handoutMasterId r:id="rId13"/>
  </p:handoutMasterIdLst>
  <p:sldIdLst>
    <p:sldId id="351" r:id="rId6"/>
    <p:sldId id="359" r:id="rId7"/>
    <p:sldId id="357" r:id="rId8"/>
    <p:sldId id="361" r:id="rId9"/>
    <p:sldId id="355" r:id="rId10"/>
    <p:sldId id="267" r:id="rId11"/>
  </p:sldIdLst>
  <p:sldSz cx="9144000" cy="6858000" type="screen4x3"/>
  <p:notesSz cx="6858000" cy="9144000"/>
  <p:custDataLst>
    <p:tags r:id="rId14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48F73FD-BA01-1CFE-C048-B53E38D9D5AF}" name="Caroline Prodger" initials="CP" userId="Caroline Prodger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imberley A York" initials="KAY" lastIdx="2" clrIdx="0">
    <p:extLst>
      <p:ext uri="{19B8F6BF-5375-455C-9EA6-DF929625EA0E}">
        <p15:presenceInfo xmlns:p15="http://schemas.microsoft.com/office/powerpoint/2012/main" userId="S::MC01438@mbro.ac.uk::cf4da557-8d2d-4af6-8408-a03f44a8360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5611"/>
    <p:restoredTop sz="94694"/>
  </p:normalViewPr>
  <p:slideViewPr>
    <p:cSldViewPr snapToGrid="0">
      <p:cViewPr varScale="1">
        <p:scale>
          <a:sx n="64" d="100"/>
          <a:sy n="64" d="100"/>
        </p:scale>
        <p:origin x="1340" y="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handoutMaster" Target="handoutMasters/handout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8/10/relationships/authors" Target="authors.xml"/><Relationship Id="rId7" Type="http://schemas.openxmlformats.org/officeDocument/2006/relationships/slide" Target="slides/slide2.xml"/><Relationship Id="rId12" Type="http://schemas.openxmlformats.org/officeDocument/2006/relationships/notesMaster" Target="notesMasters/notesMaster1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commentAuthors" Target="commentAuthors.xml"/><Relationship Id="rId10" Type="http://schemas.openxmlformats.org/officeDocument/2006/relationships/slide" Target="slides/slide5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tags" Target="tags/tag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imberley" userId="cf4da557-8d2d-4af6-8408-a03f44a83608" providerId="ADAL" clId="{F49C362E-E2E0-49E2-8C8A-9EAC2DC336EE}"/>
    <pc:docChg chg="custSel addSld modSld">
      <pc:chgData name="Kimberley" userId="cf4da557-8d2d-4af6-8408-a03f44a83608" providerId="ADAL" clId="{F49C362E-E2E0-49E2-8C8A-9EAC2DC336EE}" dt="2022-02-10T10:28:30.198" v="1239" actId="20577"/>
      <pc:docMkLst>
        <pc:docMk/>
      </pc:docMkLst>
      <pc:sldChg chg="modSp mod">
        <pc:chgData name="Kimberley" userId="cf4da557-8d2d-4af6-8408-a03f44a83608" providerId="ADAL" clId="{F49C362E-E2E0-49E2-8C8A-9EAC2DC336EE}" dt="2022-02-10T10:28:02.079" v="1229" actId="12100"/>
        <pc:sldMkLst>
          <pc:docMk/>
          <pc:sldMk cId="3675406426" sldId="297"/>
        </pc:sldMkLst>
        <pc:spChg chg="mod">
          <ac:chgData name="Kimberley" userId="cf4da557-8d2d-4af6-8408-a03f44a83608" providerId="ADAL" clId="{F49C362E-E2E0-49E2-8C8A-9EAC2DC336EE}" dt="2022-02-10T09:58:41.084" v="77" actId="14100"/>
          <ac:spMkLst>
            <pc:docMk/>
            <pc:sldMk cId="3675406426" sldId="297"/>
            <ac:spMk id="4099" creationId="{00000000-0000-0000-0000-000000000000}"/>
          </ac:spMkLst>
        </pc:spChg>
        <pc:graphicFrameChg chg="mod">
          <ac:chgData name="Kimberley" userId="cf4da557-8d2d-4af6-8408-a03f44a83608" providerId="ADAL" clId="{F49C362E-E2E0-49E2-8C8A-9EAC2DC336EE}" dt="2022-02-10T10:28:02.079" v="1229" actId="12100"/>
          <ac:graphicFrameMkLst>
            <pc:docMk/>
            <pc:sldMk cId="3675406426" sldId="297"/>
            <ac:graphicFrameMk id="3" creationId="{00000000-0000-0000-0000-000000000000}"/>
          </ac:graphicFrameMkLst>
        </pc:graphicFrameChg>
      </pc:sldChg>
      <pc:sldChg chg="modSp mod">
        <pc:chgData name="Kimberley" userId="cf4da557-8d2d-4af6-8408-a03f44a83608" providerId="ADAL" clId="{F49C362E-E2E0-49E2-8C8A-9EAC2DC336EE}" dt="2022-02-10T10:13:30.690" v="766" actId="14100"/>
        <pc:sldMkLst>
          <pc:docMk/>
          <pc:sldMk cId="2540126329" sldId="350"/>
        </pc:sldMkLst>
        <pc:spChg chg="mod">
          <ac:chgData name="Kimberley" userId="cf4da557-8d2d-4af6-8408-a03f44a83608" providerId="ADAL" clId="{F49C362E-E2E0-49E2-8C8A-9EAC2DC336EE}" dt="2022-02-10T10:13:17.763" v="764" actId="20577"/>
          <ac:spMkLst>
            <pc:docMk/>
            <pc:sldMk cId="2540126329" sldId="350"/>
            <ac:spMk id="2" creationId="{B9B9D4B6-5151-409B-8299-B25DFFAA63B5}"/>
          </ac:spMkLst>
        </pc:spChg>
        <pc:spChg chg="mod">
          <ac:chgData name="Kimberley" userId="cf4da557-8d2d-4af6-8408-a03f44a83608" providerId="ADAL" clId="{F49C362E-E2E0-49E2-8C8A-9EAC2DC336EE}" dt="2022-02-10T10:13:30.690" v="766" actId="14100"/>
          <ac:spMkLst>
            <pc:docMk/>
            <pc:sldMk cId="2540126329" sldId="350"/>
            <ac:spMk id="3" creationId="{014C05C5-2212-4D86-A65B-964573649885}"/>
          </ac:spMkLst>
        </pc:spChg>
      </pc:sldChg>
      <pc:sldChg chg="modSp add mod">
        <pc:chgData name="Kimberley" userId="cf4da557-8d2d-4af6-8408-a03f44a83608" providerId="ADAL" clId="{F49C362E-E2E0-49E2-8C8A-9EAC2DC336EE}" dt="2022-02-10T10:15:00.280" v="872" actId="20577"/>
        <pc:sldMkLst>
          <pc:docMk/>
          <pc:sldMk cId="2765964081" sldId="352"/>
        </pc:sldMkLst>
        <pc:spChg chg="mod">
          <ac:chgData name="Kimberley" userId="cf4da557-8d2d-4af6-8408-a03f44a83608" providerId="ADAL" clId="{F49C362E-E2E0-49E2-8C8A-9EAC2DC336EE}" dt="2022-02-10T10:13:39.980" v="769" actId="20577"/>
          <ac:spMkLst>
            <pc:docMk/>
            <pc:sldMk cId="2765964081" sldId="352"/>
            <ac:spMk id="2" creationId="{B9B9D4B6-5151-409B-8299-B25DFFAA63B5}"/>
          </ac:spMkLst>
        </pc:spChg>
        <pc:spChg chg="mod">
          <ac:chgData name="Kimberley" userId="cf4da557-8d2d-4af6-8408-a03f44a83608" providerId="ADAL" clId="{F49C362E-E2E0-49E2-8C8A-9EAC2DC336EE}" dt="2022-02-10T10:15:00.280" v="872" actId="20577"/>
          <ac:spMkLst>
            <pc:docMk/>
            <pc:sldMk cId="2765964081" sldId="352"/>
            <ac:spMk id="3" creationId="{014C05C5-2212-4D86-A65B-964573649885}"/>
          </ac:spMkLst>
        </pc:spChg>
      </pc:sldChg>
      <pc:sldChg chg="modSp add mod">
        <pc:chgData name="Kimberley" userId="cf4da557-8d2d-4af6-8408-a03f44a83608" providerId="ADAL" clId="{F49C362E-E2E0-49E2-8C8A-9EAC2DC336EE}" dt="2022-02-10T10:16:16.933" v="1081" actId="20577"/>
        <pc:sldMkLst>
          <pc:docMk/>
          <pc:sldMk cId="3828620410" sldId="353"/>
        </pc:sldMkLst>
        <pc:spChg chg="mod">
          <ac:chgData name="Kimberley" userId="cf4da557-8d2d-4af6-8408-a03f44a83608" providerId="ADAL" clId="{F49C362E-E2E0-49E2-8C8A-9EAC2DC336EE}" dt="2022-02-10T10:15:57.242" v="925" actId="14100"/>
          <ac:spMkLst>
            <pc:docMk/>
            <pc:sldMk cId="3828620410" sldId="353"/>
            <ac:spMk id="2" creationId="{B9B9D4B6-5151-409B-8299-B25DFFAA63B5}"/>
          </ac:spMkLst>
        </pc:spChg>
        <pc:spChg chg="mod">
          <ac:chgData name="Kimberley" userId="cf4da557-8d2d-4af6-8408-a03f44a83608" providerId="ADAL" clId="{F49C362E-E2E0-49E2-8C8A-9EAC2DC336EE}" dt="2022-02-10T10:16:16.933" v="1081" actId="20577"/>
          <ac:spMkLst>
            <pc:docMk/>
            <pc:sldMk cId="3828620410" sldId="353"/>
            <ac:spMk id="3" creationId="{014C05C5-2212-4D86-A65B-964573649885}"/>
          </ac:spMkLst>
        </pc:spChg>
      </pc:sldChg>
      <pc:sldChg chg="addSp delSp modSp new mod">
        <pc:chgData name="Kimberley" userId="cf4da557-8d2d-4af6-8408-a03f44a83608" providerId="ADAL" clId="{F49C362E-E2E0-49E2-8C8A-9EAC2DC336EE}" dt="2022-02-10T10:28:30.198" v="1239" actId="20577"/>
        <pc:sldMkLst>
          <pc:docMk/>
          <pc:sldMk cId="3917882451" sldId="354"/>
        </pc:sldMkLst>
        <pc:spChg chg="mod">
          <ac:chgData name="Kimberley" userId="cf4da557-8d2d-4af6-8408-a03f44a83608" providerId="ADAL" clId="{F49C362E-E2E0-49E2-8C8A-9EAC2DC336EE}" dt="2022-02-10T10:28:30.198" v="1239" actId="20577"/>
          <ac:spMkLst>
            <pc:docMk/>
            <pc:sldMk cId="3917882451" sldId="354"/>
            <ac:spMk id="2" creationId="{B9607629-936C-4E48-8137-5B5DAAA384BB}"/>
          </ac:spMkLst>
        </pc:spChg>
        <pc:spChg chg="del">
          <ac:chgData name="Kimberley" userId="cf4da557-8d2d-4af6-8408-a03f44a83608" providerId="ADAL" clId="{F49C362E-E2E0-49E2-8C8A-9EAC2DC336EE}" dt="2022-02-10T10:26:47.228" v="1223" actId="22"/>
          <ac:spMkLst>
            <pc:docMk/>
            <pc:sldMk cId="3917882451" sldId="354"/>
            <ac:spMk id="3" creationId="{B38C0EE6-DA1E-4B82-B2A8-4D88F312B8C0}"/>
          </ac:spMkLst>
        </pc:spChg>
        <pc:picChg chg="add mod ord">
          <ac:chgData name="Kimberley" userId="cf4da557-8d2d-4af6-8408-a03f44a83608" providerId="ADAL" clId="{F49C362E-E2E0-49E2-8C8A-9EAC2DC336EE}" dt="2022-02-10T10:27:02.493" v="1226" actId="1076"/>
          <ac:picMkLst>
            <pc:docMk/>
            <pc:sldMk cId="3917882451" sldId="354"/>
            <ac:picMk id="5" creationId="{4DBD2755-0799-4A51-B519-0000138C58F3}"/>
          </ac:picMkLst>
        </pc:picChg>
      </pc:sldChg>
    </pc:docChg>
  </pc:docChgLst>
  <pc:docChgLst>
    <pc:chgData name="Caroline Prodger" userId="e4ef2e75-b60b-401b-8ebe-291bdcf405f4" providerId="ADAL" clId="{6C1B5DA0-8FBA-443D-B0D0-79AC636D1B5B}"/>
    <pc:docChg chg="modSld">
      <pc:chgData name="Caroline Prodger" userId="e4ef2e75-b60b-401b-8ebe-291bdcf405f4" providerId="ADAL" clId="{6C1B5DA0-8FBA-443D-B0D0-79AC636D1B5B}" dt="2022-08-17T11:43:10.603" v="109" actId="20577"/>
      <pc:docMkLst>
        <pc:docMk/>
      </pc:docMkLst>
      <pc:sldChg chg="modSp mod modNotesTx">
        <pc:chgData name="Caroline Prodger" userId="e4ef2e75-b60b-401b-8ebe-291bdcf405f4" providerId="ADAL" clId="{6C1B5DA0-8FBA-443D-B0D0-79AC636D1B5B}" dt="2022-08-17T11:43:10.603" v="109" actId="20577"/>
        <pc:sldMkLst>
          <pc:docMk/>
          <pc:sldMk cId="700448678" sldId="359"/>
        </pc:sldMkLst>
        <pc:picChg chg="mod">
          <ac:chgData name="Caroline Prodger" userId="e4ef2e75-b60b-401b-8ebe-291bdcf405f4" providerId="ADAL" clId="{6C1B5DA0-8FBA-443D-B0D0-79AC636D1B5B}" dt="2022-08-17T11:41:41.618" v="0" actId="1076"/>
          <ac:picMkLst>
            <pc:docMk/>
            <pc:sldMk cId="700448678" sldId="359"/>
            <ac:picMk id="2" creationId="{C341C3ED-7DC9-79AA-9EA9-7045845B6F47}"/>
          </ac:picMkLst>
        </pc:picChg>
      </pc:sldChg>
    </pc:docChg>
  </pc:docChgLst>
  <pc:docChgLst>
    <pc:chgData name="Caroline Prodger" userId="e4ef2e75-b60b-401b-8ebe-291bdcf405f4" providerId="ADAL" clId="{E8E3F908-E600-465F-BC8C-07FCC520CFFD}"/>
    <pc:docChg chg="custSel delSld modSld modMainMaster">
      <pc:chgData name="Caroline Prodger" userId="e4ef2e75-b60b-401b-8ebe-291bdcf405f4" providerId="ADAL" clId="{E8E3F908-E600-465F-BC8C-07FCC520CFFD}" dt="2022-08-02T14:52:24.023" v="287" actId="1076"/>
      <pc:docMkLst>
        <pc:docMk/>
      </pc:docMkLst>
      <pc:sldChg chg="modSp mod">
        <pc:chgData name="Caroline Prodger" userId="e4ef2e75-b60b-401b-8ebe-291bdcf405f4" providerId="ADAL" clId="{E8E3F908-E600-465F-BC8C-07FCC520CFFD}" dt="2022-08-02T14:39:54.205" v="281" actId="20577"/>
        <pc:sldMkLst>
          <pc:docMk/>
          <pc:sldMk cId="3675406426" sldId="297"/>
        </pc:sldMkLst>
        <pc:spChg chg="mod">
          <ac:chgData name="Caroline Prodger" userId="e4ef2e75-b60b-401b-8ebe-291bdcf405f4" providerId="ADAL" clId="{E8E3F908-E600-465F-BC8C-07FCC520CFFD}" dt="2022-08-02T14:39:54.205" v="281" actId="20577"/>
          <ac:spMkLst>
            <pc:docMk/>
            <pc:sldMk cId="3675406426" sldId="297"/>
            <ac:spMk id="4099" creationId="{00000000-0000-0000-0000-000000000000}"/>
          </ac:spMkLst>
        </pc:spChg>
        <pc:graphicFrameChg chg="mod">
          <ac:chgData name="Caroline Prodger" userId="e4ef2e75-b60b-401b-8ebe-291bdcf405f4" providerId="ADAL" clId="{E8E3F908-E600-465F-BC8C-07FCC520CFFD}" dt="2022-08-02T14:25:18.933" v="2" actId="1076"/>
          <ac:graphicFrameMkLst>
            <pc:docMk/>
            <pc:sldMk cId="3675406426" sldId="297"/>
            <ac:graphicFrameMk id="3" creationId="{00000000-0000-0000-0000-000000000000}"/>
          </ac:graphicFrameMkLst>
        </pc:graphicFrameChg>
      </pc:sldChg>
      <pc:sldChg chg="modSp mod">
        <pc:chgData name="Caroline Prodger" userId="e4ef2e75-b60b-401b-8ebe-291bdcf405f4" providerId="ADAL" clId="{E8E3F908-E600-465F-BC8C-07FCC520CFFD}" dt="2022-08-02T14:39:18.623" v="230" actId="20577"/>
        <pc:sldMkLst>
          <pc:docMk/>
          <pc:sldMk cId="2540126329" sldId="350"/>
        </pc:sldMkLst>
        <pc:spChg chg="mod">
          <ac:chgData name="Caroline Prodger" userId="e4ef2e75-b60b-401b-8ebe-291bdcf405f4" providerId="ADAL" clId="{E8E3F908-E600-465F-BC8C-07FCC520CFFD}" dt="2022-08-02T14:39:18.623" v="230" actId="20577"/>
          <ac:spMkLst>
            <pc:docMk/>
            <pc:sldMk cId="2540126329" sldId="350"/>
            <ac:spMk id="3" creationId="{014C05C5-2212-4D86-A65B-964573649885}"/>
          </ac:spMkLst>
        </pc:spChg>
      </pc:sldChg>
      <pc:sldChg chg="modSp mod">
        <pc:chgData name="Caroline Prodger" userId="e4ef2e75-b60b-401b-8ebe-291bdcf405f4" providerId="ADAL" clId="{E8E3F908-E600-465F-BC8C-07FCC520CFFD}" dt="2022-08-02T14:39:07.655" v="226" actId="21"/>
        <pc:sldMkLst>
          <pc:docMk/>
          <pc:sldMk cId="3828620410" sldId="353"/>
        </pc:sldMkLst>
        <pc:spChg chg="mod">
          <ac:chgData name="Caroline Prodger" userId="e4ef2e75-b60b-401b-8ebe-291bdcf405f4" providerId="ADAL" clId="{E8E3F908-E600-465F-BC8C-07FCC520CFFD}" dt="2022-08-02T14:39:07.655" v="226" actId="21"/>
          <ac:spMkLst>
            <pc:docMk/>
            <pc:sldMk cId="3828620410" sldId="353"/>
            <ac:spMk id="3" creationId="{014C05C5-2212-4D86-A65B-964573649885}"/>
          </ac:spMkLst>
        </pc:spChg>
      </pc:sldChg>
      <pc:sldChg chg="addSp delSp modSp del mod">
        <pc:chgData name="Caroline Prodger" userId="e4ef2e75-b60b-401b-8ebe-291bdcf405f4" providerId="ADAL" clId="{E8E3F908-E600-465F-BC8C-07FCC520CFFD}" dt="2022-08-02T14:34:07.938" v="208" actId="2696"/>
        <pc:sldMkLst>
          <pc:docMk/>
          <pc:sldMk cId="3917882451" sldId="354"/>
        </pc:sldMkLst>
        <pc:spChg chg="add mod">
          <ac:chgData name="Caroline Prodger" userId="e4ef2e75-b60b-401b-8ebe-291bdcf405f4" providerId="ADAL" clId="{E8E3F908-E600-465F-BC8C-07FCC520CFFD}" dt="2022-08-02T14:33:15.662" v="196" actId="21"/>
          <ac:spMkLst>
            <pc:docMk/>
            <pc:sldMk cId="3917882451" sldId="354"/>
            <ac:spMk id="4" creationId="{74DFE5E4-9628-DC54-851D-C371BBBB3D84}"/>
          </ac:spMkLst>
        </pc:spChg>
        <pc:picChg chg="del mod">
          <ac:chgData name="Caroline Prodger" userId="e4ef2e75-b60b-401b-8ebe-291bdcf405f4" providerId="ADAL" clId="{E8E3F908-E600-465F-BC8C-07FCC520CFFD}" dt="2022-08-02T14:33:15.662" v="196" actId="21"/>
          <ac:picMkLst>
            <pc:docMk/>
            <pc:sldMk cId="3917882451" sldId="354"/>
            <ac:picMk id="5" creationId="{4DBD2755-0799-4A51-B519-0000138C58F3}"/>
          </ac:picMkLst>
        </pc:picChg>
      </pc:sldChg>
      <pc:sldChg chg="addSp delSp modSp mod delCm modNotesTx">
        <pc:chgData name="Caroline Prodger" userId="e4ef2e75-b60b-401b-8ebe-291bdcf405f4" providerId="ADAL" clId="{E8E3F908-E600-465F-BC8C-07FCC520CFFD}" dt="2022-08-02T14:50:14.995" v="282"/>
        <pc:sldMkLst>
          <pc:docMk/>
          <pc:sldMk cId="728988720" sldId="355"/>
        </pc:sldMkLst>
        <pc:spChg chg="mod">
          <ac:chgData name="Caroline Prodger" userId="e4ef2e75-b60b-401b-8ebe-291bdcf405f4" providerId="ADAL" clId="{E8E3F908-E600-465F-BC8C-07FCC520CFFD}" dt="2022-08-02T14:50:14.995" v="282"/>
          <ac:spMkLst>
            <pc:docMk/>
            <pc:sldMk cId="728988720" sldId="355"/>
            <ac:spMk id="2" creationId="{B9607629-936C-4E48-8137-5B5DAAA384BB}"/>
          </ac:spMkLst>
        </pc:spChg>
        <pc:spChg chg="add mod">
          <ac:chgData name="Caroline Prodger" userId="e4ef2e75-b60b-401b-8ebe-291bdcf405f4" providerId="ADAL" clId="{E8E3F908-E600-465F-BC8C-07FCC520CFFD}" dt="2022-08-02T14:30:35.392" v="192" actId="20577"/>
          <ac:spMkLst>
            <pc:docMk/>
            <pc:sldMk cId="728988720" sldId="355"/>
            <ac:spMk id="6" creationId="{5AFA6729-CEB7-04C4-2BE9-9DD38CF5A388}"/>
          </ac:spMkLst>
        </pc:spChg>
        <pc:picChg chg="del">
          <ac:chgData name="Caroline Prodger" userId="e4ef2e75-b60b-401b-8ebe-291bdcf405f4" providerId="ADAL" clId="{E8E3F908-E600-465F-BC8C-07FCC520CFFD}" dt="2022-08-02T14:27:32.232" v="11" actId="478"/>
          <ac:picMkLst>
            <pc:docMk/>
            <pc:sldMk cId="728988720" sldId="355"/>
            <ac:picMk id="4" creationId="{070F38B4-8622-4C65-9198-6A4AD6EC7ECE}"/>
          </ac:picMkLst>
        </pc:picChg>
        <pc:picChg chg="add mod">
          <ac:chgData name="Caroline Prodger" userId="e4ef2e75-b60b-401b-8ebe-291bdcf405f4" providerId="ADAL" clId="{E8E3F908-E600-465F-BC8C-07FCC520CFFD}" dt="2022-08-02T14:29:04.547" v="23" actId="1076"/>
          <ac:picMkLst>
            <pc:docMk/>
            <pc:sldMk cId="728988720" sldId="355"/>
            <ac:picMk id="5" creationId="{BFCD29FF-3AC0-32BF-38D7-AF89670885F5}"/>
          </ac:picMkLst>
        </pc:picChg>
      </pc:sldChg>
      <pc:sldChg chg="modSp mod">
        <pc:chgData name="Caroline Prodger" userId="e4ef2e75-b60b-401b-8ebe-291bdcf405f4" providerId="ADAL" clId="{E8E3F908-E600-465F-BC8C-07FCC520CFFD}" dt="2022-08-02T14:52:24.023" v="287" actId="1076"/>
        <pc:sldMkLst>
          <pc:docMk/>
          <pc:sldMk cId="2706401748" sldId="356"/>
        </pc:sldMkLst>
        <pc:spChg chg="mod">
          <ac:chgData name="Caroline Prodger" userId="e4ef2e75-b60b-401b-8ebe-291bdcf405f4" providerId="ADAL" clId="{E8E3F908-E600-465F-BC8C-07FCC520CFFD}" dt="2022-08-02T14:52:18.100" v="286" actId="255"/>
          <ac:spMkLst>
            <pc:docMk/>
            <pc:sldMk cId="2706401748" sldId="356"/>
            <ac:spMk id="2" creationId="{8162A513-8C81-4FF9-B444-0CBD991B923C}"/>
          </ac:spMkLst>
        </pc:spChg>
        <pc:graphicFrameChg chg="mod">
          <ac:chgData name="Caroline Prodger" userId="e4ef2e75-b60b-401b-8ebe-291bdcf405f4" providerId="ADAL" clId="{E8E3F908-E600-465F-BC8C-07FCC520CFFD}" dt="2022-08-02T14:52:24.023" v="287" actId="1076"/>
          <ac:graphicFrameMkLst>
            <pc:docMk/>
            <pc:sldMk cId="2706401748" sldId="356"/>
            <ac:graphicFrameMk id="5" creationId="{ECDAE8F0-C74A-4277-897D-1B3C0E93E66C}"/>
          </ac:graphicFrameMkLst>
        </pc:graphicFrameChg>
      </pc:sldChg>
      <pc:sldChg chg="modSp">
        <pc:chgData name="Caroline Prodger" userId="e4ef2e75-b60b-401b-8ebe-291bdcf405f4" providerId="ADAL" clId="{E8E3F908-E600-465F-BC8C-07FCC520CFFD}" dt="2022-08-02T14:50:14.995" v="282"/>
        <pc:sldMkLst>
          <pc:docMk/>
          <pc:sldMk cId="3505705465" sldId="357"/>
        </pc:sldMkLst>
        <pc:spChg chg="mod">
          <ac:chgData name="Caroline Prodger" userId="e4ef2e75-b60b-401b-8ebe-291bdcf405f4" providerId="ADAL" clId="{E8E3F908-E600-465F-BC8C-07FCC520CFFD}" dt="2022-08-02T14:50:14.995" v="282"/>
          <ac:spMkLst>
            <pc:docMk/>
            <pc:sldMk cId="3505705465" sldId="357"/>
            <ac:spMk id="2" creationId="{F15CDB2E-4E3F-4130-B2DA-1FF88187FFB5}"/>
          </ac:spMkLst>
        </pc:spChg>
        <pc:spChg chg="mod">
          <ac:chgData name="Caroline Prodger" userId="e4ef2e75-b60b-401b-8ebe-291bdcf405f4" providerId="ADAL" clId="{E8E3F908-E600-465F-BC8C-07FCC520CFFD}" dt="2022-08-02T14:50:14.995" v="282"/>
          <ac:spMkLst>
            <pc:docMk/>
            <pc:sldMk cId="3505705465" sldId="357"/>
            <ac:spMk id="3" creationId="{66EFAF22-EB1C-48E3-83B4-79D824EAAC4D}"/>
          </ac:spMkLst>
        </pc:spChg>
      </pc:sldChg>
      <pc:sldChg chg="addSp delSp modSp mod addCm">
        <pc:chgData name="Caroline Prodger" userId="e4ef2e75-b60b-401b-8ebe-291bdcf405f4" providerId="ADAL" clId="{E8E3F908-E600-465F-BC8C-07FCC520CFFD}" dt="2022-08-02T14:50:14.995" v="282"/>
        <pc:sldMkLst>
          <pc:docMk/>
          <pc:sldMk cId="3455450270" sldId="358"/>
        </pc:sldMkLst>
        <pc:spChg chg="mod">
          <ac:chgData name="Caroline Prodger" userId="e4ef2e75-b60b-401b-8ebe-291bdcf405f4" providerId="ADAL" clId="{E8E3F908-E600-465F-BC8C-07FCC520CFFD}" dt="2022-08-02T14:50:14.995" v="282"/>
          <ac:spMkLst>
            <pc:docMk/>
            <pc:sldMk cId="3455450270" sldId="358"/>
            <ac:spMk id="2" creationId="{6CA45DF8-E158-45E2-98A1-ADDA70E498B9}"/>
          </ac:spMkLst>
        </pc:spChg>
        <pc:spChg chg="mod">
          <ac:chgData name="Caroline Prodger" userId="e4ef2e75-b60b-401b-8ebe-291bdcf405f4" providerId="ADAL" clId="{E8E3F908-E600-465F-BC8C-07FCC520CFFD}" dt="2022-08-02T14:33:54.625" v="205" actId="14100"/>
          <ac:spMkLst>
            <pc:docMk/>
            <pc:sldMk cId="3455450270" sldId="358"/>
            <ac:spMk id="3" creationId="{F01D92E6-8B46-4FEF-9FDD-9E186057F3F4}"/>
          </ac:spMkLst>
        </pc:spChg>
        <pc:picChg chg="del">
          <ac:chgData name="Caroline Prodger" userId="e4ef2e75-b60b-401b-8ebe-291bdcf405f4" providerId="ADAL" clId="{E8E3F908-E600-465F-BC8C-07FCC520CFFD}" dt="2022-08-02T14:25:41.841" v="3" actId="478"/>
          <ac:picMkLst>
            <pc:docMk/>
            <pc:sldMk cId="3455450270" sldId="358"/>
            <ac:picMk id="5" creationId="{62FBC744-88CD-4352-8B96-D60469A50089}"/>
          </ac:picMkLst>
        </pc:picChg>
        <pc:picChg chg="add mod">
          <ac:chgData name="Caroline Prodger" userId="e4ef2e75-b60b-401b-8ebe-291bdcf405f4" providerId="ADAL" clId="{E8E3F908-E600-465F-BC8C-07FCC520CFFD}" dt="2022-08-02T14:34:00.667" v="207" actId="1076"/>
          <ac:picMkLst>
            <pc:docMk/>
            <pc:sldMk cId="3455450270" sldId="358"/>
            <ac:picMk id="6" creationId="{E0C2E768-0CB3-37FA-3C98-C0E1B95AACB8}"/>
          </ac:picMkLst>
        </pc:picChg>
        <pc:picChg chg="add del mod">
          <ac:chgData name="Caroline Prodger" userId="e4ef2e75-b60b-401b-8ebe-291bdcf405f4" providerId="ADAL" clId="{E8E3F908-E600-465F-BC8C-07FCC520CFFD}" dt="2022-08-02T14:37:45.020" v="209" actId="478"/>
          <ac:picMkLst>
            <pc:docMk/>
            <pc:sldMk cId="3455450270" sldId="358"/>
            <ac:picMk id="7" creationId="{1F196C27-EA4A-BF96-2FCE-A795678AEBA1}"/>
          </ac:picMkLst>
        </pc:picChg>
        <pc:picChg chg="add mod">
          <ac:chgData name="Caroline Prodger" userId="e4ef2e75-b60b-401b-8ebe-291bdcf405f4" providerId="ADAL" clId="{E8E3F908-E600-465F-BC8C-07FCC520CFFD}" dt="2022-08-02T14:37:58.922" v="214" actId="14100"/>
          <ac:picMkLst>
            <pc:docMk/>
            <pc:sldMk cId="3455450270" sldId="358"/>
            <ac:picMk id="9" creationId="{9E38E4C4-F891-40CE-D448-8733134E1046}"/>
          </ac:picMkLst>
        </pc:picChg>
      </pc:sldChg>
      <pc:sldMasterChg chg="modSldLayout">
        <pc:chgData name="Caroline Prodger" userId="e4ef2e75-b60b-401b-8ebe-291bdcf405f4" providerId="ADAL" clId="{E8E3F908-E600-465F-BC8C-07FCC520CFFD}" dt="2022-08-02T14:50:47.902" v="285"/>
        <pc:sldMasterMkLst>
          <pc:docMk/>
          <pc:sldMasterMk cId="3741721576" sldId="2147483657"/>
        </pc:sldMasterMkLst>
        <pc:sldLayoutChg chg="delSp modSp mod">
          <pc:chgData name="Caroline Prodger" userId="e4ef2e75-b60b-401b-8ebe-291bdcf405f4" providerId="ADAL" clId="{E8E3F908-E600-465F-BC8C-07FCC520CFFD}" dt="2022-08-02T14:50:47.902" v="285"/>
          <pc:sldLayoutMkLst>
            <pc:docMk/>
            <pc:sldMasterMk cId="3741721576" sldId="2147483657"/>
            <pc:sldLayoutMk cId="188240696" sldId="2147483659"/>
          </pc:sldLayoutMkLst>
          <pc:spChg chg="del">
            <ac:chgData name="Caroline Prodger" userId="e4ef2e75-b60b-401b-8ebe-291bdcf405f4" providerId="ADAL" clId="{E8E3F908-E600-465F-BC8C-07FCC520CFFD}" dt="2022-08-02T14:50:41.059" v="284" actId="478"/>
            <ac:spMkLst>
              <pc:docMk/>
              <pc:sldMasterMk cId="3741721576" sldId="2147483657"/>
              <pc:sldLayoutMk cId="188240696" sldId="2147483659"/>
              <ac:spMk id="2" creationId="{00000000-0000-0000-0000-000000000000}"/>
            </ac:spMkLst>
          </pc:spChg>
          <pc:spChg chg="del">
            <ac:chgData name="Caroline Prodger" userId="e4ef2e75-b60b-401b-8ebe-291bdcf405f4" providerId="ADAL" clId="{E8E3F908-E600-465F-BC8C-07FCC520CFFD}" dt="2022-08-02T14:50:47.902" v="285"/>
            <ac:spMkLst>
              <pc:docMk/>
              <pc:sldMasterMk cId="3741721576" sldId="2147483657"/>
              <pc:sldLayoutMk cId="188240696" sldId="2147483659"/>
              <ac:spMk id="4" creationId="{00000000-0000-0000-0000-000000000000}"/>
            </ac:spMkLst>
          </pc:spChg>
          <pc:spChg chg="del">
            <ac:chgData name="Caroline Prodger" userId="e4ef2e75-b60b-401b-8ebe-291bdcf405f4" providerId="ADAL" clId="{E8E3F908-E600-465F-BC8C-07FCC520CFFD}" dt="2022-08-02T14:50:47.902" v="285"/>
            <ac:spMkLst>
              <pc:docMk/>
              <pc:sldMasterMk cId="3741721576" sldId="2147483657"/>
              <pc:sldLayoutMk cId="188240696" sldId="2147483659"/>
              <ac:spMk id="5" creationId="{00000000-0000-0000-0000-000000000000}"/>
            </ac:spMkLst>
          </pc:spChg>
          <pc:spChg chg="del mod">
            <ac:chgData name="Caroline Prodger" userId="e4ef2e75-b60b-401b-8ebe-291bdcf405f4" providerId="ADAL" clId="{E8E3F908-E600-465F-BC8C-07FCC520CFFD}" dt="2022-08-02T14:50:47.902" v="285"/>
            <ac:spMkLst>
              <pc:docMk/>
              <pc:sldMasterMk cId="3741721576" sldId="2147483657"/>
              <pc:sldLayoutMk cId="188240696" sldId="2147483659"/>
              <ac:spMk id="6" creationId="{00000000-0000-0000-0000-000000000000}"/>
            </ac:spMkLst>
          </pc:spChg>
        </pc:sldLayoutChg>
      </pc:sldMasterChg>
    </pc:docChg>
  </pc:docChgLst>
  <pc:docChgLst>
    <pc:chgData name="Caroline Prodger" userId="e4ef2e75-b60b-401b-8ebe-291bdcf405f4" providerId="ADAL" clId="{B99B42EA-B144-4202-BAE0-2DA6FA0E753C}"/>
    <pc:docChg chg="modSld">
      <pc:chgData name="Caroline Prodger" userId="e4ef2e75-b60b-401b-8ebe-291bdcf405f4" providerId="ADAL" clId="{B99B42EA-B144-4202-BAE0-2DA6FA0E753C}" dt="2022-05-10T16:22:21.492" v="6" actId="1076"/>
      <pc:docMkLst>
        <pc:docMk/>
      </pc:docMkLst>
      <pc:sldChg chg="modSp mod">
        <pc:chgData name="Caroline Prodger" userId="e4ef2e75-b60b-401b-8ebe-291bdcf405f4" providerId="ADAL" clId="{B99B42EA-B144-4202-BAE0-2DA6FA0E753C}" dt="2022-05-10T16:22:21.492" v="6" actId="1076"/>
        <pc:sldMkLst>
          <pc:docMk/>
          <pc:sldMk cId="728988720" sldId="355"/>
        </pc:sldMkLst>
        <pc:picChg chg="mod">
          <ac:chgData name="Caroline Prodger" userId="e4ef2e75-b60b-401b-8ebe-291bdcf405f4" providerId="ADAL" clId="{B99B42EA-B144-4202-BAE0-2DA6FA0E753C}" dt="2022-05-10T16:22:21.492" v="6" actId="1076"/>
          <ac:picMkLst>
            <pc:docMk/>
            <pc:sldMk cId="728988720" sldId="355"/>
            <ac:picMk id="4" creationId="{070F38B4-8622-4C65-9198-6A4AD6EC7ECE}"/>
          </ac:picMkLst>
        </pc:picChg>
      </pc:sldChg>
    </pc:docChg>
  </pc:docChgLst>
  <pc:docChgLst>
    <pc:chgData name="Kimberley A York" userId="cf4da557-8d2d-4af6-8408-a03f44a83608" providerId="ADAL" clId="{F49C362E-E2E0-49E2-8C8A-9EAC2DC336EE}"/>
    <pc:docChg chg="undo custSel addSld delSld modSld sldOrd">
      <pc:chgData name="Kimberley A York" userId="cf4da557-8d2d-4af6-8408-a03f44a83608" providerId="ADAL" clId="{F49C362E-E2E0-49E2-8C8A-9EAC2DC336EE}" dt="2022-02-14T11:33:32.694" v="1740" actId="20577"/>
      <pc:docMkLst>
        <pc:docMk/>
      </pc:docMkLst>
      <pc:sldChg chg="ord">
        <pc:chgData name="Kimberley A York" userId="cf4da557-8d2d-4af6-8408-a03f44a83608" providerId="ADAL" clId="{F49C362E-E2E0-49E2-8C8A-9EAC2DC336EE}" dt="2022-02-07T16:11:02.829" v="1"/>
        <pc:sldMkLst>
          <pc:docMk/>
          <pc:sldMk cId="3675406426" sldId="297"/>
        </pc:sldMkLst>
      </pc:sldChg>
      <pc:sldChg chg="add del">
        <pc:chgData name="Kimberley A York" userId="cf4da557-8d2d-4af6-8408-a03f44a83608" providerId="ADAL" clId="{F49C362E-E2E0-49E2-8C8A-9EAC2DC336EE}" dt="2022-02-07T16:11:26.422" v="4" actId="47"/>
        <pc:sldMkLst>
          <pc:docMk/>
          <pc:sldMk cId="682296657" sldId="298"/>
        </pc:sldMkLst>
      </pc:sldChg>
      <pc:sldChg chg="del">
        <pc:chgData name="Kimberley A York" userId="cf4da557-8d2d-4af6-8408-a03f44a83608" providerId="ADAL" clId="{F49C362E-E2E0-49E2-8C8A-9EAC2DC336EE}" dt="2022-02-07T16:11:27.545" v="6" actId="47"/>
        <pc:sldMkLst>
          <pc:docMk/>
          <pc:sldMk cId="2379994950" sldId="299"/>
        </pc:sldMkLst>
      </pc:sldChg>
      <pc:sldChg chg="del">
        <pc:chgData name="Kimberley A York" userId="cf4da557-8d2d-4af6-8408-a03f44a83608" providerId="ADAL" clId="{F49C362E-E2E0-49E2-8C8A-9EAC2DC336EE}" dt="2022-02-07T16:11:28.732" v="9" actId="47"/>
        <pc:sldMkLst>
          <pc:docMk/>
          <pc:sldMk cId="3795230870" sldId="301"/>
        </pc:sldMkLst>
      </pc:sldChg>
      <pc:sldChg chg="del">
        <pc:chgData name="Kimberley A York" userId="cf4da557-8d2d-4af6-8408-a03f44a83608" providerId="ADAL" clId="{F49C362E-E2E0-49E2-8C8A-9EAC2DC336EE}" dt="2022-02-07T16:11:29.198" v="11" actId="47"/>
        <pc:sldMkLst>
          <pc:docMk/>
          <pc:sldMk cId="1702556054" sldId="302"/>
        </pc:sldMkLst>
      </pc:sldChg>
      <pc:sldChg chg="del">
        <pc:chgData name="Kimberley A York" userId="cf4da557-8d2d-4af6-8408-a03f44a83608" providerId="ADAL" clId="{F49C362E-E2E0-49E2-8C8A-9EAC2DC336EE}" dt="2022-02-07T16:11:28.063" v="7" actId="47"/>
        <pc:sldMkLst>
          <pc:docMk/>
          <pc:sldMk cId="2146549354" sldId="303"/>
        </pc:sldMkLst>
      </pc:sldChg>
      <pc:sldChg chg="del">
        <pc:chgData name="Kimberley A York" userId="cf4da557-8d2d-4af6-8408-a03f44a83608" providerId="ADAL" clId="{F49C362E-E2E0-49E2-8C8A-9EAC2DC336EE}" dt="2022-02-07T16:11:29.027" v="10" actId="47"/>
        <pc:sldMkLst>
          <pc:docMk/>
          <pc:sldMk cId="4097426991" sldId="311"/>
        </pc:sldMkLst>
      </pc:sldChg>
      <pc:sldChg chg="del">
        <pc:chgData name="Kimberley A York" userId="cf4da557-8d2d-4af6-8408-a03f44a83608" providerId="ADAL" clId="{F49C362E-E2E0-49E2-8C8A-9EAC2DC336EE}" dt="2022-02-07T16:11:29.346" v="12" actId="47"/>
        <pc:sldMkLst>
          <pc:docMk/>
          <pc:sldMk cId="2768341646" sldId="312"/>
        </pc:sldMkLst>
      </pc:sldChg>
      <pc:sldChg chg="del">
        <pc:chgData name="Kimberley A York" userId="cf4da557-8d2d-4af6-8408-a03f44a83608" providerId="ADAL" clId="{F49C362E-E2E0-49E2-8C8A-9EAC2DC336EE}" dt="2022-02-07T16:11:28.415" v="8" actId="47"/>
        <pc:sldMkLst>
          <pc:docMk/>
          <pc:sldMk cId="690765737" sldId="320"/>
        </pc:sldMkLst>
      </pc:sldChg>
      <pc:sldChg chg="del">
        <pc:chgData name="Kimberley A York" userId="cf4da557-8d2d-4af6-8408-a03f44a83608" providerId="ADAL" clId="{F49C362E-E2E0-49E2-8C8A-9EAC2DC336EE}" dt="2022-02-07T16:11:29.477" v="13" actId="47"/>
        <pc:sldMkLst>
          <pc:docMk/>
          <pc:sldMk cId="0" sldId="328"/>
        </pc:sldMkLst>
      </pc:sldChg>
      <pc:sldChg chg="del">
        <pc:chgData name="Kimberley A York" userId="cf4da557-8d2d-4af6-8408-a03f44a83608" providerId="ADAL" clId="{F49C362E-E2E0-49E2-8C8A-9EAC2DC336EE}" dt="2022-02-07T16:11:29.815" v="15" actId="47"/>
        <pc:sldMkLst>
          <pc:docMk/>
          <pc:sldMk cId="0" sldId="330"/>
        </pc:sldMkLst>
      </pc:sldChg>
      <pc:sldChg chg="del">
        <pc:chgData name="Kimberley A York" userId="cf4da557-8d2d-4af6-8408-a03f44a83608" providerId="ADAL" clId="{F49C362E-E2E0-49E2-8C8A-9EAC2DC336EE}" dt="2022-02-07T16:11:29.630" v="14" actId="47"/>
        <pc:sldMkLst>
          <pc:docMk/>
          <pc:sldMk cId="0" sldId="331"/>
        </pc:sldMkLst>
      </pc:sldChg>
      <pc:sldChg chg="del">
        <pc:chgData name="Kimberley A York" userId="cf4da557-8d2d-4af6-8408-a03f44a83608" providerId="ADAL" clId="{F49C362E-E2E0-49E2-8C8A-9EAC2DC336EE}" dt="2022-02-07T16:11:29.997" v="16" actId="47"/>
        <pc:sldMkLst>
          <pc:docMk/>
          <pc:sldMk cId="0" sldId="332"/>
        </pc:sldMkLst>
      </pc:sldChg>
      <pc:sldChg chg="del">
        <pc:chgData name="Kimberley A York" userId="cf4da557-8d2d-4af6-8408-a03f44a83608" providerId="ADAL" clId="{F49C362E-E2E0-49E2-8C8A-9EAC2DC336EE}" dt="2022-02-07T16:11:30.096" v="17" actId="47"/>
        <pc:sldMkLst>
          <pc:docMk/>
          <pc:sldMk cId="0" sldId="333"/>
        </pc:sldMkLst>
      </pc:sldChg>
      <pc:sldChg chg="del">
        <pc:chgData name="Kimberley A York" userId="cf4da557-8d2d-4af6-8408-a03f44a83608" providerId="ADAL" clId="{F49C362E-E2E0-49E2-8C8A-9EAC2DC336EE}" dt="2022-02-07T16:11:30.247" v="18" actId="47"/>
        <pc:sldMkLst>
          <pc:docMk/>
          <pc:sldMk cId="0" sldId="334"/>
        </pc:sldMkLst>
      </pc:sldChg>
      <pc:sldChg chg="del">
        <pc:chgData name="Kimberley A York" userId="cf4da557-8d2d-4af6-8408-a03f44a83608" providerId="ADAL" clId="{F49C362E-E2E0-49E2-8C8A-9EAC2DC336EE}" dt="2022-02-07T16:11:30.431" v="19" actId="47"/>
        <pc:sldMkLst>
          <pc:docMk/>
          <pc:sldMk cId="0" sldId="335"/>
        </pc:sldMkLst>
      </pc:sldChg>
      <pc:sldChg chg="del">
        <pc:chgData name="Kimberley A York" userId="cf4da557-8d2d-4af6-8408-a03f44a83608" providerId="ADAL" clId="{F49C362E-E2E0-49E2-8C8A-9EAC2DC336EE}" dt="2022-02-07T16:11:30.568" v="20" actId="47"/>
        <pc:sldMkLst>
          <pc:docMk/>
          <pc:sldMk cId="0" sldId="336"/>
        </pc:sldMkLst>
      </pc:sldChg>
      <pc:sldChg chg="del">
        <pc:chgData name="Kimberley A York" userId="cf4da557-8d2d-4af6-8408-a03f44a83608" providerId="ADAL" clId="{F49C362E-E2E0-49E2-8C8A-9EAC2DC336EE}" dt="2022-02-07T16:11:30.737" v="21" actId="47"/>
        <pc:sldMkLst>
          <pc:docMk/>
          <pc:sldMk cId="0" sldId="337"/>
        </pc:sldMkLst>
      </pc:sldChg>
      <pc:sldChg chg="del">
        <pc:chgData name="Kimberley A York" userId="cf4da557-8d2d-4af6-8408-a03f44a83608" providerId="ADAL" clId="{F49C362E-E2E0-49E2-8C8A-9EAC2DC336EE}" dt="2022-02-07T16:11:31.312" v="22" actId="47"/>
        <pc:sldMkLst>
          <pc:docMk/>
          <pc:sldMk cId="0" sldId="338"/>
        </pc:sldMkLst>
      </pc:sldChg>
      <pc:sldChg chg="del">
        <pc:chgData name="Kimberley A York" userId="cf4da557-8d2d-4af6-8408-a03f44a83608" providerId="ADAL" clId="{F49C362E-E2E0-49E2-8C8A-9EAC2DC336EE}" dt="2022-02-07T16:11:31.630" v="23" actId="47"/>
        <pc:sldMkLst>
          <pc:docMk/>
          <pc:sldMk cId="0" sldId="339"/>
        </pc:sldMkLst>
      </pc:sldChg>
      <pc:sldChg chg="del">
        <pc:chgData name="Kimberley A York" userId="cf4da557-8d2d-4af6-8408-a03f44a83608" providerId="ADAL" clId="{F49C362E-E2E0-49E2-8C8A-9EAC2DC336EE}" dt="2022-02-07T16:11:31.812" v="24" actId="47"/>
        <pc:sldMkLst>
          <pc:docMk/>
          <pc:sldMk cId="0" sldId="340"/>
        </pc:sldMkLst>
      </pc:sldChg>
      <pc:sldChg chg="del">
        <pc:chgData name="Kimberley A York" userId="cf4da557-8d2d-4af6-8408-a03f44a83608" providerId="ADAL" clId="{F49C362E-E2E0-49E2-8C8A-9EAC2DC336EE}" dt="2022-02-07T16:11:26.984" v="5" actId="47"/>
        <pc:sldMkLst>
          <pc:docMk/>
          <pc:sldMk cId="1376013731" sldId="341"/>
        </pc:sldMkLst>
      </pc:sldChg>
      <pc:sldChg chg="addSp delSp modSp add mod">
        <pc:chgData name="Kimberley A York" userId="cf4da557-8d2d-4af6-8408-a03f44a83608" providerId="ADAL" clId="{F49C362E-E2E0-49E2-8C8A-9EAC2DC336EE}" dt="2022-02-10T10:33:38.959" v="76" actId="20577"/>
        <pc:sldMkLst>
          <pc:docMk/>
          <pc:sldMk cId="728988720" sldId="355"/>
        </pc:sldMkLst>
        <pc:spChg chg="mod">
          <ac:chgData name="Kimberley A York" userId="cf4da557-8d2d-4af6-8408-a03f44a83608" providerId="ADAL" clId="{F49C362E-E2E0-49E2-8C8A-9EAC2DC336EE}" dt="2022-02-10T10:33:38.959" v="76" actId="20577"/>
          <ac:spMkLst>
            <pc:docMk/>
            <pc:sldMk cId="728988720" sldId="355"/>
            <ac:spMk id="2" creationId="{B9607629-936C-4E48-8137-5B5DAAA384BB}"/>
          </ac:spMkLst>
        </pc:spChg>
        <pc:spChg chg="add del mod">
          <ac:chgData name="Kimberley A York" userId="cf4da557-8d2d-4af6-8408-a03f44a83608" providerId="ADAL" clId="{F49C362E-E2E0-49E2-8C8A-9EAC2DC336EE}" dt="2022-02-10T10:31:15.361" v="32" actId="478"/>
          <ac:spMkLst>
            <pc:docMk/>
            <pc:sldMk cId="728988720" sldId="355"/>
            <ac:spMk id="7" creationId="{3190BDBC-1741-47B1-BADE-7018DC898980}"/>
          </ac:spMkLst>
        </pc:spChg>
        <pc:picChg chg="add mod">
          <ac:chgData name="Kimberley A York" userId="cf4da557-8d2d-4af6-8408-a03f44a83608" providerId="ADAL" clId="{F49C362E-E2E0-49E2-8C8A-9EAC2DC336EE}" dt="2022-02-10T10:31:19.052" v="33" actId="1076"/>
          <ac:picMkLst>
            <pc:docMk/>
            <pc:sldMk cId="728988720" sldId="355"/>
            <ac:picMk id="4" creationId="{070F38B4-8622-4C65-9198-6A4AD6EC7ECE}"/>
          </ac:picMkLst>
        </pc:picChg>
        <pc:picChg chg="del">
          <ac:chgData name="Kimberley A York" userId="cf4da557-8d2d-4af6-8408-a03f44a83608" providerId="ADAL" clId="{F49C362E-E2E0-49E2-8C8A-9EAC2DC336EE}" dt="2022-02-10T10:31:02.227" v="28" actId="478"/>
          <ac:picMkLst>
            <pc:docMk/>
            <pc:sldMk cId="728988720" sldId="355"/>
            <ac:picMk id="5" creationId="{4DBD2755-0799-4A51-B519-0000138C58F3}"/>
          </ac:picMkLst>
        </pc:picChg>
      </pc:sldChg>
      <pc:sldChg chg="addSp delSp modSp new mod modClrScheme chgLayout">
        <pc:chgData name="Kimberley A York" userId="cf4da557-8d2d-4af6-8408-a03f44a83608" providerId="ADAL" clId="{F49C362E-E2E0-49E2-8C8A-9EAC2DC336EE}" dt="2022-02-10T11:09:34.277" v="933" actId="20577"/>
        <pc:sldMkLst>
          <pc:docMk/>
          <pc:sldMk cId="2706401748" sldId="356"/>
        </pc:sldMkLst>
        <pc:spChg chg="mod">
          <ac:chgData name="Kimberley A York" userId="cf4da557-8d2d-4af6-8408-a03f44a83608" providerId="ADAL" clId="{F49C362E-E2E0-49E2-8C8A-9EAC2DC336EE}" dt="2022-02-10T10:48:33.928" v="712" actId="14100"/>
          <ac:spMkLst>
            <pc:docMk/>
            <pc:sldMk cId="2706401748" sldId="356"/>
            <ac:spMk id="2" creationId="{8162A513-8C81-4FF9-B444-0CBD991B923C}"/>
          </ac:spMkLst>
        </pc:spChg>
        <pc:spChg chg="del mod">
          <ac:chgData name="Kimberley A York" userId="cf4da557-8d2d-4af6-8408-a03f44a83608" providerId="ADAL" clId="{F49C362E-E2E0-49E2-8C8A-9EAC2DC336EE}" dt="2022-02-10T10:37:08.805" v="612" actId="26606"/>
          <ac:spMkLst>
            <pc:docMk/>
            <pc:sldMk cId="2706401748" sldId="356"/>
            <ac:spMk id="3" creationId="{5D2ACDD0-6BA2-47A5-B355-CCB84E983F39}"/>
          </ac:spMkLst>
        </pc:spChg>
        <pc:graphicFrameChg chg="add mod modGraphic">
          <ac:chgData name="Kimberley A York" userId="cf4da557-8d2d-4af6-8408-a03f44a83608" providerId="ADAL" clId="{F49C362E-E2E0-49E2-8C8A-9EAC2DC336EE}" dt="2022-02-10T11:09:34.277" v="933" actId="20577"/>
          <ac:graphicFrameMkLst>
            <pc:docMk/>
            <pc:sldMk cId="2706401748" sldId="356"/>
            <ac:graphicFrameMk id="5" creationId="{ECDAE8F0-C74A-4277-897D-1B3C0E93E66C}"/>
          </ac:graphicFrameMkLst>
        </pc:graphicFrameChg>
      </pc:sldChg>
      <pc:sldChg chg="modSp new mod">
        <pc:chgData name="Kimberley A York" userId="cf4da557-8d2d-4af6-8408-a03f44a83608" providerId="ADAL" clId="{F49C362E-E2E0-49E2-8C8A-9EAC2DC336EE}" dt="2022-02-14T11:33:32.694" v="1740" actId="20577"/>
        <pc:sldMkLst>
          <pc:docMk/>
          <pc:sldMk cId="3505705465" sldId="357"/>
        </pc:sldMkLst>
        <pc:spChg chg="mod">
          <ac:chgData name="Kimberley A York" userId="cf4da557-8d2d-4af6-8408-a03f44a83608" providerId="ADAL" clId="{F49C362E-E2E0-49E2-8C8A-9EAC2DC336EE}" dt="2022-02-14T11:28:54.299" v="935"/>
          <ac:spMkLst>
            <pc:docMk/>
            <pc:sldMk cId="3505705465" sldId="357"/>
            <ac:spMk id="2" creationId="{F15CDB2E-4E3F-4130-B2DA-1FF88187FFB5}"/>
          </ac:spMkLst>
        </pc:spChg>
        <pc:spChg chg="mod">
          <ac:chgData name="Kimberley A York" userId="cf4da557-8d2d-4af6-8408-a03f44a83608" providerId="ADAL" clId="{F49C362E-E2E0-49E2-8C8A-9EAC2DC336EE}" dt="2022-02-14T11:33:32.694" v="1740" actId="20577"/>
          <ac:spMkLst>
            <pc:docMk/>
            <pc:sldMk cId="3505705465" sldId="357"/>
            <ac:spMk id="3" creationId="{66EFAF22-EB1C-48E3-83B4-79D824EAAC4D}"/>
          </ac:spMkLst>
        </pc:spChg>
      </pc:sldChg>
      <pc:sldMasterChg chg="delSldLayout">
        <pc:chgData name="Kimberley A York" userId="cf4da557-8d2d-4af6-8408-a03f44a83608" providerId="ADAL" clId="{F49C362E-E2E0-49E2-8C8A-9EAC2DC336EE}" dt="2022-02-07T16:11:29.027" v="10" actId="47"/>
        <pc:sldMasterMkLst>
          <pc:docMk/>
          <pc:sldMasterMk cId="0" sldId="2147483651"/>
        </pc:sldMasterMkLst>
        <pc:sldLayoutChg chg="del">
          <pc:chgData name="Kimberley A York" userId="cf4da557-8d2d-4af6-8408-a03f44a83608" providerId="ADAL" clId="{F49C362E-E2E0-49E2-8C8A-9EAC2DC336EE}" dt="2022-02-07T16:11:28.063" v="7" actId="47"/>
          <pc:sldLayoutMkLst>
            <pc:docMk/>
            <pc:sldMasterMk cId="0" sldId="2147483651"/>
            <pc:sldLayoutMk cId="3837540293" sldId="2147483654"/>
          </pc:sldLayoutMkLst>
        </pc:sldLayoutChg>
        <pc:sldLayoutChg chg="del">
          <pc:chgData name="Kimberley A York" userId="cf4da557-8d2d-4af6-8408-a03f44a83608" providerId="ADAL" clId="{F49C362E-E2E0-49E2-8C8A-9EAC2DC336EE}" dt="2022-02-07T16:11:29.027" v="10" actId="47"/>
          <pc:sldLayoutMkLst>
            <pc:docMk/>
            <pc:sldMasterMk cId="0" sldId="2147483651"/>
            <pc:sldLayoutMk cId="4016260280" sldId="2147483655"/>
          </pc:sldLayoutMkLst>
        </pc:sldLayoutChg>
      </pc:sldMasterChg>
    </pc:docChg>
  </pc:docChgLst>
  <pc:docChgLst>
    <pc:chgData name="Kimberley A York" userId="cf4da557-8d2d-4af6-8408-a03f44a83608" providerId="ADAL" clId="{CFED2551-EE85-404F-A67C-79D4F8002666}"/>
    <pc:docChg chg="custSel modSld">
      <pc:chgData name="Kimberley A York" userId="cf4da557-8d2d-4af6-8408-a03f44a83608" providerId="ADAL" clId="{CFED2551-EE85-404F-A67C-79D4F8002666}" dt="2022-03-31T17:47:45.968" v="4"/>
      <pc:docMkLst>
        <pc:docMk/>
      </pc:docMkLst>
      <pc:sldChg chg="addCm modCm modNotesTx">
        <pc:chgData name="Kimberley A York" userId="cf4da557-8d2d-4af6-8408-a03f44a83608" providerId="ADAL" clId="{CFED2551-EE85-404F-A67C-79D4F8002666}" dt="2022-03-31T17:47:34.920" v="2"/>
        <pc:sldMkLst>
          <pc:docMk/>
          <pc:sldMk cId="3917882451" sldId="354"/>
        </pc:sldMkLst>
      </pc:sldChg>
      <pc:sldChg chg="addCm modCm">
        <pc:chgData name="Kimberley A York" userId="cf4da557-8d2d-4af6-8408-a03f44a83608" providerId="ADAL" clId="{CFED2551-EE85-404F-A67C-79D4F8002666}" dt="2022-03-31T17:47:45.968" v="4"/>
        <pc:sldMkLst>
          <pc:docMk/>
          <pc:sldMk cId="728988720" sldId="355"/>
        </pc:sldMkLst>
      </pc:sldChg>
    </pc:docChg>
  </pc:docChgLst>
  <pc:docChgLst>
    <pc:chgData name="Caroline Prodger" userId="e4ef2e75-b60b-401b-8ebe-291bdcf405f4" providerId="ADAL" clId="{25EAB63D-A074-4292-90B2-FB44177612A2}"/>
    <pc:docChg chg="custSel addSld delSld modSld">
      <pc:chgData name="Caroline Prodger" userId="e4ef2e75-b60b-401b-8ebe-291bdcf405f4" providerId="ADAL" clId="{25EAB63D-A074-4292-90B2-FB44177612A2}" dt="2022-03-18T14:26:53.224" v="773" actId="478"/>
      <pc:docMkLst>
        <pc:docMk/>
      </pc:docMkLst>
      <pc:sldChg chg="delSp modSp mod">
        <pc:chgData name="Caroline Prodger" userId="e4ef2e75-b60b-401b-8ebe-291bdcf405f4" providerId="ADAL" clId="{25EAB63D-A074-4292-90B2-FB44177612A2}" dt="2022-03-18T14:26:53.224" v="773" actId="478"/>
        <pc:sldMkLst>
          <pc:docMk/>
          <pc:sldMk cId="0" sldId="267"/>
        </pc:sldMkLst>
        <pc:spChg chg="del mod">
          <ac:chgData name="Caroline Prodger" userId="e4ef2e75-b60b-401b-8ebe-291bdcf405f4" providerId="ADAL" clId="{25EAB63D-A074-4292-90B2-FB44177612A2}" dt="2022-03-18T14:26:53.224" v="773" actId="478"/>
          <ac:spMkLst>
            <pc:docMk/>
            <pc:sldMk cId="0" sldId="267"/>
            <ac:spMk id="2" creationId="{C855CB61-441F-4AF0-AAA4-6431927C0E15}"/>
          </ac:spMkLst>
        </pc:spChg>
        <pc:spChg chg="del">
          <ac:chgData name="Caroline Prodger" userId="e4ef2e75-b60b-401b-8ebe-291bdcf405f4" providerId="ADAL" clId="{25EAB63D-A074-4292-90B2-FB44177612A2}" dt="2022-03-18T14:26:48.124" v="771" actId="478"/>
          <ac:spMkLst>
            <pc:docMk/>
            <pc:sldMk cId="0" sldId="267"/>
            <ac:spMk id="3" creationId="{105F374A-B56D-4CA5-81D4-9FC175BEBB7D}"/>
          </ac:spMkLst>
        </pc:spChg>
      </pc:sldChg>
      <pc:sldChg chg="modSp mod">
        <pc:chgData name="Caroline Prodger" userId="e4ef2e75-b60b-401b-8ebe-291bdcf405f4" providerId="ADAL" clId="{25EAB63D-A074-4292-90B2-FB44177612A2}" dt="2022-03-18T13:23:18.736" v="64" actId="207"/>
        <pc:sldMkLst>
          <pc:docMk/>
          <pc:sldMk cId="3675406426" sldId="297"/>
        </pc:sldMkLst>
        <pc:spChg chg="mod">
          <ac:chgData name="Caroline Prodger" userId="e4ef2e75-b60b-401b-8ebe-291bdcf405f4" providerId="ADAL" clId="{25EAB63D-A074-4292-90B2-FB44177612A2}" dt="2022-03-18T13:23:18.736" v="64" actId="207"/>
          <ac:spMkLst>
            <pc:docMk/>
            <pc:sldMk cId="3675406426" sldId="297"/>
            <ac:spMk id="4099" creationId="{00000000-0000-0000-0000-000000000000}"/>
          </ac:spMkLst>
        </pc:spChg>
        <pc:graphicFrameChg chg="mod">
          <ac:chgData name="Caroline Prodger" userId="e4ef2e75-b60b-401b-8ebe-291bdcf405f4" providerId="ADAL" clId="{25EAB63D-A074-4292-90B2-FB44177612A2}" dt="2022-03-18T13:22:28.010" v="54" actId="20577"/>
          <ac:graphicFrameMkLst>
            <pc:docMk/>
            <pc:sldMk cId="3675406426" sldId="297"/>
            <ac:graphicFrameMk id="3" creationId="{00000000-0000-0000-0000-000000000000}"/>
          </ac:graphicFrameMkLst>
        </pc:graphicFrameChg>
      </pc:sldChg>
      <pc:sldChg chg="modSp mod">
        <pc:chgData name="Caroline Prodger" userId="e4ef2e75-b60b-401b-8ebe-291bdcf405f4" providerId="ADAL" clId="{25EAB63D-A074-4292-90B2-FB44177612A2}" dt="2022-03-18T13:24:42.468" v="76" actId="20577"/>
        <pc:sldMkLst>
          <pc:docMk/>
          <pc:sldMk cId="2540126329" sldId="350"/>
        </pc:sldMkLst>
        <pc:spChg chg="mod">
          <ac:chgData name="Caroline Prodger" userId="e4ef2e75-b60b-401b-8ebe-291bdcf405f4" providerId="ADAL" clId="{25EAB63D-A074-4292-90B2-FB44177612A2}" dt="2022-03-18T13:23:46.024" v="66" actId="20578"/>
          <ac:spMkLst>
            <pc:docMk/>
            <pc:sldMk cId="2540126329" sldId="350"/>
            <ac:spMk id="2" creationId="{B9B9D4B6-5151-409B-8299-B25DFFAA63B5}"/>
          </ac:spMkLst>
        </pc:spChg>
        <pc:spChg chg="mod">
          <ac:chgData name="Caroline Prodger" userId="e4ef2e75-b60b-401b-8ebe-291bdcf405f4" providerId="ADAL" clId="{25EAB63D-A074-4292-90B2-FB44177612A2}" dt="2022-03-18T13:24:42.468" v="76" actId="20577"/>
          <ac:spMkLst>
            <pc:docMk/>
            <pc:sldMk cId="2540126329" sldId="350"/>
            <ac:spMk id="3" creationId="{014C05C5-2212-4D86-A65B-964573649885}"/>
          </ac:spMkLst>
        </pc:spChg>
      </pc:sldChg>
      <pc:sldChg chg="modSp mod">
        <pc:chgData name="Caroline Prodger" userId="e4ef2e75-b60b-401b-8ebe-291bdcf405f4" providerId="ADAL" clId="{25EAB63D-A074-4292-90B2-FB44177612A2}" dt="2022-03-18T13:22:03.397" v="53" actId="1076"/>
        <pc:sldMkLst>
          <pc:docMk/>
          <pc:sldMk cId="3827688739" sldId="351"/>
        </pc:sldMkLst>
        <pc:spChg chg="mod">
          <ac:chgData name="Caroline Prodger" userId="e4ef2e75-b60b-401b-8ebe-291bdcf405f4" providerId="ADAL" clId="{25EAB63D-A074-4292-90B2-FB44177612A2}" dt="2022-03-18T13:22:03.397" v="53" actId="1076"/>
          <ac:spMkLst>
            <pc:docMk/>
            <pc:sldMk cId="3827688739" sldId="351"/>
            <ac:spMk id="2053" creationId="{00000000-0000-0000-0000-000000000000}"/>
          </ac:spMkLst>
        </pc:spChg>
        <pc:spChg chg="mod">
          <ac:chgData name="Caroline Prodger" userId="e4ef2e75-b60b-401b-8ebe-291bdcf405f4" providerId="ADAL" clId="{25EAB63D-A074-4292-90B2-FB44177612A2}" dt="2022-03-18T13:21:58.491" v="52" actId="20577"/>
          <ac:spMkLst>
            <pc:docMk/>
            <pc:sldMk cId="3827688739" sldId="351"/>
            <ac:spMk id="2054" creationId="{00000000-0000-0000-0000-000000000000}"/>
          </ac:spMkLst>
        </pc:spChg>
      </pc:sldChg>
      <pc:sldChg chg="modSp del mod">
        <pc:chgData name="Caroline Prodger" userId="e4ef2e75-b60b-401b-8ebe-291bdcf405f4" providerId="ADAL" clId="{25EAB63D-A074-4292-90B2-FB44177612A2}" dt="2022-03-18T13:24:48.888" v="77" actId="2696"/>
        <pc:sldMkLst>
          <pc:docMk/>
          <pc:sldMk cId="2765964081" sldId="352"/>
        </pc:sldMkLst>
        <pc:spChg chg="mod">
          <ac:chgData name="Caroline Prodger" userId="e4ef2e75-b60b-401b-8ebe-291bdcf405f4" providerId="ADAL" clId="{25EAB63D-A074-4292-90B2-FB44177612A2}" dt="2022-03-18T13:24:07.981" v="68" actId="20577"/>
          <ac:spMkLst>
            <pc:docMk/>
            <pc:sldMk cId="2765964081" sldId="352"/>
            <ac:spMk id="2" creationId="{B9B9D4B6-5151-409B-8299-B25DFFAA63B5}"/>
          </ac:spMkLst>
        </pc:spChg>
        <pc:spChg chg="mod">
          <ac:chgData name="Caroline Prodger" userId="e4ef2e75-b60b-401b-8ebe-291bdcf405f4" providerId="ADAL" clId="{25EAB63D-A074-4292-90B2-FB44177612A2}" dt="2022-03-18T13:24:29.744" v="70" actId="21"/>
          <ac:spMkLst>
            <pc:docMk/>
            <pc:sldMk cId="2765964081" sldId="352"/>
            <ac:spMk id="3" creationId="{014C05C5-2212-4D86-A65B-964573649885}"/>
          </ac:spMkLst>
        </pc:spChg>
      </pc:sldChg>
      <pc:sldChg chg="modSp mod">
        <pc:chgData name="Caroline Prodger" userId="e4ef2e75-b60b-401b-8ebe-291bdcf405f4" providerId="ADAL" clId="{25EAB63D-A074-4292-90B2-FB44177612A2}" dt="2022-03-18T13:35:23.963" v="411" actId="20577"/>
        <pc:sldMkLst>
          <pc:docMk/>
          <pc:sldMk cId="3828620410" sldId="353"/>
        </pc:sldMkLst>
        <pc:spChg chg="mod">
          <ac:chgData name="Caroline Prodger" userId="e4ef2e75-b60b-401b-8ebe-291bdcf405f4" providerId="ADAL" clId="{25EAB63D-A074-4292-90B2-FB44177612A2}" dt="2022-03-18T13:35:23.963" v="411" actId="20577"/>
          <ac:spMkLst>
            <pc:docMk/>
            <pc:sldMk cId="3828620410" sldId="353"/>
            <ac:spMk id="3" creationId="{014C05C5-2212-4D86-A65B-964573649885}"/>
          </ac:spMkLst>
        </pc:spChg>
      </pc:sldChg>
      <pc:sldChg chg="modSp mod">
        <pc:chgData name="Caroline Prodger" userId="e4ef2e75-b60b-401b-8ebe-291bdcf405f4" providerId="ADAL" clId="{25EAB63D-A074-4292-90B2-FB44177612A2}" dt="2022-03-18T14:15:28.897" v="690" actId="20577"/>
        <pc:sldMkLst>
          <pc:docMk/>
          <pc:sldMk cId="3917882451" sldId="354"/>
        </pc:sldMkLst>
        <pc:spChg chg="mod">
          <ac:chgData name="Caroline Prodger" userId="e4ef2e75-b60b-401b-8ebe-291bdcf405f4" providerId="ADAL" clId="{25EAB63D-A074-4292-90B2-FB44177612A2}" dt="2022-03-18T14:15:28.897" v="690" actId="20577"/>
          <ac:spMkLst>
            <pc:docMk/>
            <pc:sldMk cId="3917882451" sldId="354"/>
            <ac:spMk id="2" creationId="{B9607629-936C-4E48-8137-5B5DAAA384BB}"/>
          </ac:spMkLst>
        </pc:spChg>
      </pc:sldChg>
      <pc:sldChg chg="modSp mod">
        <pc:chgData name="Caroline Prodger" userId="e4ef2e75-b60b-401b-8ebe-291bdcf405f4" providerId="ADAL" clId="{25EAB63D-A074-4292-90B2-FB44177612A2}" dt="2022-03-18T14:26:39.023" v="770" actId="20577"/>
        <pc:sldMkLst>
          <pc:docMk/>
          <pc:sldMk cId="2706401748" sldId="356"/>
        </pc:sldMkLst>
        <pc:spChg chg="mod">
          <ac:chgData name="Caroline Prodger" userId="e4ef2e75-b60b-401b-8ebe-291bdcf405f4" providerId="ADAL" clId="{25EAB63D-A074-4292-90B2-FB44177612A2}" dt="2022-03-18T14:26:39.023" v="770" actId="20577"/>
          <ac:spMkLst>
            <pc:docMk/>
            <pc:sldMk cId="2706401748" sldId="356"/>
            <ac:spMk id="2" creationId="{8162A513-8C81-4FF9-B444-0CBD991B923C}"/>
          </ac:spMkLst>
        </pc:spChg>
        <pc:graphicFrameChg chg="mod">
          <ac:chgData name="Caroline Prodger" userId="e4ef2e75-b60b-401b-8ebe-291bdcf405f4" providerId="ADAL" clId="{25EAB63D-A074-4292-90B2-FB44177612A2}" dt="2022-03-18T14:20:40.733" v="766" actId="20577"/>
          <ac:graphicFrameMkLst>
            <pc:docMk/>
            <pc:sldMk cId="2706401748" sldId="356"/>
            <ac:graphicFrameMk id="5" creationId="{ECDAE8F0-C74A-4277-897D-1B3C0E93E66C}"/>
          </ac:graphicFrameMkLst>
        </pc:graphicFrameChg>
      </pc:sldChg>
      <pc:sldChg chg="modSp mod">
        <pc:chgData name="Caroline Prodger" userId="e4ef2e75-b60b-401b-8ebe-291bdcf405f4" providerId="ADAL" clId="{25EAB63D-A074-4292-90B2-FB44177612A2}" dt="2022-03-18T14:15:20.756" v="687" actId="20577"/>
        <pc:sldMkLst>
          <pc:docMk/>
          <pc:sldMk cId="3505705465" sldId="357"/>
        </pc:sldMkLst>
        <pc:spChg chg="mod">
          <ac:chgData name="Caroline Prodger" userId="e4ef2e75-b60b-401b-8ebe-291bdcf405f4" providerId="ADAL" clId="{25EAB63D-A074-4292-90B2-FB44177612A2}" dt="2022-03-18T14:15:20.756" v="687" actId="20577"/>
          <ac:spMkLst>
            <pc:docMk/>
            <pc:sldMk cId="3505705465" sldId="357"/>
            <ac:spMk id="2" creationId="{F15CDB2E-4E3F-4130-B2DA-1FF88187FFB5}"/>
          </ac:spMkLst>
        </pc:spChg>
        <pc:spChg chg="mod">
          <ac:chgData name="Caroline Prodger" userId="e4ef2e75-b60b-401b-8ebe-291bdcf405f4" providerId="ADAL" clId="{25EAB63D-A074-4292-90B2-FB44177612A2}" dt="2022-03-18T14:15:12.423" v="685" actId="113"/>
          <ac:spMkLst>
            <pc:docMk/>
            <pc:sldMk cId="3505705465" sldId="357"/>
            <ac:spMk id="3" creationId="{66EFAF22-EB1C-48E3-83B4-79D824EAAC4D}"/>
          </ac:spMkLst>
        </pc:spChg>
      </pc:sldChg>
      <pc:sldChg chg="addSp modSp new mod">
        <pc:chgData name="Caroline Prodger" userId="e4ef2e75-b60b-401b-8ebe-291bdcf405f4" providerId="ADAL" clId="{25EAB63D-A074-4292-90B2-FB44177612A2}" dt="2022-03-18T14:17:17.714" v="747" actId="20577"/>
        <pc:sldMkLst>
          <pc:docMk/>
          <pc:sldMk cId="3455450270" sldId="358"/>
        </pc:sldMkLst>
        <pc:spChg chg="mod">
          <ac:chgData name="Caroline Prodger" userId="e4ef2e75-b60b-401b-8ebe-291bdcf405f4" providerId="ADAL" clId="{25EAB63D-A074-4292-90B2-FB44177612A2}" dt="2022-03-18T14:16:32.271" v="741" actId="20577"/>
          <ac:spMkLst>
            <pc:docMk/>
            <pc:sldMk cId="3455450270" sldId="358"/>
            <ac:spMk id="2" creationId="{6CA45DF8-E158-45E2-98A1-ADDA70E498B9}"/>
          </ac:spMkLst>
        </pc:spChg>
        <pc:spChg chg="mod">
          <ac:chgData name="Caroline Prodger" userId="e4ef2e75-b60b-401b-8ebe-291bdcf405f4" providerId="ADAL" clId="{25EAB63D-A074-4292-90B2-FB44177612A2}" dt="2022-03-18T14:17:17.714" v="747" actId="20577"/>
          <ac:spMkLst>
            <pc:docMk/>
            <pc:sldMk cId="3455450270" sldId="358"/>
            <ac:spMk id="3" creationId="{F01D92E6-8B46-4FEF-9FDD-9E186057F3F4}"/>
          </ac:spMkLst>
        </pc:spChg>
        <pc:picChg chg="add mod ord">
          <ac:chgData name="Caroline Prodger" userId="e4ef2e75-b60b-401b-8ebe-291bdcf405f4" providerId="ADAL" clId="{25EAB63D-A074-4292-90B2-FB44177612A2}" dt="2022-03-18T14:16:12.504" v="735" actId="1076"/>
          <ac:picMkLst>
            <pc:docMk/>
            <pc:sldMk cId="3455450270" sldId="358"/>
            <ac:picMk id="5" creationId="{62FBC744-88CD-4352-8B96-D60469A50089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11/11/2025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Image used with permission from Make </a:t>
            </a:r>
            <a:r>
              <a:rPr lang="en-US"/>
              <a:t>UK (https://www.makeuk.org/insights/blogs/how-to-read-engineering-drawings-a-simple-guide).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978469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479499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2847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2406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7141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D9D9D9"/>
                </a:solidFill>
                <a:effectLst/>
                <a:uLnTx/>
                <a:uFillTx/>
                <a:latin typeface="Arial" charset="0"/>
                <a:ea typeface="ＭＳ Ｐゴシック" charset="-128"/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152C911-7D81-1845-9D20-613E63F035EB}" type="slidenum"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Arial" pitchFamily="-105" charset="0"/>
                <a:cs typeface="Arial" pitchFamily="-105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ts val="6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Arial" pitchFamily="-105" charset="0"/>
                <a:cs typeface="Arial" pitchFamily="-105" charset="0"/>
              </a:rPr>
              <a:t> of 6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-105" charset="0"/>
              <a:ea typeface="Arial" pitchFamily="-105" charset="0"/>
              <a:cs typeface="Arial" pitchFamily="-105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Arial" pitchFamily="-105" charset="0"/>
                <a:cs typeface="Arial" pitchFamily="-105" charset="0"/>
              </a:rPr>
            </a:b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-105" charset="0"/>
              <a:ea typeface="Arial" pitchFamily="-105" charset="0"/>
              <a:cs typeface="Arial" pitchFamily="-105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Arial" pitchFamily="-105" charset="0"/>
                <a:cs typeface="Arial" pitchFamily="-105" charset="0"/>
              </a:rPr>
            </a:b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-105" charset="0"/>
              <a:ea typeface="Arial" pitchFamily="-105" charset="0"/>
              <a:cs typeface="Arial" pitchFamily="-105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-105" charset="0"/>
              <a:ea typeface="ＭＳ Ｐゴシック" pitchFamily="-105" charset="-128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-105" charset="0"/>
              <a:ea typeface="ＭＳ Ｐゴシック" pitchFamily="-105" charset="-128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4"/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rcRect/>
          <a:stretch/>
        </p:blipFill>
        <p:spPr>
          <a:xfrm>
            <a:off x="7387989" y="5918332"/>
            <a:ext cx="1260031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  <a:t>T Level Technical Qualification in</a:t>
            </a:r>
            <a:b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</a:b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  <a:t>Engineering and Manufacturing (Level 3)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77E3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  <a:t>300 Engineering Common Core Content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77E3"/>
              </a:solidFill>
              <a:effectLst/>
              <a:uLnTx/>
              <a:uFillTx/>
              <a:latin typeface="Arial" pitchFamily="-105" charset="0"/>
              <a:ea typeface="ＭＳ Ｐゴシック" pitchFamily="-105" charset="-128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5943550"/>
            <a:ext cx="4572000" cy="510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City &amp; Guilds Limited. All rights reserved.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endParaRPr kumimoji="0" lang="en-GB" sz="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17215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52" r:id="rId3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srgbClr val="D9D9D9"/>
                </a:solidFill>
                <a:effectLst/>
                <a:uLnTx/>
                <a:uFillTx/>
                <a:latin typeface="Arial" charset="0"/>
                <a:ea typeface="ＭＳ Ｐゴシック" charset="-128"/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152C911-7D81-1845-9D20-613E63F035EB}" type="slidenum"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Arial" pitchFamily="-105" charset="0"/>
                <a:cs typeface="Arial" pitchFamily="-105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ts val="6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Arial" pitchFamily="-105" charset="0"/>
                <a:cs typeface="Arial" pitchFamily="-105" charset="0"/>
              </a:rPr>
              <a:t> of 10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Arial" pitchFamily="-105" charset="0"/>
                <a:cs typeface="Arial" pitchFamily="-105" charset="0"/>
              </a:rPr>
            </a:b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-105" charset="0"/>
              <a:ea typeface="Arial" pitchFamily="-105" charset="0"/>
              <a:cs typeface="Arial" pitchFamily="-105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Arial" pitchFamily="-105" charset="0"/>
                <a:cs typeface="Arial" pitchFamily="-105" charset="0"/>
              </a:rPr>
            </a:br>
            <a:endParaRPr kumimoji="0" lang="en-US" sz="1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-105" charset="0"/>
              <a:ea typeface="Arial" pitchFamily="-105" charset="0"/>
              <a:cs typeface="Arial" pitchFamily="-105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-105" charset="0"/>
              <a:ea typeface="ＭＳ Ｐゴシック" pitchFamily="-105" charset="-128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-105" charset="0"/>
              <a:ea typeface="ＭＳ Ｐゴシック" pitchFamily="-105" charset="-128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4"/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49209" y="5918332"/>
            <a:ext cx="1337591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  <a:t>T Level Technical Qualification in</a:t>
            </a:r>
            <a:b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</a:b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  <a:t>Engineering and Manufacturing (Level 3)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0077E3"/>
                </a:solidFill>
                <a:effectLst/>
                <a:uLnTx/>
                <a:uFillTx/>
                <a:latin typeface="Arial" pitchFamily="-105" charset="0"/>
                <a:ea typeface="ＭＳ Ｐゴシック" pitchFamily="-105" charset="-128"/>
              </a:rPr>
              <a:t>300 Engineering Common Core Content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77E3"/>
              </a:solidFill>
              <a:effectLst/>
              <a:uLnTx/>
              <a:uFillTx/>
              <a:latin typeface="Arial" pitchFamily="-105" charset="0"/>
              <a:ea typeface="ＭＳ Ｐゴシック" pitchFamily="-105" charset="-128"/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5943550"/>
            <a:ext cx="4572000" cy="7562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City &amp; Guilds Limited. </a:t>
            </a:r>
            <a:r>
              <a:rPr kumimoji="0" lang="en-GB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All rights reserved.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</a:rPr>
              <a:t>‘T-LEVELS’ is a registered trade mark of the Department for Education.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</a:rPr>
              <a:t>‘T Level’ is a registered trade mark of the Institute for Apprenticeships and Technical Education</a:t>
            </a:r>
          </a:p>
          <a:p>
            <a:pPr marL="0" marR="0" lvl="0" indent="0" algn="ctr" defTabSz="914400" rtl="0" eaLnBrk="1" fontAlgn="base" latinLnBrk="0" hangingPunct="1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endParaRPr kumimoji="0" lang="en-GB" sz="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66393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611563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1: Introduction</a:t>
            </a:r>
          </a:p>
        </p:txBody>
      </p:sp>
      <p:sp>
        <p:nvSpPr>
          <p:cNvPr id="2050" name="Rectangle 14"/>
          <p:cNvSpPr>
            <a:spLocks noGrp="1" noChangeArrowheads="1"/>
          </p:cNvSpPr>
          <p:nvPr>
            <p:ph sz="quarter" idx="10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3. Engineering representations</a:t>
            </a:r>
          </a:p>
          <a:p>
            <a:endParaRPr lang="en-GB" sz="2400" b="1" dirty="0"/>
          </a:p>
          <a:p>
            <a:r>
              <a:rPr lang="en-GB" sz="2400" b="1" dirty="0"/>
              <a:t>3.1 Drawings and information conveyed by drawings</a:t>
            </a:r>
          </a:p>
          <a:p>
            <a:endParaRPr lang="en-GB" sz="2400" b="1" dirty="0"/>
          </a:p>
          <a:p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38276887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481780" y="1036540"/>
            <a:ext cx="8338691" cy="411033"/>
          </a:xfrm>
        </p:spPr>
        <p:txBody>
          <a:bodyPr>
            <a:normAutofit/>
          </a:bodyPr>
          <a:lstStyle/>
          <a:p>
            <a:pPr algn="just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GB" sz="2400" b="1" dirty="0">
                <a:solidFill>
                  <a:srgbClr val="0077E3"/>
                </a:solidFill>
              </a:rPr>
              <a:t>Objectives</a:t>
            </a:r>
          </a:p>
        </p:txBody>
      </p:sp>
      <p:sp>
        <p:nvSpPr>
          <p:cNvPr id="6" name="Rectangle 14">
            <a:extLst>
              <a:ext uri="{FF2B5EF4-FFF2-40B4-BE49-F238E27FC236}">
                <a16:creationId xmlns:a16="http://schemas.microsoft.com/office/drawing/2014/main" id="{F3B6AFC2-D232-E5A4-37DD-1538BEF993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1780" y="1560787"/>
            <a:ext cx="8229600" cy="3305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By the end of this session, learners should be able to: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  <a:ea typeface="Arial" panose="020B0604020202020204" pitchFamily="34" charset="0"/>
              </a:rPr>
              <a:t>describe the purpose and</a:t>
            </a:r>
            <a:r>
              <a:rPr lang="en-GB" dirty="0">
                <a:latin typeface="Arial" panose="020B0604020202020204" pitchFamily="34" charset="0"/>
              </a:rPr>
              <a:t> benefits of engineering drawings, in particular in terms of communication.</a:t>
            </a:r>
            <a:endParaRPr lang="en-GB" dirty="0"/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endParaRPr lang="en-GB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eaLnBrk="1" hangingPunct="1"/>
            <a:endParaRPr lang="en-GB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algn="ctr" eaLnBrk="1" hangingPunct="1"/>
            <a:r>
              <a:rPr lang="en-GB" sz="6600" kern="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341C3ED-7DC9-79AA-9EA9-7045845B6F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38285" y="3062216"/>
            <a:ext cx="3245658" cy="2416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4486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5CDB2E-4E3F-4130-B2DA-1FF88187FF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Purpose and benefits of engineering drawings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EFAF22-EB1C-48E3-83B4-79D824EAAC4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r>
              <a:rPr lang="en-GB" dirty="0"/>
              <a:t>Engineering drawings are a means of communication between engineers. As with any form of communication, to be accurate, drawings must be used in accordance with accepted rules.</a:t>
            </a:r>
          </a:p>
          <a:p>
            <a:r>
              <a:rPr lang="en-GB" dirty="0"/>
              <a:t>Before engineering components can be manufactured, modified, repaired or assembled, a drawing needs to be produced. The drawing will convey to the engineer, in a clear and unambiguous way, exactly what they must do in order to produce, modify repair or assemble the component.</a:t>
            </a:r>
          </a:p>
          <a:p>
            <a:r>
              <a:rPr lang="en-GB" dirty="0"/>
              <a:t>The information is presented in a format established by the </a:t>
            </a:r>
            <a:r>
              <a:rPr lang="en-GB" b="1" dirty="0"/>
              <a:t>British Standards Institution (BSI)</a:t>
            </a:r>
            <a:r>
              <a:rPr lang="en-GB" dirty="0"/>
              <a:t> and relates to standards published by the </a:t>
            </a:r>
            <a:r>
              <a:rPr lang="en-GB" b="1" dirty="0"/>
              <a:t>International Organization for Standardization (ISO)</a:t>
            </a:r>
            <a:r>
              <a:rPr lang="en-GB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5057054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481780" y="1036540"/>
            <a:ext cx="8338691" cy="411033"/>
          </a:xfrm>
        </p:spPr>
        <p:txBody>
          <a:bodyPr>
            <a:normAutofit/>
          </a:bodyPr>
          <a:lstStyle/>
          <a:p>
            <a:pPr algn="just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GB" sz="2400" b="1" dirty="0">
                <a:solidFill>
                  <a:srgbClr val="0077E3"/>
                </a:solidFill>
              </a:rPr>
              <a:t>Purpose and benefits of engineering drawings</a:t>
            </a:r>
          </a:p>
        </p:txBody>
      </p:sp>
      <p:sp>
        <p:nvSpPr>
          <p:cNvPr id="6" name="Rectangle 14">
            <a:extLst>
              <a:ext uri="{FF2B5EF4-FFF2-40B4-BE49-F238E27FC236}">
                <a16:creationId xmlns:a16="http://schemas.microsoft.com/office/drawing/2014/main" id="{F3B6AFC2-D232-E5A4-37DD-1538BEF993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1780" y="1560786"/>
            <a:ext cx="8229600" cy="43670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GB" dirty="0"/>
              <a:t>Drawings are used to share information on how to make, produce, build, assemble and repair things. </a:t>
            </a:r>
            <a:r>
              <a:rPr lang="en-US" dirty="0"/>
              <a:t>Drawings contain information such as dimensions, materials, assembly methods, surface finishes etc.</a:t>
            </a:r>
          </a:p>
          <a:p>
            <a:r>
              <a:rPr lang="en-US" dirty="0"/>
              <a:t>The key benefits of engineering drawings are: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they convey information between different people, departments, organisations or countries</a:t>
            </a:r>
            <a:endParaRPr lang="en-GB" dirty="0">
              <a:latin typeface="Arial" panose="020B0604020202020204" pitchFamily="34" charset="0"/>
              <a:ea typeface="Arial" panose="020B0604020202020204" pitchFamily="34" charset="0"/>
            </a:endParaRP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they share information with customers and other companies who may not speak the same language or be in the same country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they are standardised to ensure they are always interpreted the same way no matter the organisation or the language.</a:t>
            </a:r>
            <a:endParaRPr lang="en-US" dirty="0"/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endParaRPr lang="en-GB" dirty="0"/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endParaRPr lang="en-GB" dirty="0"/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endParaRPr lang="en-GB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eaLnBrk="1" hangingPunct="1"/>
            <a:endParaRPr lang="en-GB" b="1" kern="0" dirty="0">
              <a:ea typeface="ＭＳ Ｐゴシック" pitchFamily="-105" charset="-128"/>
              <a:cs typeface="ＭＳ Ｐゴシック" pitchFamily="-105" charset="-128"/>
            </a:endParaRPr>
          </a:p>
          <a:p>
            <a:pPr algn="ctr" eaLnBrk="1" hangingPunct="1"/>
            <a:r>
              <a:rPr lang="en-GB" sz="6600" kern="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</p:spTree>
    <p:extLst>
      <p:ext uri="{BB962C8B-B14F-4D97-AF65-F5344CB8AC3E}">
        <p14:creationId xmlns:p14="http://schemas.microsoft.com/office/powerpoint/2010/main" val="31251460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607629-936C-4E48-8137-5B5DAAA384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Your turn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FCD29FF-3AC0-32BF-38D7-AF89670885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8839" y="1390588"/>
            <a:ext cx="5792090" cy="454915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AFA6729-CEB7-04C4-2BE9-9DD38CF5A388}"/>
              </a:ext>
            </a:extLst>
          </p:cNvPr>
          <p:cNvSpPr txBox="1"/>
          <p:nvPr/>
        </p:nvSpPr>
        <p:spPr>
          <a:xfrm>
            <a:off x="457200" y="1612491"/>
            <a:ext cx="22860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What might be the purpose of this drawing?</a:t>
            </a:r>
          </a:p>
          <a:p>
            <a:endParaRPr lang="en-US" dirty="0"/>
          </a:p>
          <a:p>
            <a:r>
              <a:rPr lang="en-US" dirty="0"/>
              <a:t>What information does it convey?</a:t>
            </a:r>
          </a:p>
          <a:p>
            <a:endParaRPr lang="en-US" dirty="0"/>
          </a:p>
          <a:p>
            <a:r>
              <a:rPr lang="en-GB" dirty="0"/>
              <a:t>Discuss in pairs or small groups.</a:t>
            </a:r>
          </a:p>
        </p:txBody>
      </p:sp>
    </p:spTree>
    <p:extLst>
      <p:ext uri="{BB962C8B-B14F-4D97-AF65-F5344CB8AC3E}">
        <p14:creationId xmlns:p14="http://schemas.microsoft.com/office/powerpoint/2010/main" val="7289887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8CF950E-7B0C-5C95-1ABF-69AB0DD132EB}"/>
              </a:ext>
            </a:extLst>
          </p:cNvPr>
          <p:cNvSpPr txBox="1"/>
          <p:nvPr/>
        </p:nvSpPr>
        <p:spPr>
          <a:xfrm>
            <a:off x="2119445" y="6010464"/>
            <a:ext cx="5209909" cy="53860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8AF071A-8EFF-4DC2-9186-AABD1AC91212}">
  <ds:schemaRefs>
    <ds:schemaRef ds:uri="b461a341-6040-4841-94a8-bc3e8908b04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</TotalTime>
  <Words>359</Words>
  <Application>Microsoft Office PowerPoint</Application>
  <PresentationFormat>On-screen Show (4:3)</PresentationFormat>
  <Paragraphs>41</Paragraphs>
  <Slides>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4" baseType="lpstr">
      <vt:lpstr>ＭＳ Ｐゴシック</vt:lpstr>
      <vt:lpstr>Arial</vt:lpstr>
      <vt:lpstr>Calibri</vt:lpstr>
      <vt:lpstr>Lucida Grande</vt:lpstr>
      <vt:lpstr>Times New Roman</vt:lpstr>
      <vt:lpstr>Wingdings</vt:lpstr>
      <vt:lpstr>1_Default Design</vt:lpstr>
      <vt:lpstr>2_Default Design</vt:lpstr>
      <vt:lpstr>PowerPoint 1: Introduction</vt:lpstr>
      <vt:lpstr>PowerPoint Presentation</vt:lpstr>
      <vt:lpstr>Purpose and benefits of engineering drawings </vt:lpstr>
      <vt:lpstr>PowerPoint Presentation</vt:lpstr>
      <vt:lpstr>Your turn 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Suzanne Thurston</cp:lastModifiedBy>
  <cp:revision>11</cp:revision>
  <dcterms:created xsi:type="dcterms:W3CDTF">2013-05-28T00:38:54Z</dcterms:created>
  <dcterms:modified xsi:type="dcterms:W3CDTF">2025-11-11T20:15:33Z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