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  <p:sldMasterId id="2147483653" r:id="rId5"/>
  </p:sldMasterIdLst>
  <p:notesMasterIdLst>
    <p:notesMasterId r:id="rId18"/>
  </p:notesMasterIdLst>
  <p:handoutMasterIdLst>
    <p:handoutMasterId r:id="rId19"/>
  </p:handoutMasterIdLst>
  <p:sldIdLst>
    <p:sldId id="256" r:id="rId6"/>
    <p:sldId id="359" r:id="rId7"/>
    <p:sldId id="328" r:id="rId8"/>
    <p:sldId id="349" r:id="rId9"/>
    <p:sldId id="351" r:id="rId10"/>
    <p:sldId id="352" r:id="rId11"/>
    <p:sldId id="355" r:id="rId12"/>
    <p:sldId id="340" r:id="rId13"/>
    <p:sldId id="356" r:id="rId14"/>
    <p:sldId id="357" r:id="rId15"/>
    <p:sldId id="298" r:id="rId16"/>
    <p:sldId id="267" r:id="rId17"/>
  </p:sldIdLst>
  <p:sldSz cx="9144000" cy="6858000" type="screen4x3"/>
  <p:notesSz cx="6858000" cy="9144000"/>
  <p:custDataLst>
    <p:tags r:id="rId20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B2B2FD0-6DA2-CD9F-82EE-01186DC82377}" name="Kimberley A York" initials="KAY" userId="S::MC01438@mbro.ac.uk::cf4da557-8d2d-4af6-8408-a03f44a83608" providerId="AD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388"/>
    <p:restoredTop sz="94694"/>
  </p:normalViewPr>
  <p:slideViewPr>
    <p:cSldViewPr snapToGrid="0">
      <p:cViewPr varScale="1">
        <p:scale>
          <a:sx n="51" d="100"/>
          <a:sy n="51" d="100"/>
        </p:scale>
        <p:origin x="1232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69" d="100"/>
          <a:sy n="69" d="100"/>
        </p:scale>
        <p:origin x="2304" y="-11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berley A York" userId="cf4da557-8d2d-4af6-8408-a03f44a83608" providerId="ADAL" clId="{53B970FE-3119-42E5-808B-3988438139B6}"/>
    <pc:docChg chg="undo redo custSel addSld delSld modSld">
      <pc:chgData name="Kimberley A York" userId="cf4da557-8d2d-4af6-8408-a03f44a83608" providerId="ADAL" clId="{53B970FE-3119-42E5-808B-3988438139B6}" dt="2022-02-23T13:04:31.033" v="619"/>
      <pc:docMkLst>
        <pc:docMk/>
      </pc:docMkLst>
      <pc:sldChg chg="addSp delSp modSp mod">
        <pc:chgData name="Kimberley A York" userId="cf4da557-8d2d-4af6-8408-a03f44a83608" providerId="ADAL" clId="{53B970FE-3119-42E5-808B-3988438139B6}" dt="2022-02-23T10:11:45.825" v="12" actId="20577"/>
        <pc:sldMkLst>
          <pc:docMk/>
          <pc:sldMk cId="0" sldId="256"/>
        </pc:sldMkLst>
        <pc:spChg chg="del">
          <ac:chgData name="Kimberley A York" userId="cf4da557-8d2d-4af6-8408-a03f44a83608" providerId="ADAL" clId="{53B970FE-3119-42E5-808B-3988438139B6}" dt="2022-02-23T10:11:39.457" v="7" actId="478"/>
          <ac:spMkLst>
            <pc:docMk/>
            <pc:sldMk cId="0" sldId="256"/>
            <ac:spMk id="2" creationId="{421C8757-DEE2-4F28-B89C-AB3494B906FE}"/>
          </ac:spMkLst>
        </pc:spChg>
        <pc:spChg chg="del">
          <ac:chgData name="Kimberley A York" userId="cf4da557-8d2d-4af6-8408-a03f44a83608" providerId="ADAL" clId="{53B970FE-3119-42E5-808B-3988438139B6}" dt="2022-02-23T10:11:37.524" v="6" actId="478"/>
          <ac:spMkLst>
            <pc:docMk/>
            <pc:sldMk cId="0" sldId="256"/>
            <ac:spMk id="3" creationId="{7C379A34-ED8D-4918-9E2C-E0EA0EB4650D}"/>
          </ac:spMkLst>
        </pc:spChg>
        <pc:spChg chg="add del mod">
          <ac:chgData name="Kimberley A York" userId="cf4da557-8d2d-4af6-8408-a03f44a83608" providerId="ADAL" clId="{53B970FE-3119-42E5-808B-3988438139B6}" dt="2022-02-23T10:11:30.747" v="3" actId="478"/>
          <ac:spMkLst>
            <pc:docMk/>
            <pc:sldMk cId="0" sldId="256"/>
            <ac:spMk id="5" creationId="{752F799C-3EBE-4121-A2A1-18E6FFF040F5}"/>
          </ac:spMkLst>
        </pc:spChg>
        <pc:spChg chg="del">
          <ac:chgData name="Kimberley A York" userId="cf4da557-8d2d-4af6-8408-a03f44a83608" providerId="ADAL" clId="{53B970FE-3119-42E5-808B-3988438139B6}" dt="2022-02-23T10:11:28.374" v="2" actId="478"/>
          <ac:spMkLst>
            <pc:docMk/>
            <pc:sldMk cId="0" sldId="256"/>
            <ac:spMk id="2050" creationId="{00000000-0000-0000-0000-000000000000}"/>
          </ac:spMkLst>
        </pc:spChg>
        <pc:spChg chg="mod">
          <ac:chgData name="Kimberley A York" userId="cf4da557-8d2d-4af6-8408-a03f44a83608" providerId="ADAL" clId="{53B970FE-3119-42E5-808B-3988438139B6}" dt="2022-02-23T10:11:45.825" v="12" actId="2057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Kimberley A York" userId="cf4da557-8d2d-4af6-8408-a03f44a83608" providerId="ADAL" clId="{53B970FE-3119-42E5-808B-3988438139B6}" dt="2022-02-23T10:11:20.450" v="1"/>
          <ac:spMkLst>
            <pc:docMk/>
            <pc:sldMk cId="0" sldId="256"/>
            <ac:spMk id="2054" creationId="{00000000-0000-0000-0000-000000000000}"/>
          </ac:spMkLst>
        </pc:spChg>
      </pc:sldChg>
      <pc:sldChg chg="add del">
        <pc:chgData name="Kimberley A York" userId="cf4da557-8d2d-4af6-8408-a03f44a83608" providerId="ADAL" clId="{53B970FE-3119-42E5-808B-3988438139B6}" dt="2022-02-23T12:44:48.379" v="315" actId="47"/>
        <pc:sldMkLst>
          <pc:docMk/>
          <pc:sldMk cId="4141034230" sldId="306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3505392312" sldId="308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2927190406" sldId="311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760787227" sldId="312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3868523583" sldId="313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1298040274" sldId="314"/>
        </pc:sldMkLst>
      </pc:sldChg>
      <pc:sldChg chg="add del">
        <pc:chgData name="Kimberley A York" userId="cf4da557-8d2d-4af6-8408-a03f44a83608" providerId="ADAL" clId="{53B970FE-3119-42E5-808B-3988438139B6}" dt="2022-02-23T12:26:24.393" v="60" actId="2696"/>
        <pc:sldMkLst>
          <pc:docMk/>
          <pc:sldMk cId="3120834465" sldId="315"/>
        </pc:sldMkLst>
      </pc:sldChg>
      <pc:sldChg chg="add del">
        <pc:chgData name="Kimberley A York" userId="cf4da557-8d2d-4af6-8408-a03f44a83608" providerId="ADAL" clId="{53B970FE-3119-42E5-808B-3988438139B6}" dt="2022-02-23T12:44:53.063" v="316" actId="47"/>
        <pc:sldMkLst>
          <pc:docMk/>
          <pc:sldMk cId="6218265" sldId="316"/>
        </pc:sldMkLst>
      </pc:sldChg>
      <pc:sldChg chg="add del">
        <pc:chgData name="Kimberley A York" userId="cf4da557-8d2d-4af6-8408-a03f44a83608" providerId="ADAL" clId="{53B970FE-3119-42E5-808B-3988438139B6}" dt="2022-02-23T12:44:54.202" v="317" actId="47"/>
        <pc:sldMkLst>
          <pc:docMk/>
          <pc:sldMk cId="3082928217" sldId="317"/>
        </pc:sldMkLst>
      </pc:sldChg>
      <pc:sldChg chg="add del">
        <pc:chgData name="Kimberley A York" userId="cf4da557-8d2d-4af6-8408-a03f44a83608" providerId="ADAL" clId="{53B970FE-3119-42E5-808B-3988438139B6}" dt="2022-02-23T13:02:07.714" v="562" actId="47"/>
        <pc:sldMkLst>
          <pc:docMk/>
          <pc:sldMk cId="2178388309" sldId="318"/>
        </pc:sldMkLst>
      </pc:sldChg>
      <pc:sldChg chg="add del">
        <pc:chgData name="Kimberley A York" userId="cf4da557-8d2d-4af6-8408-a03f44a83608" providerId="ADAL" clId="{53B970FE-3119-42E5-808B-3988438139B6}" dt="2022-02-23T13:02:04.788" v="561" actId="47"/>
        <pc:sldMkLst>
          <pc:docMk/>
          <pc:sldMk cId="833027225" sldId="319"/>
        </pc:sldMkLst>
      </pc:sldChg>
      <pc:sldChg chg="add del">
        <pc:chgData name="Kimberley A York" userId="cf4da557-8d2d-4af6-8408-a03f44a83608" providerId="ADAL" clId="{53B970FE-3119-42E5-808B-3988438139B6}" dt="2022-02-23T13:02:02.096" v="560" actId="47"/>
        <pc:sldMkLst>
          <pc:docMk/>
          <pc:sldMk cId="4143754721" sldId="320"/>
        </pc:sldMkLst>
      </pc:sldChg>
      <pc:sldChg chg="modSp mod">
        <pc:chgData name="Kimberley A York" userId="cf4da557-8d2d-4af6-8408-a03f44a83608" providerId="ADAL" clId="{53B970FE-3119-42E5-808B-3988438139B6}" dt="2022-02-23T13:04:19.614" v="618" actId="20577"/>
        <pc:sldMkLst>
          <pc:docMk/>
          <pc:sldMk cId="0" sldId="328"/>
        </pc:sldMkLst>
        <pc:spChg chg="mod">
          <ac:chgData name="Kimberley A York" userId="cf4da557-8d2d-4af6-8408-a03f44a83608" providerId="ADAL" clId="{53B970FE-3119-42E5-808B-3988438139B6}" dt="2022-02-23T13:04:19.614" v="618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Kimberley A York" userId="cf4da557-8d2d-4af6-8408-a03f44a83608" providerId="ADAL" clId="{53B970FE-3119-42E5-808B-3988438139B6}" dt="2022-02-23T13:03:56.820" v="601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Kimberley A York" userId="cf4da557-8d2d-4af6-8408-a03f44a83608" providerId="ADAL" clId="{53B970FE-3119-42E5-808B-3988438139B6}" dt="2022-02-23T12:44:37.083" v="314" actId="20577"/>
        <pc:sldMkLst>
          <pc:docMk/>
          <pc:sldMk cId="4068012153" sldId="348"/>
        </pc:sldMkLst>
        <pc:spChg chg="mod">
          <ac:chgData name="Kimberley A York" userId="cf4da557-8d2d-4af6-8408-a03f44a83608" providerId="ADAL" clId="{53B970FE-3119-42E5-808B-3988438139B6}" dt="2022-02-23T12:44:01.160" v="182" actId="20577"/>
          <ac:spMkLst>
            <pc:docMk/>
            <pc:sldMk cId="4068012153" sldId="348"/>
            <ac:spMk id="4099" creationId="{00000000-0000-0000-0000-000000000000}"/>
          </ac:spMkLst>
        </pc:spChg>
        <pc:graphicFrameChg chg="mod">
          <ac:chgData name="Kimberley A York" userId="cf4da557-8d2d-4af6-8408-a03f44a83608" providerId="ADAL" clId="{53B970FE-3119-42E5-808B-3988438139B6}" dt="2022-02-23T12:44:37.083" v="314" actId="20577"/>
          <ac:graphicFrameMkLst>
            <pc:docMk/>
            <pc:sldMk cId="4068012153" sldId="348"/>
            <ac:graphicFrameMk id="3" creationId="{00000000-0000-0000-0000-000000000000}"/>
          </ac:graphicFrameMkLst>
        </pc:graphicFrameChg>
      </pc:sldChg>
      <pc:sldChg chg="modSp new mod">
        <pc:chgData name="Kimberley A York" userId="cf4da557-8d2d-4af6-8408-a03f44a83608" providerId="ADAL" clId="{53B970FE-3119-42E5-808B-3988438139B6}" dt="2022-02-23T13:04:31.033" v="619"/>
        <pc:sldMkLst>
          <pc:docMk/>
          <pc:sldMk cId="1719265478" sldId="349"/>
        </pc:sldMkLst>
        <pc:spChg chg="mod">
          <ac:chgData name="Kimberley A York" userId="cf4da557-8d2d-4af6-8408-a03f44a83608" providerId="ADAL" clId="{53B970FE-3119-42E5-808B-3988438139B6}" dt="2022-02-23T13:04:31.033" v="619"/>
          <ac:spMkLst>
            <pc:docMk/>
            <pc:sldMk cId="1719265478" sldId="349"/>
            <ac:spMk id="2" creationId="{DA2CA67B-A770-4F33-8319-514CED423D44}"/>
          </ac:spMkLst>
        </pc:spChg>
        <pc:spChg chg="mod">
          <ac:chgData name="Kimberley A York" userId="cf4da557-8d2d-4af6-8408-a03f44a83608" providerId="ADAL" clId="{53B970FE-3119-42E5-808B-3988438139B6}" dt="2022-02-23T13:03:08.377" v="570"/>
          <ac:spMkLst>
            <pc:docMk/>
            <pc:sldMk cId="1719265478" sldId="349"/>
            <ac:spMk id="3" creationId="{23E26BF8-26E8-4279-8AA2-271CEC1017ED}"/>
          </ac:spMkLst>
        </pc:spChg>
      </pc:sldChg>
      <pc:sldMasterChg chg="delSldLayout">
        <pc:chgData name="Kimberley A York" userId="cf4da557-8d2d-4af6-8408-a03f44a83608" providerId="ADAL" clId="{53B970FE-3119-42E5-808B-3988438139B6}" dt="2022-02-23T13:02:07.714" v="562" actId="47"/>
        <pc:sldMasterMkLst>
          <pc:docMk/>
          <pc:sldMasterMk cId="2818207775" sldId="2147483653"/>
        </pc:sldMasterMkLst>
        <pc:sldLayoutChg chg="del">
          <pc:chgData name="Kimberley A York" userId="cf4da557-8d2d-4af6-8408-a03f44a83608" providerId="ADAL" clId="{53B970FE-3119-42E5-808B-3988438139B6}" dt="2022-02-23T13:02:07.714" v="562" actId="47"/>
          <pc:sldLayoutMkLst>
            <pc:docMk/>
            <pc:sldMasterMk cId="2818207775" sldId="2147483653"/>
            <pc:sldLayoutMk cId="1396598609" sldId="2147483656"/>
          </pc:sldLayoutMkLst>
        </pc:sldLayoutChg>
      </pc:sldMasterChg>
    </pc:docChg>
  </pc:docChgLst>
  <pc:docChgLst>
    <pc:chgData name="Kimberley A York" userId="cf4da557-8d2d-4af6-8408-a03f44a83608" providerId="ADAL" clId="{AF63C379-BDE2-45A1-888C-F3B77CEB9C9B}"/>
    <pc:docChg chg="undo custSel modSld">
      <pc:chgData name="Kimberley A York" userId="cf4da557-8d2d-4af6-8408-a03f44a83608" providerId="ADAL" clId="{AF63C379-BDE2-45A1-888C-F3B77CEB9C9B}" dt="2022-04-04T10:03:54.559" v="14" actId="1076"/>
      <pc:docMkLst>
        <pc:docMk/>
      </pc:docMkLst>
      <pc:sldChg chg="addSp delSp modSp mod modCm">
        <pc:chgData name="Kimberley A York" userId="cf4da557-8d2d-4af6-8408-a03f44a83608" providerId="ADAL" clId="{AF63C379-BDE2-45A1-888C-F3B77CEB9C9B}" dt="2022-04-04T10:02:05.812" v="2"/>
        <pc:sldMkLst>
          <pc:docMk/>
          <pc:sldMk cId="0" sldId="328"/>
        </pc:sldMkLst>
        <pc:graphicFrameChg chg="add del modGraphic">
          <ac:chgData name="Kimberley A York" userId="cf4da557-8d2d-4af6-8408-a03f44a83608" providerId="ADAL" clId="{AF63C379-BDE2-45A1-888C-F3B77CEB9C9B}" dt="2022-04-04T10:01:59.684" v="1" actId="27309"/>
          <ac:graphicFrameMkLst>
            <pc:docMk/>
            <pc:sldMk cId="0" sldId="328"/>
            <ac:graphicFrameMk id="3" creationId="{3F78073A-B1DF-4C47-8DB0-8988C42BA45A}"/>
          </ac:graphicFrameMkLst>
        </pc:graphicFrameChg>
      </pc:sldChg>
      <pc:sldChg chg="addSp delSp modSp mod modAnim modCm">
        <pc:chgData name="Kimberley A York" userId="cf4da557-8d2d-4af6-8408-a03f44a83608" providerId="ADAL" clId="{AF63C379-BDE2-45A1-888C-F3B77CEB9C9B}" dt="2022-04-04T10:03:05.762" v="8" actId="14100"/>
        <pc:sldMkLst>
          <pc:docMk/>
          <pc:sldMk cId="3602182079" sldId="353"/>
        </pc:sldMkLst>
        <pc:picChg chg="add mod">
          <ac:chgData name="Kimberley A York" userId="cf4da557-8d2d-4af6-8408-a03f44a83608" providerId="ADAL" clId="{AF63C379-BDE2-45A1-888C-F3B77CEB9C9B}" dt="2022-04-04T10:03:05.762" v="8" actId="14100"/>
          <ac:picMkLst>
            <pc:docMk/>
            <pc:sldMk cId="3602182079" sldId="353"/>
            <ac:picMk id="3" creationId="{9FEAB0AC-C467-4D1F-A94C-057079C2F1B5}"/>
          </ac:picMkLst>
        </pc:picChg>
        <pc:picChg chg="del">
          <ac:chgData name="Kimberley A York" userId="cf4da557-8d2d-4af6-8408-a03f44a83608" providerId="ADAL" clId="{AF63C379-BDE2-45A1-888C-F3B77CEB9C9B}" dt="2022-04-04T10:02:48.707" v="4" actId="478"/>
          <ac:picMkLst>
            <pc:docMk/>
            <pc:sldMk cId="3602182079" sldId="353"/>
            <ac:picMk id="1026" creationId="{C7063384-F962-4559-9836-219FF19B3B1C}"/>
          </ac:picMkLst>
        </pc:picChg>
      </pc:sldChg>
      <pc:sldChg chg="addSp delSp modSp mod modAnim modCm">
        <pc:chgData name="Kimberley A York" userId="cf4da557-8d2d-4af6-8408-a03f44a83608" providerId="ADAL" clId="{AF63C379-BDE2-45A1-888C-F3B77CEB9C9B}" dt="2022-04-04T10:03:54.559" v="14" actId="1076"/>
        <pc:sldMkLst>
          <pc:docMk/>
          <pc:sldMk cId="991992098" sldId="354"/>
        </pc:sldMkLst>
        <pc:picChg chg="add mod">
          <ac:chgData name="Kimberley A York" userId="cf4da557-8d2d-4af6-8408-a03f44a83608" providerId="ADAL" clId="{AF63C379-BDE2-45A1-888C-F3B77CEB9C9B}" dt="2022-04-04T10:03:54.559" v="14" actId="1076"/>
          <ac:picMkLst>
            <pc:docMk/>
            <pc:sldMk cId="991992098" sldId="354"/>
            <ac:picMk id="3" creationId="{BAEC33F0-ED37-43CF-BC00-F130A761E42C}"/>
          </ac:picMkLst>
        </pc:picChg>
        <pc:picChg chg="del">
          <ac:chgData name="Kimberley A York" userId="cf4da557-8d2d-4af6-8408-a03f44a83608" providerId="ADAL" clId="{AF63C379-BDE2-45A1-888C-F3B77CEB9C9B}" dt="2022-04-04T10:03:37.893" v="10" actId="478"/>
          <ac:picMkLst>
            <pc:docMk/>
            <pc:sldMk cId="991992098" sldId="354"/>
            <ac:picMk id="2050" creationId="{98053C2F-9FCA-4485-A65C-0BD72C073DF7}"/>
          </ac:picMkLst>
        </pc:picChg>
      </pc:sldChg>
    </pc:docChg>
  </pc:docChgLst>
  <pc:docChgLst>
    <pc:chgData name="Caroline Prodger" userId="e4ef2e75-b60b-401b-8ebe-291bdcf405f4" providerId="ADAL" clId="{FC491195-CA1F-4F24-ADD2-3D2133BB0C36}"/>
    <pc:docChg chg="modSld">
      <pc:chgData name="Caroline Prodger" userId="e4ef2e75-b60b-401b-8ebe-291bdcf405f4" providerId="ADAL" clId="{FC491195-CA1F-4F24-ADD2-3D2133BB0C36}" dt="2022-08-17T15:06:35.400" v="17" actId="20577"/>
      <pc:docMkLst>
        <pc:docMk/>
      </pc:docMkLst>
      <pc:sldChg chg="delCm modNotesTx">
        <pc:chgData name="Caroline Prodger" userId="e4ef2e75-b60b-401b-8ebe-291bdcf405f4" providerId="ADAL" clId="{FC491195-CA1F-4F24-ADD2-3D2133BB0C36}" dt="2022-08-17T15:06:35.400" v="17" actId="20577"/>
        <pc:sldMkLst>
          <pc:docMk/>
          <pc:sldMk cId="307760266" sldId="352"/>
        </pc:sldMkLst>
      </pc:sldChg>
    </pc:docChg>
  </pc:docChgLst>
  <pc:docChgLst>
    <pc:chgData name="Kimberley A York" userId="cf4da557-8d2d-4af6-8408-a03f44a83608" providerId="ADAL" clId="{CF3179C1-8389-4C00-816C-8B22B5637F9F}"/>
    <pc:docChg chg="undo custSel addSld delSld modSld sldOrd">
      <pc:chgData name="Kimberley A York" userId="cf4da557-8d2d-4af6-8408-a03f44a83608" providerId="ADAL" clId="{CF3179C1-8389-4C00-816C-8B22B5637F9F}" dt="2022-03-03T18:25:51.267" v="1444" actId="20577"/>
      <pc:docMkLst>
        <pc:docMk/>
      </pc:docMkLst>
      <pc:sldChg chg="modSp mod">
        <pc:chgData name="Kimberley A York" userId="cf4da557-8d2d-4af6-8408-a03f44a83608" providerId="ADAL" clId="{CF3179C1-8389-4C00-816C-8B22B5637F9F}" dt="2022-03-03T18:22:57.848" v="1414" actId="20577"/>
        <pc:sldMkLst>
          <pc:docMk/>
          <pc:sldMk cId="0" sldId="256"/>
        </pc:sldMkLst>
        <pc:spChg chg="mod">
          <ac:chgData name="Kimberley A York" userId="cf4da557-8d2d-4af6-8408-a03f44a83608" providerId="ADAL" clId="{CF3179C1-8389-4C00-816C-8B22B5637F9F}" dt="2022-03-03T18:22:57.848" v="1414" actId="20577"/>
          <ac:spMkLst>
            <pc:docMk/>
            <pc:sldMk cId="0" sldId="256"/>
            <ac:spMk id="2053" creationId="{00000000-0000-0000-0000-000000000000}"/>
          </ac:spMkLst>
        </pc:spChg>
      </pc:sldChg>
      <pc:sldChg chg="modSp mod">
        <pc:chgData name="Kimberley A York" userId="cf4da557-8d2d-4af6-8408-a03f44a83608" providerId="ADAL" clId="{CF3179C1-8389-4C00-816C-8B22B5637F9F}" dt="2022-03-03T18:25:51.267" v="1444" actId="20577"/>
        <pc:sldMkLst>
          <pc:docMk/>
          <pc:sldMk cId="682296657" sldId="298"/>
        </pc:sldMkLst>
        <pc:spChg chg="mod">
          <ac:chgData name="Kimberley A York" userId="cf4da557-8d2d-4af6-8408-a03f44a83608" providerId="ADAL" clId="{CF3179C1-8389-4C00-816C-8B22B5637F9F}" dt="2022-03-03T18:25:51.267" v="1444" actId="20577"/>
          <ac:spMkLst>
            <pc:docMk/>
            <pc:sldMk cId="682296657" sldId="298"/>
            <ac:spMk id="5122" creationId="{00000000-0000-0000-0000-000000000000}"/>
          </ac:spMkLst>
        </pc:spChg>
      </pc:sldChg>
      <pc:sldChg chg="addSp modSp mod ord modNotesTx">
        <pc:chgData name="Kimberley A York" userId="cf4da557-8d2d-4af6-8408-a03f44a83608" providerId="ADAL" clId="{CF3179C1-8389-4C00-816C-8B22B5637F9F}" dt="2022-02-23T13:09:11.714" v="215"/>
        <pc:sldMkLst>
          <pc:docMk/>
          <pc:sldMk cId="0" sldId="334"/>
        </pc:sldMkLst>
        <pc:spChg chg="mod">
          <ac:chgData name="Kimberley A York" userId="cf4da557-8d2d-4af6-8408-a03f44a83608" providerId="ADAL" clId="{CF3179C1-8389-4C00-816C-8B22B5637F9F}" dt="2022-02-23T13:07:03.865" v="132"/>
          <ac:spMkLst>
            <pc:docMk/>
            <pc:sldMk cId="0" sldId="334"/>
            <ac:spMk id="2" creationId="{00000000-0000-0000-0000-000000000000}"/>
          </ac:spMkLst>
        </pc:spChg>
        <pc:spChg chg="mod">
          <ac:chgData name="Kimberley A York" userId="cf4da557-8d2d-4af6-8408-a03f44a83608" providerId="ADAL" clId="{CF3179C1-8389-4C00-816C-8B22B5637F9F}" dt="2022-02-23T13:09:03.453" v="213" actId="1076"/>
          <ac:spMkLst>
            <pc:docMk/>
            <pc:sldMk cId="0" sldId="334"/>
            <ac:spMk id="3" creationId="{00000000-0000-0000-0000-000000000000}"/>
          </ac:spMkLst>
        </pc:spChg>
        <pc:picChg chg="add mod">
          <ac:chgData name="Kimberley A York" userId="cf4da557-8d2d-4af6-8408-a03f44a83608" providerId="ADAL" clId="{CF3179C1-8389-4C00-816C-8B22B5637F9F}" dt="2022-02-23T13:09:04.669" v="214" actId="1076"/>
          <ac:picMkLst>
            <pc:docMk/>
            <pc:sldMk cId="0" sldId="334"/>
            <ac:picMk id="1026" creationId="{787B0FCE-E0C5-4BD3-A907-7571F1BDCE44}"/>
          </ac:picMkLst>
        </pc:picChg>
      </pc:sldChg>
      <pc:sldChg chg="del">
        <pc:chgData name="Kimberley A York" userId="cf4da557-8d2d-4af6-8408-a03f44a83608" providerId="ADAL" clId="{CF3179C1-8389-4C00-816C-8B22B5637F9F}" dt="2022-02-23T13:05:12.603" v="25" actId="47"/>
        <pc:sldMkLst>
          <pc:docMk/>
          <pc:sldMk cId="0" sldId="335"/>
        </pc:sldMkLst>
      </pc:sldChg>
      <pc:sldChg chg="del">
        <pc:chgData name="Kimberley A York" userId="cf4da557-8d2d-4af6-8408-a03f44a83608" providerId="ADAL" clId="{CF3179C1-8389-4C00-816C-8B22B5637F9F}" dt="2022-02-23T13:05:13.450" v="26" actId="47"/>
        <pc:sldMkLst>
          <pc:docMk/>
          <pc:sldMk cId="0" sldId="336"/>
        </pc:sldMkLst>
      </pc:sldChg>
      <pc:sldChg chg="del">
        <pc:chgData name="Kimberley A York" userId="cf4da557-8d2d-4af6-8408-a03f44a83608" providerId="ADAL" clId="{CF3179C1-8389-4C00-816C-8B22B5637F9F}" dt="2022-02-23T13:05:14.234" v="27" actId="47"/>
        <pc:sldMkLst>
          <pc:docMk/>
          <pc:sldMk cId="0" sldId="337"/>
        </pc:sldMkLst>
      </pc:sldChg>
      <pc:sldChg chg="del">
        <pc:chgData name="Kimberley A York" userId="cf4da557-8d2d-4af6-8408-a03f44a83608" providerId="ADAL" clId="{CF3179C1-8389-4C00-816C-8B22B5637F9F}" dt="2022-02-23T13:05:15.086" v="28" actId="47"/>
        <pc:sldMkLst>
          <pc:docMk/>
          <pc:sldMk cId="0" sldId="338"/>
        </pc:sldMkLst>
      </pc:sldChg>
      <pc:sldChg chg="del">
        <pc:chgData name="Kimberley A York" userId="cf4da557-8d2d-4af6-8408-a03f44a83608" providerId="ADAL" clId="{CF3179C1-8389-4C00-816C-8B22B5637F9F}" dt="2022-02-23T13:05:16.530" v="29" actId="47"/>
        <pc:sldMkLst>
          <pc:docMk/>
          <pc:sldMk cId="0" sldId="339"/>
        </pc:sldMkLst>
      </pc:sldChg>
      <pc:sldChg chg="addSp modSp mod ord">
        <pc:chgData name="Kimberley A York" userId="cf4da557-8d2d-4af6-8408-a03f44a83608" providerId="ADAL" clId="{CF3179C1-8389-4C00-816C-8B22B5637F9F}" dt="2022-02-23T13:13:35.568" v="607" actId="20577"/>
        <pc:sldMkLst>
          <pc:docMk/>
          <pc:sldMk cId="0" sldId="340"/>
        </pc:sldMkLst>
        <pc:spChg chg="mod">
          <ac:chgData name="Kimberley A York" userId="cf4da557-8d2d-4af6-8408-a03f44a83608" providerId="ADAL" clId="{CF3179C1-8389-4C00-816C-8B22B5637F9F}" dt="2022-02-23T13:09:28.308" v="220"/>
          <ac:spMkLst>
            <pc:docMk/>
            <pc:sldMk cId="0" sldId="340"/>
            <ac:spMk id="2" creationId="{00000000-0000-0000-0000-000000000000}"/>
          </ac:spMkLst>
        </pc:spChg>
        <pc:spChg chg="mod">
          <ac:chgData name="Kimberley A York" userId="cf4da557-8d2d-4af6-8408-a03f44a83608" providerId="ADAL" clId="{CF3179C1-8389-4C00-816C-8B22B5637F9F}" dt="2022-02-23T13:11:18.789" v="348" actId="20577"/>
          <ac:spMkLst>
            <pc:docMk/>
            <pc:sldMk cId="0" sldId="340"/>
            <ac:spMk id="3" creationId="{00000000-0000-0000-0000-000000000000}"/>
          </ac:spMkLst>
        </pc:spChg>
        <pc:spChg chg="add mod">
          <ac:chgData name="Kimberley A York" userId="cf4da557-8d2d-4af6-8408-a03f44a83608" providerId="ADAL" clId="{CF3179C1-8389-4C00-816C-8B22B5637F9F}" dt="2022-02-23T13:12:02.399" v="452" actId="20577"/>
          <ac:spMkLst>
            <pc:docMk/>
            <pc:sldMk cId="0" sldId="340"/>
            <ac:spMk id="5" creationId="{09EFE956-9AB4-495A-AE71-3C6609B69403}"/>
          </ac:spMkLst>
        </pc:spChg>
        <pc:spChg chg="add mod">
          <ac:chgData name="Kimberley A York" userId="cf4da557-8d2d-4af6-8408-a03f44a83608" providerId="ADAL" clId="{CF3179C1-8389-4C00-816C-8B22B5637F9F}" dt="2022-02-23T13:13:35.568" v="607" actId="20577"/>
          <ac:spMkLst>
            <pc:docMk/>
            <pc:sldMk cId="0" sldId="340"/>
            <ac:spMk id="7" creationId="{A5DF9638-07FA-4EDA-B652-DD68AF3EE780}"/>
          </ac:spMkLst>
        </pc:spChg>
        <pc:picChg chg="add mod">
          <ac:chgData name="Kimberley A York" userId="cf4da557-8d2d-4af6-8408-a03f44a83608" providerId="ADAL" clId="{CF3179C1-8389-4C00-816C-8B22B5637F9F}" dt="2022-02-23T13:11:26.516" v="352" actId="1076"/>
          <ac:picMkLst>
            <pc:docMk/>
            <pc:sldMk cId="0" sldId="340"/>
            <ac:picMk id="4" creationId="{5E639B65-8985-4290-81CA-B86FA3331D80}"/>
          </ac:picMkLst>
        </pc:picChg>
        <pc:picChg chg="add mod">
          <ac:chgData name="Kimberley A York" userId="cf4da557-8d2d-4af6-8408-a03f44a83608" providerId="ADAL" clId="{CF3179C1-8389-4C00-816C-8B22B5637F9F}" dt="2022-02-23T13:11:28.014" v="353" actId="1076"/>
          <ac:picMkLst>
            <pc:docMk/>
            <pc:sldMk cId="0" sldId="340"/>
            <ac:picMk id="2050" creationId="{DDE2553B-F56B-49D7-B24F-C158F10A3954}"/>
          </ac:picMkLst>
        </pc:picChg>
      </pc:sldChg>
      <pc:sldChg chg="addSp modSp mod">
        <pc:chgData name="Kimberley A York" userId="cf4da557-8d2d-4af6-8408-a03f44a83608" providerId="ADAL" clId="{CF3179C1-8389-4C00-816C-8B22B5637F9F}" dt="2022-02-23T13:06:46.497" v="127" actId="20577"/>
        <pc:sldMkLst>
          <pc:docMk/>
          <pc:sldMk cId="1719265478" sldId="349"/>
        </pc:sldMkLst>
        <pc:spChg chg="mod">
          <ac:chgData name="Kimberley A York" userId="cf4da557-8d2d-4af6-8408-a03f44a83608" providerId="ADAL" clId="{CF3179C1-8389-4C00-816C-8B22B5637F9F}" dt="2022-02-23T13:06:46.497" v="127" actId="20577"/>
          <ac:spMkLst>
            <pc:docMk/>
            <pc:sldMk cId="1719265478" sldId="349"/>
            <ac:spMk id="3" creationId="{23E26BF8-26E8-4279-8AA2-271CEC1017ED}"/>
          </ac:spMkLst>
        </pc:spChg>
        <pc:picChg chg="add mod">
          <ac:chgData name="Kimberley A York" userId="cf4da557-8d2d-4af6-8408-a03f44a83608" providerId="ADAL" clId="{CF3179C1-8389-4C00-816C-8B22B5637F9F}" dt="2022-02-23T13:06:27.047" v="32" actId="1076"/>
          <ac:picMkLst>
            <pc:docMk/>
            <pc:sldMk cId="1719265478" sldId="349"/>
            <ac:picMk id="5" creationId="{F6D0AB9E-FC05-4D4B-872A-54B908259298}"/>
          </ac:picMkLst>
        </pc:picChg>
      </pc:sldChg>
      <pc:sldChg chg="addSp delSp modSp new mod modClrScheme chgLayout">
        <pc:chgData name="Kimberley A York" userId="cf4da557-8d2d-4af6-8408-a03f44a83608" providerId="ADAL" clId="{CF3179C1-8389-4C00-816C-8B22B5637F9F}" dt="2022-03-03T18:25:44.185" v="1441" actId="20577"/>
        <pc:sldMkLst>
          <pc:docMk/>
          <pc:sldMk cId="4271350417" sldId="350"/>
        </pc:sldMkLst>
        <pc:spChg chg="mod ord">
          <ac:chgData name="Kimberley A York" userId="cf4da557-8d2d-4af6-8408-a03f44a83608" providerId="ADAL" clId="{CF3179C1-8389-4C00-816C-8B22B5637F9F}" dt="2022-02-23T13:22:07.237" v="681" actId="14100"/>
          <ac:spMkLst>
            <pc:docMk/>
            <pc:sldMk cId="4271350417" sldId="350"/>
            <ac:spMk id="2" creationId="{87AF89E1-6B74-49DA-836D-863E41A723C2}"/>
          </ac:spMkLst>
        </pc:spChg>
        <pc:spChg chg="del mod ord">
          <ac:chgData name="Kimberley A York" userId="cf4da557-8d2d-4af6-8408-a03f44a83608" providerId="ADAL" clId="{CF3179C1-8389-4C00-816C-8B22B5637F9F}" dt="2022-02-23T13:14:06.324" v="628" actId="700"/>
          <ac:spMkLst>
            <pc:docMk/>
            <pc:sldMk cId="4271350417" sldId="350"/>
            <ac:spMk id="3" creationId="{C04745FB-220A-4B60-A244-A2251815905F}"/>
          </ac:spMkLst>
        </pc:spChg>
        <pc:spChg chg="add mod ord">
          <ac:chgData name="Kimberley A York" userId="cf4da557-8d2d-4af6-8408-a03f44a83608" providerId="ADAL" clId="{CF3179C1-8389-4C00-816C-8B22B5637F9F}" dt="2022-03-03T18:25:44.185" v="1441" actId="20577"/>
          <ac:spMkLst>
            <pc:docMk/>
            <pc:sldMk cId="4271350417" sldId="350"/>
            <ac:spMk id="4" creationId="{B3177868-8EBC-46C9-AFBC-C978BC7922C9}"/>
          </ac:spMkLst>
        </pc:spChg>
        <pc:spChg chg="add mod ord">
          <ac:chgData name="Kimberley A York" userId="cf4da557-8d2d-4af6-8408-a03f44a83608" providerId="ADAL" clId="{CF3179C1-8389-4C00-816C-8B22B5637F9F}" dt="2022-03-03T18:25:13.686" v="1440" actId="20577"/>
          <ac:spMkLst>
            <pc:docMk/>
            <pc:sldMk cId="4271350417" sldId="350"/>
            <ac:spMk id="5" creationId="{F6BABFE7-E63E-4D12-9CBF-4168F0B118A5}"/>
          </ac:spMkLst>
        </pc:spChg>
        <pc:spChg chg="add del mod ord">
          <ac:chgData name="Kimberley A York" userId="cf4da557-8d2d-4af6-8408-a03f44a83608" providerId="ADAL" clId="{CF3179C1-8389-4C00-816C-8B22B5637F9F}" dt="2022-02-23T13:22:11.654" v="682" actId="478"/>
          <ac:spMkLst>
            <pc:docMk/>
            <pc:sldMk cId="4271350417" sldId="350"/>
            <ac:spMk id="6" creationId="{D862080F-A628-4A57-8655-A817FA3331EF}"/>
          </ac:spMkLst>
        </pc:spChg>
      </pc:sldChg>
    </pc:docChg>
  </pc:docChgLst>
  <pc:docChgLst>
    <pc:chgData name="Caroline Prodger" userId="e4ef2e75-b60b-401b-8ebe-291bdcf405f4" providerId="ADAL" clId="{3CCA6506-E978-449D-8721-E8A083941166}"/>
    <pc:docChg chg="undo custSel addSld delSld modSld">
      <pc:chgData name="Caroline Prodger" userId="e4ef2e75-b60b-401b-8ebe-291bdcf405f4" providerId="ADAL" clId="{3CCA6506-E978-449D-8721-E8A083941166}" dt="2022-08-03T14:50:55.888" v="2020" actId="20577"/>
      <pc:docMkLst>
        <pc:docMk/>
      </pc:docMkLst>
      <pc:sldChg chg="addSp delSp modSp mod addCm modNotesTx">
        <pc:chgData name="Caroline Prodger" userId="e4ef2e75-b60b-401b-8ebe-291bdcf405f4" providerId="ADAL" clId="{3CCA6506-E978-449D-8721-E8A083941166}" dt="2022-08-03T14:50:55.888" v="2020" actId="20577"/>
        <pc:sldMkLst>
          <pc:docMk/>
          <pc:sldMk cId="682296657" sldId="298"/>
        </pc:sldMkLst>
        <pc:spChg chg="mod">
          <ac:chgData name="Caroline Prodger" userId="e4ef2e75-b60b-401b-8ebe-291bdcf405f4" providerId="ADAL" clId="{3CCA6506-E978-449D-8721-E8A083941166}" dt="2022-08-03T14:41:15.894" v="1890" actId="20577"/>
          <ac:spMkLst>
            <pc:docMk/>
            <pc:sldMk cId="682296657" sldId="298"/>
            <ac:spMk id="5122" creationId="{00000000-0000-0000-0000-000000000000}"/>
          </ac:spMkLst>
        </pc:spChg>
        <pc:spChg chg="mod">
          <ac:chgData name="Caroline Prodger" userId="e4ef2e75-b60b-401b-8ebe-291bdcf405f4" providerId="ADAL" clId="{3CCA6506-E978-449D-8721-E8A083941166}" dt="2022-08-03T14:50:55.888" v="2020" actId="20577"/>
          <ac:spMkLst>
            <pc:docMk/>
            <pc:sldMk cId="682296657" sldId="298"/>
            <ac:spMk id="89091" creationId="{00000000-0000-0000-0000-000000000000}"/>
          </ac:spMkLst>
        </pc:spChg>
        <pc:picChg chg="del">
          <ac:chgData name="Caroline Prodger" userId="e4ef2e75-b60b-401b-8ebe-291bdcf405f4" providerId="ADAL" clId="{3CCA6506-E978-449D-8721-E8A083941166}" dt="2022-08-03T14:42:04.940" v="1922" actId="478"/>
          <ac:picMkLst>
            <pc:docMk/>
            <pc:sldMk cId="682296657" sldId="298"/>
            <ac:picMk id="2" creationId="{FD731301-FD31-4221-A7FD-2AA16787A7CC}"/>
          </ac:picMkLst>
        </pc:picChg>
        <pc:picChg chg="add mod">
          <ac:chgData name="Caroline Prodger" userId="e4ef2e75-b60b-401b-8ebe-291bdcf405f4" providerId="ADAL" clId="{3CCA6506-E978-449D-8721-E8A083941166}" dt="2022-08-03T14:48:42.455" v="1988" actId="1076"/>
          <ac:picMkLst>
            <pc:docMk/>
            <pc:sldMk cId="682296657" sldId="298"/>
            <ac:picMk id="4" creationId="{99319697-3F12-A370-6619-6D9525D9907F}"/>
          </ac:picMkLst>
        </pc:picChg>
        <pc:picChg chg="add mod">
          <ac:chgData name="Caroline Prodger" userId="e4ef2e75-b60b-401b-8ebe-291bdcf405f4" providerId="ADAL" clId="{3CCA6506-E978-449D-8721-E8A083941166}" dt="2022-08-03T14:48:46.941" v="1989" actId="1076"/>
          <ac:picMkLst>
            <pc:docMk/>
            <pc:sldMk cId="682296657" sldId="298"/>
            <ac:picMk id="6" creationId="{676C7DD4-7D41-B203-B25F-3F5387750BEF}"/>
          </ac:picMkLst>
        </pc:picChg>
      </pc:sldChg>
      <pc:sldChg chg="del">
        <pc:chgData name="Caroline Prodger" userId="e4ef2e75-b60b-401b-8ebe-291bdcf405f4" providerId="ADAL" clId="{3CCA6506-E978-449D-8721-E8A083941166}" dt="2022-08-03T13:56:45.694" v="562" actId="2696"/>
        <pc:sldMkLst>
          <pc:docMk/>
          <pc:sldMk cId="0" sldId="334"/>
        </pc:sldMkLst>
      </pc:sldChg>
      <pc:sldChg chg="addSp delSp modSp mod modNotesTx">
        <pc:chgData name="Caroline Prodger" userId="e4ef2e75-b60b-401b-8ebe-291bdcf405f4" providerId="ADAL" clId="{3CCA6506-E978-449D-8721-E8A083941166}" dt="2022-08-03T14:03:33.914" v="637" actId="20577"/>
        <pc:sldMkLst>
          <pc:docMk/>
          <pc:sldMk cId="0" sldId="340"/>
        </pc:sldMkLst>
        <pc:picChg chg="del">
          <ac:chgData name="Caroline Prodger" userId="e4ef2e75-b60b-401b-8ebe-291bdcf405f4" providerId="ADAL" clId="{3CCA6506-E978-449D-8721-E8A083941166}" dt="2022-08-03T13:59:18.624" v="563" actId="478"/>
          <ac:picMkLst>
            <pc:docMk/>
            <pc:sldMk cId="0" sldId="340"/>
            <ac:picMk id="4" creationId="{5E639B65-8985-4290-81CA-B86FA3331D80}"/>
          </ac:picMkLst>
        </pc:picChg>
        <pc:picChg chg="add mod">
          <ac:chgData name="Caroline Prodger" userId="e4ef2e75-b60b-401b-8ebe-291bdcf405f4" providerId="ADAL" clId="{3CCA6506-E978-449D-8721-E8A083941166}" dt="2022-08-03T14:01:04.921" v="567" actId="1076"/>
          <ac:picMkLst>
            <pc:docMk/>
            <pc:sldMk cId="0" sldId="340"/>
            <ac:picMk id="8" creationId="{A8850975-976D-1023-A6D4-BBF535BA64A6}"/>
          </ac:picMkLst>
        </pc:picChg>
        <pc:picChg chg="add del mod">
          <ac:chgData name="Caroline Prodger" userId="e4ef2e75-b60b-401b-8ebe-291bdcf405f4" providerId="ADAL" clId="{3CCA6506-E978-449D-8721-E8A083941166}" dt="2022-08-03T14:01:21.493" v="572" actId="478"/>
          <ac:picMkLst>
            <pc:docMk/>
            <pc:sldMk cId="0" sldId="340"/>
            <ac:picMk id="10" creationId="{2798563B-16C9-FF1A-87DE-458CCA1F9014}"/>
          </ac:picMkLst>
        </pc:picChg>
        <pc:picChg chg="add mod">
          <ac:chgData name="Caroline Prodger" userId="e4ef2e75-b60b-401b-8ebe-291bdcf405f4" providerId="ADAL" clId="{3CCA6506-E978-449D-8721-E8A083941166}" dt="2022-08-03T14:02:43.153" v="576" actId="1076"/>
          <ac:picMkLst>
            <pc:docMk/>
            <pc:sldMk cId="0" sldId="340"/>
            <ac:picMk id="12" creationId="{CF9662DB-7438-2277-158C-E75C3C6AF3A6}"/>
          </ac:picMkLst>
        </pc:picChg>
        <pc:picChg chg="del">
          <ac:chgData name="Caroline Prodger" userId="e4ef2e75-b60b-401b-8ebe-291bdcf405f4" providerId="ADAL" clId="{3CCA6506-E978-449D-8721-E8A083941166}" dt="2022-08-03T14:01:07.451" v="568" actId="478"/>
          <ac:picMkLst>
            <pc:docMk/>
            <pc:sldMk cId="0" sldId="340"/>
            <ac:picMk id="2050" creationId="{DDE2553B-F56B-49D7-B24F-C158F10A3954}"/>
          </ac:picMkLst>
        </pc:picChg>
      </pc:sldChg>
      <pc:sldChg chg="modSp mod">
        <pc:chgData name="Caroline Prodger" userId="e4ef2e75-b60b-401b-8ebe-291bdcf405f4" providerId="ADAL" clId="{3CCA6506-E978-449D-8721-E8A083941166}" dt="2022-08-03T13:48:16.663" v="1" actId="1076"/>
        <pc:sldMkLst>
          <pc:docMk/>
          <pc:sldMk cId="4068012153" sldId="348"/>
        </pc:sldMkLst>
        <pc:graphicFrameChg chg="mod">
          <ac:chgData name="Caroline Prodger" userId="e4ef2e75-b60b-401b-8ebe-291bdcf405f4" providerId="ADAL" clId="{3CCA6506-E978-449D-8721-E8A083941166}" dt="2022-08-03T13:48:16.663" v="1" actId="1076"/>
          <ac:graphicFrameMkLst>
            <pc:docMk/>
            <pc:sldMk cId="4068012153" sldId="348"/>
            <ac:graphicFrameMk id="3" creationId="{00000000-0000-0000-0000-000000000000}"/>
          </ac:graphicFrameMkLst>
        </pc:graphicFrameChg>
      </pc:sldChg>
      <pc:sldChg chg="addSp delSp modSp mod">
        <pc:chgData name="Caroline Prodger" userId="e4ef2e75-b60b-401b-8ebe-291bdcf405f4" providerId="ADAL" clId="{3CCA6506-E978-449D-8721-E8A083941166}" dt="2022-08-03T14:28:58.230" v="1220" actId="20577"/>
        <pc:sldMkLst>
          <pc:docMk/>
          <pc:sldMk cId="1719265478" sldId="349"/>
        </pc:sldMkLst>
        <pc:spChg chg="mod">
          <ac:chgData name="Caroline Prodger" userId="e4ef2e75-b60b-401b-8ebe-291bdcf405f4" providerId="ADAL" clId="{3CCA6506-E978-449D-8721-E8A083941166}" dt="2022-08-03T14:28:58.230" v="1220" actId="20577"/>
          <ac:spMkLst>
            <pc:docMk/>
            <pc:sldMk cId="1719265478" sldId="349"/>
            <ac:spMk id="2" creationId="{DA2CA67B-A770-4F33-8319-514CED423D44}"/>
          </ac:spMkLst>
        </pc:spChg>
        <pc:spChg chg="mod">
          <ac:chgData name="Caroline Prodger" userId="e4ef2e75-b60b-401b-8ebe-291bdcf405f4" providerId="ADAL" clId="{3CCA6506-E978-449D-8721-E8A083941166}" dt="2022-08-03T14:27:47.808" v="1148" actId="14100"/>
          <ac:spMkLst>
            <pc:docMk/>
            <pc:sldMk cId="1719265478" sldId="349"/>
            <ac:spMk id="3" creationId="{23E26BF8-26E8-4279-8AA2-271CEC1017ED}"/>
          </ac:spMkLst>
        </pc:spChg>
        <pc:spChg chg="mod">
          <ac:chgData name="Caroline Prodger" userId="e4ef2e75-b60b-401b-8ebe-291bdcf405f4" providerId="ADAL" clId="{3CCA6506-E978-449D-8721-E8A083941166}" dt="2022-08-03T14:27:42.837" v="1147" actId="1076"/>
          <ac:spMkLst>
            <pc:docMk/>
            <pc:sldMk cId="1719265478" sldId="349"/>
            <ac:spMk id="6" creationId="{1FCDD4C1-8C8A-4166-A66A-4CF75A517E17}"/>
          </ac:spMkLst>
        </pc:spChg>
        <pc:spChg chg="add mod">
          <ac:chgData name="Caroline Prodger" userId="e4ef2e75-b60b-401b-8ebe-291bdcf405f4" providerId="ADAL" clId="{3CCA6506-E978-449D-8721-E8A083941166}" dt="2022-08-03T14:28:45.127" v="1219" actId="255"/>
          <ac:spMkLst>
            <pc:docMk/>
            <pc:sldMk cId="1719265478" sldId="349"/>
            <ac:spMk id="7" creationId="{F812EA32-8408-3A2B-863D-82141E36E5D7}"/>
          </ac:spMkLst>
        </pc:spChg>
        <pc:picChg chg="add mod modCrop">
          <ac:chgData name="Caroline Prodger" userId="e4ef2e75-b60b-401b-8ebe-291bdcf405f4" providerId="ADAL" clId="{3CCA6506-E978-449D-8721-E8A083941166}" dt="2022-08-03T14:27:52.030" v="1149" actId="1076"/>
          <ac:picMkLst>
            <pc:docMk/>
            <pc:sldMk cId="1719265478" sldId="349"/>
            <ac:picMk id="5" creationId="{220126CD-7155-D57B-F6B1-C985AF1CBB28}"/>
          </ac:picMkLst>
        </pc:picChg>
        <pc:picChg chg="del mod">
          <ac:chgData name="Caroline Prodger" userId="e4ef2e75-b60b-401b-8ebe-291bdcf405f4" providerId="ADAL" clId="{3CCA6506-E978-449D-8721-E8A083941166}" dt="2022-08-03T14:26:25.502" v="1115" actId="478"/>
          <ac:picMkLst>
            <pc:docMk/>
            <pc:sldMk cId="1719265478" sldId="349"/>
            <ac:picMk id="8" creationId="{AE511C2E-27C0-4A2A-9C26-35BE4CE328A2}"/>
          </ac:picMkLst>
        </pc:picChg>
      </pc:sldChg>
      <pc:sldChg chg="del">
        <pc:chgData name="Caroline Prodger" userId="e4ef2e75-b60b-401b-8ebe-291bdcf405f4" providerId="ADAL" clId="{3CCA6506-E978-449D-8721-E8A083941166}" dt="2022-08-03T14:34:26.343" v="1358" actId="2696"/>
        <pc:sldMkLst>
          <pc:docMk/>
          <pc:sldMk cId="4271350417" sldId="350"/>
        </pc:sldMkLst>
      </pc:sldChg>
      <pc:sldChg chg="modNotesTx">
        <pc:chgData name="Caroline Prodger" userId="e4ef2e75-b60b-401b-8ebe-291bdcf405f4" providerId="ADAL" clId="{3CCA6506-E978-449D-8721-E8A083941166}" dt="2022-08-03T14:21:01.451" v="1112" actId="115"/>
        <pc:sldMkLst>
          <pc:docMk/>
          <pc:sldMk cId="2620968658" sldId="351"/>
        </pc:sldMkLst>
      </pc:sldChg>
      <pc:sldChg chg="addCm">
        <pc:chgData name="Caroline Prodger" userId="e4ef2e75-b60b-401b-8ebe-291bdcf405f4" providerId="ADAL" clId="{3CCA6506-E978-449D-8721-E8A083941166}" dt="2022-08-03T14:21:33.708" v="1113"/>
        <pc:sldMkLst>
          <pc:docMk/>
          <pc:sldMk cId="307760266" sldId="352"/>
        </pc:sldMkLst>
      </pc:sldChg>
      <pc:sldChg chg="delSp del mod delAnim">
        <pc:chgData name="Caroline Prodger" userId="e4ef2e75-b60b-401b-8ebe-291bdcf405f4" providerId="ADAL" clId="{3CCA6506-E978-449D-8721-E8A083941166}" dt="2022-08-03T14:14:16.956" v="875" actId="2696"/>
        <pc:sldMkLst>
          <pc:docMk/>
          <pc:sldMk cId="3602182079" sldId="353"/>
        </pc:sldMkLst>
        <pc:picChg chg="del">
          <ac:chgData name="Caroline Prodger" userId="e4ef2e75-b60b-401b-8ebe-291bdcf405f4" providerId="ADAL" clId="{3CCA6506-E978-449D-8721-E8A083941166}" dt="2022-08-03T14:14:07.518" v="874" actId="478"/>
          <ac:picMkLst>
            <pc:docMk/>
            <pc:sldMk cId="3602182079" sldId="353"/>
            <ac:picMk id="3" creationId="{9FEAB0AC-C467-4D1F-A94C-057079C2F1B5}"/>
          </ac:picMkLst>
        </pc:picChg>
      </pc:sldChg>
      <pc:sldChg chg="del">
        <pc:chgData name="Caroline Prodger" userId="e4ef2e75-b60b-401b-8ebe-291bdcf405f4" providerId="ADAL" clId="{3CCA6506-E978-449D-8721-E8A083941166}" dt="2022-08-03T14:14:20.827" v="876" actId="2696"/>
        <pc:sldMkLst>
          <pc:docMk/>
          <pc:sldMk cId="991992098" sldId="354"/>
        </pc:sldMkLst>
      </pc:sldChg>
      <pc:sldChg chg="addSp delSp modSp new mod">
        <pc:chgData name="Caroline Prodger" userId="e4ef2e75-b60b-401b-8ebe-291bdcf405f4" providerId="ADAL" clId="{3CCA6506-E978-449D-8721-E8A083941166}" dt="2022-08-03T13:56:35.729" v="561" actId="20577"/>
        <pc:sldMkLst>
          <pc:docMk/>
          <pc:sldMk cId="1037959424" sldId="355"/>
        </pc:sldMkLst>
        <pc:spChg chg="mod">
          <ac:chgData name="Caroline Prodger" userId="e4ef2e75-b60b-401b-8ebe-291bdcf405f4" providerId="ADAL" clId="{3CCA6506-E978-449D-8721-E8A083941166}" dt="2022-08-03T13:50:12.861" v="36" actId="20577"/>
          <ac:spMkLst>
            <pc:docMk/>
            <pc:sldMk cId="1037959424" sldId="355"/>
            <ac:spMk id="2" creationId="{E1C36BBE-ADD9-7D4D-21F3-6A9A1277196F}"/>
          </ac:spMkLst>
        </pc:spChg>
        <pc:spChg chg="del">
          <ac:chgData name="Caroline Prodger" userId="e4ef2e75-b60b-401b-8ebe-291bdcf405f4" providerId="ADAL" clId="{3CCA6506-E978-449D-8721-E8A083941166}" dt="2022-08-03T13:50:51.901" v="39" actId="3680"/>
          <ac:spMkLst>
            <pc:docMk/>
            <pc:sldMk cId="1037959424" sldId="355"/>
            <ac:spMk id="3" creationId="{F2AB7B3B-5C0F-29D8-FB2C-B0F47064881A}"/>
          </ac:spMkLst>
        </pc:spChg>
        <pc:spChg chg="add mod">
          <ac:chgData name="Caroline Prodger" userId="e4ef2e75-b60b-401b-8ebe-291bdcf405f4" providerId="ADAL" clId="{3CCA6506-E978-449D-8721-E8A083941166}" dt="2022-08-03T13:56:35.729" v="561" actId="20577"/>
          <ac:spMkLst>
            <pc:docMk/>
            <pc:sldMk cId="1037959424" sldId="355"/>
            <ac:spMk id="5" creationId="{DBA4CC91-0B43-DD71-3C9A-98F7BA164396}"/>
          </ac:spMkLst>
        </pc:spChg>
        <pc:graphicFrameChg chg="add mod ord modGraphic">
          <ac:chgData name="Caroline Prodger" userId="e4ef2e75-b60b-401b-8ebe-291bdcf405f4" providerId="ADAL" clId="{3CCA6506-E978-449D-8721-E8A083941166}" dt="2022-08-03T13:55:41.965" v="454" actId="20577"/>
          <ac:graphicFrameMkLst>
            <pc:docMk/>
            <pc:sldMk cId="1037959424" sldId="355"/>
            <ac:graphicFrameMk id="4" creationId="{D4A38DA5-96F8-CAFF-D78E-A0C119BBDB97}"/>
          </ac:graphicFrameMkLst>
        </pc:graphicFrameChg>
      </pc:sldChg>
      <pc:sldChg chg="new del">
        <pc:chgData name="Caroline Prodger" userId="e4ef2e75-b60b-401b-8ebe-291bdcf405f4" providerId="ADAL" clId="{3CCA6506-E978-449D-8721-E8A083941166}" dt="2022-08-03T13:50:43.925" v="38" actId="2696"/>
        <pc:sldMkLst>
          <pc:docMk/>
          <pc:sldMk cId="2920171102" sldId="356"/>
        </pc:sldMkLst>
      </pc:sldChg>
      <pc:sldChg chg="addSp modSp new mod">
        <pc:chgData name="Caroline Prodger" userId="e4ef2e75-b60b-401b-8ebe-291bdcf405f4" providerId="ADAL" clId="{3CCA6506-E978-449D-8721-E8A083941166}" dt="2022-08-03T14:16:00.393" v="951" actId="121"/>
        <pc:sldMkLst>
          <pc:docMk/>
          <pc:sldMk cId="3350139059" sldId="356"/>
        </pc:sldMkLst>
        <pc:spChg chg="mod">
          <ac:chgData name="Caroline Prodger" userId="e4ef2e75-b60b-401b-8ebe-291bdcf405f4" providerId="ADAL" clId="{3CCA6506-E978-449D-8721-E8A083941166}" dt="2022-08-03T14:04:14.409" v="660" actId="20577"/>
          <ac:spMkLst>
            <pc:docMk/>
            <pc:sldMk cId="3350139059" sldId="356"/>
            <ac:spMk id="2" creationId="{9F4DA1D6-8E0F-5E55-6061-C02164BA700E}"/>
          </ac:spMkLst>
        </pc:spChg>
        <pc:spChg chg="mod">
          <ac:chgData name="Caroline Prodger" userId="e4ef2e75-b60b-401b-8ebe-291bdcf405f4" providerId="ADAL" clId="{3CCA6506-E978-449D-8721-E8A083941166}" dt="2022-08-03T14:14:55.993" v="883" actId="14100"/>
          <ac:spMkLst>
            <pc:docMk/>
            <pc:sldMk cId="3350139059" sldId="356"/>
            <ac:spMk id="3" creationId="{BEB0FF1D-7818-6A33-983C-F89C26F8B911}"/>
          </ac:spMkLst>
        </pc:spChg>
        <pc:spChg chg="add mod">
          <ac:chgData name="Caroline Prodger" userId="e4ef2e75-b60b-401b-8ebe-291bdcf405f4" providerId="ADAL" clId="{3CCA6506-E978-449D-8721-E8A083941166}" dt="2022-08-03T14:16:00.393" v="951" actId="121"/>
          <ac:spMkLst>
            <pc:docMk/>
            <pc:sldMk cId="3350139059" sldId="356"/>
            <ac:spMk id="6" creationId="{08885249-93A8-692D-DD3F-CB8E944CBE0D}"/>
          </ac:spMkLst>
        </pc:spChg>
        <pc:picChg chg="add mod">
          <ac:chgData name="Caroline Prodger" userId="e4ef2e75-b60b-401b-8ebe-291bdcf405f4" providerId="ADAL" clId="{3CCA6506-E978-449D-8721-E8A083941166}" dt="2022-08-03T14:15:04.468" v="885" actId="1076"/>
          <ac:picMkLst>
            <pc:docMk/>
            <pc:sldMk cId="3350139059" sldId="356"/>
            <ac:picMk id="5" creationId="{17EA8664-435E-3B4B-205B-C2DD67511BEF}"/>
          </ac:picMkLst>
        </pc:picChg>
      </pc:sldChg>
      <pc:sldChg chg="addSp delSp modSp new mod">
        <pc:chgData name="Caroline Prodger" userId="e4ef2e75-b60b-401b-8ebe-291bdcf405f4" providerId="ADAL" clId="{3CCA6506-E978-449D-8721-E8A083941166}" dt="2022-08-03T14:34:12.906" v="1357" actId="113"/>
        <pc:sldMkLst>
          <pc:docMk/>
          <pc:sldMk cId="2144870967" sldId="357"/>
        </pc:sldMkLst>
        <pc:spChg chg="mod">
          <ac:chgData name="Caroline Prodger" userId="e4ef2e75-b60b-401b-8ebe-291bdcf405f4" providerId="ADAL" clId="{3CCA6506-E978-449D-8721-E8A083941166}" dt="2022-08-03T14:32:02.204" v="1335" actId="20577"/>
          <ac:spMkLst>
            <pc:docMk/>
            <pc:sldMk cId="2144870967" sldId="357"/>
            <ac:spMk id="2" creationId="{4D94D226-E9BF-13BD-824E-2104A03F03F1}"/>
          </ac:spMkLst>
        </pc:spChg>
        <pc:spChg chg="del">
          <ac:chgData name="Caroline Prodger" userId="e4ef2e75-b60b-401b-8ebe-291bdcf405f4" providerId="ADAL" clId="{3CCA6506-E978-449D-8721-E8A083941166}" dt="2022-08-03T14:29:53.576" v="1222" actId="3680"/>
          <ac:spMkLst>
            <pc:docMk/>
            <pc:sldMk cId="2144870967" sldId="357"/>
            <ac:spMk id="3" creationId="{4692A882-72E6-0CC7-6615-57A466DCD33E}"/>
          </ac:spMkLst>
        </pc:spChg>
        <pc:graphicFrameChg chg="add mod ord modGraphic">
          <ac:chgData name="Caroline Prodger" userId="e4ef2e75-b60b-401b-8ebe-291bdcf405f4" providerId="ADAL" clId="{3CCA6506-E978-449D-8721-E8A083941166}" dt="2022-08-03T14:34:12.906" v="1357" actId="113"/>
          <ac:graphicFrameMkLst>
            <pc:docMk/>
            <pc:sldMk cId="2144870967" sldId="357"/>
            <ac:graphicFrameMk id="4" creationId="{1B9F258F-2873-90C2-6C04-36C9B950F391}"/>
          </ac:graphicFrameMkLst>
        </pc:graphicFrameChg>
      </pc:sldChg>
    </pc:docChg>
  </pc:docChgLst>
  <pc:docChgLst>
    <pc:chgData name="Caroline Prodger" userId="e4ef2e75-b60b-401b-8ebe-291bdcf405f4" providerId="ADAL" clId="{A5C4874F-0943-42C3-92D5-18FF1D328386}"/>
    <pc:docChg chg="modSld">
      <pc:chgData name="Caroline Prodger" userId="e4ef2e75-b60b-401b-8ebe-291bdcf405f4" providerId="ADAL" clId="{A5C4874F-0943-42C3-92D5-18FF1D328386}" dt="2022-06-13T11:05:53.572" v="3" actId="1076"/>
      <pc:docMkLst>
        <pc:docMk/>
      </pc:docMkLst>
      <pc:sldChg chg="modSp mod">
        <pc:chgData name="Caroline Prodger" userId="e4ef2e75-b60b-401b-8ebe-291bdcf405f4" providerId="ADAL" clId="{A5C4874F-0943-42C3-92D5-18FF1D328386}" dt="2022-06-13T11:05:53.572" v="3" actId="1076"/>
        <pc:sldMkLst>
          <pc:docMk/>
          <pc:sldMk cId="307760266" sldId="352"/>
        </pc:sldMkLst>
        <pc:picChg chg="mod">
          <ac:chgData name="Caroline Prodger" userId="e4ef2e75-b60b-401b-8ebe-291bdcf405f4" providerId="ADAL" clId="{A5C4874F-0943-42C3-92D5-18FF1D328386}" dt="2022-06-13T11:05:53.572" v="3" actId="1076"/>
          <ac:picMkLst>
            <pc:docMk/>
            <pc:sldMk cId="307760266" sldId="352"/>
            <ac:picMk id="4" creationId="{4E6DFEA0-E5D5-404B-8A03-F1C31EC534BF}"/>
          </ac:picMkLst>
        </pc:picChg>
      </pc:sldChg>
    </pc:docChg>
  </pc:docChgLst>
  <pc:docChgLst>
    <pc:chgData name="Caroline Prodger" userId="e4ef2e75-b60b-401b-8ebe-291bdcf405f4" providerId="ADAL" clId="{9B7F0B1C-E27D-4233-B445-62D19338B6A5}"/>
    <pc:docChg chg="custSel modSld">
      <pc:chgData name="Caroline Prodger" userId="e4ef2e75-b60b-401b-8ebe-291bdcf405f4" providerId="ADAL" clId="{9B7F0B1C-E27D-4233-B445-62D19338B6A5}" dt="2022-03-23T11:39:42.205" v="434" actId="1076"/>
      <pc:docMkLst>
        <pc:docMk/>
      </pc:docMkLst>
      <pc:sldChg chg="modSp mod">
        <pc:chgData name="Caroline Prodger" userId="e4ef2e75-b60b-401b-8ebe-291bdcf405f4" providerId="ADAL" clId="{9B7F0B1C-E27D-4233-B445-62D19338B6A5}" dt="2022-03-23T11:39:42.205" v="434" actId="1076"/>
        <pc:sldMkLst>
          <pc:docMk/>
          <pc:sldMk cId="0" sldId="256"/>
        </pc:sldMkLst>
        <pc:spChg chg="mod">
          <ac:chgData name="Caroline Prodger" userId="e4ef2e75-b60b-401b-8ebe-291bdcf405f4" providerId="ADAL" clId="{9B7F0B1C-E27D-4233-B445-62D19338B6A5}" dt="2022-03-23T11:39:42.205" v="434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9B7F0B1C-E27D-4233-B445-62D19338B6A5}" dt="2022-03-23T11:39:35.507" v="433" actId="2057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Caroline Prodger" userId="e4ef2e75-b60b-401b-8ebe-291bdcf405f4" providerId="ADAL" clId="{9B7F0B1C-E27D-4233-B445-62D19338B6A5}" dt="2022-03-23T11:35:17.023" v="382" actId="20577"/>
        <pc:sldMkLst>
          <pc:docMk/>
          <pc:sldMk cId="682296657" sldId="298"/>
        </pc:sldMkLst>
        <pc:spChg chg="mod">
          <ac:chgData name="Caroline Prodger" userId="e4ef2e75-b60b-401b-8ebe-291bdcf405f4" providerId="ADAL" clId="{9B7F0B1C-E27D-4233-B445-62D19338B6A5}" dt="2022-03-23T11:34:55.960" v="373" actId="20577"/>
          <ac:spMkLst>
            <pc:docMk/>
            <pc:sldMk cId="682296657" sldId="298"/>
            <ac:spMk id="5122" creationId="{00000000-0000-0000-0000-000000000000}"/>
          </ac:spMkLst>
        </pc:spChg>
        <pc:spChg chg="mod">
          <ac:chgData name="Caroline Prodger" userId="e4ef2e75-b60b-401b-8ebe-291bdcf405f4" providerId="ADAL" clId="{9B7F0B1C-E27D-4233-B445-62D19338B6A5}" dt="2022-03-23T11:35:17.023" v="382" actId="20577"/>
          <ac:spMkLst>
            <pc:docMk/>
            <pc:sldMk cId="682296657" sldId="298"/>
            <ac:spMk id="89091" creationId="{00000000-0000-0000-0000-000000000000}"/>
          </ac:spMkLst>
        </pc:spChg>
        <pc:picChg chg="mod">
          <ac:chgData name="Caroline Prodger" userId="e4ef2e75-b60b-401b-8ebe-291bdcf405f4" providerId="ADAL" clId="{9B7F0B1C-E27D-4233-B445-62D19338B6A5}" dt="2022-03-23T11:34:52.367" v="364" actId="1076"/>
          <ac:picMkLst>
            <pc:docMk/>
            <pc:sldMk cId="682296657" sldId="298"/>
            <ac:picMk id="2" creationId="{FD731301-FD31-4221-A7FD-2AA16787A7CC}"/>
          </ac:picMkLst>
        </pc:picChg>
      </pc:sldChg>
      <pc:sldChg chg="modSp mod addCm">
        <pc:chgData name="Caroline Prodger" userId="e4ef2e75-b60b-401b-8ebe-291bdcf405f4" providerId="ADAL" clId="{9B7F0B1C-E27D-4233-B445-62D19338B6A5}" dt="2022-03-23T10:55:03.260" v="148"/>
        <pc:sldMkLst>
          <pc:docMk/>
          <pc:sldMk cId="0" sldId="328"/>
        </pc:sldMkLst>
        <pc:spChg chg="mod">
          <ac:chgData name="Caroline Prodger" userId="e4ef2e75-b60b-401b-8ebe-291bdcf405f4" providerId="ADAL" clId="{9B7F0B1C-E27D-4233-B445-62D19338B6A5}" dt="2022-03-23T10:54:44.781" v="147" actId="20577"/>
          <ac:spMkLst>
            <pc:docMk/>
            <pc:sldMk cId="0" sldId="328"/>
            <ac:spMk id="3074" creationId="{00000000-0000-0000-0000-000000000000}"/>
          </ac:spMkLst>
        </pc:spChg>
        <pc:spChg chg="mod">
          <ac:chgData name="Caroline Prodger" userId="e4ef2e75-b60b-401b-8ebe-291bdcf405f4" providerId="ADAL" clId="{9B7F0B1C-E27D-4233-B445-62D19338B6A5}" dt="2022-03-23T10:54:28.854" v="145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Caroline Prodger" userId="e4ef2e75-b60b-401b-8ebe-291bdcf405f4" providerId="ADAL" clId="{9B7F0B1C-E27D-4233-B445-62D19338B6A5}" dt="2022-03-23T11:14:46.453" v="303" actId="1076"/>
        <pc:sldMkLst>
          <pc:docMk/>
          <pc:sldMk cId="0" sldId="340"/>
        </pc:sldMkLst>
        <pc:picChg chg="mod">
          <ac:chgData name="Caroline Prodger" userId="e4ef2e75-b60b-401b-8ebe-291bdcf405f4" providerId="ADAL" clId="{9B7F0B1C-E27D-4233-B445-62D19338B6A5}" dt="2022-03-23T11:14:46.453" v="303" actId="1076"/>
          <ac:picMkLst>
            <pc:docMk/>
            <pc:sldMk cId="0" sldId="340"/>
            <ac:picMk id="4" creationId="{5E639B65-8985-4290-81CA-B86FA3331D80}"/>
          </ac:picMkLst>
        </pc:picChg>
      </pc:sldChg>
      <pc:sldChg chg="modSp mod">
        <pc:chgData name="Caroline Prodger" userId="e4ef2e75-b60b-401b-8ebe-291bdcf405f4" providerId="ADAL" clId="{9B7F0B1C-E27D-4233-B445-62D19338B6A5}" dt="2022-03-23T10:49:10.796" v="6"/>
        <pc:sldMkLst>
          <pc:docMk/>
          <pc:sldMk cId="4068012153" sldId="348"/>
        </pc:sldMkLst>
        <pc:spChg chg="mod">
          <ac:chgData name="Caroline Prodger" userId="e4ef2e75-b60b-401b-8ebe-291bdcf405f4" providerId="ADAL" clId="{9B7F0B1C-E27D-4233-B445-62D19338B6A5}" dt="2022-03-23T10:48:44.115" v="4" actId="20577"/>
          <ac:spMkLst>
            <pc:docMk/>
            <pc:sldMk cId="4068012153" sldId="348"/>
            <ac:spMk id="4099" creationId="{00000000-0000-0000-0000-000000000000}"/>
          </ac:spMkLst>
        </pc:spChg>
        <pc:graphicFrameChg chg="mod">
          <ac:chgData name="Caroline Prodger" userId="e4ef2e75-b60b-401b-8ebe-291bdcf405f4" providerId="ADAL" clId="{9B7F0B1C-E27D-4233-B445-62D19338B6A5}" dt="2022-03-23T10:49:10.796" v="6"/>
          <ac:graphicFrameMkLst>
            <pc:docMk/>
            <pc:sldMk cId="4068012153" sldId="348"/>
            <ac:graphicFrameMk id="3" creationId="{00000000-0000-0000-0000-000000000000}"/>
          </ac:graphicFrameMkLst>
        </pc:graphicFrameChg>
      </pc:sldChg>
      <pc:sldChg chg="addSp delSp modSp mod">
        <pc:chgData name="Caroline Prodger" userId="e4ef2e75-b60b-401b-8ebe-291bdcf405f4" providerId="ADAL" clId="{9B7F0B1C-E27D-4233-B445-62D19338B6A5}" dt="2022-03-23T11:01:38.371" v="302" actId="20577"/>
        <pc:sldMkLst>
          <pc:docMk/>
          <pc:sldMk cId="1719265478" sldId="349"/>
        </pc:sldMkLst>
        <pc:spChg chg="mod">
          <ac:chgData name="Caroline Prodger" userId="e4ef2e75-b60b-401b-8ebe-291bdcf405f4" providerId="ADAL" clId="{9B7F0B1C-E27D-4233-B445-62D19338B6A5}" dt="2022-03-23T10:58:18.544" v="279" actId="20577"/>
          <ac:spMkLst>
            <pc:docMk/>
            <pc:sldMk cId="1719265478" sldId="349"/>
            <ac:spMk id="3" creationId="{23E26BF8-26E8-4279-8AA2-271CEC1017ED}"/>
          </ac:spMkLst>
        </pc:spChg>
        <pc:spChg chg="add mod">
          <ac:chgData name="Caroline Prodger" userId="e4ef2e75-b60b-401b-8ebe-291bdcf405f4" providerId="ADAL" clId="{9B7F0B1C-E27D-4233-B445-62D19338B6A5}" dt="2022-03-23T11:01:38.371" v="302" actId="20577"/>
          <ac:spMkLst>
            <pc:docMk/>
            <pc:sldMk cId="1719265478" sldId="349"/>
            <ac:spMk id="6" creationId="{1FCDD4C1-8C8A-4166-A66A-4CF75A517E17}"/>
          </ac:spMkLst>
        </pc:spChg>
        <pc:picChg chg="del mod">
          <ac:chgData name="Caroline Prodger" userId="e4ef2e75-b60b-401b-8ebe-291bdcf405f4" providerId="ADAL" clId="{9B7F0B1C-E27D-4233-B445-62D19338B6A5}" dt="2022-03-23T10:58:04.365" v="250" actId="21"/>
          <ac:picMkLst>
            <pc:docMk/>
            <pc:sldMk cId="1719265478" sldId="349"/>
            <ac:picMk id="5" creationId="{F6D0AB9E-FC05-4D4B-872A-54B908259298}"/>
          </ac:picMkLst>
        </pc:picChg>
        <pc:picChg chg="add mod">
          <ac:chgData name="Caroline Prodger" userId="e4ef2e75-b60b-401b-8ebe-291bdcf405f4" providerId="ADAL" clId="{9B7F0B1C-E27D-4233-B445-62D19338B6A5}" dt="2022-03-23T10:59:41.404" v="286" actId="1076"/>
          <ac:picMkLst>
            <pc:docMk/>
            <pc:sldMk cId="1719265478" sldId="349"/>
            <ac:picMk id="8" creationId="{AE511C2E-27C0-4A2A-9C26-35BE4CE328A2}"/>
          </ac:picMkLst>
        </pc:picChg>
      </pc:sldChg>
      <pc:sldChg chg="modSp mod">
        <pc:chgData name="Caroline Prodger" userId="e4ef2e75-b60b-401b-8ebe-291bdcf405f4" providerId="ADAL" clId="{9B7F0B1C-E27D-4233-B445-62D19338B6A5}" dt="2022-03-23T11:34:25.847" v="362" actId="20577"/>
        <pc:sldMkLst>
          <pc:docMk/>
          <pc:sldMk cId="4271350417" sldId="350"/>
        </pc:sldMkLst>
        <pc:spChg chg="mod">
          <ac:chgData name="Caroline Prodger" userId="e4ef2e75-b60b-401b-8ebe-291bdcf405f4" providerId="ADAL" clId="{9B7F0B1C-E27D-4233-B445-62D19338B6A5}" dt="2022-03-23T11:34:25.847" v="362" actId="20577"/>
          <ac:spMkLst>
            <pc:docMk/>
            <pc:sldMk cId="4271350417" sldId="350"/>
            <ac:spMk id="4" creationId="{B3177868-8EBC-46C9-AFBC-C978BC7922C9}"/>
          </ac:spMkLst>
        </pc:spChg>
        <pc:spChg chg="mod">
          <ac:chgData name="Caroline Prodger" userId="e4ef2e75-b60b-401b-8ebe-291bdcf405f4" providerId="ADAL" clId="{9B7F0B1C-E27D-4233-B445-62D19338B6A5}" dt="2022-03-23T11:34:04.969" v="360" actId="20577"/>
          <ac:spMkLst>
            <pc:docMk/>
            <pc:sldMk cId="4271350417" sldId="350"/>
            <ac:spMk id="5" creationId="{F6BABFE7-E63E-4D12-9CBF-4168F0B118A5}"/>
          </ac:spMkLst>
        </pc:spChg>
      </pc:sldChg>
      <pc:sldChg chg="addSp delSp modSp mod delAnim addCm">
        <pc:chgData name="Caroline Prodger" userId="e4ef2e75-b60b-401b-8ebe-291bdcf405f4" providerId="ADAL" clId="{9B7F0B1C-E27D-4233-B445-62D19338B6A5}" dt="2022-03-23T11:28:04.651" v="309"/>
        <pc:sldMkLst>
          <pc:docMk/>
          <pc:sldMk cId="3602182079" sldId="353"/>
        </pc:sldMkLst>
        <pc:spChg chg="add del mod">
          <ac:chgData name="Caroline Prodger" userId="e4ef2e75-b60b-401b-8ebe-291bdcf405f4" providerId="ADAL" clId="{9B7F0B1C-E27D-4233-B445-62D19338B6A5}" dt="2022-03-23T11:27:48.718" v="308" actId="478"/>
          <ac:spMkLst>
            <pc:docMk/>
            <pc:sldMk cId="3602182079" sldId="353"/>
            <ac:spMk id="5" creationId="{8658C752-1720-41E1-A29F-F5AA291A154C}"/>
          </ac:spMkLst>
        </pc:spChg>
        <pc:picChg chg="del">
          <ac:chgData name="Caroline Prodger" userId="e4ef2e75-b60b-401b-8ebe-291bdcf405f4" providerId="ADAL" clId="{9B7F0B1C-E27D-4233-B445-62D19338B6A5}" dt="2022-03-23T11:27:39.875" v="304" actId="478"/>
          <ac:picMkLst>
            <pc:docMk/>
            <pc:sldMk cId="3602182079" sldId="353"/>
            <ac:picMk id="4" creationId="{4DA9B9C3-95BC-412B-955F-E4D3D3764C15}"/>
          </ac:picMkLst>
        </pc:picChg>
        <pc:picChg chg="add mod">
          <ac:chgData name="Caroline Prodger" userId="e4ef2e75-b60b-401b-8ebe-291bdcf405f4" providerId="ADAL" clId="{9B7F0B1C-E27D-4233-B445-62D19338B6A5}" dt="2022-03-23T11:27:45.741" v="307" actId="1076"/>
          <ac:picMkLst>
            <pc:docMk/>
            <pc:sldMk cId="3602182079" sldId="353"/>
            <ac:picMk id="1026" creationId="{C7063384-F962-4559-9836-219FF19B3B1C}"/>
          </ac:picMkLst>
        </pc:picChg>
      </pc:sldChg>
      <pc:sldChg chg="addSp delSp modSp mod delAnim addCm">
        <pc:chgData name="Caroline Prodger" userId="e4ef2e75-b60b-401b-8ebe-291bdcf405f4" providerId="ADAL" clId="{9B7F0B1C-E27D-4233-B445-62D19338B6A5}" dt="2022-03-23T11:31:39.688" v="315"/>
        <pc:sldMkLst>
          <pc:docMk/>
          <pc:sldMk cId="991992098" sldId="354"/>
        </pc:sldMkLst>
        <pc:spChg chg="add del mod">
          <ac:chgData name="Caroline Prodger" userId="e4ef2e75-b60b-401b-8ebe-291bdcf405f4" providerId="ADAL" clId="{9B7F0B1C-E27D-4233-B445-62D19338B6A5}" dt="2022-03-23T11:31:12.795" v="314" actId="21"/>
          <ac:spMkLst>
            <pc:docMk/>
            <pc:sldMk cId="991992098" sldId="354"/>
            <ac:spMk id="4" creationId="{A26DEB0A-7E6E-494F-917C-B6AF5D5CD493}"/>
          </ac:spMkLst>
        </pc:spChg>
        <pc:picChg chg="del">
          <ac:chgData name="Caroline Prodger" userId="e4ef2e75-b60b-401b-8ebe-291bdcf405f4" providerId="ADAL" clId="{9B7F0B1C-E27D-4233-B445-62D19338B6A5}" dt="2022-03-23T11:31:04.202" v="310" actId="478"/>
          <ac:picMkLst>
            <pc:docMk/>
            <pc:sldMk cId="991992098" sldId="354"/>
            <ac:picMk id="7" creationId="{4843515D-4B7A-4419-9FF3-F0F770F52ECF}"/>
          </ac:picMkLst>
        </pc:picChg>
        <pc:picChg chg="add mod">
          <ac:chgData name="Caroline Prodger" userId="e4ef2e75-b60b-401b-8ebe-291bdcf405f4" providerId="ADAL" clId="{9B7F0B1C-E27D-4233-B445-62D19338B6A5}" dt="2022-03-23T11:31:09.555" v="313" actId="1076"/>
          <ac:picMkLst>
            <pc:docMk/>
            <pc:sldMk cId="991992098" sldId="354"/>
            <ac:picMk id="2050" creationId="{98053C2F-9FCA-4485-A65C-0BD72C073DF7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XSRn0maJRfg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u="none" dirty="0">
                <a:solidFill>
                  <a:srgbClr val="009999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 full video of Autocad 3D practice drawing : </a:t>
            </a:r>
            <a:r>
              <a:rPr lang="en-GB" u="none" dirty="0" err="1">
                <a:solidFill>
                  <a:srgbClr val="009999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SourceCAD</a:t>
            </a:r>
            <a:r>
              <a:rPr lang="en-GB" u="none" dirty="0">
                <a:solidFill>
                  <a:srgbClr val="00000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(YouTube</a:t>
            </a:r>
            <a:r>
              <a:rPr lang="en-GB" u="none" dirty="0">
                <a:solidFill>
                  <a:srgbClr val="000000"/>
                </a:solidFill>
              </a:rPr>
              <a:t>) can be found here https://www.youtube.com/watch?v=XSRn0maJRfg. </a:t>
            </a:r>
          </a:p>
          <a:p>
            <a:r>
              <a:rPr lang="en-GB" u="none" dirty="0">
                <a:solidFill>
                  <a:srgbClr val="000000"/>
                </a:solidFill>
              </a:rPr>
              <a:t>Image used with kind permission of SourceCAD.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0462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Image </a:t>
            </a:r>
            <a:r>
              <a:rPr lang="en-GB" dirty="0"/>
              <a:t>source: Shaan Hurley, AutoCAD R14 Welcome Sample DWG, Flicker.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9129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Centres can focus on whichever system they have access too. Autodesk offers free student licences. </a:t>
            </a:r>
          </a:p>
          <a:p>
            <a:r>
              <a:rPr lang="en-GB" dirty="0"/>
              <a:t>Also at this point a demonstration of CAD software would be helpful. Even better if learners have the opportunity to us the software</a:t>
            </a:r>
          </a:p>
          <a:p>
            <a:r>
              <a:rPr lang="en-GB" dirty="0"/>
              <a:t>Logos used with kind permission of AUTODESK.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21100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23BA902-36CB-4693-850A-070F720E7D75}" type="slidenum">
              <a:rPr lang="en-GB">
                <a:solidFill>
                  <a:prstClr val="black"/>
                </a:solidFill>
              </a:rPr>
              <a:pPr eaLnBrk="1" hangingPunct="1"/>
              <a:t>11</a:t>
            </a:fld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/>
              <a:t>Images courtesy of the HS2 Media Centre (https://mediacentre.hs2.org.uk). </a:t>
            </a:r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5345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13376244"/>
      </p:ext>
    </p:extLst>
  </p:cSld>
  <p:clrMapOvr>
    <a:masterClrMapping/>
  </p:clrMapOvr>
  <p:hf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9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 dirty="0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8BFB72-A10F-4886-A956-DFE29E629D2F}" type="slidenum">
              <a:rPr lang="en-GB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GB" alt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96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jpeg"/><Relationship Id="rId5" Type="http://schemas.openxmlformats.org/officeDocument/2006/relationships/image" Target="../media/image3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12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+mn-lt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+mn-lt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9209" y="5918332"/>
            <a:ext cx="133759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4" name="Text Box 10">
            <a:extLst>
              <a:ext uri="{FF2B5EF4-FFF2-40B4-BE49-F238E27FC236}">
                <a16:creationId xmlns:a16="http://schemas.microsoft.com/office/drawing/2014/main" id="{CAD1BCD4-3C06-4DB1-ADF7-4A9D9518A976}"/>
              </a:ext>
            </a:extLst>
          </p:cNvPr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6" name="Text Box 11">
            <a:extLst>
              <a:ext uri="{FF2B5EF4-FFF2-40B4-BE49-F238E27FC236}">
                <a16:creationId xmlns:a16="http://schemas.microsoft.com/office/drawing/2014/main" id="{9E99204F-D273-4011-8D5D-5AAC3F3DB9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E7A29AC-0128-4794-AF28-CCF3340BE14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9209" y="5918332"/>
            <a:ext cx="1337591" cy="403335"/>
          </a:xfrm>
          <a:prstGeom prst="rect">
            <a:avLst/>
          </a:prstGeom>
        </p:spPr>
      </p:pic>
      <p:sp>
        <p:nvSpPr>
          <p:cNvPr id="18" name="Rectangle 14">
            <a:extLst>
              <a:ext uri="{FF2B5EF4-FFF2-40B4-BE49-F238E27FC236}">
                <a16:creationId xmlns:a16="http://schemas.microsoft.com/office/drawing/2014/main" id="{E4492B24-FB78-44F4-82D7-A2804FA1DB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D5A08E7A-67FD-4457-8C1E-518975080F6B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8BD5BCD6-A7CD-461A-B089-F00E1333FA5B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31E3399-3EFE-410D-A8A6-AEA74484F598}"/>
              </a:ext>
            </a:extLst>
          </p:cNvPr>
          <p:cNvSpPr txBox="1"/>
          <p:nvPr userDrawn="1"/>
        </p:nvSpPr>
        <p:spPr>
          <a:xfrm>
            <a:off x="2555776" y="5943550"/>
            <a:ext cx="4572000" cy="756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‘T-LEVELS’ is a registered trade mark of the Department for Education. </a:t>
            </a:r>
          </a:p>
          <a:p>
            <a:r>
              <a:rPr lang="en-GB" sz="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‘T Level’ is a registered trade mark of the Institute for Apprenticeships and Technical Education</a:t>
            </a: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207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7" r:id="rId2"/>
    <p:sldLayoutId id="2147483658" r:id="rId3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1" fontAlgn="base" hangingPunct="1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1" fontAlgn="base" hangingPunct="1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1" fontAlgn="base" hangingPunct="1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1" fontAlgn="base" hangingPunct="1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1" fontAlgn="base" hangingPunct="1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eaLnBrk="1" fontAlgn="base" hangingPunct="1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eaLnBrk="1" fontAlgn="base" hangingPunct="1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eaLnBrk="1" fontAlgn="base" hangingPunct="1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eaLnBrk="1" fontAlgn="base" hangingPunct="1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SUY71cd4XE" TargetMode="External"/><Relationship Id="rId2" Type="http://schemas.openxmlformats.org/officeDocument/2006/relationships/hyperlink" Target="https://www.youtube.com/watch?v=qdLlDYL4WMk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27485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CAD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Engineering representations</a:t>
            </a:r>
          </a:p>
          <a:p>
            <a:endParaRPr lang="en-GB" sz="2400" b="1" dirty="0"/>
          </a:p>
          <a:p>
            <a:r>
              <a:rPr lang="en-GB" sz="2400" b="1" dirty="0"/>
              <a:t>3.1 Drawings and information conveyed by drawings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4D226-E9BF-13BD-824E-2104A03F03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vs hand-drawn representations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1B9F258F-2873-90C2-6C04-36C9B950F391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389454178"/>
              </p:ext>
            </p:extLst>
          </p:nvPr>
        </p:nvGraphicFramePr>
        <p:xfrm>
          <a:off x="457200" y="1511300"/>
          <a:ext cx="8229600" cy="3967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2774">
                  <a:extLst>
                    <a:ext uri="{9D8B030D-6E8A-4147-A177-3AD203B41FA5}">
                      <a16:colId xmlns:a16="http://schemas.microsoft.com/office/drawing/2014/main" val="4168936815"/>
                    </a:ext>
                  </a:extLst>
                </a:gridCol>
                <a:gridCol w="3569110">
                  <a:extLst>
                    <a:ext uri="{9D8B030D-6E8A-4147-A177-3AD203B41FA5}">
                      <a16:colId xmlns:a16="http://schemas.microsoft.com/office/drawing/2014/main" val="3257516731"/>
                    </a:ext>
                  </a:extLst>
                </a:gridCol>
                <a:gridCol w="3357716">
                  <a:extLst>
                    <a:ext uri="{9D8B030D-6E8A-4147-A177-3AD203B41FA5}">
                      <a16:colId xmlns:a16="http://schemas.microsoft.com/office/drawing/2014/main" val="2641563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Advantages</a:t>
                      </a:r>
                      <a:endParaRPr lang="en-GB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Disadvantages</a:t>
                      </a:r>
                      <a:endParaRPr lang="en-GB" dirty="0">
                        <a:solidFill>
                          <a:srgbClr val="0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5921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CAD</a:t>
                      </a:r>
                      <a:endParaRPr lang="en-GB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Quicker, more accurate, easier to modify, easier to share with others, can be produced collaboratively.</a:t>
                      </a:r>
                    </a:p>
                    <a:p>
                      <a:endParaRPr lang="en-GB" sz="1600" dirty="0"/>
                    </a:p>
                    <a:p>
                      <a:r>
                        <a:rPr lang="en-GB" sz="1600" dirty="0"/>
                        <a:t>Virtual testing can be carried out on 3D models. Standard file types can be shared with other software.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Requires skilled operators, costs money to purchase software, advanced hardware required. </a:t>
                      </a:r>
                    </a:p>
                    <a:p>
                      <a:endParaRPr lang="en-GB" sz="1600" dirty="0"/>
                    </a:p>
                    <a:p>
                      <a:r>
                        <a:rPr lang="en-GB" sz="1600" dirty="0"/>
                        <a:t>Relies on computers and electricity.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7418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600" b="1" dirty="0"/>
                        <a:t>Hand-drawn</a:t>
                      </a:r>
                      <a:endParaRPr lang="en-GB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Can be produced anywhere. Quick to produce sketches.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Does not rely on technology. </a:t>
                      </a:r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dirty="0"/>
                    </a:p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dirty="0"/>
                        <a:t>Very little kit required, cheap and easy to obtain.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/>
                        <a:t>Can become defaced or damaged, changes are time consuming. </a:t>
                      </a:r>
                    </a:p>
                    <a:p>
                      <a:endParaRPr lang="en-GB" sz="1600" dirty="0"/>
                    </a:p>
                    <a:p>
                      <a:r>
                        <a:rPr lang="en-GB" sz="1600" dirty="0"/>
                        <a:t>Harder to share collaboratively.  </a:t>
                      </a:r>
                    </a:p>
                    <a:p>
                      <a:endParaRPr lang="en-GB" sz="1600" dirty="0"/>
                    </a:p>
                    <a:p>
                      <a:r>
                        <a:rPr lang="en-GB" sz="1600" dirty="0"/>
                        <a:t>Storage space required.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79941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48709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38783"/>
            <a:ext cx="7543800" cy="692053"/>
          </a:xfrm>
        </p:spPr>
        <p:txBody>
          <a:bodyPr wrap="square" anchor="t">
            <a:normAutofit/>
          </a:bodyPr>
          <a:lstStyle/>
          <a:p>
            <a:pPr eaLnBrk="1" hangingPunct="1"/>
            <a:r>
              <a:rPr lang="en-GB" dirty="0"/>
              <a:t>Your turn: application of CAD systems</a:t>
            </a:r>
          </a:p>
        </p:txBody>
      </p:sp>
      <p:sp>
        <p:nvSpPr>
          <p:cNvPr id="89091" name="Rectangle 3"/>
          <p:cNvSpPr>
            <a:spLocks noGrp="1" noChangeArrowheads="1"/>
          </p:cNvSpPr>
          <p:nvPr>
            <p:ph sz="quarter" idx="2"/>
          </p:nvPr>
        </p:nvSpPr>
        <p:spPr>
          <a:xfrm>
            <a:off x="4454013" y="1548242"/>
            <a:ext cx="4232787" cy="3870832"/>
          </a:xfrm>
        </p:spPr>
        <p:txBody>
          <a:bodyPr wrap="square" anchor="t">
            <a:normAutofit fontScale="85000" lnSpcReduction="10000"/>
          </a:bodyPr>
          <a:lstStyle/>
          <a:p>
            <a:pPr marL="0" indent="0" eaLnBrk="1" hangingPunct="1">
              <a:buNone/>
            </a:pPr>
            <a:r>
              <a:rPr lang="en-GB" sz="2100" dirty="0"/>
              <a:t>HS2 is a high-speed rail route connecting the South and North of England. It is one of the largest and most complex infrastructure projects ever undertaken in the UK.</a:t>
            </a:r>
          </a:p>
          <a:p>
            <a:pPr marL="0" indent="0" eaLnBrk="1" hangingPunct="1">
              <a:buNone/>
            </a:pPr>
            <a:r>
              <a:rPr lang="en-GB" sz="2100" dirty="0"/>
              <a:t>Discuss how CAD might be used in this project. You might think about routes, machinery, train design, new stations etc.</a:t>
            </a:r>
          </a:p>
          <a:p>
            <a:pPr marL="0" indent="0" eaLnBrk="1" hangingPunct="1">
              <a:buNone/>
            </a:pPr>
            <a:r>
              <a:rPr lang="en-GB" sz="2100" dirty="0"/>
              <a:t>What benefits might CAD have for the engineers involved in the project?</a:t>
            </a:r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  <a:p>
            <a:pPr marL="0" indent="0" eaLnBrk="1" hangingPunct="1"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</p:txBody>
      </p:sp>
      <p:pic>
        <p:nvPicPr>
          <p:cNvPr id="4" name="Picture 3" descr="A picture containing ceiling&#10;&#10;Description automatically generated">
            <a:extLst>
              <a:ext uri="{FF2B5EF4-FFF2-40B4-BE49-F238E27FC236}">
                <a16:creationId xmlns:a16="http://schemas.microsoft.com/office/drawing/2014/main" id="{99319697-3F12-A370-6619-6D9525D9907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096" y="3807240"/>
            <a:ext cx="3165987" cy="2111977"/>
          </a:xfrm>
          <a:prstGeom prst="rect">
            <a:avLst/>
          </a:prstGeom>
        </p:spPr>
      </p:pic>
      <p:pic>
        <p:nvPicPr>
          <p:cNvPr id="6" name="Picture 5" descr="A picture containing outdoor, crane&#10;&#10;Description automatically generated">
            <a:extLst>
              <a:ext uri="{FF2B5EF4-FFF2-40B4-BE49-F238E27FC236}">
                <a16:creationId xmlns:a16="http://schemas.microsoft.com/office/drawing/2014/main" id="{676C7DD4-7D41-B203-B25F-3F5387750B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096" y="1548242"/>
            <a:ext cx="3165987" cy="210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96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2182806" y="6026185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1780" y="1036540"/>
            <a:ext cx="8338691" cy="41103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b="1" dirty="0">
                <a:solidFill>
                  <a:srgbClr val="0077E3"/>
                </a:solidFill>
              </a:rPr>
              <a:t>Objectives</a:t>
            </a: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F3B6AFC2-D232-E5A4-37DD-1538BEF99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780" y="1560787"/>
            <a:ext cx="8229600" cy="33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understand and identify computer-aided design (CAD) software and systems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explain the purpose of CAD systems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discuss the advantages/disadvantages of CAD software and systems compared with hand-drawn representations.</a:t>
            </a: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eaLnBrk="1" hangingPunct="1"/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/>
            <a:r>
              <a:rPr lang="en-GB" sz="6600" kern="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</p:spTree>
    <p:extLst>
      <p:ext uri="{BB962C8B-B14F-4D97-AF65-F5344CB8AC3E}">
        <p14:creationId xmlns:p14="http://schemas.microsoft.com/office/powerpoint/2010/main" val="700448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What is CAD?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29752" cy="4248000"/>
          </a:xfrm>
        </p:spPr>
        <p:txBody>
          <a:bodyPr/>
          <a:lstStyle/>
          <a:p>
            <a:r>
              <a:rPr lang="en-GB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Computer-aided design (CAD)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also known as </a:t>
            </a:r>
            <a:r>
              <a:rPr lang="en-GB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computer aided design and drafting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GB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(CADD)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GB" dirty="0">
                <a:solidFill>
                  <a:srgbClr val="202122"/>
                </a:solidFill>
                <a:latin typeface="Arial" panose="020B0604020202020204" pitchFamily="34" charset="0"/>
              </a:rPr>
              <a:t>refers to 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the use of computers or workstations in the creation, modification, analysis or optimisation of a</a:t>
            </a:r>
            <a:r>
              <a:rPr lang="en-GB" b="0" i="0" dirty="0">
                <a:effectLst/>
                <a:latin typeface="Arial" panose="020B0604020202020204" pitchFamily="34" charset="0"/>
              </a:rPr>
              <a:t> </a:t>
            </a:r>
            <a:r>
              <a:rPr lang="en-GB" b="0" i="0" u="none" strike="noStrike" dirty="0">
                <a:effectLst/>
                <a:latin typeface="Arial" panose="020B0604020202020204" pitchFamily="34" charset="0"/>
              </a:rPr>
              <a:t>design</a:t>
            </a:r>
            <a:r>
              <a:rPr lang="en-GB" b="0" i="0" dirty="0">
                <a:effectLst/>
                <a:latin typeface="Arial" panose="020B0604020202020204" pitchFamily="34" charset="0"/>
              </a:rPr>
              <a:t>.</a:t>
            </a:r>
            <a:r>
              <a:rPr lang="en-GB" b="0" i="0" u="none" strike="noStrike" baseline="30000" dirty="0">
                <a:effectLst/>
                <a:latin typeface="Arial" panose="020B0604020202020204" pitchFamily="34" charset="0"/>
              </a:rPr>
              <a:t> </a:t>
            </a:r>
            <a:r>
              <a:rPr lang="en-GB" dirty="0">
                <a:solidFill>
                  <a:srgbClr val="202122"/>
                </a:solidFill>
                <a:latin typeface="Arial" panose="020B0604020202020204" pitchFamily="34" charset="0"/>
              </a:rPr>
              <a:t>CAD output includes electronic files for print, machining or other manufacturing operations. </a:t>
            </a: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CAD software can: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increase the productivity of the designer</a:t>
            </a:r>
            <a:endParaRPr lang="en-GB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improve the quality of design</a:t>
            </a:r>
            <a:endParaRPr lang="en-GB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improve communication through documentation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create a database for manufacturing</a:t>
            </a:r>
            <a:endParaRPr lang="en-GB" dirty="0">
              <a:solidFill>
                <a:srgbClr val="202122"/>
              </a:solidFill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protect products and inventions when used in patent applications.</a:t>
            </a:r>
            <a:r>
              <a:rPr lang="en-GB" sz="1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2CA67B-A770-4F33-8319-514CED423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CAD systems and software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E26BF8-26E8-4279-8AA2-271CEC1017E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1"/>
            <a:ext cx="4449097" cy="1604826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There are many different CAD systems and software applications available.</a:t>
            </a:r>
          </a:p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Which one you use depends on the industry and purpose of the drawing being produced. Examples include:</a:t>
            </a:r>
          </a:p>
          <a:p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FCDD4C1-8C8A-4166-A66A-4CF75A517E17}"/>
              </a:ext>
            </a:extLst>
          </p:cNvPr>
          <p:cNvSpPr txBox="1"/>
          <p:nvPr/>
        </p:nvSpPr>
        <p:spPr>
          <a:xfrm>
            <a:off x="339213" y="3741174"/>
            <a:ext cx="4652962" cy="1938992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Rhino 3D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TurboCAD Designer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Architect 3D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sz="20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CorelDRAW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Vectorworks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2000" dirty="0">
                <a:ea typeface="ＭＳ Ｐゴシック" pitchFamily="-105" charset="-128"/>
                <a:cs typeface="ＭＳ Ｐゴシック" pitchFamily="-105" charset="-128"/>
              </a:rPr>
              <a:t>Autodesk</a:t>
            </a:r>
          </a:p>
          <a:p>
            <a:pPr marL="171450" indent="-171450"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/>
              <a:t>SolidWorks</a:t>
            </a:r>
            <a:endParaRPr lang="en-US" sz="2000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5" name="Picture 4" descr="A group of people sitting at a table looking at a screen&#10;&#10;Description automatically generated with medium confidence">
            <a:extLst>
              <a:ext uri="{FF2B5EF4-FFF2-40B4-BE49-F238E27FC236}">
                <a16:creationId xmlns:a16="http://schemas.microsoft.com/office/drawing/2014/main" id="{220126CD-7155-D57B-F6B1-C985AF1CBB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/>
          <a:stretch/>
        </p:blipFill>
        <p:spPr>
          <a:xfrm>
            <a:off x="5299989" y="1522406"/>
            <a:ext cx="3096759" cy="208694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12EA32-8408-3A2B-863D-82141E36E5D7}"/>
              </a:ext>
            </a:extLst>
          </p:cNvPr>
          <p:cNvSpPr txBox="1"/>
          <p:nvPr/>
        </p:nvSpPr>
        <p:spPr>
          <a:xfrm>
            <a:off x="5205396" y="3741173"/>
            <a:ext cx="30967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Engineers in a metal pressing factory using CAD to design components.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719265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2AE63A-6F38-4775-9704-084230F9D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CAD drawings can be 2D or 3D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7383BCAB-081E-42FF-AB1B-149B586D863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5867" y="1511300"/>
            <a:ext cx="7552266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9686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4D0AC1-2733-4DE0-AA89-978967868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CAD drawings can be simple or complex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4E6DFEA0-E5D5-404B-8A03-F1C31EC534B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76844" y="1518934"/>
            <a:ext cx="5829841" cy="433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760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C36BBE-ADD9-7D4D-21F3-6A9A127719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Uses of CAD in engineering</a:t>
            </a:r>
            <a:endParaRPr lang="en-GB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4A38DA5-96F8-CAFF-D78E-A0C119BBDB9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51779232"/>
              </p:ext>
            </p:extLst>
          </p:nvPr>
        </p:nvGraphicFramePr>
        <p:xfrm>
          <a:off x="457200" y="1511300"/>
          <a:ext cx="8229600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4200066878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0916606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Sector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Uses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56528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Aerospace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Designing and manufacturing space vehicles, satellites, missiles, aircraft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5297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Architecture/construction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2D floorplans, 3D schematics of domestic and commercial buildings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6166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Automotive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Prototypes of new body styles, designing components such as engines, circuitry, tyres, upholstery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55897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Civil engineering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Designing bridges, roads, tunnels, public spaces, industrial facilities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229143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DBA4CC91-0B43-DD71-3C9A-98F7BA164396}"/>
              </a:ext>
            </a:extLst>
          </p:cNvPr>
          <p:cNvSpPr txBox="1"/>
          <p:nvPr/>
        </p:nvSpPr>
        <p:spPr>
          <a:xfrm>
            <a:off x="457200" y="4935794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CAD is also used in many other industries such as fashion, interior deign, landscaping and cartography.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7959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Using CAD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 are going to focus on Autodesk software, in part because some of this software is available for free.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EFE956-9AB4-495A-AE71-3C6609B69403}"/>
              </a:ext>
            </a:extLst>
          </p:cNvPr>
          <p:cNvSpPr txBox="1"/>
          <p:nvPr/>
        </p:nvSpPr>
        <p:spPr>
          <a:xfrm>
            <a:off x="5165889" y="2134877"/>
            <a:ext cx="3242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3D modelling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Finite element analysis (FEA)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Assembly simulations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Movement simulations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5DF9638-07FA-4EDA-B652-DD68AF3EE780}"/>
              </a:ext>
            </a:extLst>
          </p:cNvPr>
          <p:cNvSpPr txBox="1"/>
          <p:nvPr/>
        </p:nvSpPr>
        <p:spPr>
          <a:xfrm>
            <a:off x="514940" y="4260485"/>
            <a:ext cx="32428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2D drawing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3D Drawings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Electrical, mechanical, construction, civil and structural drawings</a:t>
            </a:r>
          </a:p>
        </p:txBody>
      </p:sp>
      <p:pic>
        <p:nvPicPr>
          <p:cNvPr id="8" name="Picture 7" descr="Shape&#10;&#10;Description automatically generated with medium confidence">
            <a:extLst>
              <a:ext uri="{FF2B5EF4-FFF2-40B4-BE49-F238E27FC236}">
                <a16:creationId xmlns:a16="http://schemas.microsoft.com/office/drawing/2014/main" id="{A8850975-976D-1023-A6D4-BBF535BA64A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3764" y="4389997"/>
            <a:ext cx="3989840" cy="987554"/>
          </a:xfrm>
          <a:prstGeom prst="rect">
            <a:avLst/>
          </a:prstGeom>
        </p:spPr>
      </p:pic>
      <p:pic>
        <p:nvPicPr>
          <p:cNvPr id="12" name="Picture 11" descr="Shape&#10;&#10;Description automatically generated with medium confidence">
            <a:extLst>
              <a:ext uri="{FF2B5EF4-FFF2-40B4-BE49-F238E27FC236}">
                <a16:creationId xmlns:a16="http://schemas.microsoft.com/office/drawing/2014/main" id="{CF9662DB-7438-2277-158C-E75C3C6AF3A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160" y="2392466"/>
            <a:ext cx="3989840" cy="987554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DA1D6-8E0F-5E55-6061-C02164BA70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 demonstrations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B0FF1D-7818-6A33-983C-F89C26F8B9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5270938" cy="4248000"/>
          </a:xfrm>
        </p:spPr>
        <p:txBody>
          <a:bodyPr/>
          <a:lstStyle/>
          <a:p>
            <a:r>
              <a:rPr lang="en-US" sz="1800" dirty="0"/>
              <a:t>The best way to understand how CAD can be used in engineering contexts is to watch demonstrations of the software in action. You may find the following video resources helpful.</a:t>
            </a:r>
          </a:p>
          <a:p>
            <a:r>
              <a:rPr lang="en-GB" sz="1800" dirty="0"/>
              <a:t>Static stress, linear dynamics and heat transfer overview,  Autodesk simulation: </a:t>
            </a:r>
            <a:r>
              <a:rPr lang="en-GB" sz="1800" dirty="0">
                <a:hlinkClick r:id="rId2"/>
              </a:rPr>
              <a:t>https://www.youtube.com/watch?v=qdLlDYL4WMk</a:t>
            </a:r>
            <a:endParaRPr lang="en-GB" sz="1800" dirty="0"/>
          </a:p>
          <a:p>
            <a:r>
              <a:rPr lang="en-GB" sz="1800" dirty="0"/>
              <a:t>Autodesk Inventor 2010 assembly design: </a:t>
            </a:r>
            <a:r>
              <a:rPr lang="en-GB" sz="1800" dirty="0">
                <a:hlinkClick r:id="rId3"/>
              </a:rPr>
              <a:t>https://www.youtube.com/watch?v=LSUY71cd4XE</a:t>
            </a:r>
            <a:r>
              <a:rPr lang="en-GB" sz="1800" dirty="0"/>
              <a:t>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pic>
        <p:nvPicPr>
          <p:cNvPr id="5" name="Picture 4" descr="A person using a computer&#10;&#10;Description automatically generated with medium confidence">
            <a:extLst>
              <a:ext uri="{FF2B5EF4-FFF2-40B4-BE49-F238E27FC236}">
                <a16:creationId xmlns:a16="http://schemas.microsoft.com/office/drawing/2014/main" id="{17EA8664-435E-3B4B-205B-C2DD67511B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1115" y="1512000"/>
            <a:ext cx="2755684" cy="183531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885249-93A8-692D-DD3F-CB8E944CBE0D}"/>
              </a:ext>
            </a:extLst>
          </p:cNvPr>
          <p:cNvSpPr txBox="1"/>
          <p:nvPr/>
        </p:nvSpPr>
        <p:spPr>
          <a:xfrm>
            <a:off x="5852797" y="3429000"/>
            <a:ext cx="3186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An engineer analyses stresses on a gearbox design using CAD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35013905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eme1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Theme1" id="{BB52E8E1-CD87-44EF-8582-0FD8205839B1}" vid="{3B3F5EF6-F636-4393-AB7D-E547DFECA7C8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</TotalTime>
  <Words>796</Words>
  <Application>Microsoft Office PowerPoint</Application>
  <PresentationFormat>On-screen Show (4:3)</PresentationFormat>
  <Paragraphs>100</Paragraphs>
  <Slides>12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0" baseType="lpstr">
      <vt:lpstr>ＭＳ Ｐゴシック</vt:lpstr>
      <vt:lpstr>Arial</vt:lpstr>
      <vt:lpstr>Calibri</vt:lpstr>
      <vt:lpstr>Lucida Grande</vt:lpstr>
      <vt:lpstr>Times New Roman</vt:lpstr>
      <vt:lpstr>Wingdings</vt:lpstr>
      <vt:lpstr>Default Design</vt:lpstr>
      <vt:lpstr>Theme1</vt:lpstr>
      <vt:lpstr>PowerPoint 6: CAD</vt:lpstr>
      <vt:lpstr>PowerPoint Presentation</vt:lpstr>
      <vt:lpstr>What is CAD?</vt:lpstr>
      <vt:lpstr>CAD systems and software</vt:lpstr>
      <vt:lpstr>CAD drawings can be 2D or 3D</vt:lpstr>
      <vt:lpstr>CAD drawings can be simple or complex</vt:lpstr>
      <vt:lpstr>Uses of CAD in engineering</vt:lpstr>
      <vt:lpstr>Using CAD</vt:lpstr>
      <vt:lpstr>CAD demonstrations</vt:lpstr>
      <vt:lpstr>CAD vs hand-drawn representations</vt:lpstr>
      <vt:lpstr>Your turn: application of CAD systems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16</cp:revision>
  <dcterms:created xsi:type="dcterms:W3CDTF">2013-05-28T00:38:54Z</dcterms:created>
  <dcterms:modified xsi:type="dcterms:W3CDTF">2025-11-11T20:28:32Z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