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28" r:id="rId6"/>
    <p:sldId id="334" r:id="rId7"/>
    <p:sldId id="341" r:id="rId8"/>
    <p:sldId id="342" r:id="rId9"/>
    <p:sldId id="335" r:id="rId10"/>
    <p:sldId id="336" r:id="rId11"/>
    <p:sldId id="337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5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Caroline Prodger" initials="CP" lastIdx="4" clrIdx="1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DC4CF4-AA7B-46AA-BACD-A53B878B7DD1}" v="1" dt="2022-09-05T13:43:01.9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4995" autoAdjust="0"/>
    <p:restoredTop sz="91127" autoAdjust="0"/>
  </p:normalViewPr>
  <p:slideViewPr>
    <p:cSldViewPr showGuides="1">
      <p:cViewPr varScale="1">
        <p:scale>
          <a:sx n="64" d="100"/>
          <a:sy n="64" d="100"/>
        </p:scale>
        <p:origin x="1364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9C052C6-6706-4629-A947-976F4FA6C283}"/>
    <pc:docChg chg="custSel modSld">
      <pc:chgData name="Caroline Prodger" userId="e4ef2e75-b60b-401b-8ebe-291bdcf405f4" providerId="ADAL" clId="{49C052C6-6706-4629-A947-976F4FA6C283}" dt="2022-07-22T19:46:19.646" v="8"/>
      <pc:docMkLst>
        <pc:docMk/>
      </pc:docMkLst>
      <pc:sldChg chg="addSp delSp modSp mod addCm">
        <pc:chgData name="Caroline Prodger" userId="e4ef2e75-b60b-401b-8ebe-291bdcf405f4" providerId="ADAL" clId="{49C052C6-6706-4629-A947-976F4FA6C283}" dt="2022-07-22T19:43:56.198" v="3" actId="1589"/>
        <pc:sldMkLst>
          <pc:docMk/>
          <pc:sldMk cId="0" sldId="334"/>
        </pc:sldMkLst>
        <pc:picChg chg="del">
          <ac:chgData name="Caroline Prodger" userId="e4ef2e75-b60b-401b-8ebe-291bdcf405f4" providerId="ADAL" clId="{49C052C6-6706-4629-A947-976F4FA6C283}" dt="2022-07-22T19:43:29.681" v="0" actId="478"/>
          <ac:picMkLst>
            <pc:docMk/>
            <pc:sldMk cId="0" sldId="334"/>
            <ac:picMk id="4" creationId="{443E3EB5-D813-4313-9032-479DF53ED657}"/>
          </ac:picMkLst>
        </pc:picChg>
        <pc:picChg chg="add mod">
          <ac:chgData name="Caroline Prodger" userId="e4ef2e75-b60b-401b-8ebe-291bdcf405f4" providerId="ADAL" clId="{49C052C6-6706-4629-A947-976F4FA6C283}" dt="2022-07-22T19:43:33.862" v="2" actId="1076"/>
          <ac:picMkLst>
            <pc:docMk/>
            <pc:sldMk cId="0" sldId="334"/>
            <ac:picMk id="7" creationId="{D624C577-06D9-5E66-910A-B2D0D7DADFE6}"/>
          </ac:picMkLst>
        </pc:picChg>
      </pc:sldChg>
      <pc:sldChg chg="addSp delSp modSp mod">
        <pc:chgData name="Caroline Prodger" userId="e4ef2e75-b60b-401b-8ebe-291bdcf405f4" providerId="ADAL" clId="{49C052C6-6706-4629-A947-976F4FA6C283}" dt="2022-07-22T19:44:10.364" v="6" actId="1076"/>
        <pc:sldMkLst>
          <pc:docMk/>
          <pc:sldMk cId="724622127" sldId="341"/>
        </pc:sldMkLst>
        <pc:picChg chg="del">
          <ac:chgData name="Caroline Prodger" userId="e4ef2e75-b60b-401b-8ebe-291bdcf405f4" providerId="ADAL" clId="{49C052C6-6706-4629-A947-976F4FA6C283}" dt="2022-07-22T19:44:01.710" v="4" actId="478"/>
          <ac:picMkLst>
            <pc:docMk/>
            <pc:sldMk cId="724622127" sldId="341"/>
            <ac:picMk id="4" creationId="{443E3EB5-D813-4313-9032-479DF53ED657}"/>
          </ac:picMkLst>
        </pc:picChg>
        <pc:picChg chg="add mod">
          <ac:chgData name="Caroline Prodger" userId="e4ef2e75-b60b-401b-8ebe-291bdcf405f4" providerId="ADAL" clId="{49C052C6-6706-4629-A947-976F4FA6C283}" dt="2022-07-22T19:44:10.364" v="6" actId="1076"/>
          <ac:picMkLst>
            <pc:docMk/>
            <pc:sldMk cId="724622127" sldId="341"/>
            <ac:picMk id="7" creationId="{4E502CE9-56B0-DA6B-AB21-FAB872B76839}"/>
          </ac:picMkLst>
        </pc:picChg>
      </pc:sldChg>
      <pc:sldChg chg="addCm modCm">
        <pc:chgData name="Caroline Prodger" userId="e4ef2e75-b60b-401b-8ebe-291bdcf405f4" providerId="ADAL" clId="{49C052C6-6706-4629-A947-976F4FA6C283}" dt="2022-07-22T19:46:19.646" v="8"/>
        <pc:sldMkLst>
          <pc:docMk/>
          <pc:sldMk cId="3174288981" sldId="342"/>
        </pc:sldMkLst>
      </pc:sldChg>
    </pc:docChg>
  </pc:docChgLst>
  <pc:docChgLst>
    <pc:chgData name="Caroline Prodger" userId="e4ef2e75-b60b-401b-8ebe-291bdcf405f4" providerId="ADAL" clId="{2A7FAC19-AF17-43BD-92C4-42DC264FF5B1}"/>
    <pc:docChg chg="undo custSel modSld">
      <pc:chgData name="Caroline Prodger" userId="e4ef2e75-b60b-401b-8ebe-291bdcf405f4" providerId="ADAL" clId="{2A7FAC19-AF17-43BD-92C4-42DC264FF5B1}" dt="2022-09-05T15:40:41.304" v="37" actId="1076"/>
      <pc:docMkLst>
        <pc:docMk/>
      </pc:docMkLst>
      <pc:sldChg chg="addSp delSp modSp mod">
        <pc:chgData name="Caroline Prodger" userId="e4ef2e75-b60b-401b-8ebe-291bdcf405f4" providerId="ADAL" clId="{2A7FAC19-AF17-43BD-92C4-42DC264FF5B1}" dt="2022-09-05T15:40:41.304" v="37" actId="1076"/>
        <pc:sldMkLst>
          <pc:docMk/>
          <pc:sldMk cId="0" sldId="337"/>
        </pc:sldMkLst>
        <pc:spChg chg="add del mod">
          <ac:chgData name="Caroline Prodger" userId="e4ef2e75-b60b-401b-8ebe-291bdcf405f4" providerId="ADAL" clId="{2A7FAC19-AF17-43BD-92C4-42DC264FF5B1}" dt="2022-09-05T15:38:32.308" v="25" actId="478"/>
          <ac:spMkLst>
            <pc:docMk/>
            <pc:sldMk cId="0" sldId="337"/>
            <ac:spMk id="4" creationId="{18DEB7B3-647F-D30C-BE93-894A13351E85}"/>
          </ac:spMkLst>
        </pc:spChg>
        <pc:spChg chg="add del mod">
          <ac:chgData name="Caroline Prodger" userId="e4ef2e75-b60b-401b-8ebe-291bdcf405f4" providerId="ADAL" clId="{2A7FAC19-AF17-43BD-92C4-42DC264FF5B1}" dt="2022-09-05T15:40:27.361" v="34" actId="478"/>
          <ac:spMkLst>
            <pc:docMk/>
            <pc:sldMk cId="0" sldId="337"/>
            <ac:spMk id="6" creationId="{EDEDC1F2-6596-483A-8109-5FE05B3F8D7E}"/>
          </ac:spMkLst>
        </pc:spChg>
        <pc:spChg chg="add del">
          <ac:chgData name="Caroline Prodger" userId="e4ef2e75-b60b-401b-8ebe-291bdcf405f4" providerId="ADAL" clId="{2A7FAC19-AF17-43BD-92C4-42DC264FF5B1}" dt="2022-09-05T15:40:19.511" v="30" actId="478"/>
          <ac:spMkLst>
            <pc:docMk/>
            <pc:sldMk cId="0" sldId="337"/>
            <ac:spMk id="7" creationId="{67B2D251-08C2-4781-93F8-571BEE9FD8F2}"/>
          </ac:spMkLst>
        </pc:spChg>
        <pc:spChg chg="mod">
          <ac:chgData name="Caroline Prodger" userId="e4ef2e75-b60b-401b-8ebe-291bdcf405f4" providerId="ADAL" clId="{2A7FAC19-AF17-43BD-92C4-42DC264FF5B1}" dt="2022-09-05T15:38:26.445" v="17" actId="1076"/>
          <ac:spMkLst>
            <pc:docMk/>
            <pc:sldMk cId="0" sldId="337"/>
            <ac:spMk id="9" creationId="{9400ED74-CDD1-4EC9-A2BC-30CBEDACC168}"/>
          </ac:spMkLst>
        </pc:spChg>
        <pc:spChg chg="add del mod">
          <ac:chgData name="Caroline Prodger" userId="e4ef2e75-b60b-401b-8ebe-291bdcf405f4" providerId="ADAL" clId="{2A7FAC19-AF17-43BD-92C4-42DC264FF5B1}" dt="2022-09-05T15:40:21.665" v="31" actId="478"/>
          <ac:spMkLst>
            <pc:docMk/>
            <pc:sldMk cId="0" sldId="337"/>
            <ac:spMk id="12" creationId="{9484252C-DB16-170F-9CFD-F35D34453BC5}"/>
          </ac:spMkLst>
        </pc:spChg>
        <pc:picChg chg="add del">
          <ac:chgData name="Caroline Prodger" userId="e4ef2e75-b60b-401b-8ebe-291bdcf405f4" providerId="ADAL" clId="{2A7FAC19-AF17-43BD-92C4-42DC264FF5B1}" dt="2022-09-05T15:39:59.333" v="26" actId="478"/>
          <ac:picMkLst>
            <pc:docMk/>
            <pc:sldMk cId="0" sldId="337"/>
            <ac:picMk id="5" creationId="{C2F23011-A1CF-463A-A381-F85ED0E7F689}"/>
          </ac:picMkLst>
        </pc:picChg>
        <pc:picChg chg="add del mod">
          <ac:chgData name="Caroline Prodger" userId="e4ef2e75-b60b-401b-8ebe-291bdcf405f4" providerId="ADAL" clId="{2A7FAC19-AF17-43BD-92C4-42DC264FF5B1}" dt="2022-09-05T15:38:28.576" v="20" actId="22"/>
          <ac:picMkLst>
            <pc:docMk/>
            <pc:sldMk cId="0" sldId="337"/>
            <ac:picMk id="10" creationId="{2F1C2F8E-00D1-9DD1-F39E-07F23E5CC3E9}"/>
          </ac:picMkLst>
        </pc:picChg>
        <pc:picChg chg="add mod">
          <ac:chgData name="Caroline Prodger" userId="e4ef2e75-b60b-401b-8ebe-291bdcf405f4" providerId="ADAL" clId="{2A7FAC19-AF17-43BD-92C4-42DC264FF5B1}" dt="2022-09-05T15:40:41.304" v="37" actId="1076"/>
          <ac:picMkLst>
            <pc:docMk/>
            <pc:sldMk cId="0" sldId="337"/>
            <ac:picMk id="14" creationId="{B674C346-F6DE-2AEB-4978-45AD2B87D2B7}"/>
          </ac:picMkLst>
        </pc:picChg>
      </pc:sldChg>
    </pc:docChg>
  </pc:docChgLst>
  <pc:docChgLst>
    <pc:chgData name="Caroline Prodger" userId="e4ef2e75-b60b-401b-8ebe-291bdcf405f4" providerId="ADAL" clId="{B4AFCB0C-C539-444B-A20F-F931D10F6F32}"/>
    <pc:docChg chg="custSel modSld">
      <pc:chgData name="Caroline Prodger" userId="e4ef2e75-b60b-401b-8ebe-291bdcf405f4" providerId="ADAL" clId="{B4AFCB0C-C539-444B-A20F-F931D10F6F32}" dt="2022-08-25T12:44:58.559" v="5" actId="1076"/>
      <pc:docMkLst>
        <pc:docMk/>
      </pc:docMkLst>
      <pc:sldChg chg="addCm">
        <pc:chgData name="Caroline Prodger" userId="e4ef2e75-b60b-401b-8ebe-291bdcf405f4" providerId="ADAL" clId="{B4AFCB0C-C539-444B-A20F-F931D10F6F32}" dt="2022-08-24T17:22:22.793" v="1" actId="1589"/>
        <pc:sldMkLst>
          <pc:docMk/>
          <pc:sldMk cId="0" sldId="334"/>
        </pc:sldMkLst>
      </pc:sldChg>
      <pc:sldChg chg="delCm">
        <pc:chgData name="Caroline Prodger" userId="e4ef2e75-b60b-401b-8ebe-291bdcf405f4" providerId="ADAL" clId="{B4AFCB0C-C539-444B-A20F-F931D10F6F32}" dt="2022-08-24T17:26:58.450" v="2" actId="1592"/>
        <pc:sldMkLst>
          <pc:docMk/>
          <pc:sldMk cId="0" sldId="336"/>
        </pc:sldMkLst>
      </pc:sldChg>
      <pc:sldChg chg="addSp delSp modSp mod">
        <pc:chgData name="Caroline Prodger" userId="e4ef2e75-b60b-401b-8ebe-291bdcf405f4" providerId="ADAL" clId="{B4AFCB0C-C539-444B-A20F-F931D10F6F32}" dt="2022-08-25T12:44:58.559" v="5" actId="1076"/>
        <pc:sldMkLst>
          <pc:docMk/>
          <pc:sldMk cId="724622127" sldId="341"/>
        </pc:sldMkLst>
        <pc:picChg chg="add mod">
          <ac:chgData name="Caroline Prodger" userId="e4ef2e75-b60b-401b-8ebe-291bdcf405f4" providerId="ADAL" clId="{B4AFCB0C-C539-444B-A20F-F931D10F6F32}" dt="2022-08-25T12:44:58.559" v="5" actId="1076"/>
          <ac:picMkLst>
            <pc:docMk/>
            <pc:sldMk cId="724622127" sldId="341"/>
            <ac:picMk id="5" creationId="{1041C8FB-12BC-B10E-E266-ED4DDA2F0B1E}"/>
          </ac:picMkLst>
        </pc:picChg>
        <pc:picChg chg="del">
          <ac:chgData name="Caroline Prodger" userId="e4ef2e75-b60b-401b-8ebe-291bdcf405f4" providerId="ADAL" clId="{B4AFCB0C-C539-444B-A20F-F931D10F6F32}" dt="2022-08-25T12:44:51.849" v="3" actId="478"/>
          <ac:picMkLst>
            <pc:docMk/>
            <pc:sldMk cId="724622127" sldId="341"/>
            <ac:picMk id="7" creationId="{4E502CE9-56B0-DA6B-AB21-FAB872B76839}"/>
          </ac:picMkLst>
        </pc:picChg>
      </pc:sldChg>
      <pc:sldChg chg="addCm">
        <pc:chgData name="Caroline Prodger" userId="e4ef2e75-b60b-401b-8ebe-291bdcf405f4" providerId="ADAL" clId="{B4AFCB0C-C539-444B-A20F-F931D10F6F32}" dt="2022-08-24T17:22:13.355" v="0" actId="1589"/>
        <pc:sldMkLst>
          <pc:docMk/>
          <pc:sldMk cId="3174288981" sldId="342"/>
        </pc:sldMkLst>
      </pc:sldChg>
    </pc:docChg>
  </pc:docChgLst>
  <pc:docChgLst>
    <pc:chgData name="Caroline Prodger" userId="e4ef2e75-b60b-401b-8ebe-291bdcf405f4" providerId="ADAL" clId="{4BDC4CF4-AA7B-46AA-BACD-A53B878B7DD1}"/>
    <pc:docChg chg="custSel modSld">
      <pc:chgData name="Caroline Prodger" userId="e4ef2e75-b60b-401b-8ebe-291bdcf405f4" providerId="ADAL" clId="{4BDC4CF4-AA7B-46AA-BACD-A53B878B7DD1}" dt="2022-09-05T13:45:30.735" v="30" actId="20577"/>
      <pc:docMkLst>
        <pc:docMk/>
      </pc:docMkLst>
      <pc:sldChg chg="addSp delSp modSp mod delCm">
        <pc:chgData name="Caroline Prodger" userId="e4ef2e75-b60b-401b-8ebe-291bdcf405f4" providerId="ADAL" clId="{4BDC4CF4-AA7B-46AA-BACD-A53B878B7DD1}" dt="2022-09-05T13:40:48.442" v="10" actId="1592"/>
        <pc:sldMkLst>
          <pc:docMk/>
          <pc:sldMk cId="0" sldId="334"/>
        </pc:sldMkLst>
        <pc:spChg chg="del">
          <ac:chgData name="Caroline Prodger" userId="e4ef2e75-b60b-401b-8ebe-291bdcf405f4" providerId="ADAL" clId="{4BDC4CF4-AA7B-46AA-BACD-A53B878B7DD1}" dt="2022-09-05T13:40:27.624" v="4" actId="478"/>
          <ac:spMkLst>
            <pc:docMk/>
            <pc:sldMk cId="0" sldId="334"/>
            <ac:spMk id="14" creationId="{0683AA9A-F9DF-8783-E0C3-F3444A3A3FC9}"/>
          </ac:spMkLst>
        </pc:spChg>
        <pc:spChg chg="del">
          <ac:chgData name="Caroline Prodger" userId="e4ef2e75-b60b-401b-8ebe-291bdcf405f4" providerId="ADAL" clId="{4BDC4CF4-AA7B-46AA-BACD-A53B878B7DD1}" dt="2022-09-05T13:40:30.896" v="5" actId="478"/>
          <ac:spMkLst>
            <pc:docMk/>
            <pc:sldMk cId="0" sldId="334"/>
            <ac:spMk id="15" creationId="{DB458FF0-2C78-BEFC-1A6B-39126D8E06CA}"/>
          </ac:spMkLst>
        </pc:spChg>
        <pc:picChg chg="del mod">
          <ac:chgData name="Caroline Prodger" userId="e4ef2e75-b60b-401b-8ebe-291bdcf405f4" providerId="ADAL" clId="{4BDC4CF4-AA7B-46AA-BACD-A53B878B7DD1}" dt="2022-09-05T13:40:19.345" v="1" actId="478"/>
          <ac:picMkLst>
            <pc:docMk/>
            <pc:sldMk cId="0" sldId="334"/>
            <ac:picMk id="7" creationId="{D624C577-06D9-5E66-910A-B2D0D7DADFE6}"/>
          </ac:picMkLst>
        </pc:picChg>
        <pc:picChg chg="add mod">
          <ac:chgData name="Caroline Prodger" userId="e4ef2e75-b60b-401b-8ebe-291bdcf405f4" providerId="ADAL" clId="{4BDC4CF4-AA7B-46AA-BACD-A53B878B7DD1}" dt="2022-09-05T13:40:45.959" v="9" actId="1076"/>
          <ac:picMkLst>
            <pc:docMk/>
            <pc:sldMk cId="0" sldId="334"/>
            <ac:picMk id="8" creationId="{DDE6DE73-0ACB-AB3F-9CE4-CE5B9AE593DE}"/>
          </ac:picMkLst>
        </pc:picChg>
        <pc:cxnChg chg="del">
          <ac:chgData name="Caroline Prodger" userId="e4ef2e75-b60b-401b-8ebe-291bdcf405f4" providerId="ADAL" clId="{4BDC4CF4-AA7B-46AA-BACD-A53B878B7DD1}" dt="2022-09-05T13:40:24.383" v="3" actId="478"/>
          <ac:cxnSpMkLst>
            <pc:docMk/>
            <pc:sldMk cId="0" sldId="334"/>
            <ac:cxnSpMk id="5" creationId="{83C717B5-F0E0-6C38-E289-B741E879DC8A}"/>
          </ac:cxnSpMkLst>
        </pc:cxnChg>
        <pc:cxnChg chg="del">
          <ac:chgData name="Caroline Prodger" userId="e4ef2e75-b60b-401b-8ebe-291bdcf405f4" providerId="ADAL" clId="{4BDC4CF4-AA7B-46AA-BACD-A53B878B7DD1}" dt="2022-09-05T13:40:22.428" v="2" actId="478"/>
          <ac:cxnSpMkLst>
            <pc:docMk/>
            <pc:sldMk cId="0" sldId="334"/>
            <ac:cxnSpMk id="10" creationId="{724F8B00-D6F1-D6DB-E92B-EC6C5C0451BC}"/>
          </ac:cxnSpMkLst>
        </pc:cxnChg>
      </pc:sldChg>
      <pc:sldChg chg="modSp mod">
        <pc:chgData name="Caroline Prodger" userId="e4ef2e75-b60b-401b-8ebe-291bdcf405f4" providerId="ADAL" clId="{4BDC4CF4-AA7B-46AA-BACD-A53B878B7DD1}" dt="2022-09-05T13:45:30.735" v="30" actId="20577"/>
        <pc:sldMkLst>
          <pc:docMk/>
          <pc:sldMk cId="0" sldId="336"/>
        </pc:sldMkLst>
        <pc:spChg chg="mod">
          <ac:chgData name="Caroline Prodger" userId="e4ef2e75-b60b-401b-8ebe-291bdcf405f4" providerId="ADAL" clId="{4BDC4CF4-AA7B-46AA-BACD-A53B878B7DD1}" dt="2022-09-05T13:45:30.735" v="30" actId="20577"/>
          <ac:spMkLst>
            <pc:docMk/>
            <pc:sldMk cId="0" sldId="336"/>
            <ac:spMk id="2" creationId="{00000000-0000-0000-0000-000000000000}"/>
          </ac:spMkLst>
        </pc:spChg>
      </pc:sldChg>
      <pc:sldChg chg="addSp delSp modSp mod delCm">
        <pc:chgData name="Caroline Prodger" userId="e4ef2e75-b60b-401b-8ebe-291bdcf405f4" providerId="ADAL" clId="{4BDC4CF4-AA7B-46AA-BACD-A53B878B7DD1}" dt="2022-09-05T13:44:14.014" v="22" actId="1592"/>
        <pc:sldMkLst>
          <pc:docMk/>
          <pc:sldMk cId="3174288981" sldId="342"/>
        </pc:sldMkLst>
        <pc:picChg chg="del">
          <ac:chgData name="Caroline Prodger" userId="e4ef2e75-b60b-401b-8ebe-291bdcf405f4" providerId="ADAL" clId="{4BDC4CF4-AA7B-46AA-BACD-A53B878B7DD1}" dt="2022-09-05T13:43:01.980" v="11" actId="478"/>
          <ac:picMkLst>
            <pc:docMk/>
            <pc:sldMk cId="3174288981" sldId="342"/>
            <ac:picMk id="4" creationId="{443E3EB5-D813-4313-9032-479DF53ED657}"/>
          </ac:picMkLst>
        </pc:picChg>
        <pc:picChg chg="add mod ord">
          <ac:chgData name="Caroline Prodger" userId="e4ef2e75-b60b-401b-8ebe-291bdcf405f4" providerId="ADAL" clId="{4BDC4CF4-AA7B-46AA-BACD-A53B878B7DD1}" dt="2022-09-05T13:43:50.464" v="21" actId="167"/>
          <ac:picMkLst>
            <pc:docMk/>
            <pc:sldMk cId="3174288981" sldId="342"/>
            <ac:picMk id="8" creationId="{8603DB7A-D339-D0D4-DFC8-2BE88A7BEAEE}"/>
          </ac:picMkLst>
        </pc:picChg>
        <pc:cxnChg chg="del">
          <ac:chgData name="Caroline Prodger" userId="e4ef2e75-b60b-401b-8ebe-291bdcf405f4" providerId="ADAL" clId="{4BDC4CF4-AA7B-46AA-BACD-A53B878B7DD1}" dt="2022-09-05T13:43:06.765" v="13" actId="478"/>
          <ac:cxnSpMkLst>
            <pc:docMk/>
            <pc:sldMk cId="3174288981" sldId="342"/>
            <ac:cxnSpMk id="7" creationId="{8CD20E85-6793-47A8-AAAA-1DB8E3132B4A}"/>
          </ac:cxnSpMkLst>
        </pc:cxnChg>
        <pc:cxnChg chg="del">
          <ac:chgData name="Caroline Prodger" userId="e4ef2e75-b60b-401b-8ebe-291bdcf405f4" providerId="ADAL" clId="{4BDC4CF4-AA7B-46AA-BACD-A53B878B7DD1}" dt="2022-09-05T13:43:04.640" v="12" actId="478"/>
          <ac:cxnSpMkLst>
            <pc:docMk/>
            <pc:sldMk cId="3174288981" sldId="342"/>
            <ac:cxnSpMk id="9" creationId="{82DC7CD5-0E11-4DCC-B9D7-272E97F1541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Depending on time, students could use DESMOS to aid an investigation into the effect that changing </a:t>
            </a:r>
            <a:r>
              <a:rPr lang="en-GB" i="1" dirty="0"/>
              <a:t>m</a:t>
            </a:r>
            <a:r>
              <a:rPr lang="en-GB" dirty="0"/>
              <a:t> and </a:t>
            </a:r>
            <a:r>
              <a:rPr lang="en-GB" i="1" dirty="0"/>
              <a:t>c</a:t>
            </a:r>
            <a:r>
              <a:rPr lang="en-GB" dirty="0"/>
              <a:t> has on the equation. See Worksheet 14.1 for guidance.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028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Depending on time, students could use DESMOS to carry out an investigation into the effect that changing </a:t>
            </a:r>
            <a:r>
              <a:rPr lang="en-GB" i="1" dirty="0"/>
              <a:t>m</a:t>
            </a:r>
            <a:r>
              <a:rPr lang="en-GB" dirty="0"/>
              <a:t> and </a:t>
            </a:r>
            <a:r>
              <a:rPr lang="en-GB" i="1" dirty="0"/>
              <a:t>c</a:t>
            </a:r>
            <a:r>
              <a:rPr lang="en-GB" dirty="0"/>
              <a:t> has on the equation. See Worksheet 14.1 for guidance.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375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Depending on time students could use DESMOS to aid an investigation into the effects that m and c have on the equation. See Worksheet 14.1 for guidance.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799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Answer: </a:t>
            </a:r>
            <a:r>
              <a:rPr lang="en-GB" dirty="0"/>
              <a:t>twice.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086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Answers: 3 degrees and 1.6 hours = 1 hour 36 minutes. If time allows, use Worksheet 14.2 to facilitate a group activity based on the graph.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741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49209" y="5997465"/>
            <a:ext cx="133759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14: Interpret and express changes in an engineering system from a graph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Graphs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Graphs are used in engineering systems to represent changes.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trend shown by the graph indicates what is happening.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Examples of this include…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E6AD54-2486-4E27-BFC4-FA48D7D55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2141327" cy="123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05784C-5D0F-4044-8711-32AE17541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89040"/>
            <a:ext cx="2808312" cy="123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3A01F1-D263-4F98-968D-8B77108C9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89040"/>
            <a:ext cx="1982788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AA9A9E-E623-4D74-8E2D-B17DA92ADAD7}"/>
              </a:ext>
            </a:extLst>
          </p:cNvPr>
          <p:cNvSpPr txBox="1"/>
          <p:nvPr/>
        </p:nvSpPr>
        <p:spPr>
          <a:xfrm>
            <a:off x="971600" y="5085184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linear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FA786-71BC-4D1B-8423-41D031D5DC10}"/>
              </a:ext>
            </a:extLst>
          </p:cNvPr>
          <p:cNvSpPr txBox="1"/>
          <p:nvPr/>
        </p:nvSpPr>
        <p:spPr>
          <a:xfrm>
            <a:off x="3779912" y="5085184"/>
            <a:ext cx="16658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trigonometric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03AA68-CBC4-4334-844B-F33FED47FAB3}"/>
              </a:ext>
            </a:extLst>
          </p:cNvPr>
          <p:cNvSpPr txBox="1"/>
          <p:nvPr/>
        </p:nvSpPr>
        <p:spPr>
          <a:xfrm>
            <a:off x="6516216" y="5085184"/>
            <a:ext cx="149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exponential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graphs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</p:spPr>
            <p:txBody>
              <a:bodyPr/>
              <a:lstStyle/>
              <a:p>
                <a:r>
                  <a:rPr lang="en-US" dirty="0"/>
                  <a:t>The general equation for a straight-line graph is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𝑚𝑥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  <a:blipFill>
                <a:blip r:embed="rId3"/>
                <a:stretch>
                  <a:fillRect l="-2781" t="-1722" r="-13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/>
              <p:nvPr/>
            </p:nvSpPr>
            <p:spPr>
              <a:xfrm>
                <a:off x="6156176" y="2420888"/>
                <a:ext cx="2664296" cy="2820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The gradient of line is a measure of steepness.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gradient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rise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run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  <a:p>
                <a:r>
                  <a:rPr lang="en-GB" dirty="0"/>
                  <a:t>It is represented by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dirty="0"/>
                  <a:t> in the equation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2420888"/>
                <a:ext cx="2664296" cy="2820900"/>
              </a:xfrm>
              <a:prstGeom prst="rect">
                <a:avLst/>
              </a:prstGeom>
              <a:blipFill>
                <a:blip r:embed="rId5"/>
                <a:stretch>
                  <a:fillRect l="-2517" t="-864" r="-2975" b="-30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DDE6DE73-0ACB-AB3F-9CE4-CE5B9AE593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84" y="2276872"/>
            <a:ext cx="4677704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graphs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</p:spPr>
            <p:txBody>
              <a:bodyPr/>
              <a:lstStyle/>
              <a:p>
                <a:r>
                  <a:rPr lang="en-US" dirty="0"/>
                  <a:t>The general equation for a straight-line graph is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𝑚𝑥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  <a:blipFill>
                <a:blip r:embed="rId3"/>
                <a:stretch>
                  <a:fillRect l="-2781" t="-1722" r="-13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/>
              <p:nvPr/>
            </p:nvSpPr>
            <p:spPr>
              <a:xfrm>
                <a:off x="6156176" y="2420888"/>
                <a:ext cx="2664296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The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-intercept of the line is the value at which it crosses the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-axis. </a:t>
                </a:r>
              </a:p>
              <a:p>
                <a:endParaRPr lang="en-GB" dirty="0"/>
              </a:p>
              <a:p>
                <a:r>
                  <a:rPr lang="en-GB" dirty="0"/>
                  <a:t>This is represented by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dirty="0"/>
                  <a:t> in the equation.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2420888"/>
                <a:ext cx="2664296" cy="2246769"/>
              </a:xfrm>
              <a:prstGeom prst="rect">
                <a:avLst/>
              </a:prstGeom>
              <a:blipFill>
                <a:blip r:embed="rId5"/>
                <a:stretch>
                  <a:fillRect l="-2517" t="-1084" r="-2517" b="-40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1041C8FB-12BC-B10E-E266-ED4DDA2F0B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926" y="2348880"/>
            <a:ext cx="4831499" cy="394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22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603DB7A-D339-D0D4-DFC8-2BE88A7BE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32" y="2060848"/>
            <a:ext cx="5034287" cy="4176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graphs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</p:spPr>
            <p:txBody>
              <a:bodyPr/>
              <a:lstStyle/>
              <a:p>
                <a:r>
                  <a:rPr lang="en-US" dirty="0"/>
                  <a:t>The general equation for a straight-line graph is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𝑚𝑥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  <a:blipFill>
                <a:blip r:embed="rId4"/>
                <a:stretch>
                  <a:fillRect l="-2781" t="-1722" r="-13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/>
              <p:nvPr/>
            </p:nvSpPr>
            <p:spPr>
              <a:xfrm>
                <a:off x="6228184" y="2060848"/>
                <a:ext cx="2664296" cy="3446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This line has a gradient of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5−−2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2−−5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and a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-intercept of 3.</a:t>
                </a:r>
              </a:p>
              <a:p>
                <a:endParaRPr lang="en-GB" dirty="0"/>
              </a:p>
              <a:p>
                <a:r>
                  <a:rPr lang="en-GB" dirty="0"/>
                  <a:t>The equation is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2060848"/>
                <a:ext cx="2664296" cy="3446777"/>
              </a:xfrm>
              <a:prstGeom prst="rect">
                <a:avLst/>
              </a:prstGeom>
              <a:blipFill>
                <a:blip r:embed="rId5"/>
                <a:stretch>
                  <a:fillRect l="-2517" t="-708" r="-2059" b="-3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4288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graph in context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3538736" cy="3069128"/>
              </a:xfrm>
            </p:spPr>
            <p:txBody>
              <a:bodyPr/>
              <a:lstStyle/>
              <a:p>
                <a:r>
                  <a:rPr lang="en-US" dirty="0"/>
                  <a:t>The graph shows the resistance of a piece of copper against the amount of aluminum it contains. </a:t>
                </a:r>
              </a:p>
              <a:p>
                <a:r>
                  <a:rPr lang="en-US" dirty="0"/>
                  <a:t>We can find the equation of the straight line: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gradient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24−8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0.2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=80</m:t>
                      </m:r>
                    </m:oMath>
                  </m:oMathPara>
                </a14:m>
                <a:endParaRPr lang="en-US" dirty="0"/>
              </a:p>
              <a:p>
                <a:r>
                  <a:rPr lang="en-GB" b="0" dirty="0"/>
                  <a:t> 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          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3538736" cy="3069128"/>
              </a:xfrm>
              <a:blipFill>
                <a:blip r:embed="rId2"/>
                <a:stretch>
                  <a:fillRect l="-4303" t="-2386" r="-53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18E1E79E-2316-466B-8919-E45A481DCB8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51" t="36752" r="4240" b="15643"/>
          <a:stretch>
            <a:fillRect/>
          </a:stretch>
        </p:blipFill>
        <p:spPr bwMode="auto">
          <a:xfrm>
            <a:off x="4427984" y="1484784"/>
            <a:ext cx="4032448" cy="3816424"/>
          </a:xfrm>
          <a:prstGeom prst="rect">
            <a:avLst/>
          </a:prstGeom>
          <a:noFill/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AFADE6-19A5-48E0-B0C5-1A6357D60FC4}"/>
              </a:ext>
            </a:extLst>
          </p:cNvPr>
          <p:cNvCxnSpPr/>
          <p:nvPr/>
        </p:nvCxnSpPr>
        <p:spPr>
          <a:xfrm>
            <a:off x="4932040" y="3645024"/>
            <a:ext cx="3312368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A6613A-9BFB-45F9-8765-E71BFBEE2538}"/>
              </a:ext>
            </a:extLst>
          </p:cNvPr>
          <p:cNvCxnSpPr/>
          <p:nvPr/>
        </p:nvCxnSpPr>
        <p:spPr>
          <a:xfrm flipV="1">
            <a:off x="8244408" y="1628800"/>
            <a:ext cx="0" cy="2016224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0C26FB-EAB6-4A17-9677-00B33EA6C076}"/>
                  </a:ext>
                </a:extLst>
              </p:cNvPr>
              <p:cNvSpPr txBox="1"/>
              <p:nvPr/>
            </p:nvSpPr>
            <p:spPr>
              <a:xfrm>
                <a:off x="-972616" y="5649945"/>
                <a:ext cx="66967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Resistance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=80×%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luminium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+8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0C26FB-EAB6-4A17-9677-00B33EA6C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72616" y="5649945"/>
                <a:ext cx="6696744" cy="400110"/>
              </a:xfrm>
              <a:prstGeom prst="rect">
                <a:avLst/>
              </a:prstGeom>
              <a:blipFill>
                <a:blip r:embed="rId4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A158C1-B946-22E4-5B93-8C820875F912}"/>
                  </a:ext>
                </a:extLst>
              </p:cNvPr>
              <p:cNvSpPr txBox="1"/>
              <p:nvPr/>
            </p:nvSpPr>
            <p:spPr>
              <a:xfrm>
                <a:off x="457200" y="4302430"/>
                <a:ext cx="19505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b="0" dirty="0"/>
                  <a:t>-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intercept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A158C1-B946-22E4-5B93-8C820875F9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302430"/>
                <a:ext cx="1950534" cy="400110"/>
              </a:xfrm>
              <a:prstGeom prst="rect">
                <a:avLst/>
              </a:prstGeom>
              <a:blipFill>
                <a:blip r:embed="rId5"/>
                <a:stretch>
                  <a:fillRect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many be given the equations of other graphs</a:t>
            </a:r>
            <a:br>
              <a:rPr lang="en-US" dirty="0"/>
            </a:br>
            <a:r>
              <a:rPr lang="en-US" sz="2000" b="0" dirty="0">
                <a:solidFill>
                  <a:schemeClr val="tx1"/>
                </a:solidFill>
                <a:latin typeface="+mn-lt"/>
              </a:rPr>
              <a:t>For example: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7698CEE-9327-4D75-9693-3DFF91ECA3A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1763688" y="1891571"/>
            <a:ext cx="5392856" cy="2520280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3E933E7-3BA7-417B-8621-2B7F9CE6EA07}"/>
                  </a:ext>
                </a:extLst>
              </p:cNvPr>
              <p:cNvSpPr txBox="1"/>
              <p:nvPr/>
            </p:nvSpPr>
            <p:spPr>
              <a:xfrm>
                <a:off x="6551324" y="2303384"/>
                <a:ext cx="1800200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=2+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3E933E7-3BA7-417B-8621-2B7F9CE6E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1324" y="2303384"/>
                <a:ext cx="1800200" cy="400110"/>
              </a:xfrm>
              <a:prstGeom prst="rect">
                <a:avLst/>
              </a:prstGeom>
              <a:blipFill>
                <a:blip r:embed="rId4"/>
                <a:stretch>
                  <a:fillRect b="-895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B8C837B9-6900-400D-AACC-135E7754944F}"/>
              </a:ext>
            </a:extLst>
          </p:cNvPr>
          <p:cNvSpPr txBox="1"/>
          <p:nvPr/>
        </p:nvSpPr>
        <p:spPr>
          <a:xfrm>
            <a:off x="395536" y="4581128"/>
            <a:ext cx="85689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 may be asked to read information from the graph. </a:t>
            </a:r>
          </a:p>
          <a:p>
            <a:endParaRPr lang="en-GB" dirty="0"/>
          </a:p>
          <a:p>
            <a:r>
              <a:rPr lang="en-GB" dirty="0"/>
              <a:t>In the 10-second period shown, how many times does the </a:t>
            </a:r>
            <a:br>
              <a:rPr lang="en-GB" dirty="0"/>
            </a:br>
            <a:r>
              <a:rPr lang="en-GB" dirty="0"/>
              <a:t>height exceed 2.5 m? </a:t>
            </a:r>
          </a:p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EF308C9-480E-47CB-B080-13DA11313D63}"/>
                  </a:ext>
                </a:extLst>
              </p:cNvPr>
              <p:cNvSpPr txBox="1"/>
              <p:nvPr/>
            </p:nvSpPr>
            <p:spPr>
              <a:xfrm>
                <a:off x="7020272" y="4073297"/>
                <a:ext cx="1152128" cy="3385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1600">
                          <a:latin typeface="Cambria Math" panose="02040503050406030204" pitchFamily="18" charset="0"/>
                        </a:rPr>
                        <m:t>T</m:t>
                      </m:r>
                      <m:r>
                        <m:rPr>
                          <m:sty m:val="p"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ime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EF308C9-480E-47CB-B080-13DA11313D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4073297"/>
                <a:ext cx="1152128" cy="338554"/>
              </a:xfrm>
              <a:prstGeom prst="rect">
                <a:avLst/>
              </a:prstGeom>
              <a:blipFill>
                <a:blip r:embed="rId5"/>
                <a:stretch>
                  <a:fillRect b="-107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1A20A59-44B2-42A3-AA8F-A1A93CDAC108}"/>
                  </a:ext>
                </a:extLst>
              </p:cNvPr>
              <p:cNvSpPr txBox="1"/>
              <p:nvPr/>
            </p:nvSpPr>
            <p:spPr>
              <a:xfrm>
                <a:off x="899592" y="2420888"/>
                <a:ext cx="1152128" cy="3385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1600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m:rPr>
                          <m:sty m:val="p"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eight</m:t>
                      </m:r>
                      <m:r>
                        <a:rPr lang="en-GB" sz="16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1A20A59-44B2-42A3-AA8F-A1A93CDAC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20888"/>
                <a:ext cx="1152128" cy="338554"/>
              </a:xfrm>
              <a:prstGeom prst="rect">
                <a:avLst/>
              </a:prstGeom>
              <a:blipFill>
                <a:blip r:embed="rId6"/>
                <a:stretch>
                  <a:fillRect b="-107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Exponential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400ED74-CDD1-4EC9-A2BC-30CBEDACC168}"/>
                  </a:ext>
                </a:extLst>
              </p:cNvPr>
              <p:cNvSpPr txBox="1"/>
              <p:nvPr/>
            </p:nvSpPr>
            <p:spPr>
              <a:xfrm>
                <a:off x="467544" y="4581128"/>
                <a:ext cx="813690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 metal is being cooled under controlled conditions to 0</a:t>
                </a:r>
                <a14:m>
                  <m:oMath xmlns:m="http://schemas.openxmlformats.org/officeDocument/2006/math">
                    <m:r>
                      <a:rPr lang="en-GB" sz="2000" b="0" i="0" spc="-10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000" b="0" i="0" smtClean="0">
                        <a:latin typeface="Cambria Math" panose="02040503050406030204" pitchFamily="18" charset="0"/>
                      </a:rPr>
                      <m:t>°</m:t>
                    </m:r>
                    <m:r>
                      <m:rPr>
                        <m:sty m:val="p"/>
                      </m:rPr>
                      <a:rPr lang="en-GB" sz="2000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GB" sz="20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GB" dirty="0"/>
                  <a:t> </a:t>
                </a:r>
              </a:p>
              <a:p>
                <a:endParaRPr lang="en-GB" dirty="0"/>
              </a:p>
              <a:p>
                <a:r>
                  <a:rPr lang="en-GB" dirty="0"/>
                  <a:t>What is the starting temperature of the metal? </a:t>
                </a:r>
              </a:p>
              <a:p>
                <a:r>
                  <a:rPr lang="en-GB" dirty="0"/>
                  <a:t>Determine the time taken (to the nearest minute) for the metal </a:t>
                </a:r>
                <a:br>
                  <a:rPr lang="en-GB" dirty="0"/>
                </a:br>
                <a:r>
                  <a:rPr lang="en-GB" dirty="0"/>
                  <a:t>to cool to 1</a:t>
                </a:r>
                <a14:m>
                  <m:oMath xmlns:m="http://schemas.openxmlformats.org/officeDocument/2006/math">
                    <m:r>
                      <a:rPr lang="en-GB" sz="2000" b="0" i="0" smtClean="0">
                        <a:latin typeface="Cambria Math" panose="02040503050406030204" pitchFamily="18" charset="0"/>
                      </a:rPr>
                      <m:t>°</m:t>
                    </m:r>
                    <m:r>
                      <m:rPr>
                        <m:sty m:val="p"/>
                      </m:rPr>
                      <a:rPr lang="en-GB" sz="2000" b="0" i="0" smtClean="0">
                        <a:latin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en-GB" dirty="0"/>
                  <a:t>. 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400ED74-CDD1-4EC9-A2BC-30CBEDACC1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581128"/>
                <a:ext cx="8136904" cy="1938992"/>
              </a:xfrm>
              <a:prstGeom prst="rect">
                <a:avLst/>
              </a:prstGeom>
              <a:blipFill>
                <a:blip r:embed="rId3"/>
                <a:stretch>
                  <a:fillRect l="-825" t="-12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B674C346-F6DE-2AEB-4978-45AD2B87D2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1390588"/>
            <a:ext cx="4933918" cy="31296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5736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495</Words>
  <Application>Microsoft Office PowerPoint</Application>
  <PresentationFormat>On-screen Show (4:3)</PresentationFormat>
  <Paragraphs>71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PowerPoint 14: Interpret and express changes in an engineering system from a graph</vt:lpstr>
      <vt:lpstr>Graphs</vt:lpstr>
      <vt:lpstr>Linear graphs </vt:lpstr>
      <vt:lpstr>Linear graphs </vt:lpstr>
      <vt:lpstr>Linear graphs </vt:lpstr>
      <vt:lpstr>Linear graph in context</vt:lpstr>
      <vt:lpstr>You many be given the equations of other graphs For example:</vt:lpstr>
      <vt:lpstr>Exponential graphs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155</cp:revision>
  <dcterms:created xsi:type="dcterms:W3CDTF">2013-05-28T00:38:54Z</dcterms:created>
  <dcterms:modified xsi:type="dcterms:W3CDTF">2025-11-11T21:38:54Z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