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41" r:id="rId7"/>
    <p:sldId id="342" r:id="rId8"/>
    <p:sldId id="331" r:id="rId9"/>
    <p:sldId id="334" r:id="rId10"/>
    <p:sldId id="335" r:id="rId11"/>
    <p:sldId id="336" r:id="rId12"/>
    <p:sldId id="344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488" autoAdjust="0"/>
    <p:restoredTop sz="86395"/>
  </p:normalViewPr>
  <p:slideViewPr>
    <p:cSldViewPr showGuides="1">
      <p:cViewPr varScale="1">
        <p:scale>
          <a:sx n="64" d="100"/>
          <a:sy n="64" d="100"/>
        </p:scale>
        <p:origin x="119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F10AA41-0919-44F8-9A4F-08676498EE7D}"/>
    <pc:docChg chg="custSel modSld">
      <pc:chgData name="Caroline Prodger" userId="e4ef2e75-b60b-401b-8ebe-291bdcf405f4" providerId="ADAL" clId="{FF10AA41-0919-44F8-9A4F-08676498EE7D}" dt="2022-08-24T22:47:31.186" v="10" actId="14100"/>
      <pc:docMkLst>
        <pc:docMk/>
      </pc:docMkLst>
      <pc:sldChg chg="modSp mod">
        <pc:chgData name="Caroline Prodger" userId="e4ef2e75-b60b-401b-8ebe-291bdcf405f4" providerId="ADAL" clId="{FF10AA41-0919-44F8-9A4F-08676498EE7D}" dt="2022-08-24T15:36:34.866" v="1" actId="207"/>
        <pc:sldMkLst>
          <pc:docMk/>
          <pc:sldMk cId="0" sldId="335"/>
        </pc:sldMkLst>
        <pc:spChg chg="mod">
          <ac:chgData name="Caroline Prodger" userId="e4ef2e75-b60b-401b-8ebe-291bdcf405f4" providerId="ADAL" clId="{FF10AA41-0919-44F8-9A4F-08676498EE7D}" dt="2022-08-24T15:36:34.866" v="1" actId="207"/>
          <ac:spMkLst>
            <pc:docMk/>
            <pc:sldMk cId="0" sldId="335"/>
            <ac:spMk id="2" creationId="{00000000-0000-0000-0000-000000000000}"/>
          </ac:spMkLst>
        </pc:spChg>
      </pc:sldChg>
      <pc:sldChg chg="addSp delSp modSp mod delCm modCm">
        <pc:chgData name="Caroline Prodger" userId="e4ef2e75-b60b-401b-8ebe-291bdcf405f4" providerId="ADAL" clId="{FF10AA41-0919-44F8-9A4F-08676498EE7D}" dt="2022-08-24T22:46:46.376" v="8" actId="1076"/>
        <pc:sldMkLst>
          <pc:docMk/>
          <pc:sldMk cId="3578658444" sldId="341"/>
        </pc:sldMkLst>
        <pc:picChg chg="add mod">
          <ac:chgData name="Caroline Prodger" userId="e4ef2e75-b60b-401b-8ebe-291bdcf405f4" providerId="ADAL" clId="{FF10AA41-0919-44F8-9A4F-08676498EE7D}" dt="2022-08-24T22:46:46.376" v="8" actId="1076"/>
          <ac:picMkLst>
            <pc:docMk/>
            <pc:sldMk cId="3578658444" sldId="341"/>
            <ac:picMk id="3" creationId="{DE42A119-E899-3D2A-34C2-2EB1FC22B404}"/>
          </ac:picMkLst>
        </pc:picChg>
        <pc:picChg chg="del">
          <ac:chgData name="Caroline Prodger" userId="e4ef2e75-b60b-401b-8ebe-291bdcf405f4" providerId="ADAL" clId="{FF10AA41-0919-44F8-9A4F-08676498EE7D}" dt="2022-08-24T22:46:35.133" v="4" actId="478"/>
          <ac:picMkLst>
            <pc:docMk/>
            <pc:sldMk cId="3578658444" sldId="341"/>
            <ac:picMk id="5" creationId="{A8D8D01E-C2CE-B0CE-35AD-959515D2B4A4}"/>
          </ac:picMkLst>
        </pc:picChg>
      </pc:sldChg>
      <pc:sldChg chg="modSp mod">
        <pc:chgData name="Caroline Prodger" userId="e4ef2e75-b60b-401b-8ebe-291bdcf405f4" providerId="ADAL" clId="{FF10AA41-0919-44F8-9A4F-08676498EE7D}" dt="2022-08-24T22:47:31.186" v="10" actId="14100"/>
        <pc:sldMkLst>
          <pc:docMk/>
          <pc:sldMk cId="483176071" sldId="342"/>
        </pc:sldMkLst>
        <pc:spChg chg="mod">
          <ac:chgData name="Caroline Prodger" userId="e4ef2e75-b60b-401b-8ebe-291bdcf405f4" providerId="ADAL" clId="{FF10AA41-0919-44F8-9A4F-08676498EE7D}" dt="2022-08-24T22:47:31.186" v="10" actId="14100"/>
          <ac:spMkLst>
            <pc:docMk/>
            <pc:sldMk cId="483176071" sldId="342"/>
            <ac:spMk id="10" creationId="{FCB540EB-CD21-430A-9DE0-093F1BCC8F0E}"/>
          </ac:spMkLst>
        </pc:spChg>
      </pc:sldChg>
      <pc:sldChg chg="modSp mod">
        <pc:chgData name="Caroline Prodger" userId="e4ef2e75-b60b-401b-8ebe-291bdcf405f4" providerId="ADAL" clId="{FF10AA41-0919-44F8-9A4F-08676498EE7D}" dt="2022-08-24T15:36:52.318" v="2" actId="207"/>
        <pc:sldMkLst>
          <pc:docMk/>
          <pc:sldMk cId="2697419041" sldId="344"/>
        </pc:sldMkLst>
        <pc:spChg chg="mod">
          <ac:chgData name="Caroline Prodger" userId="e4ef2e75-b60b-401b-8ebe-291bdcf405f4" providerId="ADAL" clId="{FF10AA41-0919-44F8-9A4F-08676498EE7D}" dt="2022-08-24T15:36:52.318" v="2" actId="207"/>
          <ac:spMkLst>
            <pc:docMk/>
            <pc:sldMk cId="2697419041" sldId="344"/>
            <ac:spMk id="2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4D11E3DD-8C58-4F52-823C-C44532BE2C59}"/>
    <pc:docChg chg="custSel modSld">
      <pc:chgData name="Caroline Prodger" userId="e4ef2e75-b60b-401b-8ebe-291bdcf405f4" providerId="ADAL" clId="{4D11E3DD-8C58-4F52-823C-C44532BE2C59}" dt="2022-07-22T19:42:14.556" v="82" actId="1076"/>
      <pc:docMkLst>
        <pc:docMk/>
      </pc:docMkLst>
      <pc:sldChg chg="modSp mod">
        <pc:chgData name="Caroline Prodger" userId="e4ef2e75-b60b-401b-8ebe-291bdcf405f4" providerId="ADAL" clId="{4D11E3DD-8C58-4F52-823C-C44532BE2C59}" dt="2022-07-22T19:38:22.109" v="49" actId="1076"/>
        <pc:sldMkLst>
          <pc:docMk/>
          <pc:sldMk cId="0" sldId="328"/>
        </pc:sldMkLst>
        <pc:spChg chg="mod">
          <ac:chgData name="Caroline Prodger" userId="e4ef2e75-b60b-401b-8ebe-291bdcf405f4" providerId="ADAL" clId="{4D11E3DD-8C58-4F52-823C-C44532BE2C59}" dt="2022-07-22T19:38:08.465" v="46" actId="1076"/>
          <ac:spMkLst>
            <pc:docMk/>
            <pc:sldMk cId="0" sldId="328"/>
            <ac:spMk id="6" creationId="{7D0A5D04-D5B0-45DB-B2FE-6D06F18E08E0}"/>
          </ac:spMkLst>
        </pc:spChg>
        <pc:spChg chg="mod">
          <ac:chgData name="Caroline Prodger" userId="e4ef2e75-b60b-401b-8ebe-291bdcf405f4" providerId="ADAL" clId="{4D11E3DD-8C58-4F52-823C-C44532BE2C59}" dt="2022-07-22T19:38:17.288" v="48" actId="1076"/>
          <ac:spMkLst>
            <pc:docMk/>
            <pc:sldMk cId="0" sldId="328"/>
            <ac:spMk id="8" creationId="{AEF367BA-8F52-40A7-AA62-2C25B6FA4EE0}"/>
          </ac:spMkLst>
        </pc:spChg>
        <pc:spChg chg="mod">
          <ac:chgData name="Caroline Prodger" userId="e4ef2e75-b60b-401b-8ebe-291bdcf405f4" providerId="ADAL" clId="{4D11E3DD-8C58-4F52-823C-C44532BE2C59}" dt="2022-07-22T19:38:22.109" v="49" actId="1076"/>
          <ac:spMkLst>
            <pc:docMk/>
            <pc:sldMk cId="0" sldId="328"/>
            <ac:spMk id="10" creationId="{FCB540EB-CD21-430A-9DE0-093F1BCC8F0E}"/>
          </ac:spMkLst>
        </pc:spChg>
        <pc:spChg chg="mod">
          <ac:chgData name="Caroline Prodger" userId="e4ef2e75-b60b-401b-8ebe-291bdcf405f4" providerId="ADAL" clId="{4D11E3DD-8C58-4F52-823C-C44532BE2C59}" dt="2022-07-22T19:38:02.761" v="45" actId="1076"/>
          <ac:spMkLst>
            <pc:docMk/>
            <pc:sldMk cId="0" sldId="328"/>
            <ac:spMk id="11" creationId="{DA32532C-E54B-416B-94C1-3DA268004345}"/>
          </ac:spMkLst>
        </pc:spChg>
      </pc:sldChg>
      <pc:sldChg chg="delSp modSp mod">
        <pc:chgData name="Caroline Prodger" userId="e4ef2e75-b60b-401b-8ebe-291bdcf405f4" providerId="ADAL" clId="{4D11E3DD-8C58-4F52-823C-C44532BE2C59}" dt="2022-07-22T19:39:18.424" v="54" actId="1076"/>
        <pc:sldMkLst>
          <pc:docMk/>
          <pc:sldMk cId="0" sldId="331"/>
        </pc:sldMkLst>
        <pc:spChg chg="del">
          <ac:chgData name="Caroline Prodger" userId="e4ef2e75-b60b-401b-8ebe-291bdcf405f4" providerId="ADAL" clId="{4D11E3DD-8C58-4F52-823C-C44532BE2C59}" dt="2022-07-22T19:38:49.546" v="50" actId="478"/>
          <ac:spMkLst>
            <pc:docMk/>
            <pc:sldMk cId="0" sldId="331"/>
            <ac:spMk id="5" creationId="{80688266-2025-46A2-ABE2-FC99AB2AF16B}"/>
          </ac:spMkLst>
        </pc:spChg>
        <pc:spChg chg="mod">
          <ac:chgData name="Caroline Prodger" userId="e4ef2e75-b60b-401b-8ebe-291bdcf405f4" providerId="ADAL" clId="{4D11E3DD-8C58-4F52-823C-C44532BE2C59}" dt="2022-07-22T19:39:02.524" v="52" actId="1076"/>
          <ac:spMkLst>
            <pc:docMk/>
            <pc:sldMk cId="0" sldId="331"/>
            <ac:spMk id="10" creationId="{34E32C11-2B72-44AC-9199-8593B013A33D}"/>
          </ac:spMkLst>
        </pc:spChg>
        <pc:spChg chg="mod">
          <ac:chgData name="Caroline Prodger" userId="e4ef2e75-b60b-401b-8ebe-291bdcf405f4" providerId="ADAL" clId="{4D11E3DD-8C58-4F52-823C-C44532BE2C59}" dt="2022-07-22T19:39:18.424" v="54" actId="1076"/>
          <ac:spMkLst>
            <pc:docMk/>
            <pc:sldMk cId="0" sldId="331"/>
            <ac:spMk id="11" creationId="{FA57B075-2AD7-4CC6-A04D-2044F5850CD1}"/>
          </ac:spMkLst>
        </pc:spChg>
        <pc:picChg chg="mod">
          <ac:chgData name="Caroline Prodger" userId="e4ef2e75-b60b-401b-8ebe-291bdcf405f4" providerId="ADAL" clId="{4D11E3DD-8C58-4F52-823C-C44532BE2C59}" dt="2022-07-22T19:39:12.987" v="53" actId="1076"/>
          <ac:picMkLst>
            <pc:docMk/>
            <pc:sldMk cId="0" sldId="331"/>
            <ac:picMk id="6" creationId="{C24D9956-772D-4AD9-BB63-C8FA4FF4A013}"/>
          </ac:picMkLst>
        </pc:picChg>
        <pc:picChg chg="mod">
          <ac:chgData name="Caroline Prodger" userId="e4ef2e75-b60b-401b-8ebe-291bdcf405f4" providerId="ADAL" clId="{4D11E3DD-8C58-4F52-823C-C44532BE2C59}" dt="2022-07-22T19:38:58.276" v="51" actId="1076"/>
          <ac:picMkLst>
            <pc:docMk/>
            <pc:sldMk cId="0" sldId="331"/>
            <ac:picMk id="8" creationId="{970EED10-8E71-4A55-ACCD-6778BB2C9D93}"/>
          </ac:picMkLst>
        </pc:picChg>
      </pc:sldChg>
      <pc:sldChg chg="addSp delSp modSp mod">
        <pc:chgData name="Caroline Prodger" userId="e4ef2e75-b60b-401b-8ebe-291bdcf405f4" providerId="ADAL" clId="{4D11E3DD-8C58-4F52-823C-C44532BE2C59}" dt="2022-07-22T19:41:01.835" v="69" actId="1076"/>
        <pc:sldMkLst>
          <pc:docMk/>
          <pc:sldMk cId="0" sldId="336"/>
        </pc:sldMkLst>
        <pc:spChg chg="del mod">
          <ac:chgData name="Caroline Prodger" userId="e4ef2e75-b60b-401b-8ebe-291bdcf405f4" providerId="ADAL" clId="{4D11E3DD-8C58-4F52-823C-C44532BE2C59}" dt="2022-07-22T19:40:14.766" v="58" actId="478"/>
          <ac:spMkLst>
            <pc:docMk/>
            <pc:sldMk cId="0" sldId="336"/>
            <ac:spMk id="4" creationId="{8438E98E-A179-4F7B-BCAD-85EAA16B929E}"/>
          </ac:spMkLst>
        </pc:spChg>
        <pc:spChg chg="del">
          <ac:chgData name="Caroline Prodger" userId="e4ef2e75-b60b-401b-8ebe-291bdcf405f4" providerId="ADAL" clId="{4D11E3DD-8C58-4F52-823C-C44532BE2C59}" dt="2022-07-22T19:40:16.390" v="59" actId="478"/>
          <ac:spMkLst>
            <pc:docMk/>
            <pc:sldMk cId="0" sldId="336"/>
            <ac:spMk id="5" creationId="{E86BFAF8-140B-457B-A0C1-A397F8F3F078}"/>
          </ac:spMkLst>
        </pc:spChg>
        <pc:spChg chg="del">
          <ac:chgData name="Caroline Prodger" userId="e4ef2e75-b60b-401b-8ebe-291bdcf405f4" providerId="ADAL" clId="{4D11E3DD-8C58-4F52-823C-C44532BE2C59}" dt="2022-07-22T19:40:21.283" v="61" actId="478"/>
          <ac:spMkLst>
            <pc:docMk/>
            <pc:sldMk cId="0" sldId="336"/>
            <ac:spMk id="8" creationId="{D7C2D12E-EB1B-4C1E-B6AA-17042C8F0FE7}"/>
          </ac:spMkLst>
        </pc:spChg>
        <pc:spChg chg="del">
          <ac:chgData name="Caroline Prodger" userId="e4ef2e75-b60b-401b-8ebe-291bdcf405f4" providerId="ADAL" clId="{4D11E3DD-8C58-4F52-823C-C44532BE2C59}" dt="2022-07-22T19:39:55.003" v="55" actId="478"/>
          <ac:spMkLst>
            <pc:docMk/>
            <pc:sldMk cId="0" sldId="336"/>
            <ac:spMk id="10" creationId="{D5858EE0-862E-4F1B-9270-CEDE30666CC7}"/>
          </ac:spMkLst>
        </pc:spChg>
        <pc:picChg chg="add mod">
          <ac:chgData name="Caroline Prodger" userId="e4ef2e75-b60b-401b-8ebe-291bdcf405f4" providerId="ADAL" clId="{4D11E3DD-8C58-4F52-823C-C44532BE2C59}" dt="2022-07-22T19:41:01.835" v="69" actId="1076"/>
          <ac:picMkLst>
            <pc:docMk/>
            <pc:sldMk cId="0" sldId="336"/>
            <ac:picMk id="9" creationId="{F2F86CDB-A8ED-F8DB-2588-676F909125E0}"/>
          </ac:picMkLst>
        </pc:picChg>
        <pc:cxnChg chg="del">
          <ac:chgData name="Caroline Prodger" userId="e4ef2e75-b60b-401b-8ebe-291bdcf405f4" providerId="ADAL" clId="{4D11E3DD-8C58-4F52-823C-C44532BE2C59}" dt="2022-07-22T19:40:18.487" v="60" actId="478"/>
          <ac:cxnSpMkLst>
            <pc:docMk/>
            <pc:sldMk cId="0" sldId="336"/>
            <ac:cxnSpMk id="7" creationId="{4327BD53-4DBA-4506-8571-00976799E512}"/>
          </ac:cxnSpMkLst>
        </pc:cxnChg>
      </pc:sldChg>
      <pc:sldChg chg="addSp delSp modSp mod addCm">
        <pc:chgData name="Caroline Prodger" userId="e4ef2e75-b60b-401b-8ebe-291bdcf405f4" providerId="ADAL" clId="{4D11E3DD-8C58-4F52-823C-C44532BE2C59}" dt="2022-07-22T19:37:23.603" v="44" actId="14100"/>
        <pc:sldMkLst>
          <pc:docMk/>
          <pc:sldMk cId="3578658444" sldId="341"/>
        </pc:sldMkLst>
        <pc:spChg chg="del">
          <ac:chgData name="Caroline Prodger" userId="e4ef2e75-b60b-401b-8ebe-291bdcf405f4" providerId="ADAL" clId="{4D11E3DD-8C58-4F52-823C-C44532BE2C59}" dt="2022-07-22T19:36:18.272" v="26" actId="478"/>
          <ac:spMkLst>
            <pc:docMk/>
            <pc:sldMk cId="3578658444" sldId="341"/>
            <ac:spMk id="3" creationId="{D7146514-E31A-430B-97F4-BC4D8FAD2397}"/>
          </ac:spMkLst>
        </pc:spChg>
        <pc:spChg chg="del mod">
          <ac:chgData name="Caroline Prodger" userId="e4ef2e75-b60b-401b-8ebe-291bdcf405f4" providerId="ADAL" clId="{4D11E3DD-8C58-4F52-823C-C44532BE2C59}" dt="2022-07-22T19:36:29.849" v="31" actId="478"/>
          <ac:spMkLst>
            <pc:docMk/>
            <pc:sldMk cId="3578658444" sldId="341"/>
            <ac:spMk id="6" creationId="{7D0A5D04-D5B0-45DB-B2FE-6D06F18E08E0}"/>
          </ac:spMkLst>
        </pc:spChg>
        <pc:spChg chg="mod">
          <ac:chgData name="Caroline Prodger" userId="e4ef2e75-b60b-401b-8ebe-291bdcf405f4" providerId="ADAL" clId="{4D11E3DD-8C58-4F52-823C-C44532BE2C59}" dt="2022-07-22T19:34:42.882" v="17" actId="113"/>
          <ac:spMkLst>
            <pc:docMk/>
            <pc:sldMk cId="3578658444" sldId="341"/>
            <ac:spMk id="8" creationId="{AEF367BA-8F52-40A7-AA62-2C25B6FA4EE0}"/>
          </ac:spMkLst>
        </pc:spChg>
        <pc:spChg chg="del">
          <ac:chgData name="Caroline Prodger" userId="e4ef2e75-b60b-401b-8ebe-291bdcf405f4" providerId="ADAL" clId="{4D11E3DD-8C58-4F52-823C-C44532BE2C59}" dt="2022-07-22T19:36:21.802" v="27" actId="478"/>
          <ac:spMkLst>
            <pc:docMk/>
            <pc:sldMk cId="3578658444" sldId="341"/>
            <ac:spMk id="10" creationId="{FCB540EB-CD21-430A-9DE0-093F1BCC8F0E}"/>
          </ac:spMkLst>
        </pc:spChg>
        <pc:spChg chg="mod">
          <ac:chgData name="Caroline Prodger" userId="e4ef2e75-b60b-401b-8ebe-291bdcf405f4" providerId="ADAL" clId="{4D11E3DD-8C58-4F52-823C-C44532BE2C59}" dt="2022-07-22T19:37:23.603" v="44" actId="14100"/>
          <ac:spMkLst>
            <pc:docMk/>
            <pc:sldMk cId="3578658444" sldId="341"/>
            <ac:spMk id="11" creationId="{DA32532C-E54B-416B-94C1-3DA268004345}"/>
          </ac:spMkLst>
        </pc:spChg>
        <pc:spChg chg="del">
          <ac:chgData name="Caroline Prodger" userId="e4ef2e75-b60b-401b-8ebe-291bdcf405f4" providerId="ADAL" clId="{4D11E3DD-8C58-4F52-823C-C44532BE2C59}" dt="2022-07-22T19:34:10.527" v="4" actId="478"/>
          <ac:spMkLst>
            <pc:docMk/>
            <pc:sldMk cId="3578658444" sldId="341"/>
            <ac:spMk id="12" creationId="{B0FEB87C-E891-45F5-AF98-7B138ACA1F73}"/>
          </ac:spMkLst>
        </pc:spChg>
        <pc:spChg chg="del">
          <ac:chgData name="Caroline Prodger" userId="e4ef2e75-b60b-401b-8ebe-291bdcf405f4" providerId="ADAL" clId="{4D11E3DD-8C58-4F52-823C-C44532BE2C59}" dt="2022-07-22T19:34:22.172" v="11" actId="478"/>
          <ac:spMkLst>
            <pc:docMk/>
            <pc:sldMk cId="3578658444" sldId="341"/>
            <ac:spMk id="14" creationId="{8DD41EE9-1D43-4203-B43D-0216C8F55C22}"/>
          </ac:spMkLst>
        </pc:spChg>
        <pc:spChg chg="del mod">
          <ac:chgData name="Caroline Prodger" userId="e4ef2e75-b60b-401b-8ebe-291bdcf405f4" providerId="ADAL" clId="{4D11E3DD-8C58-4F52-823C-C44532BE2C59}" dt="2022-07-22T19:34:06.366" v="2" actId="478"/>
          <ac:spMkLst>
            <pc:docMk/>
            <pc:sldMk cId="3578658444" sldId="341"/>
            <ac:spMk id="15" creationId="{15887574-9533-4FF5-8F9E-ECD5B91E6B72}"/>
          </ac:spMkLst>
        </pc:spChg>
        <pc:spChg chg="del">
          <ac:chgData name="Caroline Prodger" userId="e4ef2e75-b60b-401b-8ebe-291bdcf405f4" providerId="ADAL" clId="{4D11E3DD-8C58-4F52-823C-C44532BE2C59}" dt="2022-07-22T19:34:26.272" v="13" actId="478"/>
          <ac:spMkLst>
            <pc:docMk/>
            <pc:sldMk cId="3578658444" sldId="341"/>
            <ac:spMk id="18" creationId="{C52D01A6-1D71-4E57-8E0B-FD09B2718540}"/>
          </ac:spMkLst>
        </pc:spChg>
        <pc:spChg chg="del mod">
          <ac:chgData name="Caroline Prodger" userId="e4ef2e75-b60b-401b-8ebe-291bdcf405f4" providerId="ADAL" clId="{4D11E3DD-8C58-4F52-823C-C44532BE2C59}" dt="2022-07-22T19:34:14.199" v="7" actId="478"/>
          <ac:spMkLst>
            <pc:docMk/>
            <pc:sldMk cId="3578658444" sldId="341"/>
            <ac:spMk id="20" creationId="{2253954C-FC77-4E47-89AB-BD248F6FBBE1}"/>
          </ac:spMkLst>
        </pc:spChg>
        <pc:spChg chg="del">
          <ac:chgData name="Caroline Prodger" userId="e4ef2e75-b60b-401b-8ebe-291bdcf405f4" providerId="ADAL" clId="{4D11E3DD-8C58-4F52-823C-C44532BE2C59}" dt="2022-07-22T19:34:03.888" v="0" actId="478"/>
          <ac:spMkLst>
            <pc:docMk/>
            <pc:sldMk cId="3578658444" sldId="341"/>
            <ac:spMk id="21" creationId="{6BAB98F4-3A48-4E9C-B597-5D22A41ED077}"/>
          </ac:spMkLst>
        </pc:spChg>
        <pc:spChg chg="del">
          <ac:chgData name="Caroline Prodger" userId="e4ef2e75-b60b-401b-8ebe-291bdcf405f4" providerId="ADAL" clId="{4D11E3DD-8C58-4F52-823C-C44532BE2C59}" dt="2022-07-22T19:34:30.782" v="14" actId="478"/>
          <ac:spMkLst>
            <pc:docMk/>
            <pc:sldMk cId="3578658444" sldId="341"/>
            <ac:spMk id="22" creationId="{DAE65CBC-0A32-47CF-838B-4A9E81253FF8}"/>
          </ac:spMkLst>
        </pc:spChg>
        <pc:spChg chg="del">
          <ac:chgData name="Caroline Prodger" userId="e4ef2e75-b60b-401b-8ebe-291bdcf405f4" providerId="ADAL" clId="{4D11E3DD-8C58-4F52-823C-C44532BE2C59}" dt="2022-07-22T19:34:33.917" v="15" actId="478"/>
          <ac:spMkLst>
            <pc:docMk/>
            <pc:sldMk cId="3578658444" sldId="341"/>
            <ac:spMk id="23" creationId="{8944DD39-2CFE-4966-B8A8-D07C3E6ADC18}"/>
          </ac:spMkLst>
        </pc:spChg>
        <pc:grpChg chg="del">
          <ac:chgData name="Caroline Prodger" userId="e4ef2e75-b60b-401b-8ebe-291bdcf405f4" providerId="ADAL" clId="{4D11E3DD-8C58-4F52-823C-C44532BE2C59}" dt="2022-07-22T19:36:26.251" v="29" actId="478"/>
          <ac:grpSpMkLst>
            <pc:docMk/>
            <pc:sldMk cId="3578658444" sldId="341"/>
            <ac:grpSpMk id="31" creationId="{5DCFFF97-4DCA-44FB-AFCC-46C6CEA8C971}"/>
          </ac:grpSpMkLst>
        </pc:grpChg>
        <pc:picChg chg="add mod ord">
          <ac:chgData name="Caroline Prodger" userId="e4ef2e75-b60b-401b-8ebe-291bdcf405f4" providerId="ADAL" clId="{4D11E3DD-8C58-4F52-823C-C44532BE2C59}" dt="2022-07-22T19:37:01.488" v="38" actId="167"/>
          <ac:picMkLst>
            <pc:docMk/>
            <pc:sldMk cId="3578658444" sldId="341"/>
            <ac:picMk id="5" creationId="{A8D8D01E-C2CE-B0CE-35AD-959515D2B4A4}"/>
          </ac:picMkLst>
        </pc:picChg>
        <pc:picChg chg="add mod">
          <ac:chgData name="Caroline Prodger" userId="e4ef2e75-b60b-401b-8ebe-291bdcf405f4" providerId="ADAL" clId="{4D11E3DD-8C58-4F52-823C-C44532BE2C59}" dt="2022-07-22T19:37:16.362" v="42" actId="1076"/>
          <ac:picMkLst>
            <pc:docMk/>
            <pc:sldMk cId="3578658444" sldId="341"/>
            <ac:picMk id="13" creationId="{6E707023-F026-E8C4-A460-A9C626E34A1D}"/>
          </ac:picMkLst>
        </pc:picChg>
        <pc:inkChg chg="del">
          <ac:chgData name="Caroline Prodger" userId="e4ef2e75-b60b-401b-8ebe-291bdcf405f4" providerId="ADAL" clId="{4D11E3DD-8C58-4F52-823C-C44532BE2C59}" dt="2022-07-22T19:34:08.523" v="3" actId="478"/>
          <ac:inkMkLst>
            <pc:docMk/>
            <pc:sldMk cId="3578658444" sldId="341"/>
            <ac:inkMk id="19" creationId="{EEF1C36A-AA80-4AB3-B896-8DD3F8274B68}"/>
          </ac:inkMkLst>
        </pc:inkChg>
        <pc:inkChg chg="del">
          <ac:chgData name="Caroline Prodger" userId="e4ef2e75-b60b-401b-8ebe-291bdcf405f4" providerId="ADAL" clId="{4D11E3DD-8C58-4F52-823C-C44532BE2C59}" dt="2022-07-22T19:34:12.535" v="5" actId="478"/>
          <ac:inkMkLst>
            <pc:docMk/>
            <pc:sldMk cId="3578658444" sldId="341"/>
            <ac:inkMk id="24" creationId="{33BFE8C4-C9BE-4BAA-95E7-0D80120D6C52}"/>
          </ac:inkMkLst>
        </pc:inkChg>
        <pc:inkChg chg="del">
          <ac:chgData name="Caroline Prodger" userId="e4ef2e75-b60b-401b-8ebe-291bdcf405f4" providerId="ADAL" clId="{4D11E3DD-8C58-4F52-823C-C44532BE2C59}" dt="2022-07-22T19:34:20.393" v="10" actId="478"/>
          <ac:inkMkLst>
            <pc:docMk/>
            <pc:sldMk cId="3578658444" sldId="341"/>
            <ac:inkMk id="25" creationId="{01B9BB73-3389-4BDC-9ED4-4565396C0128}"/>
          </ac:inkMkLst>
        </pc:inkChg>
        <pc:inkChg chg="del">
          <ac:chgData name="Caroline Prodger" userId="e4ef2e75-b60b-401b-8ebe-291bdcf405f4" providerId="ADAL" clId="{4D11E3DD-8C58-4F52-823C-C44532BE2C59}" dt="2022-07-22T19:34:18.118" v="9" actId="478"/>
          <ac:inkMkLst>
            <pc:docMk/>
            <pc:sldMk cId="3578658444" sldId="341"/>
            <ac:inkMk id="26" creationId="{7C94A93C-D9C3-4A37-879D-025FFDB2BDB2}"/>
          </ac:inkMkLst>
        </pc:inkChg>
        <pc:inkChg chg="del">
          <ac:chgData name="Caroline Prodger" userId="e4ef2e75-b60b-401b-8ebe-291bdcf405f4" providerId="ADAL" clId="{4D11E3DD-8C58-4F52-823C-C44532BE2C59}" dt="2022-07-22T19:34:16.461" v="8" actId="478"/>
          <ac:inkMkLst>
            <pc:docMk/>
            <pc:sldMk cId="3578658444" sldId="341"/>
            <ac:inkMk id="27" creationId="{6B1D5385-9F19-49B6-A5EC-BC96E6605B05}"/>
          </ac:inkMkLst>
        </pc:inkChg>
        <pc:inkChg chg="del">
          <ac:chgData name="Caroline Prodger" userId="e4ef2e75-b60b-401b-8ebe-291bdcf405f4" providerId="ADAL" clId="{4D11E3DD-8C58-4F52-823C-C44532BE2C59}" dt="2022-07-22T19:34:24.298" v="12" actId="478"/>
          <ac:inkMkLst>
            <pc:docMk/>
            <pc:sldMk cId="3578658444" sldId="341"/>
            <ac:inkMk id="28" creationId="{8F6A834E-EF59-4B82-B038-A0816459CF1C}"/>
          </ac:inkMkLst>
        </pc:inkChg>
        <pc:cxnChg chg="del">
          <ac:chgData name="Caroline Prodger" userId="e4ef2e75-b60b-401b-8ebe-291bdcf405f4" providerId="ADAL" clId="{4D11E3DD-8C58-4F52-823C-C44532BE2C59}" dt="2022-07-22T19:36:16.620" v="25" actId="478"/>
          <ac:cxnSpMkLst>
            <pc:docMk/>
            <pc:sldMk cId="3578658444" sldId="341"/>
            <ac:cxnSpMk id="4" creationId="{75D1A20A-CAA1-431D-B6BC-EDC36832ED20}"/>
          </ac:cxnSpMkLst>
        </pc:cxnChg>
        <pc:cxnChg chg="del mod">
          <ac:chgData name="Caroline Prodger" userId="e4ef2e75-b60b-401b-8ebe-291bdcf405f4" providerId="ADAL" clId="{4D11E3DD-8C58-4F52-823C-C44532BE2C59}" dt="2022-07-22T19:36:23.929" v="28" actId="478"/>
          <ac:cxnSpMkLst>
            <pc:docMk/>
            <pc:sldMk cId="3578658444" sldId="341"/>
            <ac:cxnSpMk id="7" creationId="{A841C8A1-5FF3-4506-8491-641E897A64AB}"/>
          </ac:cxnSpMkLst>
        </pc:cxnChg>
      </pc:sldChg>
      <pc:sldChg chg="addSp delSp modSp mod">
        <pc:chgData name="Caroline Prodger" userId="e4ef2e75-b60b-401b-8ebe-291bdcf405f4" providerId="ADAL" clId="{4D11E3DD-8C58-4F52-823C-C44532BE2C59}" dt="2022-07-22T19:42:14.556" v="82" actId="1076"/>
        <pc:sldMkLst>
          <pc:docMk/>
          <pc:sldMk cId="2697419041" sldId="344"/>
        </pc:sldMkLst>
        <pc:spChg chg="del">
          <ac:chgData name="Caroline Prodger" userId="e4ef2e75-b60b-401b-8ebe-291bdcf405f4" providerId="ADAL" clId="{4D11E3DD-8C58-4F52-823C-C44532BE2C59}" dt="2022-07-22T19:41:06.713" v="70" actId="478"/>
          <ac:spMkLst>
            <pc:docMk/>
            <pc:sldMk cId="2697419041" sldId="344"/>
            <ac:spMk id="4" creationId="{8438E98E-A179-4F7B-BCAD-85EAA16B929E}"/>
          </ac:spMkLst>
        </pc:spChg>
        <pc:spChg chg="del">
          <ac:chgData name="Caroline Prodger" userId="e4ef2e75-b60b-401b-8ebe-291bdcf405f4" providerId="ADAL" clId="{4D11E3DD-8C58-4F52-823C-C44532BE2C59}" dt="2022-07-22T19:41:08.389" v="71" actId="478"/>
          <ac:spMkLst>
            <pc:docMk/>
            <pc:sldMk cId="2697419041" sldId="344"/>
            <ac:spMk id="5" creationId="{E86BFAF8-140B-457B-A0C1-A397F8F3F078}"/>
          </ac:spMkLst>
        </pc:spChg>
        <pc:spChg chg="del">
          <ac:chgData name="Caroline Prodger" userId="e4ef2e75-b60b-401b-8ebe-291bdcf405f4" providerId="ADAL" clId="{4D11E3DD-8C58-4F52-823C-C44532BE2C59}" dt="2022-07-22T19:41:15.572" v="74" actId="478"/>
          <ac:spMkLst>
            <pc:docMk/>
            <pc:sldMk cId="2697419041" sldId="344"/>
            <ac:spMk id="8" creationId="{D7C2D12E-EB1B-4C1E-B6AA-17042C8F0FE7}"/>
          </ac:spMkLst>
        </pc:spChg>
        <pc:spChg chg="del">
          <ac:chgData name="Caroline Prodger" userId="e4ef2e75-b60b-401b-8ebe-291bdcf405f4" providerId="ADAL" clId="{4D11E3DD-8C58-4F52-823C-C44532BE2C59}" dt="2022-07-22T19:41:21.273" v="76" actId="478"/>
          <ac:spMkLst>
            <pc:docMk/>
            <pc:sldMk cId="2697419041" sldId="344"/>
            <ac:spMk id="9" creationId="{BE4C2387-8BB5-4B6D-BFB3-E8350BE9D398}"/>
          </ac:spMkLst>
        </pc:spChg>
        <pc:spChg chg="del mod">
          <ac:chgData name="Caroline Prodger" userId="e4ef2e75-b60b-401b-8ebe-291bdcf405f4" providerId="ADAL" clId="{4D11E3DD-8C58-4F52-823C-C44532BE2C59}" dt="2022-07-22T19:40:51.977" v="67" actId="478"/>
          <ac:spMkLst>
            <pc:docMk/>
            <pc:sldMk cId="2697419041" sldId="344"/>
            <ac:spMk id="10" creationId="{D5858EE0-862E-4F1B-9270-CEDE30666CC7}"/>
          </ac:spMkLst>
        </pc:spChg>
        <pc:spChg chg="del">
          <ac:chgData name="Caroline Prodger" userId="e4ef2e75-b60b-401b-8ebe-291bdcf405f4" providerId="ADAL" clId="{4D11E3DD-8C58-4F52-823C-C44532BE2C59}" dt="2022-07-22T19:41:18.626" v="75" actId="478"/>
          <ac:spMkLst>
            <pc:docMk/>
            <pc:sldMk cId="2697419041" sldId="344"/>
            <ac:spMk id="11" creationId="{48352A24-64A6-4421-AD9F-1B790552182B}"/>
          </ac:spMkLst>
        </pc:spChg>
        <pc:spChg chg="mod">
          <ac:chgData name="Caroline Prodger" userId="e4ef2e75-b60b-401b-8ebe-291bdcf405f4" providerId="ADAL" clId="{4D11E3DD-8C58-4F52-823C-C44532BE2C59}" dt="2022-07-22T19:42:14.556" v="82" actId="1076"/>
          <ac:spMkLst>
            <pc:docMk/>
            <pc:sldMk cId="2697419041" sldId="344"/>
            <ac:spMk id="14" creationId="{0B10AC42-C40C-4109-A989-2139AEE10A18}"/>
          </ac:spMkLst>
        </pc:spChg>
        <pc:picChg chg="add mod">
          <ac:chgData name="Caroline Prodger" userId="e4ef2e75-b60b-401b-8ebe-291bdcf405f4" providerId="ADAL" clId="{4D11E3DD-8C58-4F52-823C-C44532BE2C59}" dt="2022-07-22T19:42:09.542" v="81" actId="1076"/>
          <ac:picMkLst>
            <pc:docMk/>
            <pc:sldMk cId="2697419041" sldId="344"/>
            <ac:picMk id="13" creationId="{24FD2589-9A7A-7581-915C-473FBE795D39}"/>
          </ac:picMkLst>
        </pc:picChg>
        <pc:cxnChg chg="del">
          <ac:chgData name="Caroline Prodger" userId="e4ef2e75-b60b-401b-8ebe-291bdcf405f4" providerId="ADAL" clId="{4D11E3DD-8C58-4F52-823C-C44532BE2C59}" dt="2022-07-22T19:41:12.071" v="73" actId="478"/>
          <ac:cxnSpMkLst>
            <pc:docMk/>
            <pc:sldMk cId="2697419041" sldId="344"/>
            <ac:cxnSpMk id="7" creationId="{4327BD53-4DBA-4506-8571-00976799E512}"/>
          </ac:cxnSpMkLst>
        </pc:cxnChg>
        <pc:cxnChg chg="del">
          <ac:chgData name="Caroline Prodger" userId="e4ef2e75-b60b-401b-8ebe-291bdcf405f4" providerId="ADAL" clId="{4D11E3DD-8C58-4F52-823C-C44532BE2C59}" dt="2022-07-22T19:41:10.375" v="72" actId="478"/>
          <ac:cxnSpMkLst>
            <pc:docMk/>
            <pc:sldMk cId="2697419041" sldId="344"/>
            <ac:cxnSpMk id="12" creationId="{53A5D23E-FB9F-4E16-9B45-4437B9A60F5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134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Have a class discussion at this point to determine where the 1 m and 3 m have come from. Encourage working out and reasoning for the answers. </a:t>
            </a:r>
          </a:p>
          <a:p>
            <a:r>
              <a:rPr lang="en-GB" dirty="0"/>
              <a:t>Emphasise the fact that not all numbers will be used in every calculation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45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with the class the need to change the units – is it better to do this now or at the end? </a:t>
            </a:r>
          </a:p>
          <a:p>
            <a:r>
              <a:rPr lang="en-GB" dirty="0"/>
              <a:t>Talk about what measurements can be put on the diagram and why these can be used. Also discuss formulae – how is the formula for a circle related to the area of a semicircle?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88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about accuracy and the need to not round the calculation until the very end. Use … to show that you are using the full calculator display even though you may not be writing down all the digits.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11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61131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Calculating the areas of 2D shapes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rectangle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28F11-22A2-42CF-A406-5D199356D7E9}"/>
              </a:ext>
            </a:extLst>
          </p:cNvPr>
          <p:cNvSpPr/>
          <p:nvPr/>
        </p:nvSpPr>
        <p:spPr>
          <a:xfrm>
            <a:off x="2411760" y="1628800"/>
            <a:ext cx="3600400" cy="13681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5D1A20A-CAA1-431D-B6BC-EDC36832ED20}"/>
              </a:ext>
            </a:extLst>
          </p:cNvPr>
          <p:cNvCxnSpPr>
            <a:cxnSpLocks/>
          </p:cNvCxnSpPr>
          <p:nvPr/>
        </p:nvCxnSpPr>
        <p:spPr>
          <a:xfrm>
            <a:off x="2411760" y="3140968"/>
            <a:ext cx="367240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841C8A1-5FF3-4506-8491-641E897A64AB}"/>
              </a:ext>
            </a:extLst>
          </p:cNvPr>
          <p:cNvCxnSpPr>
            <a:cxnSpLocks/>
          </p:cNvCxnSpPr>
          <p:nvPr/>
        </p:nvCxnSpPr>
        <p:spPr>
          <a:xfrm flipV="1">
            <a:off x="6156176" y="1628800"/>
            <a:ext cx="0" cy="136815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0A5D04-D5B0-45DB-B2FE-6D06F18E08E0}"/>
                  </a:ext>
                </a:extLst>
              </p:cNvPr>
              <p:cNvSpPr txBox="1"/>
              <p:nvPr/>
            </p:nvSpPr>
            <p:spPr>
              <a:xfrm>
                <a:off x="3563888" y="3475796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Length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0A5D04-D5B0-45DB-B2FE-6D06F18E0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475796"/>
                <a:ext cx="2160240" cy="400110"/>
              </a:xfrm>
              <a:prstGeom prst="rect">
                <a:avLst/>
              </a:prstGeom>
              <a:blipFill>
                <a:blip r:embed="rId2"/>
                <a:stretch>
                  <a:fillRect l="-3107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/>
              <p:nvPr/>
            </p:nvSpPr>
            <p:spPr>
              <a:xfrm>
                <a:off x="6300193" y="2107299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Width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3" y="2107299"/>
                <a:ext cx="2160240" cy="400110"/>
              </a:xfrm>
              <a:prstGeom prst="rect">
                <a:avLst/>
              </a:prstGeom>
              <a:blipFill>
                <a:blip r:embed="rId3"/>
                <a:stretch>
                  <a:fillRect l="-2817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3059832" y="4350592"/>
                <a:ext cx="345638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Area = length × width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𝑙𝑤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4350592"/>
                <a:ext cx="3456384" cy="1323439"/>
              </a:xfrm>
              <a:prstGeom prst="rect">
                <a:avLst/>
              </a:prstGeom>
              <a:blipFill>
                <a:blip r:embed="rId4"/>
                <a:stretch>
                  <a:fillRect l="-1940" t="-36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2483768" y="1645635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Rectangle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All angles are 90°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Opposite sides are the same length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triangle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3779912" y="4149080"/>
                <a:ext cx="4464496" cy="1450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Area = half of the base × height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𝑏h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4149080"/>
                <a:ext cx="4464496" cy="1450269"/>
              </a:xfrm>
              <a:prstGeom prst="rect">
                <a:avLst/>
              </a:prstGeom>
              <a:blipFill>
                <a:blip r:embed="rId4"/>
                <a:stretch>
                  <a:fillRect l="-1366" t="-33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467544" y="1484784"/>
            <a:ext cx="4032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Triangle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Angles add up to 180°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There are 4 types of triangle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E707023-F026-E8C4-A460-A9C626E34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69" y="3101157"/>
            <a:ext cx="3025911" cy="2781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E42A119-E899-3D2A-34C2-2EB1FC22B4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9006" y="1498496"/>
            <a:ext cx="5208504" cy="227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E4061A63-7796-4FAE-8574-9932228D6BDE}"/>
              </a:ext>
            </a:extLst>
          </p:cNvPr>
          <p:cNvSpPr/>
          <p:nvPr/>
        </p:nvSpPr>
        <p:spPr>
          <a:xfrm>
            <a:off x="5076056" y="1268760"/>
            <a:ext cx="2160240" cy="20162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circle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/>
              <p:nvPr/>
            </p:nvSpPr>
            <p:spPr>
              <a:xfrm rot="18828297">
                <a:off x="5951698" y="1448349"/>
                <a:ext cx="2264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i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828297">
                <a:off x="5951698" y="1448349"/>
                <a:ext cx="2264732" cy="400110"/>
              </a:xfrm>
              <a:prstGeom prst="rect">
                <a:avLst/>
              </a:prstGeom>
              <a:blipFill>
                <a:blip r:embed="rId2"/>
                <a:stretch>
                  <a:fillRect l="-2941" b="-60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0" y="3965889"/>
                <a:ext cx="705678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                                      Area = pi × radius × radius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                             Perimeter = circumference = pi × diameter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965889"/>
                <a:ext cx="7056784" cy="2246769"/>
              </a:xfrm>
              <a:prstGeom prst="rect">
                <a:avLst/>
              </a:prstGeom>
              <a:blipFill>
                <a:blip r:embed="rId3"/>
                <a:stretch>
                  <a:fillRect t="-2174" r="-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827584" y="1556792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Circle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radius goes from the centre to the edge.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diameter is twice the radius.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perimeter of a circle is also known as the circumference.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F10050-0C05-4A29-9E78-63DBACEF7FF6}"/>
              </a:ext>
            </a:extLst>
          </p:cNvPr>
          <p:cNvCxnSpPr>
            <a:stCxn id="3" idx="1"/>
            <a:endCxn id="3" idx="5"/>
          </p:cNvCxnSpPr>
          <p:nvPr/>
        </p:nvCxnSpPr>
        <p:spPr>
          <a:xfrm>
            <a:off x="5392416" y="1564029"/>
            <a:ext cx="1527520" cy="142568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EADCD9-9B39-4884-8015-1649FC47884C}"/>
              </a:ext>
            </a:extLst>
          </p:cNvPr>
          <p:cNvCxnSpPr>
            <a:cxnSpLocks/>
            <a:endCxn id="3" idx="7"/>
          </p:cNvCxnSpPr>
          <p:nvPr/>
        </p:nvCxnSpPr>
        <p:spPr>
          <a:xfrm flipV="1">
            <a:off x="6156176" y="1564029"/>
            <a:ext cx="763760" cy="71284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3BB933-E7CC-45B8-8292-DABF9433389C}"/>
                  </a:ext>
                </a:extLst>
              </p:cNvPr>
              <p:cNvSpPr txBox="1"/>
              <p:nvPr/>
            </p:nvSpPr>
            <p:spPr>
              <a:xfrm rot="2598458">
                <a:off x="5292080" y="2564904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Diameter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3BB933-E7CC-45B8-8292-DABF94333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598458">
                <a:off x="5292080" y="2564904"/>
                <a:ext cx="2160240" cy="400110"/>
              </a:xfrm>
              <a:prstGeom prst="rect">
                <a:avLst/>
              </a:prstGeom>
              <a:blipFill>
                <a:blip r:embed="rId4"/>
                <a:stretch>
                  <a:fillRect l="-6250" t="-34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3176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summary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24D9956-772D-4AD9-BB63-C8FA4FF4A0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81"/>
          <a:stretch/>
        </p:blipFill>
        <p:spPr bwMode="auto">
          <a:xfrm>
            <a:off x="560343" y="1492059"/>
            <a:ext cx="3483466" cy="130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481FC21-1E32-449F-B2C3-540D5CD61D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5"/>
          <a:stretch/>
        </p:blipFill>
        <p:spPr bwMode="auto">
          <a:xfrm>
            <a:off x="4764483" y="2241898"/>
            <a:ext cx="4011063" cy="219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970EED10-8E71-4A55-ACCD-6778BB2C9D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4" b="27699"/>
          <a:stretch/>
        </p:blipFill>
        <p:spPr bwMode="auto">
          <a:xfrm>
            <a:off x="560343" y="3612727"/>
            <a:ext cx="3747859" cy="182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9BD967-AE25-444C-B48B-5ECC69DFFC03}"/>
                  </a:ext>
                </a:extLst>
              </p:cNvPr>
              <p:cNvSpPr txBox="1"/>
              <p:nvPr/>
            </p:nvSpPr>
            <p:spPr>
              <a:xfrm>
                <a:off x="4794743" y="4437112"/>
                <a:ext cx="4193456" cy="5354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Area of triangle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𝐛𝐚𝐬𝐞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𝐡𝐞𝐢𝐠𝐡𝐭</m:t>
                    </m:r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9BD967-AE25-444C-B48B-5ECC69DFF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743" y="4437112"/>
                <a:ext cx="4193456" cy="535468"/>
              </a:xfrm>
              <a:prstGeom prst="rect">
                <a:avLst/>
              </a:prstGeom>
              <a:blipFill>
                <a:blip r:embed="rId6"/>
                <a:stretch>
                  <a:fillRect l="-1601" b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4E32C11-2B72-44AC-9199-8593B013A33D}"/>
                  </a:ext>
                </a:extLst>
              </p:cNvPr>
              <p:cNvSpPr txBox="1"/>
              <p:nvPr/>
            </p:nvSpPr>
            <p:spPr>
              <a:xfrm>
                <a:off x="600757" y="5438710"/>
                <a:ext cx="3755452" cy="7218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Area of circle =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𝛑</m:t>
                    </m:r>
                    <m:r>
                      <a:rPr lang="en-GB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1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𝐫𝐚𝐝𝐢𝐮𝐬</m:t>
                            </m:r>
                          </m:e>
                        </m:d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GB" b="1" dirty="0">
                  <a:ea typeface="Cambria Math" panose="02040503050406030204" pitchFamily="18" charset="0"/>
                </a:endParaRPr>
              </a:p>
              <a:p>
                <a:r>
                  <a:rPr lang="en-GB" b="1" dirty="0"/>
                  <a:t>Area of circle = </a:t>
                </a:r>
                <a14:m>
                  <m:oMath xmlns:m="http://schemas.openxmlformats.org/officeDocument/2006/math">
                    <m:r>
                      <a:rPr lang="el-GR" b="1" i="0" smtClean="0">
                        <a:latin typeface="Cambria Math" panose="02040503050406030204" pitchFamily="18" charset="0"/>
                      </a:rPr>
                      <m:t>𝛑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4E32C11-2B72-44AC-9199-8593B013A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757" y="5438710"/>
                <a:ext cx="3755452" cy="721864"/>
              </a:xfrm>
              <a:prstGeom prst="rect">
                <a:avLst/>
              </a:prstGeom>
              <a:blipFill>
                <a:blip r:embed="rId7"/>
                <a:stretch>
                  <a:fillRect l="-1786" t="-2521"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FA57B075-2AD7-4CC6-A04D-2044F5850CD1}"/>
              </a:ext>
            </a:extLst>
          </p:cNvPr>
          <p:cNvSpPr txBox="1"/>
          <p:nvPr/>
        </p:nvSpPr>
        <p:spPr>
          <a:xfrm>
            <a:off x="560343" y="295625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 b="1" dirty="0">
                <a:latin typeface="+mn-lt"/>
                <a:ea typeface="Times New Roman" panose="02020603050405020304" pitchFamily="18" charset="0"/>
              </a:rPr>
              <a:t>Area of rectangle = length × width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compound shapes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20856"/>
          </a:xfrm>
        </p:spPr>
        <p:txBody>
          <a:bodyPr/>
          <a:lstStyle/>
          <a:p>
            <a:r>
              <a:rPr lang="en-US" dirty="0"/>
              <a:t>A compound shape is one that is made up of two or more shapes joined together. 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F512D0-0EA8-4AB2-8C2D-57D3B8679F9D}"/>
              </a:ext>
            </a:extLst>
          </p:cNvPr>
          <p:cNvSpPr/>
          <p:nvPr/>
        </p:nvSpPr>
        <p:spPr>
          <a:xfrm>
            <a:off x="1403648" y="2708920"/>
            <a:ext cx="1584176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953173EB-9EB9-4CA0-A9F0-284FB45B7A99}"/>
              </a:ext>
            </a:extLst>
          </p:cNvPr>
          <p:cNvSpPr/>
          <p:nvPr/>
        </p:nvSpPr>
        <p:spPr>
          <a:xfrm>
            <a:off x="2987824" y="3789040"/>
            <a:ext cx="2160240" cy="15841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F2CB07B-77A2-40CA-9FBB-0AC2D9B1252E}"/>
              </a:ext>
            </a:extLst>
          </p:cNvPr>
          <p:cNvSpPr txBox="1">
            <a:spLocks/>
          </p:cNvSpPr>
          <p:nvPr/>
        </p:nvSpPr>
        <p:spPr bwMode="auto">
          <a:xfrm>
            <a:off x="5292080" y="3190705"/>
            <a:ext cx="3013992" cy="199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kern="0" dirty="0">
                <a:solidFill>
                  <a:srgbClr val="FF0000"/>
                </a:solidFill>
              </a:rPr>
              <a:t>You may not be given every single measurement, so you will have to work some out for yourself. Use the facts you know about the shape to help you</a:t>
            </a:r>
            <a:r>
              <a:rPr lang="en-US" kern="0" dirty="0"/>
              <a:t>. </a:t>
            </a:r>
          </a:p>
          <a:p>
            <a:endParaRPr lang="en-US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3510032-A915-4DC3-AF3F-31AAD39F7CD1}"/>
                  </a:ext>
                </a:extLst>
              </p:cNvPr>
              <p:cNvSpPr txBox="1"/>
              <p:nvPr/>
            </p:nvSpPr>
            <p:spPr>
              <a:xfrm>
                <a:off x="539552" y="378904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3510032-A915-4DC3-AF3F-31AAD39F7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789040"/>
                <a:ext cx="93610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D971D-CBDA-40D8-9EF1-4D50F4CC19F7}"/>
                  </a:ext>
                </a:extLst>
              </p:cNvPr>
              <p:cNvSpPr txBox="1"/>
              <p:nvPr/>
            </p:nvSpPr>
            <p:spPr>
              <a:xfrm>
                <a:off x="1763688" y="537321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D971D-CBDA-40D8-9EF1-4D50F4CC1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373216"/>
                <a:ext cx="93610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639AEA-E2F6-46DA-A9A2-A7DC06897556}"/>
                  </a:ext>
                </a:extLst>
              </p:cNvPr>
              <p:cNvSpPr txBox="1"/>
              <p:nvPr/>
            </p:nvSpPr>
            <p:spPr>
              <a:xfrm>
                <a:off x="2267744" y="436510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639AEA-E2F6-46DA-A9A2-A7DC06897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365104"/>
                <a:ext cx="9361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7A8609-4416-43A7-9BB7-40FB3D3820B1}"/>
                  </a:ext>
                </a:extLst>
              </p:cNvPr>
              <p:cNvSpPr txBox="1"/>
              <p:nvPr/>
            </p:nvSpPr>
            <p:spPr>
              <a:xfrm>
                <a:off x="3491880" y="537321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7A8609-4416-43A7-9BB7-40FB3D382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5373216"/>
                <a:ext cx="936104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6ED480-ED7F-414F-B77E-0F49A044E274}"/>
                  </a:ext>
                </a:extLst>
              </p:cNvPr>
              <p:cNvSpPr txBox="1"/>
              <p:nvPr/>
            </p:nvSpPr>
            <p:spPr>
              <a:xfrm>
                <a:off x="3779912" y="414908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6ED480-ED7F-414F-B77E-0F49A044E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4149080"/>
                <a:ext cx="93610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741F4522-5A91-4F3A-9315-9AD70924CE90}"/>
              </a:ext>
            </a:extLst>
          </p:cNvPr>
          <p:cNvSpPr txBox="1"/>
          <p:nvPr/>
        </p:nvSpPr>
        <p:spPr>
          <a:xfrm>
            <a:off x="3563888" y="2338886"/>
            <a:ext cx="493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Find the unknown lengths in this shape and then use them to calculate the area.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DD37F7-A0A6-D25E-60DE-A96C69B7071E}"/>
              </a:ext>
            </a:extLst>
          </p:cNvPr>
          <p:cNvSpPr txBox="1">
            <a:spLocks/>
          </p:cNvSpPr>
          <p:nvPr/>
        </p:nvSpPr>
        <p:spPr bwMode="auto">
          <a:xfrm>
            <a:off x="458619" y="2151007"/>
            <a:ext cx="1809125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sz="2000" kern="0" dirty="0"/>
              <a:t>Example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436096" y="1512000"/>
                <a:ext cx="3250704" cy="4248000"/>
              </a:xfrm>
            </p:spPr>
            <p:txBody>
              <a:bodyPr/>
              <a:lstStyle/>
              <a:p>
                <a:r>
                  <a:rPr lang="en-US" dirty="0"/>
                  <a:t>Area of rectangle: </a:t>
                </a:r>
                <a:endParaRPr lang="en-GB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×3=12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Area of triangle: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0.5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×4×3=6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Total area: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12+6=18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436096" y="1512000"/>
                <a:ext cx="3250704" cy="4248000"/>
              </a:xfrm>
              <a:blipFill>
                <a:blip r:embed="rId3"/>
                <a:stretch>
                  <a:fillRect l="-4878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A785C4D7-630D-4284-98E1-95382568D8BF}"/>
              </a:ext>
            </a:extLst>
          </p:cNvPr>
          <p:cNvSpPr/>
          <p:nvPr/>
        </p:nvSpPr>
        <p:spPr>
          <a:xfrm>
            <a:off x="1187624" y="1844824"/>
            <a:ext cx="1584176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46AE7D75-B67A-4391-9711-111CBB852BB2}"/>
              </a:ext>
            </a:extLst>
          </p:cNvPr>
          <p:cNvSpPr/>
          <p:nvPr/>
        </p:nvSpPr>
        <p:spPr>
          <a:xfrm>
            <a:off x="2771800" y="2924944"/>
            <a:ext cx="2160240" cy="15841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148DD1-0276-4617-A767-F82CCCD4F547}"/>
                  </a:ext>
                </a:extLst>
              </p:cNvPr>
              <p:cNvSpPr txBox="1"/>
              <p:nvPr/>
            </p:nvSpPr>
            <p:spPr>
              <a:xfrm>
                <a:off x="323528" y="292494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148DD1-0276-4617-A767-F82CCCD4F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924944"/>
                <a:ext cx="9361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1A74AB-00DB-4E9D-B53F-A4BCDBF167B3}"/>
                  </a:ext>
                </a:extLst>
              </p:cNvPr>
              <p:cNvSpPr txBox="1"/>
              <p:nvPr/>
            </p:nvSpPr>
            <p:spPr>
              <a:xfrm>
                <a:off x="2051720" y="3501008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1A74AB-00DB-4E9D-B53F-A4BCDBF16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501008"/>
                <a:ext cx="936104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7083FE-0DB1-4C8F-AF27-5A19CDD89C16}"/>
                  </a:ext>
                </a:extLst>
              </p:cNvPr>
              <p:cNvSpPr txBox="1"/>
              <p:nvPr/>
            </p:nvSpPr>
            <p:spPr>
              <a:xfrm>
                <a:off x="3563888" y="328498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7083FE-0DB1-4C8F-AF27-5A19CDD89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284984"/>
                <a:ext cx="93610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B83C9AA-B449-414E-B201-CC73016DD404}"/>
                  </a:ext>
                </a:extLst>
              </p:cNvPr>
              <p:cNvSpPr txBox="1"/>
              <p:nvPr/>
            </p:nvSpPr>
            <p:spPr>
              <a:xfrm>
                <a:off x="1547664" y="450912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B83C9AA-B449-414E-B201-CC73016DD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509120"/>
                <a:ext cx="936104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D52C4E-17E4-42E1-95EC-31D37523472F}"/>
                  </a:ext>
                </a:extLst>
              </p:cNvPr>
              <p:cNvSpPr txBox="1"/>
              <p:nvPr/>
            </p:nvSpPr>
            <p:spPr>
              <a:xfrm>
                <a:off x="3275856" y="450912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D52C4E-17E4-42E1-95EC-31D375234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509120"/>
                <a:ext cx="936104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726AE4-9360-4659-9E2C-8333FDDC3205}"/>
                  </a:ext>
                </a:extLst>
              </p:cNvPr>
              <p:cNvSpPr txBox="1"/>
              <p:nvPr/>
            </p:nvSpPr>
            <p:spPr>
              <a:xfrm>
                <a:off x="2555776" y="220486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726AE4-9360-4659-9E2C-8333FDDC3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204864"/>
                <a:ext cx="936104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73C362-599A-4399-8534-CB267A8D9BCA}"/>
                  </a:ext>
                </a:extLst>
              </p:cNvPr>
              <p:cNvSpPr txBox="1"/>
              <p:nvPr/>
            </p:nvSpPr>
            <p:spPr>
              <a:xfrm>
                <a:off x="1475656" y="141277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3 </m:t>
                      </m:r>
                      <m:r>
                        <m:rPr>
                          <m:sty m:val="p"/>
                        </m:rPr>
                        <a:rPr lang="en-GB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73C362-599A-4399-8534-CB267A8D9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412776"/>
                <a:ext cx="936104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602808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dirty="0"/>
                  <a:t>A metal plate is made up of a square and semicircle. 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dirty="0"/>
                  <a:t>Calculate the area of the plate, giving your answer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602808"/>
              </a:xfrm>
              <a:blipFill>
                <a:blip r:embed="rId3"/>
                <a:stretch>
                  <a:fillRect l="-1926" t="-12121" b="-686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F2F86CDB-A8ED-F8DB-2588-676F90912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2666645"/>
            <a:ext cx="3526657" cy="27103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12776"/>
            <a:ext cx="8229600" cy="6028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10AC42-C40C-4109-A989-2139AEE10A18}"/>
                  </a:ext>
                </a:extLst>
              </p:cNvPr>
              <p:cNvSpPr txBox="1"/>
              <p:nvPr/>
            </p:nvSpPr>
            <p:spPr>
              <a:xfrm>
                <a:off x="323528" y="3853021"/>
                <a:ext cx="813690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square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=0.48×0.48=0.2304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circle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0.24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=0.180955…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semicircle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=0.5×0.0180955…=0.090477…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Total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=0.090477…+0.2304=0.32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10AC42-C40C-4109-A989-2139AEE10A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853021"/>
                <a:ext cx="8136904" cy="22467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24FD2589-9A7A-7581-915C-473FBE795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1008000"/>
            <a:ext cx="4047684" cy="282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19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536</Words>
  <Application>Microsoft Office PowerPoint</Application>
  <PresentationFormat>On-screen Show (4:3)</PresentationFormat>
  <Paragraphs>93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Cambria Math</vt:lpstr>
      <vt:lpstr>Lucida Grande</vt:lpstr>
      <vt:lpstr>Times New Roman</vt:lpstr>
      <vt:lpstr>Wingdings</vt:lpstr>
      <vt:lpstr>Default Design</vt:lpstr>
      <vt:lpstr>PowerPoint 12: Calculating the areas of 2D shapes </vt:lpstr>
      <vt:lpstr>Finding the area of a rectangle  </vt:lpstr>
      <vt:lpstr>Finding the area of a triangle  </vt:lpstr>
      <vt:lpstr>Finding the area of a circle  </vt:lpstr>
      <vt:lpstr>In summary</vt:lpstr>
      <vt:lpstr>Areas of compound shapes </vt:lpstr>
      <vt:lpstr>Solution </vt:lpstr>
      <vt:lpstr>Example 2</vt:lpstr>
      <vt:lpstr>Solution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151</cp:revision>
  <dcterms:created xsi:type="dcterms:W3CDTF">2013-05-28T00:38:54Z</dcterms:created>
  <dcterms:modified xsi:type="dcterms:W3CDTF">2025-11-11T21:36:19Z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