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20"/>
  </p:notesMasterIdLst>
  <p:handoutMasterIdLst>
    <p:handoutMasterId r:id="rId21"/>
  </p:handoutMasterIdLst>
  <p:sldIdLst>
    <p:sldId id="256" r:id="rId5"/>
    <p:sldId id="328" r:id="rId6"/>
    <p:sldId id="341" r:id="rId7"/>
    <p:sldId id="330" r:id="rId8"/>
    <p:sldId id="331" r:id="rId9"/>
    <p:sldId id="342" r:id="rId10"/>
    <p:sldId id="333" r:id="rId11"/>
    <p:sldId id="343" r:id="rId12"/>
    <p:sldId id="334" r:id="rId13"/>
    <p:sldId id="335" r:id="rId14"/>
    <p:sldId id="336" r:id="rId15"/>
    <p:sldId id="344" r:id="rId16"/>
    <p:sldId id="337" r:id="rId17"/>
    <p:sldId id="338" r:id="rId18"/>
    <p:sldId id="267" r:id="rId19"/>
  </p:sldIdLst>
  <p:sldSz cx="9144000" cy="6858000" type="screen4x3"/>
  <p:notesSz cx="6858000" cy="9144000"/>
  <p:custDataLst>
    <p:tags r:id="rId22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81E05"/>
    <a:srgbClr val="0077E3"/>
    <a:srgbClr val="000000"/>
    <a:srgbClr val="E30613"/>
    <a:srgbClr val="D9D9D9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3845" autoAdjust="0"/>
    <p:restoredTop sz="93447" autoAdjust="0"/>
  </p:normalViewPr>
  <p:slideViewPr>
    <p:cSldViewPr showGuides="1">
      <p:cViewPr varScale="1">
        <p:scale>
          <a:sx n="64" d="100"/>
          <a:sy n="64" d="100"/>
        </p:scale>
        <p:origin x="1408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gs" Target="tags/tag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1CBF38F4-7117-4D41-8182-ECF69B5CFF10}"/>
    <pc:docChg chg="custSel modSld">
      <pc:chgData name="Caroline Prodger" userId="e4ef2e75-b60b-401b-8ebe-291bdcf405f4" providerId="ADAL" clId="{1CBF38F4-7117-4D41-8182-ECF69B5CFF10}" dt="2022-08-24T17:52:20.944" v="28" actId="1076"/>
      <pc:docMkLst>
        <pc:docMk/>
      </pc:docMkLst>
      <pc:sldChg chg="addSp delSp modSp mod">
        <pc:chgData name="Caroline Prodger" userId="e4ef2e75-b60b-401b-8ebe-291bdcf405f4" providerId="ADAL" clId="{1CBF38F4-7117-4D41-8182-ECF69B5CFF10}" dt="2022-08-24T17:49:11.009" v="9" actId="1076"/>
        <pc:sldMkLst>
          <pc:docMk/>
          <pc:sldMk cId="0" sldId="328"/>
        </pc:sldMkLst>
        <pc:graphicFrameChg chg="del">
          <ac:chgData name="Caroline Prodger" userId="e4ef2e75-b60b-401b-8ebe-291bdcf405f4" providerId="ADAL" clId="{1CBF38F4-7117-4D41-8182-ECF69B5CFF10}" dt="2022-08-24T17:48:38.640" v="0" actId="478"/>
          <ac:graphicFrameMkLst>
            <pc:docMk/>
            <pc:sldMk cId="0" sldId="328"/>
            <ac:graphicFrameMk id="12" creationId="{F2DBA6DB-3AE5-C6D0-015D-1DCD0CACC944}"/>
          </ac:graphicFrameMkLst>
        </pc:graphicFrameChg>
        <pc:picChg chg="add mod modCrop">
          <ac:chgData name="Caroline Prodger" userId="e4ef2e75-b60b-401b-8ebe-291bdcf405f4" providerId="ADAL" clId="{1CBF38F4-7117-4D41-8182-ECF69B5CFF10}" dt="2022-08-24T17:49:11.009" v="9" actId="1076"/>
          <ac:picMkLst>
            <pc:docMk/>
            <pc:sldMk cId="0" sldId="328"/>
            <ac:picMk id="4" creationId="{1DC4462D-F58F-F032-45D8-6801C28B3456}"/>
          </ac:picMkLst>
        </pc:picChg>
      </pc:sldChg>
      <pc:sldChg chg="addSp delSp modSp mod">
        <pc:chgData name="Caroline Prodger" userId="e4ef2e75-b60b-401b-8ebe-291bdcf405f4" providerId="ADAL" clId="{1CBF38F4-7117-4D41-8182-ECF69B5CFF10}" dt="2022-08-24T17:50:32.074" v="13" actId="14100"/>
        <pc:sldMkLst>
          <pc:docMk/>
          <pc:sldMk cId="0" sldId="334"/>
        </pc:sldMkLst>
        <pc:picChg chg="add mod">
          <ac:chgData name="Caroline Prodger" userId="e4ef2e75-b60b-401b-8ebe-291bdcf405f4" providerId="ADAL" clId="{1CBF38F4-7117-4D41-8182-ECF69B5CFF10}" dt="2022-08-24T17:50:32.074" v="13" actId="14100"/>
          <ac:picMkLst>
            <pc:docMk/>
            <pc:sldMk cId="0" sldId="334"/>
            <ac:picMk id="4" creationId="{61763E87-1BC1-58DC-AE30-6DF26DF2B2FC}"/>
          </ac:picMkLst>
        </pc:picChg>
        <pc:picChg chg="del">
          <ac:chgData name="Caroline Prodger" userId="e4ef2e75-b60b-401b-8ebe-291bdcf405f4" providerId="ADAL" clId="{1CBF38F4-7117-4D41-8182-ECF69B5CFF10}" dt="2022-08-24T17:50:25.963" v="10" actId="478"/>
          <ac:picMkLst>
            <pc:docMk/>
            <pc:sldMk cId="0" sldId="334"/>
            <ac:picMk id="10" creationId="{F27F4EDA-F992-7424-8770-FD161394E67C}"/>
          </ac:picMkLst>
        </pc:picChg>
      </pc:sldChg>
      <pc:sldChg chg="addSp delSp modSp mod">
        <pc:chgData name="Caroline Prodger" userId="e4ef2e75-b60b-401b-8ebe-291bdcf405f4" providerId="ADAL" clId="{1CBF38F4-7117-4D41-8182-ECF69B5CFF10}" dt="2022-08-24T17:51:00.319" v="16" actId="1076"/>
        <pc:sldMkLst>
          <pc:docMk/>
          <pc:sldMk cId="0" sldId="335"/>
        </pc:sldMkLst>
        <pc:picChg chg="add mod">
          <ac:chgData name="Caroline Prodger" userId="e4ef2e75-b60b-401b-8ebe-291bdcf405f4" providerId="ADAL" clId="{1CBF38F4-7117-4D41-8182-ECF69B5CFF10}" dt="2022-08-24T17:51:00.319" v="16" actId="1076"/>
          <ac:picMkLst>
            <pc:docMk/>
            <pc:sldMk cId="0" sldId="335"/>
            <ac:picMk id="5" creationId="{036C3950-8AD3-8D88-5313-94CFE7245878}"/>
          </ac:picMkLst>
        </pc:picChg>
        <pc:picChg chg="del">
          <ac:chgData name="Caroline Prodger" userId="e4ef2e75-b60b-401b-8ebe-291bdcf405f4" providerId="ADAL" clId="{1CBF38F4-7117-4D41-8182-ECF69B5CFF10}" dt="2022-08-24T17:50:56.050" v="14" actId="478"/>
          <ac:picMkLst>
            <pc:docMk/>
            <pc:sldMk cId="0" sldId="335"/>
            <ac:picMk id="10" creationId="{937F3EB9-5620-F114-9AD5-84354112506E}"/>
          </ac:picMkLst>
        </pc:picChg>
      </pc:sldChg>
      <pc:sldChg chg="addSp delSp modSp mod">
        <pc:chgData name="Caroline Prodger" userId="e4ef2e75-b60b-401b-8ebe-291bdcf405f4" providerId="ADAL" clId="{1CBF38F4-7117-4D41-8182-ECF69B5CFF10}" dt="2022-08-24T17:51:21.875" v="19" actId="1076"/>
        <pc:sldMkLst>
          <pc:docMk/>
          <pc:sldMk cId="0" sldId="336"/>
        </pc:sldMkLst>
        <pc:picChg chg="add mod">
          <ac:chgData name="Caroline Prodger" userId="e4ef2e75-b60b-401b-8ebe-291bdcf405f4" providerId="ADAL" clId="{1CBF38F4-7117-4D41-8182-ECF69B5CFF10}" dt="2022-08-24T17:51:21.875" v="19" actId="1076"/>
          <ac:picMkLst>
            <pc:docMk/>
            <pc:sldMk cId="0" sldId="336"/>
            <ac:picMk id="5" creationId="{3416E039-BE3E-F239-1DDD-2C8B073238A6}"/>
          </ac:picMkLst>
        </pc:picChg>
        <pc:picChg chg="del">
          <ac:chgData name="Caroline Prodger" userId="e4ef2e75-b60b-401b-8ebe-291bdcf405f4" providerId="ADAL" clId="{1CBF38F4-7117-4D41-8182-ECF69B5CFF10}" dt="2022-08-24T17:51:18.403" v="17" actId="478"/>
          <ac:picMkLst>
            <pc:docMk/>
            <pc:sldMk cId="0" sldId="336"/>
            <ac:picMk id="9" creationId="{92178CFC-9E52-A005-B553-9ABFFE2DE7A1}"/>
          </ac:picMkLst>
        </pc:picChg>
      </pc:sldChg>
      <pc:sldChg chg="addSp delSp modSp mod">
        <pc:chgData name="Caroline Prodger" userId="e4ef2e75-b60b-401b-8ebe-291bdcf405f4" providerId="ADAL" clId="{1CBF38F4-7117-4D41-8182-ECF69B5CFF10}" dt="2022-08-24T17:52:02.078" v="25" actId="1076"/>
        <pc:sldMkLst>
          <pc:docMk/>
          <pc:sldMk cId="0" sldId="337"/>
        </pc:sldMkLst>
        <pc:picChg chg="add mod">
          <ac:chgData name="Caroline Prodger" userId="e4ef2e75-b60b-401b-8ebe-291bdcf405f4" providerId="ADAL" clId="{1CBF38F4-7117-4D41-8182-ECF69B5CFF10}" dt="2022-08-24T17:52:02.078" v="25" actId="1076"/>
          <ac:picMkLst>
            <pc:docMk/>
            <pc:sldMk cId="0" sldId="337"/>
            <ac:picMk id="5" creationId="{1D217560-DA61-661F-FEF3-960ACF744369}"/>
          </ac:picMkLst>
        </pc:picChg>
        <pc:picChg chg="del">
          <ac:chgData name="Caroline Prodger" userId="e4ef2e75-b60b-401b-8ebe-291bdcf405f4" providerId="ADAL" clId="{1CBF38F4-7117-4D41-8182-ECF69B5CFF10}" dt="2022-08-24T17:51:59.210" v="23" actId="478"/>
          <ac:picMkLst>
            <pc:docMk/>
            <pc:sldMk cId="0" sldId="337"/>
            <ac:picMk id="10" creationId="{C2593878-466C-A363-F336-D19496BDC561}"/>
          </ac:picMkLst>
        </pc:picChg>
      </pc:sldChg>
      <pc:sldChg chg="addSp delSp modSp mod">
        <pc:chgData name="Caroline Prodger" userId="e4ef2e75-b60b-401b-8ebe-291bdcf405f4" providerId="ADAL" clId="{1CBF38F4-7117-4D41-8182-ECF69B5CFF10}" dt="2022-08-24T17:52:20.944" v="28" actId="1076"/>
        <pc:sldMkLst>
          <pc:docMk/>
          <pc:sldMk cId="0" sldId="338"/>
        </pc:sldMkLst>
        <pc:picChg chg="add mod">
          <ac:chgData name="Caroline Prodger" userId="e4ef2e75-b60b-401b-8ebe-291bdcf405f4" providerId="ADAL" clId="{1CBF38F4-7117-4D41-8182-ECF69B5CFF10}" dt="2022-08-24T17:52:20.944" v="28" actId="1076"/>
          <ac:picMkLst>
            <pc:docMk/>
            <pc:sldMk cId="0" sldId="338"/>
            <ac:picMk id="5" creationId="{8458F9CD-6B18-BCC0-36AB-485E37E98D56}"/>
          </ac:picMkLst>
        </pc:picChg>
        <pc:picChg chg="del">
          <ac:chgData name="Caroline Prodger" userId="e4ef2e75-b60b-401b-8ebe-291bdcf405f4" providerId="ADAL" clId="{1CBF38F4-7117-4D41-8182-ECF69B5CFF10}" dt="2022-08-24T17:52:17.501" v="26" actId="478"/>
          <ac:picMkLst>
            <pc:docMk/>
            <pc:sldMk cId="0" sldId="338"/>
            <ac:picMk id="11" creationId="{DB9A2A12-FAFB-A81D-9820-EF16D42918FB}"/>
          </ac:picMkLst>
        </pc:picChg>
      </pc:sldChg>
      <pc:sldChg chg="addSp delSp modSp mod">
        <pc:chgData name="Caroline Prodger" userId="e4ef2e75-b60b-401b-8ebe-291bdcf405f4" providerId="ADAL" clId="{1CBF38F4-7117-4D41-8182-ECF69B5CFF10}" dt="2022-08-24T17:51:41.049" v="22" actId="1076"/>
        <pc:sldMkLst>
          <pc:docMk/>
          <pc:sldMk cId="383014354" sldId="344"/>
        </pc:sldMkLst>
        <pc:picChg chg="add mod">
          <ac:chgData name="Caroline Prodger" userId="e4ef2e75-b60b-401b-8ebe-291bdcf405f4" providerId="ADAL" clId="{1CBF38F4-7117-4D41-8182-ECF69B5CFF10}" dt="2022-08-24T17:51:41.049" v="22" actId="1076"/>
          <ac:picMkLst>
            <pc:docMk/>
            <pc:sldMk cId="383014354" sldId="344"/>
            <ac:picMk id="4" creationId="{6082BB02-0F90-688C-3166-BF23E7399F33}"/>
          </ac:picMkLst>
        </pc:picChg>
        <pc:picChg chg="del">
          <ac:chgData name="Caroline Prodger" userId="e4ef2e75-b60b-401b-8ebe-291bdcf405f4" providerId="ADAL" clId="{1CBF38F4-7117-4D41-8182-ECF69B5CFF10}" dt="2022-08-24T17:51:38.422" v="20" actId="478"/>
          <ac:picMkLst>
            <pc:docMk/>
            <pc:sldMk cId="383014354" sldId="344"/>
            <ac:picMk id="10" creationId="{37A9286E-8A16-7B67-EA32-CE4BCD0C5945}"/>
          </ac:picMkLst>
        </pc:picChg>
      </pc:sldChg>
    </pc:docChg>
  </pc:docChgLst>
  <pc:docChgLst>
    <pc:chgData name="Caroline Prodger" userId="e4ef2e75-b60b-401b-8ebe-291bdcf405f4" providerId="ADAL" clId="{C94C5B47-C45C-41DF-A9B6-DE91A1A63B20}"/>
    <pc:docChg chg="undo custSel modSld">
      <pc:chgData name="Caroline Prodger" userId="e4ef2e75-b60b-401b-8ebe-291bdcf405f4" providerId="ADAL" clId="{C94C5B47-C45C-41DF-A9B6-DE91A1A63B20}" dt="2022-07-22T20:08:22.201" v="104" actId="1076"/>
      <pc:docMkLst>
        <pc:docMk/>
      </pc:docMkLst>
      <pc:sldChg chg="addSp delSp modSp mod">
        <pc:chgData name="Caroline Prodger" userId="e4ef2e75-b60b-401b-8ebe-291bdcf405f4" providerId="ADAL" clId="{C94C5B47-C45C-41DF-A9B6-DE91A1A63B20}" dt="2022-07-22T20:02:24.284" v="42" actId="1076"/>
        <pc:sldMkLst>
          <pc:docMk/>
          <pc:sldMk cId="0" sldId="328"/>
        </pc:sldMkLst>
        <pc:spChg chg="mod">
          <ac:chgData name="Caroline Prodger" userId="e4ef2e75-b60b-401b-8ebe-291bdcf405f4" providerId="ADAL" clId="{C94C5B47-C45C-41DF-A9B6-DE91A1A63B20}" dt="2022-07-22T20:01:28.948" v="32" actId="20577"/>
          <ac:spMkLst>
            <pc:docMk/>
            <pc:sldMk cId="0" sldId="328"/>
            <ac:spMk id="3" creationId="{CDC7B66E-6C05-4BAA-BC24-EA7F6723C851}"/>
          </ac:spMkLst>
        </pc:spChg>
        <pc:spChg chg="mod">
          <ac:chgData name="Caroline Prodger" userId="e4ef2e75-b60b-401b-8ebe-291bdcf405f4" providerId="ADAL" clId="{C94C5B47-C45C-41DF-A9B6-DE91A1A63B20}" dt="2022-07-22T20:02:13.564" v="40" actId="1076"/>
          <ac:spMkLst>
            <pc:docMk/>
            <pc:sldMk cId="0" sldId="328"/>
            <ac:spMk id="5" creationId="{2793153D-55AD-46E3-A6BF-769D99B2C6ED}"/>
          </ac:spMkLst>
        </pc:spChg>
        <pc:spChg chg="mod">
          <ac:chgData name="Caroline Prodger" userId="e4ef2e75-b60b-401b-8ebe-291bdcf405f4" providerId="ADAL" clId="{C94C5B47-C45C-41DF-A9B6-DE91A1A63B20}" dt="2022-07-22T20:02:10.026" v="39" actId="1076"/>
          <ac:spMkLst>
            <pc:docMk/>
            <pc:sldMk cId="0" sldId="328"/>
            <ac:spMk id="6" creationId="{0812B18E-FA58-4DF9-9515-6196DA5C29BE}"/>
          </ac:spMkLst>
        </pc:spChg>
        <pc:spChg chg="mod">
          <ac:chgData name="Caroline Prodger" userId="e4ef2e75-b60b-401b-8ebe-291bdcf405f4" providerId="ADAL" clId="{C94C5B47-C45C-41DF-A9B6-DE91A1A63B20}" dt="2022-07-22T20:02:24.284" v="42" actId="1076"/>
          <ac:spMkLst>
            <pc:docMk/>
            <pc:sldMk cId="0" sldId="328"/>
            <ac:spMk id="7" creationId="{13178CBC-A784-4614-A9DE-FD0C9911A95B}"/>
          </ac:spMkLst>
        </pc:spChg>
        <pc:spChg chg="mod">
          <ac:chgData name="Caroline Prodger" userId="e4ef2e75-b60b-401b-8ebe-291bdcf405f4" providerId="ADAL" clId="{C94C5B47-C45C-41DF-A9B6-DE91A1A63B20}" dt="2022-07-22T20:02:17.994" v="41" actId="1076"/>
          <ac:spMkLst>
            <pc:docMk/>
            <pc:sldMk cId="0" sldId="328"/>
            <ac:spMk id="8" creationId="{CE7EDA32-9835-40C4-B4F1-0704A9F85541}"/>
          </ac:spMkLst>
        </pc:spChg>
        <pc:spChg chg="mod">
          <ac:chgData name="Caroline Prodger" userId="e4ef2e75-b60b-401b-8ebe-291bdcf405f4" providerId="ADAL" clId="{C94C5B47-C45C-41DF-A9B6-DE91A1A63B20}" dt="2022-07-22T20:01:59.312" v="36" actId="1076"/>
          <ac:spMkLst>
            <pc:docMk/>
            <pc:sldMk cId="0" sldId="328"/>
            <ac:spMk id="9" creationId="{FCB3E620-586A-4C98-AC98-B332FBF18BBC}"/>
          </ac:spMkLst>
        </pc:spChg>
        <pc:spChg chg="mod">
          <ac:chgData name="Caroline Prodger" userId="e4ef2e75-b60b-401b-8ebe-291bdcf405f4" providerId="ADAL" clId="{C94C5B47-C45C-41DF-A9B6-DE91A1A63B20}" dt="2022-07-22T20:02:05.935" v="38" actId="1076"/>
          <ac:spMkLst>
            <pc:docMk/>
            <pc:sldMk cId="0" sldId="328"/>
            <ac:spMk id="10" creationId="{53C6AC6B-5A24-4123-B654-2DFD5B59CEBD}"/>
          </ac:spMkLst>
        </pc:spChg>
        <pc:spChg chg="mod">
          <ac:chgData name="Caroline Prodger" userId="e4ef2e75-b60b-401b-8ebe-291bdcf405f4" providerId="ADAL" clId="{C94C5B47-C45C-41DF-A9B6-DE91A1A63B20}" dt="2022-07-22T20:02:02.158" v="37" actId="1076"/>
          <ac:spMkLst>
            <pc:docMk/>
            <pc:sldMk cId="0" sldId="328"/>
            <ac:spMk id="11" creationId="{A1ED0F69-5C00-4CAD-96F9-4CB14FF54F91}"/>
          </ac:spMkLst>
        </pc:spChg>
        <pc:spChg chg="del">
          <ac:chgData name="Caroline Prodger" userId="e4ef2e75-b60b-401b-8ebe-291bdcf405f4" providerId="ADAL" clId="{C94C5B47-C45C-41DF-A9B6-DE91A1A63B20}" dt="2022-07-22T20:00:18.332" v="23" actId="478"/>
          <ac:spMkLst>
            <pc:docMk/>
            <pc:sldMk cId="0" sldId="328"/>
            <ac:spMk id="15" creationId="{ABB621D7-E611-4F25-88C0-53E584CE5059}"/>
          </ac:spMkLst>
        </pc:spChg>
        <pc:graphicFrameChg chg="add mod">
          <ac:chgData name="Caroline Prodger" userId="e4ef2e75-b60b-401b-8ebe-291bdcf405f4" providerId="ADAL" clId="{C94C5B47-C45C-41DF-A9B6-DE91A1A63B20}" dt="2022-07-22T20:01:44.316" v="34" actId="1076"/>
          <ac:graphicFrameMkLst>
            <pc:docMk/>
            <pc:sldMk cId="0" sldId="328"/>
            <ac:graphicFrameMk id="12" creationId="{F2DBA6DB-3AE5-C6D0-015D-1DCD0CACC944}"/>
          </ac:graphicFrameMkLst>
        </pc:graphicFrameChg>
        <pc:cxnChg chg="del mod">
          <ac:chgData name="Caroline Prodger" userId="e4ef2e75-b60b-401b-8ebe-291bdcf405f4" providerId="ADAL" clId="{C94C5B47-C45C-41DF-A9B6-DE91A1A63B20}" dt="2022-07-22T20:00:21.519" v="24" actId="478"/>
          <ac:cxnSpMkLst>
            <pc:docMk/>
            <pc:sldMk cId="0" sldId="328"/>
            <ac:cxnSpMk id="17" creationId="{2E082418-682C-4D3C-AC9D-3725D1240905}"/>
          </ac:cxnSpMkLst>
        </pc:cxnChg>
        <pc:cxnChg chg="del mod">
          <ac:chgData name="Caroline Prodger" userId="e4ef2e75-b60b-401b-8ebe-291bdcf405f4" providerId="ADAL" clId="{C94C5B47-C45C-41DF-A9B6-DE91A1A63B20}" dt="2022-07-22T20:00:25.040" v="26" actId="478"/>
          <ac:cxnSpMkLst>
            <pc:docMk/>
            <pc:sldMk cId="0" sldId="328"/>
            <ac:cxnSpMk id="20" creationId="{95F3C95E-B384-48A3-BC05-B386BD191D7F}"/>
          </ac:cxnSpMkLst>
        </pc:cxnChg>
        <pc:cxnChg chg="del mod">
          <ac:chgData name="Caroline Prodger" userId="e4ef2e75-b60b-401b-8ebe-291bdcf405f4" providerId="ADAL" clId="{C94C5B47-C45C-41DF-A9B6-DE91A1A63B20}" dt="2022-07-22T20:00:23.144" v="25" actId="478"/>
          <ac:cxnSpMkLst>
            <pc:docMk/>
            <pc:sldMk cId="0" sldId="328"/>
            <ac:cxnSpMk id="22" creationId="{6D9BA057-C416-4862-AB01-FF6164B600AF}"/>
          </ac:cxnSpMkLst>
        </pc:cxnChg>
        <pc:cxnChg chg="del">
          <ac:chgData name="Caroline Prodger" userId="e4ef2e75-b60b-401b-8ebe-291bdcf405f4" providerId="ADAL" clId="{C94C5B47-C45C-41DF-A9B6-DE91A1A63B20}" dt="2022-07-22T20:00:15.809" v="22" actId="478"/>
          <ac:cxnSpMkLst>
            <pc:docMk/>
            <pc:sldMk cId="0" sldId="328"/>
            <ac:cxnSpMk id="24" creationId="{A8099CAB-DFF3-4FC1-AF11-286AF418ADEB}"/>
          </ac:cxnSpMkLst>
        </pc:cxnChg>
      </pc:sldChg>
      <pc:sldChg chg="addSp delSp modSp mod">
        <pc:chgData name="Caroline Prodger" userId="e4ef2e75-b60b-401b-8ebe-291bdcf405f4" providerId="ADAL" clId="{C94C5B47-C45C-41DF-A9B6-DE91A1A63B20}" dt="2022-07-22T20:04:33.684" v="64" actId="1076"/>
        <pc:sldMkLst>
          <pc:docMk/>
          <pc:sldMk cId="0" sldId="334"/>
        </pc:sldMkLst>
        <pc:spChg chg="del">
          <ac:chgData name="Caroline Prodger" userId="e4ef2e75-b60b-401b-8ebe-291bdcf405f4" providerId="ADAL" clId="{C94C5B47-C45C-41DF-A9B6-DE91A1A63B20}" dt="2022-07-22T20:04:04.307" v="55" actId="478"/>
          <ac:spMkLst>
            <pc:docMk/>
            <pc:sldMk cId="0" sldId="334"/>
            <ac:spMk id="4" creationId="{D72CE0CA-7E08-40D8-B7ED-B6F23FC86005}"/>
          </ac:spMkLst>
        </pc:spChg>
        <pc:grpChg chg="del mod">
          <ac:chgData name="Caroline Prodger" userId="e4ef2e75-b60b-401b-8ebe-291bdcf405f4" providerId="ADAL" clId="{C94C5B47-C45C-41DF-A9B6-DE91A1A63B20}" dt="2022-07-22T20:04:10.921" v="58" actId="478"/>
          <ac:grpSpMkLst>
            <pc:docMk/>
            <pc:sldMk cId="0" sldId="334"/>
            <ac:grpSpMk id="8" creationId="{6D750225-8506-43B9-BA88-34276A129F6C}"/>
          </ac:grpSpMkLst>
        </pc:grpChg>
        <pc:picChg chg="add mod">
          <ac:chgData name="Caroline Prodger" userId="e4ef2e75-b60b-401b-8ebe-291bdcf405f4" providerId="ADAL" clId="{C94C5B47-C45C-41DF-A9B6-DE91A1A63B20}" dt="2022-07-22T20:04:33.684" v="64" actId="1076"/>
          <ac:picMkLst>
            <pc:docMk/>
            <pc:sldMk cId="0" sldId="334"/>
            <ac:picMk id="10" creationId="{F27F4EDA-F992-7424-8770-FD161394E67C}"/>
          </ac:picMkLst>
        </pc:picChg>
        <pc:inkChg chg="del">
          <ac:chgData name="Caroline Prodger" userId="e4ef2e75-b60b-401b-8ebe-291bdcf405f4" providerId="ADAL" clId="{C94C5B47-C45C-41DF-A9B6-DE91A1A63B20}" dt="2022-07-22T20:04:06.459" v="56" actId="478"/>
          <ac:inkMkLst>
            <pc:docMk/>
            <pc:sldMk cId="0" sldId="334"/>
            <ac:inkMk id="7" creationId="{9D7FDE28-8F88-4F00-B064-F833FEDCD658}"/>
          </ac:inkMkLst>
        </pc:inkChg>
      </pc:sldChg>
      <pc:sldChg chg="addSp delSp modSp mod">
        <pc:chgData name="Caroline Prodger" userId="e4ef2e75-b60b-401b-8ebe-291bdcf405f4" providerId="ADAL" clId="{C94C5B47-C45C-41DF-A9B6-DE91A1A63B20}" dt="2022-07-22T20:05:11.787" v="72" actId="1076"/>
        <pc:sldMkLst>
          <pc:docMk/>
          <pc:sldMk cId="0" sldId="335"/>
        </pc:sldMkLst>
        <pc:spChg chg="del">
          <ac:chgData name="Caroline Prodger" userId="e4ef2e75-b60b-401b-8ebe-291bdcf405f4" providerId="ADAL" clId="{C94C5B47-C45C-41DF-A9B6-DE91A1A63B20}" dt="2022-07-22T20:04:41.224" v="65" actId="478"/>
          <ac:spMkLst>
            <pc:docMk/>
            <pc:sldMk cId="0" sldId="335"/>
            <ac:spMk id="4" creationId="{16B78714-E53B-43C4-A233-05CBE00D67B7}"/>
          </ac:spMkLst>
        </pc:spChg>
        <pc:spChg chg="del">
          <ac:chgData name="Caroline Prodger" userId="e4ef2e75-b60b-401b-8ebe-291bdcf405f4" providerId="ADAL" clId="{C94C5B47-C45C-41DF-A9B6-DE91A1A63B20}" dt="2022-07-22T20:04:47.076" v="67" actId="478"/>
          <ac:spMkLst>
            <pc:docMk/>
            <pc:sldMk cId="0" sldId="335"/>
            <ac:spMk id="6" creationId="{370397AD-321C-4B09-87C4-DDBB7C7DC3F2}"/>
          </ac:spMkLst>
        </pc:spChg>
        <pc:spChg chg="del">
          <ac:chgData name="Caroline Prodger" userId="e4ef2e75-b60b-401b-8ebe-291bdcf405f4" providerId="ADAL" clId="{C94C5B47-C45C-41DF-A9B6-DE91A1A63B20}" dt="2022-07-22T20:04:43.958" v="66" actId="478"/>
          <ac:spMkLst>
            <pc:docMk/>
            <pc:sldMk cId="0" sldId="335"/>
            <ac:spMk id="7" creationId="{B1B5AA5E-BB6C-452A-853B-591036CB9C4A}"/>
          </ac:spMkLst>
        </pc:spChg>
        <pc:picChg chg="add mod">
          <ac:chgData name="Caroline Prodger" userId="e4ef2e75-b60b-401b-8ebe-291bdcf405f4" providerId="ADAL" clId="{C94C5B47-C45C-41DF-A9B6-DE91A1A63B20}" dt="2022-07-22T20:05:11.787" v="72" actId="1076"/>
          <ac:picMkLst>
            <pc:docMk/>
            <pc:sldMk cId="0" sldId="335"/>
            <ac:picMk id="10" creationId="{937F3EB9-5620-F114-9AD5-84354112506E}"/>
          </ac:picMkLst>
        </pc:picChg>
        <pc:inkChg chg="del">
          <ac:chgData name="Caroline Prodger" userId="e4ef2e75-b60b-401b-8ebe-291bdcf405f4" providerId="ADAL" clId="{C94C5B47-C45C-41DF-A9B6-DE91A1A63B20}" dt="2022-07-22T20:04:49.164" v="68" actId="478"/>
          <ac:inkMkLst>
            <pc:docMk/>
            <pc:sldMk cId="0" sldId="335"/>
            <ac:inkMk id="5" creationId="{1992F936-7D08-47A8-BB17-42DEC6575548}"/>
          </ac:inkMkLst>
        </pc:inkChg>
      </pc:sldChg>
      <pc:sldChg chg="addSp delSp modSp mod">
        <pc:chgData name="Caroline Prodger" userId="e4ef2e75-b60b-401b-8ebe-291bdcf405f4" providerId="ADAL" clId="{C94C5B47-C45C-41DF-A9B6-DE91A1A63B20}" dt="2022-07-22T20:06:03.843" v="81" actId="1076"/>
        <pc:sldMkLst>
          <pc:docMk/>
          <pc:sldMk cId="0" sldId="336"/>
        </pc:sldMkLst>
        <pc:spChg chg="del">
          <ac:chgData name="Caroline Prodger" userId="e4ef2e75-b60b-401b-8ebe-291bdcf405f4" providerId="ADAL" clId="{C94C5B47-C45C-41DF-A9B6-DE91A1A63B20}" dt="2022-07-22T20:05:36.278" v="75" actId="478"/>
          <ac:spMkLst>
            <pc:docMk/>
            <pc:sldMk cId="0" sldId="336"/>
            <ac:spMk id="4" creationId="{BD30A59E-489A-4C8E-9942-3272A3E3AE47}"/>
          </ac:spMkLst>
        </pc:spChg>
        <pc:spChg chg="del">
          <ac:chgData name="Caroline Prodger" userId="e4ef2e75-b60b-401b-8ebe-291bdcf405f4" providerId="ADAL" clId="{C94C5B47-C45C-41DF-A9B6-DE91A1A63B20}" dt="2022-07-22T20:05:43.044" v="77" actId="478"/>
          <ac:spMkLst>
            <pc:docMk/>
            <pc:sldMk cId="0" sldId="336"/>
            <ac:spMk id="5" creationId="{455A0A0E-B70A-4B0C-BCCF-3D1343EB58FF}"/>
          </ac:spMkLst>
        </pc:spChg>
        <pc:spChg chg="del">
          <ac:chgData name="Caroline Prodger" userId="e4ef2e75-b60b-401b-8ebe-291bdcf405f4" providerId="ADAL" clId="{C94C5B47-C45C-41DF-A9B6-DE91A1A63B20}" dt="2022-07-22T20:05:40.752" v="76" actId="478"/>
          <ac:spMkLst>
            <pc:docMk/>
            <pc:sldMk cId="0" sldId="336"/>
            <ac:spMk id="6" creationId="{9868E2F5-6D88-4365-87D9-8DADC30C538F}"/>
          </ac:spMkLst>
        </pc:spChg>
        <pc:spChg chg="add del">
          <ac:chgData name="Caroline Prodger" userId="e4ef2e75-b60b-401b-8ebe-291bdcf405f4" providerId="ADAL" clId="{C94C5B47-C45C-41DF-A9B6-DE91A1A63B20}" dt="2022-07-22T20:05:32.416" v="74" actId="478"/>
          <ac:spMkLst>
            <pc:docMk/>
            <pc:sldMk cId="0" sldId="336"/>
            <ac:spMk id="7" creationId="{5E15FBBE-EF7E-4B9A-B051-E473D9D6E8F7}"/>
          </ac:spMkLst>
        </pc:spChg>
        <pc:picChg chg="add mod">
          <ac:chgData name="Caroline Prodger" userId="e4ef2e75-b60b-401b-8ebe-291bdcf405f4" providerId="ADAL" clId="{C94C5B47-C45C-41DF-A9B6-DE91A1A63B20}" dt="2022-07-22T20:06:03.843" v="81" actId="1076"/>
          <ac:picMkLst>
            <pc:docMk/>
            <pc:sldMk cId="0" sldId="336"/>
            <ac:picMk id="9" creationId="{92178CFC-9E52-A005-B553-9ABFFE2DE7A1}"/>
          </ac:picMkLst>
        </pc:picChg>
      </pc:sldChg>
      <pc:sldChg chg="addSp delSp modSp mod">
        <pc:chgData name="Caroline Prodger" userId="e4ef2e75-b60b-401b-8ebe-291bdcf405f4" providerId="ADAL" clId="{C94C5B47-C45C-41DF-A9B6-DE91A1A63B20}" dt="2022-07-22T20:07:41.488" v="97" actId="1076"/>
        <pc:sldMkLst>
          <pc:docMk/>
          <pc:sldMk cId="0" sldId="337"/>
        </pc:sldMkLst>
        <pc:spChg chg="del">
          <ac:chgData name="Caroline Prodger" userId="e4ef2e75-b60b-401b-8ebe-291bdcf405f4" providerId="ADAL" clId="{C94C5B47-C45C-41DF-A9B6-DE91A1A63B20}" dt="2022-07-22T20:06:51.701" v="89" actId="478"/>
          <ac:spMkLst>
            <pc:docMk/>
            <pc:sldMk cId="0" sldId="337"/>
            <ac:spMk id="4" creationId="{C3A0E8DA-C7DE-469E-B9AB-927DFD07FF5A}"/>
          </ac:spMkLst>
        </pc:spChg>
        <pc:spChg chg="del">
          <ac:chgData name="Caroline Prodger" userId="e4ef2e75-b60b-401b-8ebe-291bdcf405f4" providerId="ADAL" clId="{C94C5B47-C45C-41DF-A9B6-DE91A1A63B20}" dt="2022-07-22T20:06:53.843" v="90" actId="478"/>
          <ac:spMkLst>
            <pc:docMk/>
            <pc:sldMk cId="0" sldId="337"/>
            <ac:spMk id="5" creationId="{33B5CF39-D50C-49D5-B7C3-5C1532C5C930}"/>
          </ac:spMkLst>
        </pc:spChg>
        <pc:spChg chg="del">
          <ac:chgData name="Caroline Prodger" userId="e4ef2e75-b60b-401b-8ebe-291bdcf405f4" providerId="ADAL" clId="{C94C5B47-C45C-41DF-A9B6-DE91A1A63B20}" dt="2022-07-22T20:06:57.154" v="91" actId="478"/>
          <ac:spMkLst>
            <pc:docMk/>
            <pc:sldMk cId="0" sldId="337"/>
            <ac:spMk id="6" creationId="{51C7650A-3154-4C85-AF86-8863DFA3F134}"/>
          </ac:spMkLst>
        </pc:spChg>
        <pc:spChg chg="del">
          <ac:chgData name="Caroline Prodger" userId="e4ef2e75-b60b-401b-8ebe-291bdcf405f4" providerId="ADAL" clId="{C94C5B47-C45C-41DF-A9B6-DE91A1A63B20}" dt="2022-07-22T20:06:49.894" v="88" actId="478"/>
          <ac:spMkLst>
            <pc:docMk/>
            <pc:sldMk cId="0" sldId="337"/>
            <ac:spMk id="7" creationId="{07DCA929-80F7-4A19-95F5-B83C68F157AD}"/>
          </ac:spMkLst>
        </pc:spChg>
        <pc:picChg chg="add mod">
          <ac:chgData name="Caroline Prodger" userId="e4ef2e75-b60b-401b-8ebe-291bdcf405f4" providerId="ADAL" clId="{C94C5B47-C45C-41DF-A9B6-DE91A1A63B20}" dt="2022-07-22T20:07:41.488" v="97" actId="1076"/>
          <ac:picMkLst>
            <pc:docMk/>
            <pc:sldMk cId="0" sldId="337"/>
            <ac:picMk id="10" creationId="{C2593878-466C-A363-F336-D19496BDC561}"/>
          </ac:picMkLst>
        </pc:picChg>
      </pc:sldChg>
      <pc:sldChg chg="addSp delSp modSp mod">
        <pc:chgData name="Caroline Prodger" userId="e4ef2e75-b60b-401b-8ebe-291bdcf405f4" providerId="ADAL" clId="{C94C5B47-C45C-41DF-A9B6-DE91A1A63B20}" dt="2022-07-22T20:08:22.201" v="104" actId="1076"/>
        <pc:sldMkLst>
          <pc:docMk/>
          <pc:sldMk cId="0" sldId="338"/>
        </pc:sldMkLst>
        <pc:spChg chg="del">
          <ac:chgData name="Caroline Prodger" userId="e4ef2e75-b60b-401b-8ebe-291bdcf405f4" providerId="ADAL" clId="{C94C5B47-C45C-41DF-A9B6-DE91A1A63B20}" dt="2022-07-22T20:07:58.730" v="100" actId="478"/>
          <ac:spMkLst>
            <pc:docMk/>
            <pc:sldMk cId="0" sldId="338"/>
            <ac:spMk id="4" creationId="{E9F75666-E336-4660-B4B2-8FECB2C5FBE6}"/>
          </ac:spMkLst>
        </pc:spChg>
        <pc:spChg chg="del">
          <ac:chgData name="Caroline Prodger" userId="e4ef2e75-b60b-401b-8ebe-291bdcf405f4" providerId="ADAL" clId="{C94C5B47-C45C-41DF-A9B6-DE91A1A63B20}" dt="2022-07-22T20:07:55.960" v="99" actId="478"/>
          <ac:spMkLst>
            <pc:docMk/>
            <pc:sldMk cId="0" sldId="338"/>
            <ac:spMk id="5" creationId="{D8C5F79D-1EEE-4146-BB20-4538882C879B}"/>
          </ac:spMkLst>
        </pc:spChg>
        <pc:grpChg chg="del">
          <ac:chgData name="Caroline Prodger" userId="e4ef2e75-b60b-401b-8ebe-291bdcf405f4" providerId="ADAL" clId="{C94C5B47-C45C-41DF-A9B6-DE91A1A63B20}" dt="2022-07-22T20:07:53.915" v="98" actId="478"/>
          <ac:grpSpMkLst>
            <pc:docMk/>
            <pc:sldMk cId="0" sldId="338"/>
            <ac:grpSpMk id="9" creationId="{0DDD9A55-2BAD-4C6A-A2D4-55D9CBD7DB23}"/>
          </ac:grpSpMkLst>
        </pc:grpChg>
        <pc:picChg chg="add mod">
          <ac:chgData name="Caroline Prodger" userId="e4ef2e75-b60b-401b-8ebe-291bdcf405f4" providerId="ADAL" clId="{C94C5B47-C45C-41DF-A9B6-DE91A1A63B20}" dt="2022-07-22T20:08:22.201" v="104" actId="1076"/>
          <ac:picMkLst>
            <pc:docMk/>
            <pc:sldMk cId="0" sldId="338"/>
            <ac:picMk id="11" creationId="{DB9A2A12-FAFB-A81D-9820-EF16D42918FB}"/>
          </ac:picMkLst>
        </pc:picChg>
      </pc:sldChg>
      <pc:sldChg chg="addSp delSp modSp mod">
        <pc:chgData name="Caroline Prodger" userId="e4ef2e75-b60b-401b-8ebe-291bdcf405f4" providerId="ADAL" clId="{C94C5B47-C45C-41DF-A9B6-DE91A1A63B20}" dt="2022-07-22T20:03:32.771" v="54" actId="1076"/>
        <pc:sldMkLst>
          <pc:docMk/>
          <pc:sldMk cId="2607695159" sldId="341"/>
        </pc:sldMkLst>
        <pc:spChg chg="add del mod">
          <ac:chgData name="Caroline Prodger" userId="e4ef2e75-b60b-401b-8ebe-291bdcf405f4" providerId="ADAL" clId="{C94C5B47-C45C-41DF-A9B6-DE91A1A63B20}" dt="2022-07-22T20:03:30.090" v="53" actId="14100"/>
          <ac:spMkLst>
            <pc:docMk/>
            <pc:sldMk cId="2607695159" sldId="341"/>
            <ac:spMk id="3" creationId="{CDC7B66E-6C05-4BAA-BC24-EA7F6723C851}"/>
          </ac:spMkLst>
        </pc:spChg>
        <pc:spChg chg="del">
          <ac:chgData name="Caroline Prodger" userId="e4ef2e75-b60b-401b-8ebe-291bdcf405f4" providerId="ADAL" clId="{C94C5B47-C45C-41DF-A9B6-DE91A1A63B20}" dt="2022-07-22T19:56:19.562" v="8" actId="478"/>
          <ac:spMkLst>
            <pc:docMk/>
            <pc:sldMk cId="2607695159" sldId="341"/>
            <ac:spMk id="5" creationId="{2793153D-55AD-46E3-A6BF-769D99B2C6ED}"/>
          </ac:spMkLst>
        </pc:spChg>
        <pc:spChg chg="del">
          <ac:chgData name="Caroline Prodger" userId="e4ef2e75-b60b-401b-8ebe-291bdcf405f4" providerId="ADAL" clId="{C94C5B47-C45C-41DF-A9B6-DE91A1A63B20}" dt="2022-07-22T19:56:14.094" v="5" actId="478"/>
          <ac:spMkLst>
            <pc:docMk/>
            <pc:sldMk cId="2607695159" sldId="341"/>
            <ac:spMk id="6" creationId="{0812B18E-FA58-4DF9-9515-6196DA5C29BE}"/>
          </ac:spMkLst>
        </pc:spChg>
        <pc:spChg chg="del">
          <ac:chgData name="Caroline Prodger" userId="e4ef2e75-b60b-401b-8ebe-291bdcf405f4" providerId="ADAL" clId="{C94C5B47-C45C-41DF-A9B6-DE91A1A63B20}" dt="2022-07-22T19:56:37.850" v="13" actId="478"/>
          <ac:spMkLst>
            <pc:docMk/>
            <pc:sldMk cId="2607695159" sldId="341"/>
            <ac:spMk id="7" creationId="{13178CBC-A784-4614-A9DE-FD0C9911A95B}"/>
          </ac:spMkLst>
        </pc:spChg>
        <pc:spChg chg="del">
          <ac:chgData name="Caroline Prodger" userId="e4ef2e75-b60b-401b-8ebe-291bdcf405f4" providerId="ADAL" clId="{C94C5B47-C45C-41DF-A9B6-DE91A1A63B20}" dt="2022-07-22T19:56:05.695" v="0" actId="478"/>
          <ac:spMkLst>
            <pc:docMk/>
            <pc:sldMk cId="2607695159" sldId="341"/>
            <ac:spMk id="8" creationId="{CE7EDA32-9835-40C4-B4F1-0704A9F85541}"/>
          </ac:spMkLst>
        </pc:spChg>
        <pc:spChg chg="del">
          <ac:chgData name="Caroline Prodger" userId="e4ef2e75-b60b-401b-8ebe-291bdcf405f4" providerId="ADAL" clId="{C94C5B47-C45C-41DF-A9B6-DE91A1A63B20}" dt="2022-07-22T19:56:52.757" v="18" actId="478"/>
          <ac:spMkLst>
            <pc:docMk/>
            <pc:sldMk cId="2607695159" sldId="341"/>
            <ac:spMk id="9" creationId="{FCB3E620-586A-4C98-AC98-B332FBF18BBC}"/>
          </ac:spMkLst>
        </pc:spChg>
        <pc:spChg chg="del">
          <ac:chgData name="Caroline Prodger" userId="e4ef2e75-b60b-401b-8ebe-291bdcf405f4" providerId="ADAL" clId="{C94C5B47-C45C-41DF-A9B6-DE91A1A63B20}" dt="2022-07-22T19:56:15.855" v="6" actId="478"/>
          <ac:spMkLst>
            <pc:docMk/>
            <pc:sldMk cId="2607695159" sldId="341"/>
            <ac:spMk id="10" creationId="{53C6AC6B-5A24-4123-B654-2DFD5B59CEBD}"/>
          </ac:spMkLst>
        </pc:spChg>
        <pc:spChg chg="del">
          <ac:chgData name="Caroline Prodger" userId="e4ef2e75-b60b-401b-8ebe-291bdcf405f4" providerId="ADAL" clId="{C94C5B47-C45C-41DF-A9B6-DE91A1A63B20}" dt="2022-07-22T19:56:17.756" v="7" actId="478"/>
          <ac:spMkLst>
            <pc:docMk/>
            <pc:sldMk cId="2607695159" sldId="341"/>
            <ac:spMk id="11" creationId="{A1ED0F69-5C00-4CAD-96F9-4CB14FF54F91}"/>
          </ac:spMkLst>
        </pc:spChg>
        <pc:spChg chg="add del mod">
          <ac:chgData name="Caroline Prodger" userId="e4ef2e75-b60b-401b-8ebe-291bdcf405f4" providerId="ADAL" clId="{C94C5B47-C45C-41DF-A9B6-DE91A1A63B20}" dt="2022-07-22T19:56:33.955" v="12" actId="478"/>
          <ac:spMkLst>
            <pc:docMk/>
            <pc:sldMk cId="2607695159" sldId="341"/>
            <ac:spMk id="12" creationId="{B9446639-4843-5395-FC58-591C6E6E13B0}"/>
          </ac:spMkLst>
        </pc:spChg>
        <pc:spChg chg="add del mod">
          <ac:chgData name="Caroline Prodger" userId="e4ef2e75-b60b-401b-8ebe-291bdcf405f4" providerId="ADAL" clId="{C94C5B47-C45C-41DF-A9B6-DE91A1A63B20}" dt="2022-07-22T20:02:54.699" v="47" actId="478"/>
          <ac:spMkLst>
            <pc:docMk/>
            <pc:sldMk cId="2607695159" sldId="341"/>
            <ac:spMk id="17" creationId="{09331750-91E4-A84F-416C-230636B58BD7}"/>
          </ac:spMkLst>
        </pc:spChg>
        <pc:picChg chg="del">
          <ac:chgData name="Caroline Prodger" userId="e4ef2e75-b60b-401b-8ebe-291bdcf405f4" providerId="ADAL" clId="{C94C5B47-C45C-41DF-A9B6-DE91A1A63B20}" dt="2022-07-22T19:56:45.919" v="15" actId="478"/>
          <ac:picMkLst>
            <pc:docMk/>
            <pc:sldMk cId="2607695159" sldId="341"/>
            <ac:picMk id="4" creationId="{5D4D983A-5D88-41DF-AE77-0DC2D8A16997}"/>
          </ac:picMkLst>
        </pc:picChg>
        <pc:picChg chg="add mod">
          <ac:chgData name="Caroline Prodger" userId="e4ef2e75-b60b-401b-8ebe-291bdcf405f4" providerId="ADAL" clId="{C94C5B47-C45C-41DF-A9B6-DE91A1A63B20}" dt="2022-07-22T20:03:32.771" v="54" actId="1076"/>
          <ac:picMkLst>
            <pc:docMk/>
            <pc:sldMk cId="2607695159" sldId="341"/>
            <ac:picMk id="15" creationId="{4DF644EE-B3B2-38FB-344A-1D630A3E43A3}"/>
          </ac:picMkLst>
        </pc:picChg>
        <pc:cxnChg chg="del mod">
          <ac:chgData name="Caroline Prodger" userId="e4ef2e75-b60b-401b-8ebe-291bdcf405f4" providerId="ADAL" clId="{C94C5B47-C45C-41DF-A9B6-DE91A1A63B20}" dt="2022-07-22T19:56:24.227" v="10" actId="478"/>
          <ac:cxnSpMkLst>
            <pc:docMk/>
            <pc:sldMk cId="2607695159" sldId="341"/>
            <ac:cxnSpMk id="13" creationId="{773603A1-0643-4C3B-A68A-48E4F069B15A}"/>
          </ac:cxnSpMkLst>
        </pc:cxnChg>
        <pc:cxnChg chg="del">
          <ac:chgData name="Caroline Prodger" userId="e4ef2e75-b60b-401b-8ebe-291bdcf405f4" providerId="ADAL" clId="{C94C5B47-C45C-41DF-A9B6-DE91A1A63B20}" dt="2022-07-22T19:56:12.048" v="4" actId="478"/>
          <ac:cxnSpMkLst>
            <pc:docMk/>
            <pc:sldMk cId="2607695159" sldId="341"/>
            <ac:cxnSpMk id="21" creationId="{1680EDC3-8B08-4976-B4A6-04081215AABE}"/>
          </ac:cxnSpMkLst>
        </pc:cxnChg>
        <pc:cxnChg chg="del">
          <ac:chgData name="Caroline Prodger" userId="e4ef2e75-b60b-401b-8ebe-291bdcf405f4" providerId="ADAL" clId="{C94C5B47-C45C-41DF-A9B6-DE91A1A63B20}" dt="2022-07-22T19:56:10.351" v="3" actId="478"/>
          <ac:cxnSpMkLst>
            <pc:docMk/>
            <pc:sldMk cId="2607695159" sldId="341"/>
            <ac:cxnSpMk id="23" creationId="{ED170209-C447-459B-BCD5-D398DDF4B61C}"/>
          </ac:cxnSpMkLst>
        </pc:cxnChg>
        <pc:cxnChg chg="del">
          <ac:chgData name="Caroline Prodger" userId="e4ef2e75-b60b-401b-8ebe-291bdcf405f4" providerId="ADAL" clId="{C94C5B47-C45C-41DF-A9B6-DE91A1A63B20}" dt="2022-07-22T19:56:09.055" v="2" actId="478"/>
          <ac:cxnSpMkLst>
            <pc:docMk/>
            <pc:sldMk cId="2607695159" sldId="341"/>
            <ac:cxnSpMk id="26" creationId="{F49B5268-41EA-4FF0-8949-A5D019988D94}"/>
          </ac:cxnSpMkLst>
        </pc:cxnChg>
        <pc:cxnChg chg="del">
          <ac:chgData name="Caroline Prodger" userId="e4ef2e75-b60b-401b-8ebe-291bdcf405f4" providerId="ADAL" clId="{C94C5B47-C45C-41DF-A9B6-DE91A1A63B20}" dt="2022-07-22T19:56:47.416" v="16" actId="478"/>
          <ac:cxnSpMkLst>
            <pc:docMk/>
            <pc:sldMk cId="2607695159" sldId="341"/>
            <ac:cxnSpMk id="31" creationId="{1D07C117-9C14-49EF-89EB-D8E67F282412}"/>
          </ac:cxnSpMkLst>
        </pc:cxnChg>
        <pc:cxnChg chg="del">
          <ac:chgData name="Caroline Prodger" userId="e4ef2e75-b60b-401b-8ebe-291bdcf405f4" providerId="ADAL" clId="{C94C5B47-C45C-41DF-A9B6-DE91A1A63B20}" dt="2022-07-22T19:56:48.699" v="17" actId="478"/>
          <ac:cxnSpMkLst>
            <pc:docMk/>
            <pc:sldMk cId="2607695159" sldId="341"/>
            <ac:cxnSpMk id="32" creationId="{22C3D211-3C20-4A10-AD81-40D23A7F0072}"/>
          </ac:cxnSpMkLst>
        </pc:cxnChg>
        <pc:cxnChg chg="del">
          <ac:chgData name="Caroline Prodger" userId="e4ef2e75-b60b-401b-8ebe-291bdcf405f4" providerId="ADAL" clId="{C94C5B47-C45C-41DF-A9B6-DE91A1A63B20}" dt="2022-07-22T19:56:07.269" v="1" actId="478"/>
          <ac:cxnSpMkLst>
            <pc:docMk/>
            <pc:sldMk cId="2607695159" sldId="341"/>
            <ac:cxnSpMk id="33" creationId="{1336F3DF-9C4D-45B6-9C2D-C174C56D7CC4}"/>
          </ac:cxnSpMkLst>
        </pc:cxnChg>
      </pc:sldChg>
      <pc:sldChg chg="addSp delSp modSp mod">
        <pc:chgData name="Caroline Prodger" userId="e4ef2e75-b60b-401b-8ebe-291bdcf405f4" providerId="ADAL" clId="{C94C5B47-C45C-41DF-A9B6-DE91A1A63B20}" dt="2022-07-22T20:06:42.039" v="87" actId="14100"/>
        <pc:sldMkLst>
          <pc:docMk/>
          <pc:sldMk cId="383014354" sldId="344"/>
        </pc:sldMkLst>
        <pc:spChg chg="del">
          <ac:chgData name="Caroline Prodger" userId="e4ef2e75-b60b-401b-8ebe-291bdcf405f4" providerId="ADAL" clId="{C94C5B47-C45C-41DF-A9B6-DE91A1A63B20}" dt="2022-07-22T20:06:15.090" v="82" actId="478"/>
          <ac:spMkLst>
            <pc:docMk/>
            <pc:sldMk cId="383014354" sldId="344"/>
            <ac:spMk id="4" creationId="{D72CE0CA-7E08-40D8-B7ED-B6F23FC86005}"/>
          </ac:spMkLst>
        </pc:spChg>
        <pc:grpChg chg="del">
          <ac:chgData name="Caroline Prodger" userId="e4ef2e75-b60b-401b-8ebe-291bdcf405f4" providerId="ADAL" clId="{C94C5B47-C45C-41DF-A9B6-DE91A1A63B20}" dt="2022-07-22T20:06:18.208" v="83" actId="478"/>
          <ac:grpSpMkLst>
            <pc:docMk/>
            <pc:sldMk cId="383014354" sldId="344"/>
            <ac:grpSpMk id="8" creationId="{9C644D6C-13AE-4029-891E-659A825887EE}"/>
          </ac:grpSpMkLst>
        </pc:grpChg>
        <pc:picChg chg="add mod">
          <ac:chgData name="Caroline Prodger" userId="e4ef2e75-b60b-401b-8ebe-291bdcf405f4" providerId="ADAL" clId="{C94C5B47-C45C-41DF-A9B6-DE91A1A63B20}" dt="2022-07-22T20:06:42.039" v="87" actId="14100"/>
          <ac:picMkLst>
            <pc:docMk/>
            <pc:sldMk cId="383014354" sldId="344"/>
            <ac:picMk id="10" creationId="{37A9286E-8A16-7B67-EA32-CE4BCD0C5945}"/>
          </ac:picMkLst>
        </pc:picChg>
        <pc:inkChg chg="del">
          <ac:chgData name="Caroline Prodger" userId="e4ef2e75-b60b-401b-8ebe-291bdcf405f4" providerId="ADAL" clId="{C94C5B47-C45C-41DF-A9B6-DE91A1A63B20}" dt="2022-07-22T20:06:20.218" v="84" actId="478"/>
          <ac:inkMkLst>
            <pc:docMk/>
            <pc:sldMk cId="383014354" sldId="344"/>
            <ac:inkMk id="7" creationId="{87807DBE-F392-4C58-8156-BAD50FCCFFC2}"/>
          </ac:inkMkLst>
        </pc:ink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15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428201" y="6056846"/>
            <a:ext cx="1258599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6209743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City &amp; Guilds Limited. </a:t>
            </a: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4. Essential mathematics for engineering and manufacturing 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28001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16: Circular measure using radians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77808" y="1512000"/>
            <a:ext cx="3806160" cy="4248000"/>
          </a:xfrm>
        </p:spPr>
        <p:txBody>
          <a:bodyPr/>
          <a:lstStyle/>
          <a:p>
            <a:r>
              <a:rPr lang="en-US" dirty="0"/>
              <a:t>Find the perimeter of the shape. 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Example 1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Content Placeholder 2">
                <a:extLst>
                  <a:ext uri="{FF2B5EF4-FFF2-40B4-BE49-F238E27FC236}">
                    <a16:creationId xmlns:a16="http://schemas.microsoft.com/office/drawing/2014/main" id="{C93F706E-3A24-49FC-B00D-2D2457E05619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3995936" y="2613184"/>
                <a:ext cx="4428492" cy="14401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>
                <a:lvl1pPr marL="0" indent="0" algn="l" rtl="0" eaLnBrk="0" fontAlgn="base" hangingPunct="0">
                  <a:lnSpc>
                    <a:spcPts val="2400"/>
                  </a:lnSpc>
                  <a:spcBef>
                    <a:spcPts val="1000"/>
                  </a:spcBef>
                  <a:spcAft>
                    <a:spcPts val="1000"/>
                  </a:spcAft>
                  <a:defRPr lang="en-GB" sz="20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1pPr>
                <a:lvl2pPr marL="215900" indent="-215900" algn="l" rtl="0" eaLnBrk="0" fontAlgn="base" hangingPunct="0">
                  <a:lnSpc>
                    <a:spcPts val="2400"/>
                  </a:lnSpc>
                  <a:spcBef>
                    <a:spcPts val="500"/>
                  </a:spcBef>
                  <a:spcAft>
                    <a:spcPts val="500"/>
                  </a:spcAft>
                  <a:buClr>
                    <a:srgbClr val="0077E3"/>
                  </a:buClr>
                  <a:buFont typeface="Arial" pitchFamily="-105" charset="0"/>
                  <a:buChar char="•"/>
                  <a:defRPr lang="en-GB" sz="20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+mn-cs"/>
                  </a:defRPr>
                </a:lvl2pPr>
                <a:lvl3pPr marL="0" indent="0" algn="l" rtl="0" eaLnBrk="0" fontAlgn="base" hangingPunct="0">
                  <a:lnSpc>
                    <a:spcPts val="2000"/>
                  </a:lnSpc>
                  <a:spcBef>
                    <a:spcPts val="500"/>
                  </a:spcBef>
                  <a:spcAft>
                    <a:spcPts val="500"/>
                  </a:spcAft>
                  <a:buFont typeface="Lucida Grande" pitchFamily="-105" charset="0"/>
                  <a:defRPr lang="en-GB" sz="16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+mn-cs"/>
                  </a:defRPr>
                </a:lvl3pPr>
                <a:lvl4pPr marL="215900" indent="-215900" algn="l" rtl="0" eaLnBrk="0" fontAlgn="base" hangingPunct="0">
                  <a:lnSpc>
                    <a:spcPts val="2000"/>
                  </a:lnSpc>
                  <a:spcBef>
                    <a:spcPts val="500"/>
                  </a:spcBef>
                  <a:spcAft>
                    <a:spcPts val="500"/>
                  </a:spcAft>
                  <a:buClr>
                    <a:srgbClr val="0077E3"/>
                  </a:buClr>
                  <a:buFont typeface="Arial" pitchFamily="-105" charset="0"/>
                  <a:buChar char="•"/>
                  <a:defRPr lang="en-GB" sz="16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4pPr>
                <a:lvl5pPr marL="431800" indent="-215900" algn="l" rtl="0" eaLnBrk="0" fontAlgn="base" hangingPunct="0">
                  <a:lnSpc>
                    <a:spcPts val="2000"/>
                  </a:lnSpc>
                  <a:spcBef>
                    <a:spcPct val="0"/>
                  </a:spcBef>
                  <a:spcAft>
                    <a:spcPts val="500"/>
                  </a:spcAft>
                  <a:buFont typeface="Arial" pitchFamily="-105" charset="0"/>
                  <a:buChar char="–"/>
                  <a:defRPr lang="en-US" sz="16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5pPr>
                <a:lvl6pPr marL="457200" indent="-4572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en-GB" sz="1600" kern="0" baseline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6pPr>
                <a:lvl7pPr marL="2971800" indent="-2286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30613"/>
                  </a:buClr>
                  <a:buChar char="»"/>
                  <a:defRPr lang="en-GB" sz="1600" kern="0" baseline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7pPr>
                <a:lvl8pPr marL="3429000" indent="-2286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en-GB" sz="1600" kern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8pPr>
                <a:lvl9pPr marL="3886200" indent="-2286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en-GB" sz="1000" kern="0" baseline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 kern="0">
                          <a:latin typeface="Cambria Math" panose="02040503050406030204" pitchFamily="18" charset="0"/>
                        </a:rPr>
                        <m:t>A</m:t>
                      </m:r>
                      <m:r>
                        <m:rPr>
                          <m:sty m:val="p"/>
                        </m:rPr>
                        <a:rPr lang="en-GB" b="0" i="0" kern="0" smtClean="0">
                          <a:latin typeface="Cambria Math" panose="02040503050406030204" pitchFamily="18" charset="0"/>
                        </a:rPr>
                        <m:t>rc</m:t>
                      </m:r>
                      <m:r>
                        <a:rPr lang="en-GB" b="0" i="0" kern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b="0" i="0" kern="0" smtClean="0">
                          <a:latin typeface="Cambria Math" panose="02040503050406030204" pitchFamily="18" charset="0"/>
                        </a:rPr>
                        <m:t>length</m:t>
                      </m:r>
                      <m:r>
                        <a:rPr lang="en-GB" b="0" i="1" kern="0" smtClean="0">
                          <a:latin typeface="Cambria Math" panose="02040503050406030204" pitchFamily="18" charset="0"/>
                        </a:rPr>
                        <m:t>=7×1.6</m:t>
                      </m:r>
                    </m:oMath>
                  </m:oMathPara>
                </a14:m>
                <a:endParaRPr lang="en-US" kern="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kern="0" smtClean="0">
                          <a:latin typeface="Cambria Math" panose="02040503050406030204" pitchFamily="18" charset="0"/>
                        </a:rPr>
                        <m:t>                        =11.2 </m:t>
                      </m:r>
                      <m:r>
                        <m:rPr>
                          <m:sty m:val="p"/>
                        </m:rPr>
                        <a:rPr lang="en-GB" b="0" i="0" kern="0" smtClean="0">
                          <a:latin typeface="Cambria Math" panose="02040503050406030204" pitchFamily="18" charset="0"/>
                        </a:rPr>
                        <m:t>mm</m:t>
                      </m:r>
                    </m:oMath>
                  </m:oMathPara>
                </a14:m>
                <a:endParaRPr lang="en-US" kern="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 b="0" i="0" kern="0" smtClean="0">
                          <a:latin typeface="Cambria Math" panose="02040503050406030204" pitchFamily="18" charset="0"/>
                        </a:rPr>
                        <m:t>Perimeter</m:t>
                      </m:r>
                      <m:r>
                        <a:rPr lang="en-GB" b="0" i="1" kern="0" smtClean="0">
                          <a:latin typeface="Cambria Math" panose="02040503050406030204" pitchFamily="18" charset="0"/>
                        </a:rPr>
                        <m:t>=11.2+7+7=25.2 </m:t>
                      </m:r>
                      <m:r>
                        <m:rPr>
                          <m:sty m:val="p"/>
                        </m:rPr>
                        <a:rPr lang="en-GB" b="0" i="0" kern="0" smtClean="0">
                          <a:latin typeface="Cambria Math" panose="02040503050406030204" pitchFamily="18" charset="0"/>
                        </a:rPr>
                        <m:t>mm</m:t>
                      </m:r>
                    </m:oMath>
                  </m:oMathPara>
                </a14:m>
                <a:endParaRPr lang="en-US" kern="0" dirty="0"/>
              </a:p>
              <a:p>
                <a:endParaRPr lang="en-US" kern="0" dirty="0"/>
              </a:p>
              <a:p>
                <a:endParaRPr lang="en-US" kern="0" dirty="0"/>
              </a:p>
            </p:txBody>
          </p:sp>
        </mc:Choice>
        <mc:Fallback xmlns="">
          <p:sp>
            <p:nvSpPr>
              <p:cNvPr id="8" name="Content Placeholder 2">
                <a:extLst>
                  <a:ext uri="{FF2B5EF4-FFF2-40B4-BE49-F238E27FC236}">
                    <a16:creationId xmlns:a16="http://schemas.microsoft.com/office/drawing/2014/main" id="{C93F706E-3A24-49FC-B00D-2D2457E056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995936" y="2613184"/>
                <a:ext cx="4428492" cy="144016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>
            <a:extLst>
              <a:ext uri="{FF2B5EF4-FFF2-40B4-BE49-F238E27FC236}">
                <a16:creationId xmlns:a16="http://schemas.microsoft.com/office/drawing/2014/main" id="{036C3950-8AD3-8D88-5313-94CFE724587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7981" y="2172833"/>
            <a:ext cx="3017782" cy="29263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E15FBBE-EF7E-4B9A-B051-E473D9D6E8F7}"/>
              </a:ext>
            </a:extLst>
          </p:cNvPr>
          <p:cNvSpPr txBox="1">
            <a:spLocks/>
          </p:cNvSpPr>
          <p:nvPr/>
        </p:nvSpPr>
        <p:spPr bwMode="auto">
          <a:xfrm>
            <a:off x="457200" y="1426148"/>
            <a:ext cx="8345016" cy="492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kern="0" dirty="0"/>
              <a:t>The perimeter of the sector is 29.3 cm, correct to 1dp.</a:t>
            </a:r>
          </a:p>
          <a:p>
            <a:r>
              <a:rPr lang="en-US" dirty="0"/>
              <a:t>Determine the radius of the sector</a:t>
            </a:r>
            <a:r>
              <a:rPr lang="en-US" kern="0" dirty="0"/>
              <a:t> correct to 1 </a:t>
            </a:r>
            <a:r>
              <a:rPr lang="en-US" kern="0" dirty="0" err="1"/>
              <a:t>dp</a:t>
            </a:r>
            <a:r>
              <a:rPr lang="en-US" kern="0" dirty="0"/>
              <a:t>.  </a:t>
            </a:r>
          </a:p>
          <a:p>
            <a:endParaRPr lang="en-US" kern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Example 2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3591880" y="2583708"/>
                <a:ext cx="3929608" cy="4568642"/>
              </a:xfrm>
            </p:spPr>
            <p:txBody>
              <a:bodyPr/>
              <a:lstStyle/>
              <a:p>
                <a:pPr algn="ctr">
                  <a:lnSpc>
                    <a:spcPct val="100000"/>
                  </a:lnSpc>
                </a:pPr>
                <a:r>
                  <a:rPr lang="en-GB" b="0" dirty="0"/>
                  <a:t>       </a:t>
                </a:r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𝑟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𝑟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𝑟</m:t>
                    </m:r>
                    <m:r>
                      <a:rPr lang="en-GB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𝜃</m:t>
                    </m:r>
                  </m:oMath>
                </a14:m>
                <a:r>
                  <a:rPr lang="en-US" dirty="0"/>
                  <a:t> </a:t>
                </a:r>
                <a:endParaRPr lang="en-GB" i="1" dirty="0">
                  <a:latin typeface="Cambria Math" panose="02040503050406030204" pitchFamily="18" charset="0"/>
                </a:endParaRPr>
              </a:p>
              <a:p>
                <a:pPr algn="ctr">
                  <a:lnSpc>
                    <a:spcPct val="100000"/>
                  </a:lnSpc>
                </a:pPr>
                <a:r>
                  <a:rPr lang="en-GB" b="0" dirty="0"/>
                  <a:t>      </a:t>
                </a:r>
                <a14:m>
                  <m:oMath xmlns:m="http://schemas.openxmlformats.org/officeDocument/2006/math">
                    <m:r>
                      <a:rPr lang="en-GB" b="0" i="0" smtClean="0">
                        <a:latin typeface="Cambria Math" panose="02040503050406030204" pitchFamily="18" charset="0"/>
                      </a:rPr>
                      <m:t>29.3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𝑟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𝑟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GB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5</m:t>
                        </m:r>
                        <m:r>
                          <m:rPr>
                            <m:sty m:val="p"/>
                          </m:rPr>
                          <a:rPr lang="en-GB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π</m:t>
                        </m:r>
                      </m:num>
                      <m:den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18</m:t>
                        </m:r>
                      </m:den>
                    </m:f>
                    <m:r>
                      <a:rPr lang="en-GB" b="0" i="1" smtClean="0">
                        <a:latin typeface="Cambria Math" panose="02040503050406030204" pitchFamily="18" charset="0"/>
                      </a:rPr>
                      <m:t>𝑟</m:t>
                    </m:r>
                  </m:oMath>
                </a14:m>
                <a:endParaRPr lang="en-US" dirty="0"/>
              </a:p>
              <a:p>
                <a:pPr algn="ctr">
                  <a:lnSpc>
                    <a:spcPct val="100000"/>
                  </a:lnSpc>
                </a:pPr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en-GB" b="0" i="0" smtClean="0">
                        <a:latin typeface="Cambria Math" panose="02040503050406030204" pitchFamily="18" charset="0"/>
                      </a:rPr>
                      <m:t>29.3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𝑟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(2+</m:t>
                    </m:r>
                    <m:f>
                      <m:fPr>
                        <m:ctrlPr>
                          <a:rPr lang="en-GB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5</m:t>
                        </m:r>
                        <m:r>
                          <m:rPr>
                            <m:sty m:val="p"/>
                          </m:rPr>
                          <a:rPr lang="en-GB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π</m:t>
                        </m:r>
                      </m:num>
                      <m:den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18</m:t>
                        </m:r>
                      </m:den>
                    </m:f>
                    <m:r>
                      <a:rPr lang="en-GB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dirty="0"/>
              </a:p>
              <a:p>
                <a:pPr algn="ctr">
                  <a:lnSpc>
                    <a:spcPct val="10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  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𝑟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29.3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2+</m:t>
                          </m:r>
                          <m:f>
                            <m:f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  <m:r>
                                <m:rPr>
                                  <m:sty m:val="p"/>
                                </m:rPr>
                                <a:rPr lang="en-GB" b="0" i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π</m:t>
                              </m:r>
                            </m:num>
                            <m:den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18</m:t>
                              </m:r>
                            </m:den>
                          </m:f>
                        </m:den>
                      </m:f>
                    </m:oMath>
                  </m:oMathPara>
                </a14:m>
                <a:endParaRPr lang="en-US" dirty="0"/>
              </a:p>
              <a:p>
                <a:pPr algn="ctr">
                  <a:lnSpc>
                    <a:spcPct val="100000"/>
                  </a:lnSpc>
                </a:pPr>
                <a:r>
                  <a:rPr lang="en-GB" b="0" dirty="0"/>
                  <a:t>  </a:t>
                </a:r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𝑟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=10.2 </m:t>
                    </m:r>
                    <m:r>
                      <m:rPr>
                        <m:sty m:val="p"/>
                      </m:rPr>
                      <a:rPr lang="en-GB" b="0" i="0" smtClean="0">
                        <a:latin typeface="Cambria Math" panose="02040503050406030204" pitchFamily="18" charset="0"/>
                      </a:rPr>
                      <m:t>cm</m:t>
                    </m:r>
                  </m:oMath>
                </a14:m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3591880" y="2583708"/>
                <a:ext cx="3929608" cy="4568642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>
            <a:extLst>
              <a:ext uri="{FF2B5EF4-FFF2-40B4-BE49-F238E27FC236}">
                <a16:creationId xmlns:a16="http://schemas.microsoft.com/office/drawing/2014/main" id="{3416E039-BE3E-F239-1DDD-2C8B073238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52" y="2780928"/>
            <a:ext cx="3779848" cy="24157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Area of a circle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B27CD1CD-E89F-4B1D-A3EB-09E06BDC11B8}"/>
                  </a:ext>
                </a:extLst>
              </p:cNvPr>
              <p:cNvSpPr txBox="1"/>
              <p:nvPr/>
            </p:nvSpPr>
            <p:spPr>
              <a:xfrm>
                <a:off x="493008" y="1501003"/>
                <a:ext cx="4824536" cy="48052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dirty="0"/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GB" b="0" i="0" smtClean="0">
                        <a:latin typeface="Cambria Math" panose="02040503050406030204" pitchFamily="18" charset="0"/>
                      </a:rPr>
                      <m:t>Area</m:t>
                    </m:r>
                    <m:r>
                      <a:rPr lang="en-GB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GB" b="0" i="0" smtClean="0">
                        <a:latin typeface="Cambria Math" panose="02040503050406030204" pitchFamily="18" charset="0"/>
                      </a:rPr>
                      <m:t>of</m:t>
                    </m:r>
                    <m:r>
                      <a:rPr lang="en-GB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GB" b="0" i="0" smtClean="0">
                        <a:latin typeface="Cambria Math" panose="02040503050406030204" pitchFamily="18" charset="0"/>
                      </a:rPr>
                      <m:t>a</m:t>
                    </m:r>
                    <m:r>
                      <a:rPr lang="en-GB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GB" b="0" i="0" smtClean="0">
                        <a:latin typeface="Cambria Math" panose="02040503050406030204" pitchFamily="18" charset="0"/>
                      </a:rPr>
                      <m:t>sector</m:t>
                    </m:r>
                    <m:r>
                      <a:rPr lang="en-GB" b="0" i="0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GB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𝜃</m:t>
                        </m:r>
                      </m:num>
                      <m:den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360</m:t>
                        </m:r>
                      </m:den>
                    </m:f>
                    <m:r>
                      <a:rPr lang="en-GB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m:rPr>
                        <m:sty m:val="p"/>
                      </m:rPr>
                      <a:rPr lang="en-GB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π</m:t>
                    </m:r>
                    <m:sSup>
                      <m:sSupPr>
                        <m:ctrlPr>
                          <a:rPr lang="en-GB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GB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𝑟</m:t>
                        </m:r>
                      </m:e>
                      <m:sup>
                        <m:r>
                          <a:rPr lang="en-GB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en-GB" dirty="0"/>
              </a:p>
              <a:p>
                <a:endParaRPr lang="en-GB" dirty="0"/>
              </a:p>
              <a:p>
                <a:r>
                  <a:rPr lang="en-GB" dirty="0"/>
                  <a:t>We know that </a:t>
                </a:r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360</m:t>
                    </m:r>
                    <m:r>
                      <a:rPr lang="en-GB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  <m:r>
                      <a:rPr lang="en-GB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=2</m:t>
                    </m:r>
                    <m:r>
                      <m:rPr>
                        <m:sty m:val="p"/>
                      </m:rPr>
                      <a:rPr lang="el-GR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π</m:t>
                    </m:r>
                    <m:r>
                      <a:rPr lang="en-GB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GB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rad</m:t>
                    </m:r>
                  </m:oMath>
                </a14:m>
                <a:r>
                  <a:rPr lang="en-GB" dirty="0"/>
                  <a:t>ians</a:t>
                </a:r>
              </a:p>
              <a:p>
                <a:endParaRPr lang="en-GB" dirty="0"/>
              </a:p>
              <a:p>
                <a:r>
                  <a:rPr lang="en-GB" dirty="0"/>
                  <a:t>So </a:t>
                </a:r>
              </a:p>
              <a:p>
                <a:endParaRPr lang="en-GB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Area</m:t>
                      </m:r>
                      <m:r>
                        <a:rPr lang="en-GB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of</m:t>
                      </m:r>
                      <m:r>
                        <a:rPr lang="en-GB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a</m:t>
                      </m:r>
                      <m:r>
                        <a:rPr lang="en-GB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sector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π</m:t>
                          </m:r>
                        </m:den>
                      </m:f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π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𝑟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GB" dirty="0"/>
              </a:p>
              <a:p>
                <a:endParaRPr lang="en-GB" dirty="0"/>
              </a:p>
              <a:p>
                <a:r>
                  <a:rPr lang="en-GB" dirty="0"/>
                  <a:t>This leads to the formula </a:t>
                </a:r>
              </a:p>
              <a:p>
                <a:endParaRPr lang="en-GB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Arc</m:t>
                      </m:r>
                      <m:r>
                        <a:rPr lang="en-GB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length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f>
                            <m:f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𝜃</m:t>
                      </m:r>
                    </m:oMath>
                  </m:oMathPara>
                </a14:m>
                <a:endParaRPr lang="en-GB" dirty="0"/>
              </a:p>
              <a:p>
                <a:endParaRPr lang="en-GB" dirty="0"/>
              </a:p>
              <a:p>
                <a:r>
                  <a:rPr lang="en-GB" dirty="0"/>
                  <a:t>But only when the angle is in</a:t>
                </a:r>
                <a:r>
                  <a:rPr lang="en-GB" b="1" dirty="0"/>
                  <a:t> radians</a:t>
                </a:r>
                <a:r>
                  <a:rPr lang="en-GB" dirty="0"/>
                  <a:t>. </a:t>
                </a: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B27CD1CD-E89F-4B1D-A3EB-09E06BDC11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3008" y="1501003"/>
                <a:ext cx="4824536" cy="4805290"/>
              </a:xfrm>
              <a:prstGeom prst="rect">
                <a:avLst/>
              </a:prstGeom>
              <a:blipFill>
                <a:blip r:embed="rId2"/>
                <a:stretch>
                  <a:fillRect l="-1391" b="-88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>
            <a:extLst>
              <a:ext uri="{FF2B5EF4-FFF2-40B4-BE49-F238E27FC236}">
                <a16:creationId xmlns:a16="http://schemas.microsoft.com/office/drawing/2014/main" id="{6082BB02-0F90-688C-3166-BF23E7399F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4920" y="2118246"/>
            <a:ext cx="3749365" cy="2621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014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Example 1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02000"/>
            <a:ext cx="8229600" cy="4248000"/>
          </a:xfrm>
        </p:spPr>
        <p:txBody>
          <a:bodyPr/>
          <a:lstStyle/>
          <a:p>
            <a:r>
              <a:rPr lang="en-US" dirty="0"/>
              <a:t>Find the area of the sector.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Content Placeholder 2">
                <a:extLst>
                  <a:ext uri="{FF2B5EF4-FFF2-40B4-BE49-F238E27FC236}">
                    <a16:creationId xmlns:a16="http://schemas.microsoft.com/office/drawing/2014/main" id="{BF6D786F-A230-4CBC-822F-6C78B5CAD2BA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4206712" y="2364907"/>
                <a:ext cx="3606652" cy="96959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>
                <a:lvl1pPr marL="0" indent="0" algn="l" rtl="0" eaLnBrk="0" fontAlgn="base" hangingPunct="0">
                  <a:lnSpc>
                    <a:spcPts val="2400"/>
                  </a:lnSpc>
                  <a:spcBef>
                    <a:spcPts val="1000"/>
                  </a:spcBef>
                  <a:spcAft>
                    <a:spcPts val="1000"/>
                  </a:spcAft>
                  <a:defRPr lang="en-GB" sz="20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1pPr>
                <a:lvl2pPr marL="215900" indent="-215900" algn="l" rtl="0" eaLnBrk="0" fontAlgn="base" hangingPunct="0">
                  <a:lnSpc>
                    <a:spcPts val="2400"/>
                  </a:lnSpc>
                  <a:spcBef>
                    <a:spcPts val="500"/>
                  </a:spcBef>
                  <a:spcAft>
                    <a:spcPts val="500"/>
                  </a:spcAft>
                  <a:buClr>
                    <a:srgbClr val="0077E3"/>
                  </a:buClr>
                  <a:buFont typeface="Arial" pitchFamily="-105" charset="0"/>
                  <a:buChar char="•"/>
                  <a:defRPr lang="en-GB" sz="20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+mn-cs"/>
                  </a:defRPr>
                </a:lvl2pPr>
                <a:lvl3pPr marL="0" indent="0" algn="l" rtl="0" eaLnBrk="0" fontAlgn="base" hangingPunct="0">
                  <a:lnSpc>
                    <a:spcPts val="2000"/>
                  </a:lnSpc>
                  <a:spcBef>
                    <a:spcPts val="500"/>
                  </a:spcBef>
                  <a:spcAft>
                    <a:spcPts val="500"/>
                  </a:spcAft>
                  <a:buFont typeface="Lucida Grande" pitchFamily="-105" charset="0"/>
                  <a:defRPr lang="en-GB" sz="16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+mn-cs"/>
                  </a:defRPr>
                </a:lvl3pPr>
                <a:lvl4pPr marL="215900" indent="-215900" algn="l" rtl="0" eaLnBrk="0" fontAlgn="base" hangingPunct="0">
                  <a:lnSpc>
                    <a:spcPts val="2000"/>
                  </a:lnSpc>
                  <a:spcBef>
                    <a:spcPts val="500"/>
                  </a:spcBef>
                  <a:spcAft>
                    <a:spcPts val="500"/>
                  </a:spcAft>
                  <a:buClr>
                    <a:srgbClr val="0077E3"/>
                  </a:buClr>
                  <a:buFont typeface="Arial" pitchFamily="-105" charset="0"/>
                  <a:buChar char="•"/>
                  <a:defRPr lang="en-GB" sz="16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4pPr>
                <a:lvl5pPr marL="431800" indent="-215900" algn="l" rtl="0" eaLnBrk="0" fontAlgn="base" hangingPunct="0">
                  <a:lnSpc>
                    <a:spcPts val="2000"/>
                  </a:lnSpc>
                  <a:spcBef>
                    <a:spcPct val="0"/>
                  </a:spcBef>
                  <a:spcAft>
                    <a:spcPts val="500"/>
                  </a:spcAft>
                  <a:buFont typeface="Arial" pitchFamily="-105" charset="0"/>
                  <a:buChar char="–"/>
                  <a:defRPr lang="en-US" sz="16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5pPr>
                <a:lvl6pPr marL="457200" indent="-4572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en-GB" sz="1600" kern="0" baseline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6pPr>
                <a:lvl7pPr marL="2971800" indent="-2286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30613"/>
                  </a:buClr>
                  <a:buChar char="»"/>
                  <a:defRPr lang="en-GB" sz="1600" kern="0" baseline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7pPr>
                <a:lvl8pPr marL="3429000" indent="-2286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en-GB" sz="1600" kern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8pPr>
                <a:lvl9pPr marL="3886200" indent="-2286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en-GB" sz="1000" kern="0" baseline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 kern="0" dirty="0">
                          <a:latin typeface="Cambria Math" panose="02040503050406030204" pitchFamily="18" charset="0"/>
                        </a:rPr>
                        <m:t>A</m:t>
                      </m:r>
                      <m:r>
                        <m:rPr>
                          <m:sty m:val="p"/>
                        </m:rPr>
                        <a:rPr lang="en-GB" b="0" i="0" kern="0" dirty="0" smtClean="0">
                          <a:latin typeface="Cambria Math" panose="02040503050406030204" pitchFamily="18" charset="0"/>
                        </a:rPr>
                        <m:t>rea</m:t>
                      </m:r>
                      <m:r>
                        <a:rPr lang="en-GB" b="0" i="1" kern="0" dirty="0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b="0" i="1" kern="0" dirty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kern="0" dirty="0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b="0" i="1" kern="0" dirty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GB" b="0" i="1" kern="0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sSup>
                        <m:sSupPr>
                          <m:ctrlPr>
                            <a:rPr lang="en-GB" b="0" i="1" kern="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kern="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5</m:t>
                          </m:r>
                        </m:e>
                        <m:sup>
                          <m:r>
                            <a:rPr lang="en-GB" b="0" i="1" kern="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b="0" i="1" kern="0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GB" b="0" i="1" kern="0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4</m:t>
                      </m:r>
                    </m:oMath>
                  </m:oMathPara>
                </a14:m>
                <a:endParaRPr lang="en-US" kern="0" dirty="0"/>
              </a:p>
              <a:p>
                <a:r>
                  <a:rPr lang="en-GB" b="0" kern="0" dirty="0"/>
                  <a:t>                    </a:t>
                </a:r>
                <a14:m>
                  <m:oMath xmlns:m="http://schemas.openxmlformats.org/officeDocument/2006/math">
                    <m:r>
                      <a:rPr lang="en-GB" b="0" i="1" kern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GB" b="0" i="1" kern="0" smtClean="0">
                        <a:latin typeface="Cambria Math" panose="02040503050406030204" pitchFamily="18" charset="0"/>
                      </a:rPr>
                      <m:t>50</m:t>
                    </m:r>
                    <m:r>
                      <a:rPr lang="en-GB" b="0" i="1" kern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GB" b="0" i="0" kern="0" smtClean="0">
                        <a:latin typeface="Cambria Math" panose="02040503050406030204" pitchFamily="18" charset="0"/>
                      </a:rPr>
                      <m:t>c</m:t>
                    </m:r>
                    <m:sSup>
                      <m:sSupPr>
                        <m:ctrlPr>
                          <a:rPr lang="en-GB" b="0" i="1" kern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GB" b="0" i="0" kern="0" smtClean="0">
                            <a:latin typeface="Cambria Math" panose="02040503050406030204" pitchFamily="18" charset="0"/>
                          </a:rPr>
                          <m:t>m</m:t>
                        </m:r>
                      </m:e>
                      <m:sup>
                        <m:r>
                          <a:rPr lang="en-GB" b="0" i="0" kern="0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en-US" kern="0" dirty="0"/>
              </a:p>
            </p:txBody>
          </p:sp>
        </mc:Choice>
        <mc:Fallback xmlns="">
          <p:sp>
            <p:nvSpPr>
              <p:cNvPr id="8" name="Content Placeholder 2">
                <a:extLst>
                  <a:ext uri="{FF2B5EF4-FFF2-40B4-BE49-F238E27FC236}">
                    <a16:creationId xmlns:a16="http://schemas.microsoft.com/office/drawing/2014/main" id="{BF6D786F-A230-4CBC-822F-6C78B5CAD2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206712" y="2364907"/>
                <a:ext cx="3606652" cy="969593"/>
              </a:xfrm>
              <a:prstGeom prst="rect">
                <a:avLst/>
              </a:prstGeom>
              <a:blipFill>
                <a:blip r:embed="rId2"/>
                <a:stretch>
                  <a:fillRect t="-22013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>
            <a:extLst>
              <a:ext uri="{FF2B5EF4-FFF2-40B4-BE49-F238E27FC236}">
                <a16:creationId xmlns:a16="http://schemas.microsoft.com/office/drawing/2014/main" id="{1D217560-DA61-661F-FEF3-960ACF7443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689" y="2384764"/>
            <a:ext cx="3490262" cy="26824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Example 2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/>
            <p:txBody>
              <a:bodyPr/>
              <a:lstStyle/>
              <a:p>
                <a:r>
                  <a:rPr lang="en-US" dirty="0"/>
                  <a:t>Find the size of the unknown angle in the template below. </a:t>
                </a:r>
                <a:br>
                  <a:rPr lang="en-US" dirty="0"/>
                </a:br>
                <a:r>
                  <a:rPr lang="en-US" dirty="0"/>
                  <a:t>Give your answer to 3 sf. </a:t>
                </a:r>
              </a:p>
              <a:p>
                <a:r>
                  <a:rPr lang="en-US" dirty="0"/>
                  <a:t>The area of the template is </a:t>
                </a:r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162.7 </m:t>
                    </m:r>
                    <m:r>
                      <m:rPr>
                        <m:sty m:val="p"/>
                      </m:rPr>
                      <a:rPr lang="en-GB" b="0" i="0" smtClean="0">
                        <a:latin typeface="Cambria Math" panose="02040503050406030204" pitchFamily="18" charset="0"/>
                      </a:rPr>
                      <m:t>c</m:t>
                    </m:r>
                    <m:sSup>
                      <m:sSupPr>
                        <m:ctrlPr>
                          <a:rPr lang="en-GB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GB" b="0" i="0" smtClean="0">
                            <a:latin typeface="Cambria Math" panose="02040503050406030204" pitchFamily="18" charset="0"/>
                          </a:rPr>
                          <m:t>m</m:t>
                        </m:r>
                      </m:e>
                      <m:sup>
                        <m:r>
                          <a:rPr lang="en-GB" b="0" i="0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blipFill>
                <a:blip r:embed="rId2"/>
                <a:stretch>
                  <a:fillRect l="-1852" t="-172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2">
                <a:extLst>
                  <a:ext uri="{FF2B5EF4-FFF2-40B4-BE49-F238E27FC236}">
                    <a16:creationId xmlns:a16="http://schemas.microsoft.com/office/drawing/2014/main" id="{70C5ADBE-E27F-4115-9992-429482576624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4091504" y="2529136"/>
                <a:ext cx="3962400" cy="424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>
                <a:lvl1pPr marL="0" indent="0" algn="l" rtl="0" eaLnBrk="0" fontAlgn="base" hangingPunct="0">
                  <a:lnSpc>
                    <a:spcPts val="2400"/>
                  </a:lnSpc>
                  <a:spcBef>
                    <a:spcPts val="1000"/>
                  </a:spcBef>
                  <a:spcAft>
                    <a:spcPts val="1000"/>
                  </a:spcAft>
                  <a:defRPr lang="en-GB" sz="20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1pPr>
                <a:lvl2pPr marL="215900" indent="-215900" algn="l" rtl="0" eaLnBrk="0" fontAlgn="base" hangingPunct="0">
                  <a:lnSpc>
                    <a:spcPts val="2400"/>
                  </a:lnSpc>
                  <a:spcBef>
                    <a:spcPts val="500"/>
                  </a:spcBef>
                  <a:spcAft>
                    <a:spcPts val="500"/>
                  </a:spcAft>
                  <a:buClr>
                    <a:srgbClr val="0077E3"/>
                  </a:buClr>
                  <a:buFont typeface="Arial" pitchFamily="-105" charset="0"/>
                  <a:buChar char="•"/>
                  <a:defRPr lang="en-GB" sz="20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+mn-cs"/>
                  </a:defRPr>
                </a:lvl2pPr>
                <a:lvl3pPr marL="0" indent="0" algn="l" rtl="0" eaLnBrk="0" fontAlgn="base" hangingPunct="0">
                  <a:lnSpc>
                    <a:spcPts val="2000"/>
                  </a:lnSpc>
                  <a:spcBef>
                    <a:spcPts val="500"/>
                  </a:spcBef>
                  <a:spcAft>
                    <a:spcPts val="500"/>
                  </a:spcAft>
                  <a:buFont typeface="Lucida Grande" pitchFamily="-105" charset="0"/>
                  <a:defRPr lang="en-GB" sz="16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+mn-cs"/>
                  </a:defRPr>
                </a:lvl3pPr>
                <a:lvl4pPr marL="215900" indent="-215900" algn="l" rtl="0" eaLnBrk="0" fontAlgn="base" hangingPunct="0">
                  <a:lnSpc>
                    <a:spcPts val="2000"/>
                  </a:lnSpc>
                  <a:spcBef>
                    <a:spcPts val="500"/>
                  </a:spcBef>
                  <a:spcAft>
                    <a:spcPts val="500"/>
                  </a:spcAft>
                  <a:buClr>
                    <a:srgbClr val="0077E3"/>
                  </a:buClr>
                  <a:buFont typeface="Arial" pitchFamily="-105" charset="0"/>
                  <a:buChar char="•"/>
                  <a:defRPr lang="en-GB" sz="16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4pPr>
                <a:lvl5pPr marL="431800" indent="-215900" algn="l" rtl="0" eaLnBrk="0" fontAlgn="base" hangingPunct="0">
                  <a:lnSpc>
                    <a:spcPts val="2000"/>
                  </a:lnSpc>
                  <a:spcBef>
                    <a:spcPct val="0"/>
                  </a:spcBef>
                  <a:spcAft>
                    <a:spcPts val="500"/>
                  </a:spcAft>
                  <a:buFont typeface="Arial" pitchFamily="-105" charset="0"/>
                  <a:buChar char="–"/>
                  <a:defRPr lang="en-US" sz="16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5pPr>
                <a:lvl6pPr marL="457200" indent="-4572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en-GB" sz="1600" kern="0" baseline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6pPr>
                <a:lvl7pPr marL="2971800" indent="-2286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30613"/>
                  </a:buClr>
                  <a:buChar char="»"/>
                  <a:defRPr lang="en-GB" sz="1600" kern="0" baseline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7pPr>
                <a:lvl8pPr marL="3429000" indent="-2286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en-GB" sz="1600" kern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8pPr>
                <a:lvl9pPr marL="3886200" indent="-2286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en-GB" sz="1000" kern="0" baseline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9pPr>
              </a:lstStyle>
              <a:p>
                <a:r>
                  <a:rPr lang="en-GB" b="0" kern="0" dirty="0"/>
                  <a:t>                    A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GB" b="0" i="0" kern="0" smtClean="0">
                        <a:latin typeface="Cambria Math" panose="02040503050406030204" pitchFamily="18" charset="0"/>
                      </a:rPr>
                      <m:t>rea</m:t>
                    </m:r>
                    <m:r>
                      <a:rPr lang="en-GB" b="0" i="1" kern="0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GB" b="0" i="1" kern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b="0" i="1" kern="0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b="0" i="1" kern="0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sSup>
                      <m:sSupPr>
                        <m:ctrlPr>
                          <a:rPr lang="en-GB" b="0" i="1" kern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GB" b="0" i="1" kern="0" smtClea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p>
                        <m:r>
                          <a:rPr lang="en-GB" b="0" i="1" kern="0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GB" b="0" i="1" kern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𝜃</m:t>
                    </m:r>
                  </m:oMath>
                </a14:m>
                <a:endParaRPr lang="en-GB" kern="0" dirty="0"/>
              </a:p>
              <a:p>
                <a:r>
                  <a:rPr lang="en-GB" kern="0" dirty="0"/>
                  <a:t>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kern="0" smtClean="0">
                          <a:latin typeface="Cambria Math" panose="02040503050406030204" pitchFamily="18" charset="0"/>
                        </a:rPr>
                        <m:t>                 162.7=</m:t>
                      </m:r>
                      <m:f>
                        <m:fPr>
                          <m:ctrlPr>
                            <a:rPr lang="en-GB" b="0" i="1" kern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kern="0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b="0" i="1" kern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GB" b="0" i="1" kern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sSup>
                        <m:sSupPr>
                          <m:ctrlPr>
                            <a:rPr lang="en-GB" b="0" i="1" kern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kern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32</m:t>
                          </m:r>
                        </m:e>
                        <m:sup>
                          <m:r>
                            <a:rPr lang="en-GB" b="0" i="1" kern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b="0" i="1" kern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GB" b="0" i="1" kern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𝜃</m:t>
                      </m:r>
                    </m:oMath>
                  </m:oMathPara>
                </a14:m>
                <a:endParaRPr lang="en-GB" kern="0" dirty="0"/>
              </a:p>
              <a:p>
                <a:endParaRPr lang="en-GB" kern="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 kern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kern="0" smtClean="0">
                              <a:latin typeface="Cambria Math" panose="02040503050406030204" pitchFamily="18" charset="0"/>
                            </a:rPr>
                            <m:t>162.7</m:t>
                          </m:r>
                        </m:num>
                        <m:den>
                          <m:r>
                            <a:rPr lang="en-GB" b="0" i="1" kern="0" smtClean="0">
                              <a:latin typeface="Cambria Math" panose="02040503050406030204" pitchFamily="18" charset="0"/>
                            </a:rPr>
                            <m:t>512</m:t>
                          </m:r>
                        </m:den>
                      </m:f>
                      <m:r>
                        <a:rPr lang="en-GB" b="0" i="1" kern="0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b="0" i="1" kern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𝜃</m:t>
                      </m:r>
                    </m:oMath>
                  </m:oMathPara>
                </a14:m>
                <a:endParaRPr lang="en-GB" kern="0" dirty="0"/>
              </a:p>
              <a:p>
                <a:endParaRPr lang="en-GB" kern="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kern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𝜃</m:t>
                      </m:r>
                      <m:r>
                        <a:rPr lang="en-GB" b="0" i="1" kern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=0.318 </m:t>
                      </m:r>
                      <m:r>
                        <m:rPr>
                          <m:sty m:val="p"/>
                        </m:rPr>
                        <a:rPr lang="en-GB" b="0" i="0" kern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rad</m:t>
                      </m:r>
                    </m:oMath>
                  </m:oMathPara>
                </a14:m>
                <a:endParaRPr lang="en-GB" kern="0" dirty="0"/>
              </a:p>
              <a:p>
                <a:endParaRPr lang="ar-AE" kern="0" dirty="0"/>
              </a:p>
            </p:txBody>
          </p:sp>
        </mc:Choice>
        <mc:Fallback xmlns="">
          <p:sp>
            <p:nvSpPr>
              <p:cNvPr id="6" name="Content Placeholder 2">
                <a:extLst>
                  <a:ext uri="{FF2B5EF4-FFF2-40B4-BE49-F238E27FC236}">
                    <a16:creationId xmlns:a16="http://schemas.microsoft.com/office/drawing/2014/main" id="{70C5ADBE-E27F-4115-9992-4294825766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091504" y="2529136"/>
                <a:ext cx="3962400" cy="4248000"/>
              </a:xfrm>
              <a:prstGeom prst="rect">
                <a:avLst/>
              </a:prstGeom>
              <a:blipFill>
                <a:blip r:embed="rId4"/>
                <a:stretch>
                  <a:fillRect l="-3846" t="-2726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>
            <a:extLst>
              <a:ext uri="{FF2B5EF4-FFF2-40B4-BE49-F238E27FC236}">
                <a16:creationId xmlns:a16="http://schemas.microsoft.com/office/drawing/2014/main" id="{8458F9CD-6B18-BCC0-36AB-485E37E98D5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87624" y="3140968"/>
            <a:ext cx="2613887" cy="2339543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468F838-09E5-222B-093A-5F5900D71AA4}"/>
              </a:ext>
            </a:extLst>
          </p:cNvPr>
          <p:cNvSpPr txBox="1"/>
          <p:nvPr/>
        </p:nvSpPr>
        <p:spPr>
          <a:xfrm>
            <a:off x="2170403" y="6274767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C7B66E-6C05-4BAA-BC24-EA7F6723C85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02840" y="1419069"/>
            <a:ext cx="8229600" cy="4248000"/>
          </a:xfrm>
        </p:spPr>
        <p:txBody>
          <a:bodyPr/>
          <a:lstStyle/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There are ………. degrees in a circle. </a:t>
            </a:r>
          </a:p>
          <a:p>
            <a:r>
              <a:rPr lang="en-GB" dirty="0"/>
              <a:t>If the radius of the circle is 1 unit, then the circumference is ….. </a:t>
            </a:r>
          </a:p>
        </p:txBody>
      </p:sp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Starter – Parts of a circle 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2793153D-55AD-46E3-A6BF-769D99B2C6ED}"/>
              </a:ext>
            </a:extLst>
          </p:cNvPr>
          <p:cNvSpPr/>
          <p:nvPr/>
        </p:nvSpPr>
        <p:spPr>
          <a:xfrm>
            <a:off x="4499992" y="1845674"/>
            <a:ext cx="1514902" cy="65377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Tangent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812B18E-FA58-4DF9-9515-6196DA5C29BE}"/>
              </a:ext>
            </a:extLst>
          </p:cNvPr>
          <p:cNvSpPr/>
          <p:nvPr/>
        </p:nvSpPr>
        <p:spPr>
          <a:xfrm>
            <a:off x="6516216" y="1845674"/>
            <a:ext cx="1514902" cy="65377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Radius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13178CBC-A784-4614-A9DE-FD0C9911A95B}"/>
              </a:ext>
            </a:extLst>
          </p:cNvPr>
          <p:cNvSpPr/>
          <p:nvPr/>
        </p:nvSpPr>
        <p:spPr>
          <a:xfrm>
            <a:off x="4509323" y="3599902"/>
            <a:ext cx="1514902" cy="65377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Diameter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CE7EDA32-9835-40C4-B4F1-0704A9F85541}"/>
              </a:ext>
            </a:extLst>
          </p:cNvPr>
          <p:cNvSpPr/>
          <p:nvPr/>
        </p:nvSpPr>
        <p:spPr>
          <a:xfrm>
            <a:off x="4499992" y="2722788"/>
            <a:ext cx="1514902" cy="65377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Chord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CB3E620-586A-4C98-AC98-B332FBF18BBC}"/>
              </a:ext>
            </a:extLst>
          </p:cNvPr>
          <p:cNvSpPr/>
          <p:nvPr/>
        </p:nvSpPr>
        <p:spPr>
          <a:xfrm>
            <a:off x="6516216" y="4444920"/>
            <a:ext cx="1514902" cy="65377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Segment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53C6AC6B-5A24-4123-B654-2DFD5B59CEBD}"/>
              </a:ext>
            </a:extLst>
          </p:cNvPr>
          <p:cNvSpPr/>
          <p:nvPr/>
        </p:nvSpPr>
        <p:spPr>
          <a:xfrm>
            <a:off x="6516216" y="2740934"/>
            <a:ext cx="1514902" cy="65377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Sector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A1ED0F69-5C00-4CAD-96F9-4CB14FF54F91}"/>
              </a:ext>
            </a:extLst>
          </p:cNvPr>
          <p:cNvSpPr/>
          <p:nvPr/>
        </p:nvSpPr>
        <p:spPr>
          <a:xfrm>
            <a:off x="6516216" y="3585773"/>
            <a:ext cx="1514902" cy="65377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Arc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DC4462D-F58F-F032-45D8-6801C28B345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611" t="9289" r="2837"/>
          <a:stretch/>
        </p:blipFill>
        <p:spPr>
          <a:xfrm>
            <a:off x="752842" y="1484784"/>
            <a:ext cx="2880320" cy="314432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C7B66E-6C05-4BAA-BC24-EA7F6723C85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2224944"/>
            <a:ext cx="3034680" cy="1757729"/>
          </a:xfrm>
        </p:spPr>
        <p:txBody>
          <a:bodyPr/>
          <a:lstStyle/>
          <a:p>
            <a:endParaRPr lang="en-GB" dirty="0"/>
          </a:p>
          <a:p>
            <a:r>
              <a:rPr lang="en-GB" dirty="0"/>
              <a:t>There are </a:t>
            </a:r>
            <a:r>
              <a:rPr lang="en-GB" dirty="0">
                <a:solidFill>
                  <a:srgbClr val="FF0000"/>
                </a:solidFill>
              </a:rPr>
              <a:t>360</a:t>
            </a:r>
            <a:r>
              <a:rPr lang="en-GB" dirty="0"/>
              <a:t> degrees in a circle. </a:t>
            </a:r>
          </a:p>
          <a:p>
            <a:r>
              <a:rPr lang="en-GB" dirty="0"/>
              <a:t>If the radius of the circle is 1 unit, then the circumference is </a:t>
            </a:r>
            <a:r>
              <a:rPr lang="en-GB" dirty="0">
                <a:solidFill>
                  <a:srgbClr val="FF0000"/>
                </a:solidFill>
              </a:rPr>
              <a:t>2</a:t>
            </a:r>
            <a:r>
              <a:rPr lang="el-GR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π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GB" dirty="0"/>
              <a:t> 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999637"/>
            <a:ext cx="8229600" cy="382588"/>
          </a:xfrm>
        </p:spPr>
        <p:txBody>
          <a:bodyPr/>
          <a:lstStyle/>
          <a:p>
            <a:r>
              <a:rPr lang="en-US" sz="2000" dirty="0">
                <a:ea typeface="ＭＳ Ｐゴシック" pitchFamily="-105" charset="-128"/>
                <a:cs typeface="ＭＳ Ｐゴシック" pitchFamily="-105" charset="-128"/>
              </a:rPr>
              <a:t>Answers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4DF644EE-B3B2-38FB-344A-1D630A3E43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3888" y="1035428"/>
            <a:ext cx="4743478" cy="4508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6951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456585C-93AC-475A-9885-3A030D126DC0}"/>
              </a:ext>
            </a:extLst>
          </p:cNvPr>
          <p:cNvSpPr/>
          <p:nvPr/>
        </p:nvSpPr>
        <p:spPr>
          <a:xfrm>
            <a:off x="2973257" y="4884725"/>
            <a:ext cx="3384376" cy="77624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45DF37D-9632-4E2A-99B6-5541BC3BCACE}"/>
              </a:ext>
            </a:extLst>
          </p:cNvPr>
          <p:cNvSpPr/>
          <p:nvPr/>
        </p:nvSpPr>
        <p:spPr>
          <a:xfrm>
            <a:off x="2987824" y="3356992"/>
            <a:ext cx="3384376" cy="64807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Radian and degree conversions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A21E565F-0F9A-4E90-82ED-0D3C7747548D}"/>
                  </a:ext>
                </a:extLst>
              </p:cNvPr>
              <p:cNvSpPr txBox="1"/>
              <p:nvPr/>
            </p:nvSpPr>
            <p:spPr>
              <a:xfrm>
                <a:off x="323528" y="1628800"/>
                <a:ext cx="8712968" cy="4056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>
                    <a:latin typeface="+mn-lt"/>
                  </a:rPr>
                  <a:t>There are 360 degrees in a circle. </a:t>
                </a:r>
              </a:p>
              <a:p>
                <a:endParaRPr lang="en-GB" dirty="0">
                  <a:latin typeface="+mn-lt"/>
                </a:endParaRPr>
              </a:p>
              <a:p>
                <a:r>
                  <a:rPr lang="en-GB" dirty="0">
                    <a:latin typeface="+mn-lt"/>
                  </a:rPr>
                  <a:t>The conversion to radians is based on the circumference of a circle.</a:t>
                </a:r>
              </a:p>
              <a:p>
                <a:endParaRPr lang="en-GB" dirty="0">
                  <a:latin typeface="+mn-lt"/>
                </a:endParaRPr>
              </a:p>
              <a:p>
                <a:r>
                  <a:rPr lang="en-GB" dirty="0">
                    <a:latin typeface="+mn-lt"/>
                  </a:rPr>
                  <a:t>A unit circle has a circumference of 2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GB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π</m:t>
                    </m:r>
                  </m:oMath>
                </a14:m>
                <a:r>
                  <a:rPr lang="en-GB" dirty="0">
                    <a:latin typeface="+mn-lt"/>
                  </a:rPr>
                  <a:t>, so this equates to </a:t>
                </a:r>
              </a:p>
              <a:p>
                <a:endParaRPr lang="en-GB" dirty="0">
                  <a:latin typeface="+mn-lt"/>
                </a:endParaRPr>
              </a:p>
              <a:p>
                <a:pPr algn="ctr"/>
                <a:r>
                  <a:rPr lang="en-GB" dirty="0">
                    <a:latin typeface="+mn-lt"/>
                  </a:rPr>
                  <a:t>360 degrees = 2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GB" i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π</m:t>
                    </m:r>
                  </m:oMath>
                </a14:m>
                <a:r>
                  <a:rPr lang="en-GB" dirty="0">
                    <a:latin typeface="+mn-lt"/>
                  </a:rPr>
                  <a:t> radians</a:t>
                </a:r>
              </a:p>
              <a:p>
                <a:pPr algn="ctr"/>
                <a:endParaRPr lang="en-GB" dirty="0">
                  <a:latin typeface="+mn-lt"/>
                </a:endParaRPr>
              </a:p>
              <a:p>
                <a:pPr algn="ctr"/>
                <a:endParaRPr lang="en-GB" dirty="0">
                  <a:latin typeface="+mn-lt"/>
                </a:endParaRPr>
              </a:p>
              <a:p>
                <a:r>
                  <a:rPr lang="en-GB" dirty="0">
                    <a:latin typeface="+mn-lt"/>
                  </a:rPr>
                  <a:t>To convert from degrees to radians use </a:t>
                </a:r>
              </a:p>
              <a:p>
                <a:endParaRPr lang="en-GB" dirty="0">
                  <a:latin typeface="+mn-lt"/>
                </a:endParaRPr>
              </a:p>
              <a:p>
                <a:r>
                  <a:rPr lang="en-GB" dirty="0"/>
                  <a:t>                                         number of degrees</a:t>
                </a:r>
                <a14:m>
                  <m:oMath xmlns:m="http://schemas.openxmlformats.org/officeDocument/2006/math">
                    <m:r>
                      <a:rPr lang="en-GB" i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GB" i="1">
                        <a:latin typeface="Cambria Math" panose="02040503050406030204" pitchFamily="18" charset="0"/>
                      </a:rPr>
                      <m:t>× </m:t>
                    </m:r>
                    <m:f>
                      <m:fPr>
                        <m:ctrlPr>
                          <a:rPr lang="en-GB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GB" i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π</m:t>
                        </m:r>
                      </m:num>
                      <m:den>
                        <m:r>
                          <a:rPr lang="en-GB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360</m:t>
                        </m:r>
                      </m:den>
                    </m:f>
                  </m:oMath>
                </a14:m>
                <a:endParaRPr lang="en-GB" dirty="0">
                  <a:latin typeface="+mn-lt"/>
                </a:endParaRPr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A21E565F-0F9A-4E90-82ED-0D3C774754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1628800"/>
                <a:ext cx="8712968" cy="4056110"/>
              </a:xfrm>
              <a:prstGeom prst="rect">
                <a:avLst/>
              </a:prstGeom>
              <a:blipFill>
                <a:blip r:embed="rId2"/>
                <a:stretch>
                  <a:fillRect l="-700" t="-60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Convert these degrees to radians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4C06A18C-F3F3-48FB-87AC-3181F6CE2AFD}"/>
                  </a:ext>
                </a:extLst>
              </p:cNvPr>
              <p:cNvSpPr txBox="1"/>
              <p:nvPr/>
            </p:nvSpPr>
            <p:spPr>
              <a:xfrm>
                <a:off x="323528" y="1628800"/>
                <a:ext cx="8712968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>
                    <a:latin typeface="+mn-lt"/>
                  </a:rPr>
                  <a:t>Leave your answers in terms of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GB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π</m:t>
                    </m:r>
                  </m:oMath>
                </a14:m>
                <a:r>
                  <a:rPr lang="en-GB" dirty="0">
                    <a:latin typeface="+mn-lt"/>
                  </a:rPr>
                  <a:t>, where appropriate.</a:t>
                </a:r>
              </a:p>
              <a:p>
                <a:endParaRPr lang="en-GB" dirty="0">
                  <a:latin typeface="+mn-lt"/>
                </a:endParaRPr>
              </a:p>
              <a:p>
                <a:r>
                  <a:rPr lang="en-GB" dirty="0">
                    <a:latin typeface="+mn-lt"/>
                  </a:rPr>
                  <a:t> </a:t>
                </a: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4C06A18C-F3F3-48FB-87AC-3181F6CE2A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1628800"/>
                <a:ext cx="8712968" cy="1015663"/>
              </a:xfrm>
              <a:prstGeom prst="rect">
                <a:avLst/>
              </a:prstGeom>
              <a:blipFill>
                <a:blip r:embed="rId2"/>
                <a:stretch>
                  <a:fillRect l="-700" t="-239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3A10E4A5-336D-49D6-BF5D-F7E11116A15E}"/>
                  </a:ext>
                </a:extLst>
              </p:cNvPr>
              <p:cNvSpPr txBox="1"/>
              <p:nvPr/>
            </p:nvSpPr>
            <p:spPr>
              <a:xfrm>
                <a:off x="2267744" y="2027832"/>
                <a:ext cx="4176464" cy="48301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25</m:t>
                      </m:r>
                      <m:r>
                        <a:rPr lang="en-GB" sz="20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 </m:t>
                      </m:r>
                      <m:f>
                        <m:fPr>
                          <m:ctrlPr>
                            <a:rPr lang="en-GB" sz="20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  <m:r>
                            <m:rPr>
                              <m:sty m:val="p"/>
                            </m:rPr>
                            <a:rPr lang="en-GB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π</m:t>
                          </m:r>
                        </m:num>
                        <m:den>
                          <m:r>
                            <a:rPr lang="en-GB" sz="20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360</m:t>
                          </m:r>
                        </m:den>
                      </m:f>
                      <m:r>
                        <a:rPr lang="en-GB" sz="20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sz="20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0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20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36</m:t>
                          </m:r>
                        </m:den>
                      </m:f>
                      <m:r>
                        <m:rPr>
                          <m:sty m:val="p"/>
                        </m:rPr>
                        <a:rPr lang="en-GB" sz="200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π</m:t>
                      </m:r>
                    </m:oMath>
                  </m:oMathPara>
                </a14:m>
                <a:endParaRPr lang="en-GB" sz="2000" dirty="0">
                  <a:solidFill>
                    <a:srgbClr val="FF0000"/>
                  </a:solidFill>
                  <a:latin typeface="+mn-lt"/>
                  <a:ea typeface="Cambria Math" panose="02040503050406030204" pitchFamily="18" charset="0"/>
                </a:endParaRPr>
              </a:p>
              <a:p>
                <a:endParaRPr lang="en-GB" sz="2000" dirty="0">
                  <a:solidFill>
                    <a:srgbClr val="FF0000"/>
                  </a:solidFill>
                  <a:latin typeface="+mn-lt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en-GB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00</m:t>
                      </m:r>
                      <m:r>
                        <a:rPr lang="en-GB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f>
                        <m:fPr>
                          <m:ctrlPr>
                            <a:rPr lang="en-GB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  <m:r>
                            <m:rPr>
                              <m:sty m:val="p"/>
                            </m:rPr>
                            <a:rPr lang="en-GB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π</m:t>
                          </m:r>
                        </m:num>
                        <m:den>
                          <m:r>
                            <a:rPr lang="en-GB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360</m:t>
                          </m:r>
                        </m:den>
                      </m:f>
                      <m:r>
                        <a:rPr lang="en-GB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den>
                      </m:f>
                      <m:r>
                        <m:rPr>
                          <m:sty m:val="p"/>
                        </m:rPr>
                        <a:rPr lang="en-GB" sz="200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π</m:t>
                      </m:r>
                    </m:oMath>
                  </m:oMathPara>
                </a14:m>
                <a:endParaRPr lang="en-GB" sz="2000" dirty="0">
                  <a:solidFill>
                    <a:srgbClr val="FF0000"/>
                  </a:solidFill>
                  <a:latin typeface="+mn-lt"/>
                </a:endParaRPr>
              </a:p>
              <a:p>
                <a:endParaRPr lang="en-GB" sz="2000" dirty="0">
                  <a:solidFill>
                    <a:srgbClr val="FF0000"/>
                  </a:solidFill>
                  <a:latin typeface="+mn-lt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en-GB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5</m:t>
                      </m:r>
                      <m:r>
                        <a:rPr lang="en-GB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0</m:t>
                      </m:r>
                      <m:r>
                        <a:rPr lang="en-GB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f>
                        <m:fPr>
                          <m:ctrlPr>
                            <a:rPr lang="en-GB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  <m:r>
                            <m:rPr>
                              <m:sty m:val="p"/>
                            </m:rPr>
                            <a:rPr lang="en-GB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π</m:t>
                          </m:r>
                        </m:num>
                        <m:den>
                          <m:r>
                            <a:rPr lang="en-GB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360</m:t>
                          </m:r>
                        </m:den>
                      </m:f>
                      <m:r>
                        <a:rPr lang="en-GB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m:rPr>
                          <m:sty m:val="p"/>
                        </m:rPr>
                        <a:rPr lang="en-GB" sz="200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π</m:t>
                      </m:r>
                    </m:oMath>
                  </m:oMathPara>
                </a14:m>
                <a:endParaRPr lang="en-GB" sz="2000" dirty="0">
                  <a:solidFill>
                    <a:srgbClr val="FF0000"/>
                  </a:solidFill>
                  <a:latin typeface="+mn-lt"/>
                  <a:ea typeface="Cambria Math" panose="02040503050406030204" pitchFamily="18" charset="0"/>
                </a:endParaRPr>
              </a:p>
              <a:p>
                <a:endParaRPr lang="en-GB" sz="2000" dirty="0">
                  <a:solidFill>
                    <a:srgbClr val="FF0000"/>
                  </a:solidFill>
                  <a:latin typeface="+mn-lt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GB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0</m:t>
                      </m:r>
                      <m:r>
                        <a:rPr lang="en-GB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f>
                        <m:fPr>
                          <m:ctrlPr>
                            <a:rPr lang="en-GB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  <m:r>
                            <m:rPr>
                              <m:sty m:val="p"/>
                            </m:rPr>
                            <a:rPr lang="en-GB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π</m:t>
                          </m:r>
                        </m:num>
                        <m:den>
                          <m:r>
                            <a:rPr lang="en-GB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360</m:t>
                          </m:r>
                        </m:den>
                      </m:f>
                      <m:r>
                        <a:rPr lang="en-GB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den>
                      </m:f>
                      <m:r>
                        <m:rPr>
                          <m:sty m:val="p"/>
                        </m:rPr>
                        <a:rPr lang="en-GB" sz="200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π</m:t>
                      </m:r>
                    </m:oMath>
                  </m:oMathPara>
                </a14:m>
                <a:endParaRPr lang="en-GB" sz="2000" dirty="0">
                  <a:solidFill>
                    <a:srgbClr val="FF0000"/>
                  </a:solidFill>
                  <a:latin typeface="+mn-lt"/>
                </a:endParaRPr>
              </a:p>
              <a:p>
                <a:endParaRPr lang="en-GB" sz="2000" dirty="0">
                  <a:solidFill>
                    <a:srgbClr val="FF0000"/>
                  </a:solidFill>
                  <a:latin typeface="+mn-lt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GB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00</m:t>
                      </m:r>
                      <m:r>
                        <a:rPr lang="en-GB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f>
                        <m:fPr>
                          <m:ctrlPr>
                            <a:rPr lang="en-GB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  <m:r>
                            <m:rPr>
                              <m:sty m:val="p"/>
                            </m:rPr>
                            <a:rPr lang="en-GB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π</m:t>
                          </m:r>
                        </m:num>
                        <m:den>
                          <m:r>
                            <a:rPr lang="en-GB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360</m:t>
                          </m:r>
                        </m:den>
                      </m:f>
                      <m:r>
                        <a:rPr lang="en-GB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0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num>
                        <m:den>
                          <m:r>
                            <a:rPr lang="en-GB" b="0" i="0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den>
                      </m:f>
                      <m:r>
                        <m:rPr>
                          <m:sty m:val="p"/>
                        </m:rPr>
                        <a:rPr lang="en-GB" sz="200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π</m:t>
                      </m:r>
                    </m:oMath>
                  </m:oMathPara>
                </a14:m>
                <a:endParaRPr lang="en-GB" sz="2000" dirty="0">
                  <a:solidFill>
                    <a:srgbClr val="FF0000"/>
                  </a:solidFill>
                  <a:latin typeface="+mn-lt"/>
                </a:endParaRPr>
              </a:p>
              <a:p>
                <a:endParaRPr lang="en-GB" sz="2000" dirty="0">
                  <a:solidFill>
                    <a:srgbClr val="FF0000"/>
                  </a:solidFill>
                </a:endParaRPr>
              </a:p>
              <a:p>
                <a:endParaRPr lang="en-GB" sz="2000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3A10E4A5-336D-49D6-BF5D-F7E11116A1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67744" y="2027832"/>
                <a:ext cx="4176464" cy="483016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>
            <a:extLst>
              <a:ext uri="{FF2B5EF4-FFF2-40B4-BE49-F238E27FC236}">
                <a16:creationId xmlns:a16="http://schemas.microsoft.com/office/drawing/2014/main" id="{1C867861-CF94-0993-8804-F165B3715580}"/>
              </a:ext>
            </a:extLst>
          </p:cNvPr>
          <p:cNvSpPr txBox="1"/>
          <p:nvPr/>
        </p:nvSpPr>
        <p:spPr>
          <a:xfrm>
            <a:off x="2433807" y="2229246"/>
            <a:ext cx="720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+mn-lt"/>
              </a:rPr>
              <a:t>25°</a:t>
            </a:r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E04B834-252C-48EF-FEAA-61534A882B74}"/>
              </a:ext>
            </a:extLst>
          </p:cNvPr>
          <p:cNvSpPr txBox="1"/>
          <p:nvPr/>
        </p:nvSpPr>
        <p:spPr>
          <a:xfrm>
            <a:off x="2365973" y="3091320"/>
            <a:ext cx="9361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+mn-lt"/>
              </a:rPr>
              <a:t>100°</a:t>
            </a:r>
            <a:endParaRPr lang="en-GB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EDFF179-D822-2CBD-81F7-D513987D679B}"/>
              </a:ext>
            </a:extLst>
          </p:cNvPr>
          <p:cNvSpPr txBox="1"/>
          <p:nvPr/>
        </p:nvSpPr>
        <p:spPr>
          <a:xfrm>
            <a:off x="2385298" y="3938287"/>
            <a:ext cx="9361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+mn-lt"/>
              </a:rPr>
              <a:t>150°</a:t>
            </a:r>
            <a:endParaRPr lang="en-GB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73C6A9B-FA31-D8E4-CE0F-80099E548AB2}"/>
              </a:ext>
            </a:extLst>
          </p:cNvPr>
          <p:cNvSpPr txBox="1"/>
          <p:nvPr/>
        </p:nvSpPr>
        <p:spPr>
          <a:xfrm>
            <a:off x="2425940" y="4829090"/>
            <a:ext cx="9361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+mn-lt"/>
              </a:rPr>
              <a:t>20°</a:t>
            </a:r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08FBB6C-947C-EF7E-CF49-795C52D7257E}"/>
              </a:ext>
            </a:extLst>
          </p:cNvPr>
          <p:cNvSpPr txBox="1"/>
          <p:nvPr/>
        </p:nvSpPr>
        <p:spPr>
          <a:xfrm>
            <a:off x="2365973" y="5719893"/>
            <a:ext cx="9361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+mn-lt"/>
              </a:rPr>
              <a:t>200°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7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Convert these radians to degrees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C06A18C-F3F3-48FB-87AC-3181F6CE2AFD}"/>
              </a:ext>
            </a:extLst>
          </p:cNvPr>
          <p:cNvSpPr txBox="1"/>
          <p:nvPr/>
        </p:nvSpPr>
        <p:spPr>
          <a:xfrm>
            <a:off x="431032" y="1696688"/>
            <a:ext cx="87129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+mn-lt"/>
              </a:rPr>
              <a:t>Give your answers to 3 significant figures, where appropriate.</a:t>
            </a:r>
          </a:p>
          <a:p>
            <a:endParaRPr lang="en-GB" dirty="0">
              <a:latin typeface="+mn-lt"/>
            </a:endParaRPr>
          </a:p>
          <a:p>
            <a:endParaRPr lang="en-GB" dirty="0">
              <a:latin typeface="+mn-lt"/>
            </a:endParaRPr>
          </a:p>
          <a:p>
            <a:r>
              <a:rPr lang="en-GB" dirty="0">
                <a:latin typeface="+mn-lt"/>
              </a:rPr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4B30F16C-5C71-4722-8FCF-F02D09A9DAA2}"/>
                  </a:ext>
                </a:extLst>
              </p:cNvPr>
              <p:cNvSpPr txBox="1"/>
              <p:nvPr/>
            </p:nvSpPr>
            <p:spPr>
              <a:xfrm>
                <a:off x="1691680" y="1696688"/>
                <a:ext cx="5184576" cy="59616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20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0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en-GB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π</m:t>
                          </m:r>
                        </m:num>
                        <m:den>
                          <m:r>
                            <a:rPr lang="en-GB" sz="2000" b="0" i="0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en-GB" sz="20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f>
                        <m:fPr>
                          <m:ctrlPr>
                            <a:rPr lang="en-GB" sz="20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000" b="0" i="0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360</m:t>
                          </m:r>
                        </m:num>
                        <m:den>
                          <m:r>
                            <a:rPr lang="en-GB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  <m:r>
                            <m:rPr>
                              <m:sty m:val="p"/>
                            </m:rPr>
                            <a:rPr lang="en-GB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π</m:t>
                          </m:r>
                        </m:den>
                      </m:f>
                      <m:r>
                        <a:rPr lang="en-GB" sz="20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=45°</m:t>
                      </m:r>
                    </m:oMath>
                  </m:oMathPara>
                </a14:m>
                <a:endParaRPr lang="en-GB" sz="2000" dirty="0">
                  <a:solidFill>
                    <a:srgbClr val="FF000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>
                  <a:lnSpc>
                    <a:spcPct val="20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en-GB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π</m:t>
                          </m:r>
                        </m:num>
                        <m:den>
                          <m:r>
                            <a:rPr lang="en-GB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en-GB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f>
                        <m:fPr>
                          <m:ctrlPr>
                            <a:rPr lang="en-GB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360</m:t>
                          </m:r>
                        </m:num>
                        <m:den>
                          <m:r>
                            <a:rPr lang="en-GB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  <m:r>
                            <m:rPr>
                              <m:sty m:val="p"/>
                            </m:rPr>
                            <a:rPr lang="en-GB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π</m:t>
                          </m:r>
                        </m:den>
                      </m:f>
                      <m:r>
                        <a:rPr lang="en-GB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GB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36</m:t>
                      </m:r>
                      <m:r>
                        <a:rPr lang="en-GB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°</m:t>
                      </m:r>
                    </m:oMath>
                  </m:oMathPara>
                </a14:m>
                <a:endParaRPr lang="en-GB" dirty="0">
                  <a:solidFill>
                    <a:srgbClr val="FF000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>
                  <a:lnSpc>
                    <a:spcPct val="20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  <m:r>
                            <m:rPr>
                              <m:sty m:val="p"/>
                            </m:rPr>
                            <a:rPr lang="en-GB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π</m:t>
                          </m:r>
                        </m:num>
                        <m:den>
                          <m:r>
                            <a:rPr lang="en-GB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en-GB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f>
                        <m:fPr>
                          <m:ctrlPr>
                            <a:rPr lang="en-GB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360</m:t>
                          </m:r>
                        </m:num>
                        <m:den>
                          <m:r>
                            <a:rPr lang="en-GB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  <m:r>
                            <a:rPr lang="en-GB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</m:den>
                      </m:f>
                      <m:r>
                        <a:rPr lang="en-GB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GB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120</m:t>
                      </m:r>
                      <m:r>
                        <a:rPr lang="en-GB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°</m:t>
                      </m:r>
                    </m:oMath>
                  </m:oMathPara>
                </a14:m>
                <a:endParaRPr lang="en-GB" dirty="0">
                  <a:solidFill>
                    <a:srgbClr val="FF000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>
                  <a:lnSpc>
                    <a:spcPct val="20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5</m:t>
                          </m:r>
                          <m:r>
                            <m:rPr>
                              <m:sty m:val="p"/>
                            </m:rPr>
                            <a:rPr lang="en-GB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π</m:t>
                          </m:r>
                        </m:num>
                        <m:den>
                          <m:r>
                            <a:rPr lang="en-GB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a:rPr lang="en-GB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f>
                        <m:fPr>
                          <m:ctrlPr>
                            <a:rPr lang="en-GB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360</m:t>
                          </m:r>
                        </m:num>
                        <m:den>
                          <m:r>
                            <a:rPr lang="en-GB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  <m:r>
                            <m:rPr>
                              <m:sty m:val="p"/>
                            </m:rPr>
                            <a:rPr lang="en-GB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π</m:t>
                          </m:r>
                        </m:den>
                      </m:f>
                      <m:r>
                        <a:rPr lang="en-GB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GB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150</m:t>
                      </m:r>
                      <m:r>
                        <a:rPr lang="en-GB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°</m:t>
                      </m:r>
                    </m:oMath>
                  </m:oMathPara>
                </a14:m>
                <a:endParaRPr lang="en-GB" dirty="0">
                  <a:solidFill>
                    <a:srgbClr val="FF000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>
                  <a:lnSpc>
                    <a:spcPct val="150000"/>
                  </a:lnSpc>
                </a:pPr>
                <a:endParaRPr lang="en-GB" sz="2000" dirty="0">
                  <a:solidFill>
                    <a:srgbClr val="FF0000"/>
                  </a:solidFill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endParaRPr lang="en-GB" sz="2000" dirty="0">
                  <a:solidFill>
                    <a:srgbClr val="FF0000"/>
                  </a:solidFill>
                </a:endParaRPr>
              </a:p>
              <a:p>
                <a:endParaRPr lang="en-GB" sz="2000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4B30F16C-5C71-4722-8FCF-F02D09A9DA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1680" y="1696688"/>
                <a:ext cx="5184576" cy="596163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5F018C9D-3CC8-4B70-ACB7-C86AB7F76662}"/>
                  </a:ext>
                </a:extLst>
              </p:cNvPr>
              <p:cNvSpPr txBox="1"/>
              <p:nvPr/>
            </p:nvSpPr>
            <p:spPr>
              <a:xfrm>
                <a:off x="2641019" y="2204864"/>
                <a:ext cx="409086" cy="6152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en-GB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π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5F018C9D-3CC8-4B70-ACB7-C86AB7F766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41019" y="2204864"/>
                <a:ext cx="409086" cy="61529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736F2945-11B9-7C3C-A579-F5BE6C2A1D86}"/>
                  </a:ext>
                </a:extLst>
              </p:cNvPr>
              <p:cNvSpPr txBox="1"/>
              <p:nvPr/>
            </p:nvSpPr>
            <p:spPr>
              <a:xfrm>
                <a:off x="2670745" y="3326227"/>
                <a:ext cx="409086" cy="6172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en-GB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π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736F2945-11B9-7C3C-A579-F5BE6C2A1D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70745" y="3326227"/>
                <a:ext cx="409086" cy="61728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6F3E0FDC-976B-8B12-5D8D-42B7F6E38B0B}"/>
                  </a:ext>
                </a:extLst>
              </p:cNvPr>
              <p:cNvSpPr txBox="1"/>
              <p:nvPr/>
            </p:nvSpPr>
            <p:spPr>
              <a:xfrm>
                <a:off x="2556450" y="4414616"/>
                <a:ext cx="551754" cy="6705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m:rPr>
                              <m:sty m:val="p"/>
                            </m:rPr>
                            <a:rPr lang="en-GB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π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6F3E0FDC-976B-8B12-5D8D-42B7F6E38B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56450" y="4414616"/>
                <a:ext cx="551754" cy="67056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4038E669-5047-BE4E-75B1-F8FF3D68EEDC}"/>
                  </a:ext>
                </a:extLst>
              </p:cNvPr>
              <p:cNvSpPr txBox="1"/>
              <p:nvPr/>
            </p:nvSpPr>
            <p:spPr>
              <a:xfrm>
                <a:off x="2556450" y="5560460"/>
                <a:ext cx="551754" cy="67685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  <m:r>
                            <m:rPr>
                              <m:sty m:val="p"/>
                            </m:rPr>
                            <a:rPr lang="en-GB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π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4038E669-5047-BE4E-75B1-F8FF3D68EE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56450" y="5560460"/>
                <a:ext cx="551754" cy="67685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94364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8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Practice questions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/>
            <p:txBody>
              <a:bodyPr/>
              <a:lstStyle/>
              <a:p>
                <a:r>
                  <a:rPr lang="en-US" dirty="0"/>
                  <a:t>Give your answers </a:t>
                </a:r>
                <a:r>
                  <a:rPr lang="en-GB" dirty="0"/>
                  <a:t>in terms of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GB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π</m:t>
                    </m:r>
                  </m:oMath>
                </a14:m>
                <a:r>
                  <a:rPr lang="en-GB" dirty="0"/>
                  <a:t> where applicable. </a:t>
                </a: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blipFill>
                <a:blip r:embed="rId2"/>
                <a:stretch>
                  <a:fillRect l="-1852" t="-172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734A760D-5BB8-424B-9492-9A18D711457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86821222"/>
                  </p:ext>
                </p:extLst>
              </p:nvPr>
            </p:nvGraphicFramePr>
            <p:xfrm>
              <a:off x="1763688" y="1956618"/>
              <a:ext cx="5334000" cy="3992664"/>
            </p:xfrm>
            <a:graphic>
              <a:graphicData uri="http://schemas.openxmlformats.org/drawingml/2006/table">
                <a:tbl>
                  <a:tblPr firstRow="1" bandRow="1">
                    <a:tableStyleId>{5A111915-BE36-4E01-A7E5-04B1672EAD32}</a:tableStyleId>
                  </a:tblPr>
                  <a:tblGrid>
                    <a:gridCol w="27432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5908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419631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>
                              <a:solidFill>
                                <a:srgbClr val="000000"/>
                              </a:solidFill>
                            </a:rPr>
                            <a:t>Degrees</a:t>
                          </a:r>
                        </a:p>
                      </a:txBody>
                      <a:tcPr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>
                              <a:solidFill>
                                <a:srgbClr val="000000"/>
                              </a:solidFill>
                            </a:rPr>
                            <a:t>Radians </a:t>
                          </a:r>
                        </a:p>
                      </a:txBody>
                      <a:tcPr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50486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endParaRPr lang="en-US" sz="18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type m:val="skw"/>
                                    <m:ctrlPr>
                                      <a:rPr lang="en-US" sz="18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GB" sz="1800" b="0" i="1" smtClean="0">
                                        <a:latin typeface="Cambria Math" panose="02040503050406030204" pitchFamily="18" charset="0"/>
                                      </a:rPr>
                                      <m:t>7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GB" sz="1800" b="0" i="0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π</m:t>
                                    </m:r>
                                  </m:num>
                                  <m:den>
                                    <m:r>
                                      <a:rPr lang="en-GB" sz="1800" b="0" i="1" smtClean="0">
                                        <a:latin typeface="Cambria Math" panose="02040503050406030204" pitchFamily="18" charset="0"/>
                                      </a:rPr>
                                      <m:t>36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50486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endParaRPr lang="en-US" sz="18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type m:val="skw"/>
                                    <m:ctrlPr>
                                      <a:rPr lang="en-US" sz="18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GB" sz="1800" b="0" i="1" smtClean="0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GB" sz="1800" b="0" i="0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π</m:t>
                                    </m:r>
                                  </m:num>
                                  <m:den>
                                    <m:r>
                                      <a:rPr lang="en-GB" sz="18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4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450486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180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endParaRPr lang="en-US" sz="18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450486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endParaRPr lang="en-US" sz="18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"/>
                              </m:oMathParaPr>
                              <m:oMath xmlns:m="http://schemas.openxmlformats.org/officeDocument/2006/math">
                                <m:f>
                                  <m:fPr>
                                    <m:type m:val="skw"/>
                                    <m:ctrlPr>
                                      <a:rPr lang="en-US" sz="18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GB" sz="1800" b="0" i="1" smtClean="0">
                                        <a:latin typeface="Cambria Math" panose="02040503050406030204" pitchFamily="18" charset="0"/>
                                      </a:rPr>
                                      <m:t>17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GB" sz="1800" b="0" i="0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π</m:t>
                                    </m:r>
                                  </m:num>
                                  <m:den>
                                    <m:r>
                                      <a:rPr lang="en-GB" sz="18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72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419631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30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450486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45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450486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300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450486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endParaRPr lang="en-US" sz="18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type m:val="skw"/>
                                    <m:ctrlPr>
                                      <a:rPr lang="en-US" sz="18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m:rPr>
                                        <m:sty m:val="p"/>
                                      </m:rPr>
                                      <a:rPr lang="en-GB" sz="1800" b="0" i="0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π</m:t>
                                    </m:r>
                                  </m:num>
                                  <m:den>
                                    <m:r>
                                      <a:rPr lang="en-GB" sz="1800" b="0" i="0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24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800" i="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734A760D-5BB8-424B-9492-9A18D711457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86821222"/>
                  </p:ext>
                </p:extLst>
              </p:nvPr>
            </p:nvGraphicFramePr>
            <p:xfrm>
              <a:off x="1763688" y="1956618"/>
              <a:ext cx="5334000" cy="3992664"/>
            </p:xfrm>
            <a:graphic>
              <a:graphicData uri="http://schemas.openxmlformats.org/drawingml/2006/table">
                <a:tbl>
                  <a:tblPr firstRow="1" bandRow="1">
                    <a:tableStyleId>{5A111915-BE36-4E01-A7E5-04B1672EAD32}</a:tableStyleId>
                  </a:tblPr>
                  <a:tblGrid>
                    <a:gridCol w="27432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5908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419631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>
                              <a:solidFill>
                                <a:srgbClr val="000000"/>
                              </a:solidFill>
                            </a:rPr>
                            <a:t>Degrees</a:t>
                          </a:r>
                        </a:p>
                      </a:txBody>
                      <a:tcPr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>
                              <a:solidFill>
                                <a:srgbClr val="000000"/>
                              </a:solidFill>
                            </a:rPr>
                            <a:t>Radians </a:t>
                          </a:r>
                        </a:p>
                      </a:txBody>
                      <a:tcPr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50486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endParaRPr lang="en-US" sz="18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6353" t="-125676" r="-235" b="-84054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50486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endParaRPr lang="en-US" sz="18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6353" t="-225676" r="-235" b="-74054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450486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180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endParaRPr lang="en-US" sz="18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450486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endParaRPr lang="en-US" sz="18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6353" t="-425676" r="-235" b="-54054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419631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30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450486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45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450486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300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450486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endParaRPr lang="en-US" sz="18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6353" t="-818919" r="-235" b="-14729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8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Practice questions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/>
            <p:txBody>
              <a:bodyPr/>
              <a:lstStyle/>
              <a:p>
                <a:r>
                  <a:rPr lang="en-US" dirty="0"/>
                  <a:t>Give your answers </a:t>
                </a:r>
                <a:r>
                  <a:rPr lang="en-GB" dirty="0"/>
                  <a:t>in terms of </a:t>
                </a:r>
                <a14:m>
                  <m:oMath xmlns:m="http://schemas.openxmlformats.org/officeDocument/2006/math">
                    <m:r>
                      <a:rPr lang="en-GB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𝜋</m:t>
                    </m:r>
                  </m:oMath>
                </a14:m>
                <a:r>
                  <a:rPr lang="en-GB" dirty="0"/>
                  <a:t> where applicable. </a:t>
                </a: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blipFill>
                <a:blip r:embed="rId2"/>
                <a:stretch>
                  <a:fillRect l="-1852" t="-172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734A760D-5BB8-424B-9492-9A18D711457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24399580"/>
                  </p:ext>
                </p:extLst>
              </p:nvPr>
            </p:nvGraphicFramePr>
            <p:xfrm>
              <a:off x="1763688" y="1956618"/>
              <a:ext cx="5334000" cy="3992664"/>
            </p:xfrm>
            <a:graphic>
              <a:graphicData uri="http://schemas.openxmlformats.org/drawingml/2006/table">
                <a:tbl>
                  <a:tblPr firstRow="1" bandRow="1">
                    <a:tableStyleId>{5A111915-BE36-4E01-A7E5-04B1672EAD32}</a:tableStyleId>
                  </a:tblPr>
                  <a:tblGrid>
                    <a:gridCol w="27432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5908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419631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>
                              <a:solidFill>
                                <a:srgbClr val="000000"/>
                              </a:solidFill>
                            </a:rPr>
                            <a:t>Degrees</a:t>
                          </a:r>
                        </a:p>
                      </a:txBody>
                      <a:tcPr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>
                              <a:solidFill>
                                <a:srgbClr val="000000"/>
                              </a:solidFill>
                            </a:rPr>
                            <a:t>Radians </a:t>
                          </a:r>
                        </a:p>
                      </a:txBody>
                      <a:tcPr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50486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70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type m:val="skw"/>
                                    <m:ctrlPr>
                                      <a:rPr lang="en-US" sz="18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GB" sz="1800" b="0" i="1" smtClean="0">
                                        <a:latin typeface="Cambria Math" panose="02040503050406030204" pitchFamily="18" charset="0"/>
                                      </a:rPr>
                                      <m:t>7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GB" sz="1800" b="0" i="0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π</m:t>
                                    </m:r>
                                  </m:num>
                                  <m:den>
                                    <m:r>
                                      <a:rPr lang="en-GB" sz="1800" b="0" i="1" smtClean="0">
                                        <a:latin typeface="Cambria Math" panose="02040503050406030204" pitchFamily="18" charset="0"/>
                                      </a:rPr>
                                      <m:t>36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50486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270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type m:val="skw"/>
                                    <m:ctrlPr>
                                      <a:rPr lang="en-US" sz="18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GB" sz="1800" b="0" i="1" smtClean="0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GB" sz="1800" b="0" i="0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π</m:t>
                                    </m:r>
                                  </m:num>
                                  <m:den>
                                    <m:r>
                                      <a:rPr lang="en-GB" sz="18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4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450486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180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en-US" sz="1800" i="0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π</m:t>
                                </m:r>
                              </m:oMath>
                            </m:oMathPara>
                          </a14:m>
                          <a:endParaRPr lang="en-US" sz="1800" i="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450486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85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type m:val="skw"/>
                                    <m:ctrlPr>
                                      <a:rPr lang="en-US" sz="18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GB" sz="1800" b="0" i="1" smtClean="0">
                                        <a:latin typeface="Cambria Math" panose="02040503050406030204" pitchFamily="18" charset="0"/>
                                      </a:rPr>
                                      <m:t>17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GB" sz="1800" b="0" i="0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π</m:t>
                                    </m:r>
                                  </m:num>
                                  <m:den>
                                    <m:r>
                                      <a:rPr lang="en-GB" sz="18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72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419631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30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type m:val="skw"/>
                                    <m:ctrlPr>
                                      <a:rPr lang="en-US" sz="1800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m:rPr>
                                        <m:sty m:val="p"/>
                                      </m:rPr>
                                      <a:rPr lang="en-GB" sz="1800" b="0" i="0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π</m:t>
                                    </m:r>
                                  </m:num>
                                  <m:den>
                                    <m:r>
                                      <a:rPr lang="en-GB" sz="1800" b="0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12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450486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45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type m:val="skw"/>
                                    <m:ctrlPr>
                                      <a:rPr lang="en-US" sz="1800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m:rPr>
                                        <m:sty m:val="p"/>
                                      </m:rPr>
                                      <a:rPr lang="en-GB" sz="1800" b="0" i="0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π</m:t>
                                    </m:r>
                                  </m:num>
                                  <m:den>
                                    <m:r>
                                      <a:rPr lang="en-GB" sz="1800" b="0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8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450486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300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type m:val="skw"/>
                                    <m:ctrlPr>
                                      <a:rPr lang="en-US" sz="1800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GB" sz="1800" b="0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5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GB" sz="1800" b="0" i="0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π</m:t>
                                    </m:r>
                                  </m:num>
                                  <m:den>
                                    <m:r>
                                      <a:rPr lang="en-GB" sz="1800" b="0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6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450486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15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type m:val="skw"/>
                                    <m:ctrlPr>
                                      <a:rPr lang="en-US" sz="18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m:rPr>
                                        <m:sty m:val="p"/>
                                      </m:rPr>
                                      <a:rPr lang="en-GB" sz="1800" b="0" i="0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π</m:t>
                                    </m:r>
                                  </m:num>
                                  <m:den>
                                    <m:r>
                                      <a:rPr lang="en-GB" sz="1800" b="0" i="0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24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800" i="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734A760D-5BB8-424B-9492-9A18D711457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24399580"/>
                  </p:ext>
                </p:extLst>
              </p:nvPr>
            </p:nvGraphicFramePr>
            <p:xfrm>
              <a:off x="1763688" y="1956618"/>
              <a:ext cx="5334000" cy="3992664"/>
            </p:xfrm>
            <a:graphic>
              <a:graphicData uri="http://schemas.openxmlformats.org/drawingml/2006/table">
                <a:tbl>
                  <a:tblPr firstRow="1" bandRow="1">
                    <a:tableStyleId>{5A111915-BE36-4E01-A7E5-04B1672EAD32}</a:tableStyleId>
                  </a:tblPr>
                  <a:tblGrid>
                    <a:gridCol w="27432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5908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419631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>
                              <a:solidFill>
                                <a:srgbClr val="000000"/>
                              </a:solidFill>
                            </a:rPr>
                            <a:t>Degrees</a:t>
                          </a:r>
                        </a:p>
                      </a:txBody>
                      <a:tcPr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>
                              <a:solidFill>
                                <a:srgbClr val="000000"/>
                              </a:solidFill>
                            </a:rPr>
                            <a:t>Radians </a:t>
                          </a:r>
                        </a:p>
                      </a:txBody>
                      <a:tcPr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50486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70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6353" t="-125676" r="-235" b="-84054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50486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270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6353" t="-225676" r="-235" b="-74054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450486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180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6353" t="-325676" r="-235" b="-64054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450486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85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6353" t="-425676" r="-235" b="-54054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419631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30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6353" t="-563768" r="-235" b="-47971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450486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45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6353" t="-618919" r="-235" b="-34729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450486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300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6353" t="-718919" r="-235" b="-24729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450486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15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6353" t="-818919" r="-235" b="-14729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8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7860076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Arc length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B27CD1CD-E89F-4B1D-A3EB-09E06BDC11B8}"/>
                  </a:ext>
                </a:extLst>
              </p:cNvPr>
              <p:cNvSpPr txBox="1"/>
              <p:nvPr/>
            </p:nvSpPr>
            <p:spPr>
              <a:xfrm>
                <a:off x="611560" y="1648480"/>
                <a:ext cx="4824536" cy="45103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/>
                  <a:t>Arc length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𝜃</m:t>
                        </m:r>
                      </m:num>
                      <m:den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360</m:t>
                        </m:r>
                      </m:den>
                    </m:f>
                    <m:r>
                      <a:rPr lang="en-GB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n-GB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2</m:t>
                    </m:r>
                    <m:r>
                      <m:rPr>
                        <m:sty m:val="p"/>
                      </m:rPr>
                      <a:rPr lang="en-GB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π</m:t>
                    </m:r>
                    <m:r>
                      <a:rPr lang="en-GB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𝑟</m:t>
                    </m:r>
                  </m:oMath>
                </a14:m>
                <a:endParaRPr lang="en-GB" dirty="0"/>
              </a:p>
              <a:p>
                <a:endParaRPr lang="en-GB" dirty="0"/>
              </a:p>
              <a:p>
                <a:r>
                  <a:rPr lang="en-GB" dirty="0"/>
                  <a:t>We know that </a:t>
                </a:r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360</m:t>
                    </m:r>
                    <m:r>
                      <a:rPr lang="en-GB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  <m:r>
                      <a:rPr lang="en-GB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=2</m:t>
                    </m:r>
                    <m:r>
                      <m:rPr>
                        <m:sty m:val="p"/>
                      </m:rPr>
                      <a:rPr lang="el-GR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π</m:t>
                    </m:r>
                    <m:r>
                      <a:rPr lang="en-GB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GB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radians</m:t>
                    </m:r>
                  </m:oMath>
                </a14:m>
                <a:endParaRPr lang="en-GB" dirty="0"/>
              </a:p>
              <a:p>
                <a:endParaRPr lang="en-GB" dirty="0"/>
              </a:p>
              <a:p>
                <a:r>
                  <a:rPr lang="en-GB" dirty="0"/>
                  <a:t>So </a:t>
                </a:r>
              </a:p>
              <a:p>
                <a:endParaRPr lang="en-GB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>
                          <a:latin typeface="Cambria Math" panose="02040503050406030204" pitchFamily="18" charset="0"/>
                        </a:rPr>
                        <m:t>a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rc</m:t>
                      </m:r>
                      <m:r>
                        <a:rPr lang="en-GB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length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π</m:t>
                          </m:r>
                        </m:den>
                      </m:f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×2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π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𝑟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𝜃</m:t>
                      </m:r>
                      <m:r>
                        <a:rPr lang="en-GB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𝑟</m:t>
                      </m:r>
                    </m:oMath>
                  </m:oMathPara>
                </a14:m>
                <a:endParaRPr lang="en-GB" dirty="0"/>
              </a:p>
              <a:p>
                <a:endParaRPr lang="en-GB" dirty="0"/>
              </a:p>
              <a:p>
                <a:r>
                  <a:rPr lang="en-GB" dirty="0"/>
                  <a:t>This leads to the formula </a:t>
                </a:r>
              </a:p>
              <a:p>
                <a:endParaRPr lang="en-GB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Arc</m:t>
                      </m:r>
                      <m:r>
                        <a:rPr lang="en-GB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length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𝑟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𝜃</m:t>
                      </m:r>
                    </m:oMath>
                  </m:oMathPara>
                </a14:m>
                <a:endParaRPr lang="en-GB" dirty="0"/>
              </a:p>
              <a:p>
                <a:endParaRPr lang="en-GB" dirty="0"/>
              </a:p>
              <a:p>
                <a:r>
                  <a:rPr lang="en-GB" dirty="0"/>
                  <a:t>But only when the angle is in</a:t>
                </a:r>
                <a:r>
                  <a:rPr lang="en-GB" b="1" dirty="0"/>
                  <a:t> radians</a:t>
                </a:r>
                <a:r>
                  <a:rPr lang="en-GB" dirty="0"/>
                  <a:t>. </a:t>
                </a: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B27CD1CD-E89F-4B1D-A3EB-09E06BDC11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560" y="1648480"/>
                <a:ext cx="4824536" cy="4510337"/>
              </a:xfrm>
              <a:prstGeom prst="rect">
                <a:avLst/>
              </a:prstGeom>
              <a:blipFill>
                <a:blip r:embed="rId2"/>
                <a:stretch>
                  <a:fillRect l="-1263" b="-148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>
            <a:extLst>
              <a:ext uri="{FF2B5EF4-FFF2-40B4-BE49-F238E27FC236}">
                <a16:creationId xmlns:a16="http://schemas.microsoft.com/office/drawing/2014/main" id="{61763E87-1BC1-58DC-AE30-6DF26DF2B2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4545" y="2204864"/>
            <a:ext cx="3516437" cy="24482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www.w3.org/XML/1998/namespace"/>
    <ds:schemaRef ds:uri="http://schemas.microsoft.com/office/2006/documentManagement/types"/>
    <ds:schemaRef ds:uri="http://purl.org/dc/dcmitype/"/>
    <ds:schemaRef ds:uri="http://schemas.microsoft.com/office/2006/metadata/properties"/>
    <ds:schemaRef ds:uri="http://purl.org/dc/terms/"/>
    <ds:schemaRef ds:uri="http://purl.org/dc/elements/1.1/"/>
    <ds:schemaRef ds:uri="http://schemas.microsoft.com/office/infopath/2007/PartnerControls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773A71AD-83D4-4E6D-B5FC-087F35CAB2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461a341-6040-4841-94a8-bc3e8908b04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</TotalTime>
  <Words>581</Words>
  <Application>Microsoft Office PowerPoint</Application>
  <PresentationFormat>On-screen Show (4:3)</PresentationFormat>
  <Paragraphs>165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ＭＳ Ｐゴシック</vt:lpstr>
      <vt:lpstr>Arial</vt:lpstr>
      <vt:lpstr>Cambria Math</vt:lpstr>
      <vt:lpstr>Lucida Grande</vt:lpstr>
      <vt:lpstr>Times New Roman</vt:lpstr>
      <vt:lpstr>Default Design</vt:lpstr>
      <vt:lpstr>PowerPoint 16: Circular measure using radians </vt:lpstr>
      <vt:lpstr>Starter – Parts of a circle </vt:lpstr>
      <vt:lpstr>Answers</vt:lpstr>
      <vt:lpstr>Radian and degree conversions </vt:lpstr>
      <vt:lpstr>Convert these degrees to radians </vt:lpstr>
      <vt:lpstr>Convert these radians to degrees </vt:lpstr>
      <vt:lpstr>Practice questions </vt:lpstr>
      <vt:lpstr>Practice questions </vt:lpstr>
      <vt:lpstr>Arc length</vt:lpstr>
      <vt:lpstr>Example 1 </vt:lpstr>
      <vt:lpstr>Example 2 </vt:lpstr>
      <vt:lpstr>Area of a circle</vt:lpstr>
      <vt:lpstr>Example 1 </vt:lpstr>
      <vt:lpstr>Example 2 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Suzanne Thurston</cp:lastModifiedBy>
  <cp:revision>163</cp:revision>
  <dcterms:created xsi:type="dcterms:W3CDTF">2013-05-28T00:38:54Z</dcterms:created>
  <dcterms:modified xsi:type="dcterms:W3CDTF">2025-11-11T21:41:40Z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