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3"/>
  </p:notesMasterIdLst>
  <p:handoutMasterIdLst>
    <p:handoutMasterId r:id="rId24"/>
  </p:handoutMasterIdLst>
  <p:sldIdLst>
    <p:sldId id="256" r:id="rId5"/>
    <p:sldId id="351" r:id="rId6"/>
    <p:sldId id="270" r:id="rId7"/>
    <p:sldId id="353" r:id="rId8"/>
    <p:sldId id="268" r:id="rId9"/>
    <p:sldId id="269" r:id="rId10"/>
    <p:sldId id="271" r:id="rId11"/>
    <p:sldId id="272" r:id="rId12"/>
    <p:sldId id="273" r:id="rId13"/>
    <p:sldId id="274" r:id="rId14"/>
    <p:sldId id="275" r:id="rId15"/>
    <p:sldId id="296" r:id="rId16"/>
    <p:sldId id="354" r:id="rId17"/>
    <p:sldId id="352" r:id="rId18"/>
    <p:sldId id="297" r:id="rId19"/>
    <p:sldId id="276" r:id="rId20"/>
    <p:sldId id="283"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Anderson" userId="eb06f4ae563f6f66" providerId="LiveId" clId="{16393B59-FF61-48D7-85C0-8E291AFD50F1}"/>
    <pc:docChg chg="undo custSel addSld delSld modSld sldOrd">
      <pc:chgData name="Paul Anderson" userId="eb06f4ae563f6f66" providerId="LiveId" clId="{16393B59-FF61-48D7-85C0-8E291AFD50F1}" dt="2022-11-27T12:02:42.449" v="1290" actId="20577"/>
      <pc:docMkLst>
        <pc:docMk/>
      </pc:docMkLst>
      <pc:sldChg chg="modSp mod">
        <pc:chgData name="Paul Anderson" userId="eb06f4ae563f6f66" providerId="LiveId" clId="{16393B59-FF61-48D7-85C0-8E291AFD50F1}" dt="2022-11-27T11:34:02.172" v="485" actId="6549"/>
        <pc:sldMkLst>
          <pc:docMk/>
          <pc:sldMk cId="0" sldId="256"/>
        </pc:sldMkLst>
        <pc:spChg chg="mod">
          <ac:chgData name="Paul Anderson" userId="eb06f4ae563f6f66" providerId="LiveId" clId="{16393B59-FF61-48D7-85C0-8E291AFD50F1}" dt="2022-11-27T11:34:02.172" v="485" actId="6549"/>
          <ac:spMkLst>
            <pc:docMk/>
            <pc:sldMk cId="0" sldId="256"/>
            <ac:spMk id="2053" creationId="{00000000-0000-0000-0000-000000000000}"/>
          </ac:spMkLst>
        </pc:spChg>
      </pc:sldChg>
      <pc:sldChg chg="addSp delSp modSp mod">
        <pc:chgData name="Paul Anderson" userId="eb06f4ae563f6f66" providerId="LiveId" clId="{16393B59-FF61-48D7-85C0-8E291AFD50F1}" dt="2022-11-27T11:49:32.208" v="622" actId="1076"/>
        <pc:sldMkLst>
          <pc:docMk/>
          <pc:sldMk cId="2902989030" sldId="268"/>
        </pc:sldMkLst>
        <pc:spChg chg="mod">
          <ac:chgData name="Paul Anderson" userId="eb06f4ae563f6f66" providerId="LiveId" clId="{16393B59-FF61-48D7-85C0-8E291AFD50F1}" dt="2022-11-27T11:33:49.765" v="484" actId="20577"/>
          <ac:spMkLst>
            <pc:docMk/>
            <pc:sldMk cId="2902989030" sldId="268"/>
            <ac:spMk id="2" creationId="{3E54B81A-0C6F-48CC-AB45-184F928F1B2F}"/>
          </ac:spMkLst>
        </pc:spChg>
        <pc:spChg chg="mod">
          <ac:chgData name="Paul Anderson" userId="eb06f4ae563f6f66" providerId="LiveId" clId="{16393B59-FF61-48D7-85C0-8E291AFD50F1}" dt="2022-11-27T11:44:49.373" v="587" actId="5793"/>
          <ac:spMkLst>
            <pc:docMk/>
            <pc:sldMk cId="2902989030" sldId="268"/>
            <ac:spMk id="3" creationId="{5056FD74-D4D3-4D7B-82E6-9119E6D3DC65}"/>
          </ac:spMkLst>
        </pc:spChg>
        <pc:spChg chg="add mod">
          <ac:chgData name="Paul Anderson" userId="eb06f4ae563f6f66" providerId="LiveId" clId="{16393B59-FF61-48D7-85C0-8E291AFD50F1}" dt="2022-11-27T11:49:20.124" v="621" actId="14100"/>
          <ac:spMkLst>
            <pc:docMk/>
            <pc:sldMk cId="2902989030" sldId="268"/>
            <ac:spMk id="5" creationId="{2454D53A-5692-BB2A-CFD8-D9E7F4939A78}"/>
          </ac:spMkLst>
        </pc:spChg>
        <pc:picChg chg="add mod">
          <ac:chgData name="Paul Anderson" userId="eb06f4ae563f6f66" providerId="LiveId" clId="{16393B59-FF61-48D7-85C0-8E291AFD50F1}" dt="2022-11-27T11:49:32.208" v="622" actId="1076"/>
          <ac:picMkLst>
            <pc:docMk/>
            <pc:sldMk cId="2902989030" sldId="268"/>
            <ac:picMk id="4" creationId="{62E3E252-0F3D-6CA4-C8F7-A7B8EE5AAECE}"/>
          </ac:picMkLst>
        </pc:picChg>
        <pc:picChg chg="del">
          <ac:chgData name="Paul Anderson" userId="eb06f4ae563f6f66" providerId="LiveId" clId="{16393B59-FF61-48D7-85C0-8E291AFD50F1}" dt="2022-11-27T11:14:14.703" v="21" actId="478"/>
          <ac:picMkLst>
            <pc:docMk/>
            <pc:sldMk cId="2902989030" sldId="268"/>
            <ac:picMk id="1026" creationId="{8AE26CF8-8DD7-4CDA-9D9B-A01DFAB498B1}"/>
          </ac:picMkLst>
        </pc:picChg>
      </pc:sldChg>
      <pc:sldChg chg="modSp mod">
        <pc:chgData name="Paul Anderson" userId="eb06f4ae563f6f66" providerId="LiveId" clId="{16393B59-FF61-48D7-85C0-8E291AFD50F1}" dt="2022-11-27T11:14:47.745" v="24" actId="1076"/>
        <pc:sldMkLst>
          <pc:docMk/>
          <pc:sldMk cId="45113976" sldId="270"/>
        </pc:sldMkLst>
        <pc:picChg chg="mod">
          <ac:chgData name="Paul Anderson" userId="eb06f4ae563f6f66" providerId="LiveId" clId="{16393B59-FF61-48D7-85C0-8E291AFD50F1}" dt="2022-11-27T11:14:47.745" v="24" actId="1076"/>
          <ac:picMkLst>
            <pc:docMk/>
            <pc:sldMk cId="45113976" sldId="270"/>
            <ac:picMk id="7" creationId="{3CDA0FD4-3444-4C3F-9308-417D77B9545A}"/>
          </ac:picMkLst>
        </pc:picChg>
      </pc:sldChg>
      <pc:sldChg chg="modSp mod">
        <pc:chgData name="Paul Anderson" userId="eb06f4ae563f6f66" providerId="LiveId" clId="{16393B59-FF61-48D7-85C0-8E291AFD50F1}" dt="2022-11-27T11:36:07.166" v="549" actId="20577"/>
        <pc:sldMkLst>
          <pc:docMk/>
          <pc:sldMk cId="1952574013" sldId="271"/>
        </pc:sldMkLst>
        <pc:spChg chg="mod">
          <ac:chgData name="Paul Anderson" userId="eb06f4ae563f6f66" providerId="LiveId" clId="{16393B59-FF61-48D7-85C0-8E291AFD50F1}" dt="2022-11-27T11:36:07.166" v="549" actId="20577"/>
          <ac:spMkLst>
            <pc:docMk/>
            <pc:sldMk cId="1952574013" sldId="271"/>
            <ac:spMk id="2" creationId="{486143A8-A945-418C-91C1-72896104355E}"/>
          </ac:spMkLst>
        </pc:spChg>
      </pc:sldChg>
      <pc:sldChg chg="modSp">
        <pc:chgData name="Paul Anderson" userId="eb06f4ae563f6f66" providerId="LiveId" clId="{16393B59-FF61-48D7-85C0-8E291AFD50F1}" dt="2022-11-27T12:01:23.353" v="1260"/>
        <pc:sldMkLst>
          <pc:docMk/>
          <pc:sldMk cId="3685743931" sldId="272"/>
        </pc:sldMkLst>
        <pc:spChg chg="mod">
          <ac:chgData name="Paul Anderson" userId="eb06f4ae563f6f66" providerId="LiveId" clId="{16393B59-FF61-48D7-85C0-8E291AFD50F1}" dt="2022-11-27T12:01:23.353" v="1260"/>
          <ac:spMkLst>
            <pc:docMk/>
            <pc:sldMk cId="3685743931" sldId="272"/>
            <ac:spMk id="2" creationId="{A7C6B6C9-AFF3-4FE8-9034-BA4D2E51122C}"/>
          </ac:spMkLst>
        </pc:spChg>
      </pc:sldChg>
      <pc:sldChg chg="modSp">
        <pc:chgData name="Paul Anderson" userId="eb06f4ae563f6f66" providerId="LiveId" clId="{16393B59-FF61-48D7-85C0-8E291AFD50F1}" dt="2022-11-27T12:01:35.191" v="1261"/>
        <pc:sldMkLst>
          <pc:docMk/>
          <pc:sldMk cId="2165990692" sldId="273"/>
        </pc:sldMkLst>
        <pc:spChg chg="mod">
          <ac:chgData name="Paul Anderson" userId="eb06f4ae563f6f66" providerId="LiveId" clId="{16393B59-FF61-48D7-85C0-8E291AFD50F1}" dt="2022-11-27T12:01:35.191" v="1261"/>
          <ac:spMkLst>
            <pc:docMk/>
            <pc:sldMk cId="2165990692" sldId="273"/>
            <ac:spMk id="2" creationId="{61280528-6897-47D9-8955-F8985593F0D0}"/>
          </ac:spMkLst>
        </pc:spChg>
      </pc:sldChg>
      <pc:sldChg chg="modSp mod">
        <pc:chgData name="Paul Anderson" userId="eb06f4ae563f6f66" providerId="LiveId" clId="{16393B59-FF61-48D7-85C0-8E291AFD50F1}" dt="2022-11-27T12:01:40.339" v="1262" actId="20577"/>
        <pc:sldMkLst>
          <pc:docMk/>
          <pc:sldMk cId="2178081714" sldId="274"/>
        </pc:sldMkLst>
        <pc:spChg chg="mod">
          <ac:chgData name="Paul Anderson" userId="eb06f4ae563f6f66" providerId="LiveId" clId="{16393B59-FF61-48D7-85C0-8E291AFD50F1}" dt="2022-11-27T12:01:40.339" v="1262" actId="20577"/>
          <ac:spMkLst>
            <pc:docMk/>
            <pc:sldMk cId="2178081714" sldId="274"/>
            <ac:spMk id="2" creationId="{A50AEDA4-4030-40A8-9CB1-F8FE08C210D9}"/>
          </ac:spMkLst>
        </pc:spChg>
      </pc:sldChg>
      <pc:sldChg chg="modSp mod">
        <pc:chgData name="Paul Anderson" userId="eb06f4ae563f6f66" providerId="LiveId" clId="{16393B59-FF61-48D7-85C0-8E291AFD50F1}" dt="2022-11-27T12:02:05.791" v="1273" actId="6549"/>
        <pc:sldMkLst>
          <pc:docMk/>
          <pc:sldMk cId="470896036" sldId="275"/>
        </pc:sldMkLst>
        <pc:spChg chg="mod">
          <ac:chgData name="Paul Anderson" userId="eb06f4ae563f6f66" providerId="LiveId" clId="{16393B59-FF61-48D7-85C0-8E291AFD50F1}" dt="2022-11-27T12:01:49.123" v="1263" actId="20577"/>
          <ac:spMkLst>
            <pc:docMk/>
            <pc:sldMk cId="470896036" sldId="275"/>
            <ac:spMk id="2" creationId="{6839C165-B63C-4A80-9144-B278C7C99DC7}"/>
          </ac:spMkLst>
        </pc:spChg>
        <pc:spChg chg="mod">
          <ac:chgData name="Paul Anderson" userId="eb06f4ae563f6f66" providerId="LiveId" clId="{16393B59-FF61-48D7-85C0-8E291AFD50F1}" dt="2022-11-27T12:02:05.791" v="1273" actId="6549"/>
          <ac:spMkLst>
            <pc:docMk/>
            <pc:sldMk cId="470896036" sldId="275"/>
            <ac:spMk id="3" creationId="{E2E8B27F-C390-4B16-8A72-B1B67448AFC2}"/>
          </ac:spMkLst>
        </pc:spChg>
      </pc:sldChg>
      <pc:sldChg chg="del">
        <pc:chgData name="Paul Anderson" userId="eb06f4ae563f6f66" providerId="LiveId" clId="{16393B59-FF61-48D7-85C0-8E291AFD50F1}" dt="2022-11-27T11:45:36.528" v="591" actId="47"/>
        <pc:sldMkLst>
          <pc:docMk/>
          <pc:sldMk cId="1917119189" sldId="277"/>
        </pc:sldMkLst>
      </pc:sldChg>
      <pc:sldChg chg="del">
        <pc:chgData name="Paul Anderson" userId="eb06f4ae563f6f66" providerId="LiveId" clId="{16393B59-FF61-48D7-85C0-8E291AFD50F1}" dt="2022-11-27T11:45:43.043" v="592" actId="47"/>
        <pc:sldMkLst>
          <pc:docMk/>
          <pc:sldMk cId="47106880" sldId="278"/>
        </pc:sldMkLst>
      </pc:sldChg>
      <pc:sldChg chg="del">
        <pc:chgData name="Paul Anderson" userId="eb06f4ae563f6f66" providerId="LiveId" clId="{16393B59-FF61-48D7-85C0-8E291AFD50F1}" dt="2022-11-27T11:45:48.479" v="593" actId="47"/>
        <pc:sldMkLst>
          <pc:docMk/>
          <pc:sldMk cId="2792148092" sldId="279"/>
        </pc:sldMkLst>
      </pc:sldChg>
      <pc:sldChg chg="del">
        <pc:chgData name="Paul Anderson" userId="eb06f4ae563f6f66" providerId="LiveId" clId="{16393B59-FF61-48D7-85C0-8E291AFD50F1}" dt="2022-11-27T11:45:56.068" v="594" actId="47"/>
        <pc:sldMkLst>
          <pc:docMk/>
          <pc:sldMk cId="1489761765" sldId="280"/>
        </pc:sldMkLst>
      </pc:sldChg>
      <pc:sldChg chg="del">
        <pc:chgData name="Paul Anderson" userId="eb06f4ae563f6f66" providerId="LiveId" clId="{16393B59-FF61-48D7-85C0-8E291AFD50F1}" dt="2022-11-27T11:45:57.421" v="595" actId="47"/>
        <pc:sldMkLst>
          <pc:docMk/>
          <pc:sldMk cId="4124525105" sldId="281"/>
        </pc:sldMkLst>
      </pc:sldChg>
      <pc:sldChg chg="del">
        <pc:chgData name="Paul Anderson" userId="eb06f4ae563f6f66" providerId="LiveId" clId="{16393B59-FF61-48D7-85C0-8E291AFD50F1}" dt="2022-11-27T11:45:58.470" v="596" actId="47"/>
        <pc:sldMkLst>
          <pc:docMk/>
          <pc:sldMk cId="4134744041" sldId="282"/>
        </pc:sldMkLst>
      </pc:sldChg>
      <pc:sldChg chg="del">
        <pc:chgData name="Paul Anderson" userId="eb06f4ae563f6f66" providerId="LiveId" clId="{16393B59-FF61-48D7-85C0-8E291AFD50F1}" dt="2022-11-27T11:46:27.142" v="597" actId="47"/>
        <pc:sldMkLst>
          <pc:docMk/>
          <pc:sldMk cId="928225328" sldId="284"/>
        </pc:sldMkLst>
      </pc:sldChg>
      <pc:sldChg chg="del">
        <pc:chgData name="Paul Anderson" userId="eb06f4ae563f6f66" providerId="LiveId" clId="{16393B59-FF61-48D7-85C0-8E291AFD50F1}" dt="2022-11-27T11:46:36.556" v="598" actId="47"/>
        <pc:sldMkLst>
          <pc:docMk/>
          <pc:sldMk cId="2207065670" sldId="285"/>
        </pc:sldMkLst>
      </pc:sldChg>
      <pc:sldChg chg="del">
        <pc:chgData name="Paul Anderson" userId="eb06f4ae563f6f66" providerId="LiveId" clId="{16393B59-FF61-48D7-85C0-8E291AFD50F1}" dt="2022-11-27T11:46:49.767" v="599" actId="47"/>
        <pc:sldMkLst>
          <pc:docMk/>
          <pc:sldMk cId="4294794560" sldId="286"/>
        </pc:sldMkLst>
      </pc:sldChg>
      <pc:sldChg chg="del">
        <pc:chgData name="Paul Anderson" userId="eb06f4ae563f6f66" providerId="LiveId" clId="{16393B59-FF61-48D7-85C0-8E291AFD50F1}" dt="2022-11-27T11:46:51.847" v="600" actId="47"/>
        <pc:sldMkLst>
          <pc:docMk/>
          <pc:sldMk cId="1189633928" sldId="287"/>
        </pc:sldMkLst>
      </pc:sldChg>
      <pc:sldChg chg="del">
        <pc:chgData name="Paul Anderson" userId="eb06f4ae563f6f66" providerId="LiveId" clId="{16393B59-FF61-48D7-85C0-8E291AFD50F1}" dt="2022-11-27T11:46:53.465" v="601" actId="47"/>
        <pc:sldMkLst>
          <pc:docMk/>
          <pc:sldMk cId="3829016824" sldId="288"/>
        </pc:sldMkLst>
      </pc:sldChg>
      <pc:sldChg chg="del">
        <pc:chgData name="Paul Anderson" userId="eb06f4ae563f6f66" providerId="LiveId" clId="{16393B59-FF61-48D7-85C0-8E291AFD50F1}" dt="2022-11-27T11:46:55.762" v="602" actId="47"/>
        <pc:sldMkLst>
          <pc:docMk/>
          <pc:sldMk cId="1619522848" sldId="289"/>
        </pc:sldMkLst>
      </pc:sldChg>
      <pc:sldChg chg="del">
        <pc:chgData name="Paul Anderson" userId="eb06f4ae563f6f66" providerId="LiveId" clId="{16393B59-FF61-48D7-85C0-8E291AFD50F1}" dt="2022-11-27T11:46:58.826" v="603" actId="47"/>
        <pc:sldMkLst>
          <pc:docMk/>
          <pc:sldMk cId="1422648381" sldId="290"/>
        </pc:sldMkLst>
      </pc:sldChg>
      <pc:sldChg chg="del">
        <pc:chgData name="Paul Anderson" userId="eb06f4ae563f6f66" providerId="LiveId" clId="{16393B59-FF61-48D7-85C0-8E291AFD50F1}" dt="2022-11-27T11:47:00.753" v="604" actId="47"/>
        <pc:sldMkLst>
          <pc:docMk/>
          <pc:sldMk cId="902853369" sldId="291"/>
        </pc:sldMkLst>
      </pc:sldChg>
      <pc:sldChg chg="del">
        <pc:chgData name="Paul Anderson" userId="eb06f4ae563f6f66" providerId="LiveId" clId="{16393B59-FF61-48D7-85C0-8E291AFD50F1}" dt="2022-11-27T11:47:09.022" v="605" actId="47"/>
        <pc:sldMkLst>
          <pc:docMk/>
          <pc:sldMk cId="2638789728" sldId="292"/>
        </pc:sldMkLst>
      </pc:sldChg>
      <pc:sldChg chg="del">
        <pc:chgData name="Paul Anderson" userId="eb06f4ae563f6f66" providerId="LiveId" clId="{16393B59-FF61-48D7-85C0-8E291AFD50F1}" dt="2022-11-27T11:47:14.555" v="606" actId="47"/>
        <pc:sldMkLst>
          <pc:docMk/>
          <pc:sldMk cId="2015016817" sldId="293"/>
        </pc:sldMkLst>
      </pc:sldChg>
      <pc:sldChg chg="del">
        <pc:chgData name="Paul Anderson" userId="eb06f4ae563f6f66" providerId="LiveId" clId="{16393B59-FF61-48D7-85C0-8E291AFD50F1}" dt="2022-11-27T11:47:21.502" v="607" actId="47"/>
        <pc:sldMkLst>
          <pc:docMk/>
          <pc:sldMk cId="2064296662" sldId="294"/>
        </pc:sldMkLst>
      </pc:sldChg>
      <pc:sldChg chg="del">
        <pc:chgData name="Paul Anderson" userId="eb06f4ae563f6f66" providerId="LiveId" clId="{16393B59-FF61-48D7-85C0-8E291AFD50F1}" dt="2022-11-27T11:47:23.844" v="608" actId="47"/>
        <pc:sldMkLst>
          <pc:docMk/>
          <pc:sldMk cId="3038975516" sldId="295"/>
        </pc:sldMkLst>
      </pc:sldChg>
      <pc:sldChg chg="delSp modSp mod ord">
        <pc:chgData name="Paul Anderson" userId="eb06f4ae563f6f66" providerId="LiveId" clId="{16393B59-FF61-48D7-85C0-8E291AFD50F1}" dt="2022-11-27T12:02:42.449" v="1290" actId="20577"/>
        <pc:sldMkLst>
          <pc:docMk/>
          <pc:sldMk cId="691073055" sldId="296"/>
        </pc:sldMkLst>
        <pc:spChg chg="mod">
          <ac:chgData name="Paul Anderson" userId="eb06f4ae563f6f66" providerId="LiveId" clId="{16393B59-FF61-48D7-85C0-8E291AFD50F1}" dt="2022-11-27T11:51:04.624" v="647" actId="20577"/>
          <ac:spMkLst>
            <pc:docMk/>
            <pc:sldMk cId="691073055" sldId="296"/>
            <ac:spMk id="2" creationId="{B604E323-9B39-4F49-91BE-98B1324D81D9}"/>
          </ac:spMkLst>
        </pc:spChg>
        <pc:spChg chg="mod">
          <ac:chgData name="Paul Anderson" userId="eb06f4ae563f6f66" providerId="LiveId" clId="{16393B59-FF61-48D7-85C0-8E291AFD50F1}" dt="2022-11-27T12:02:42.449" v="1290" actId="20577"/>
          <ac:spMkLst>
            <pc:docMk/>
            <pc:sldMk cId="691073055" sldId="296"/>
            <ac:spMk id="3" creationId="{826A34FC-F411-4E88-9F90-259509869ACE}"/>
          </ac:spMkLst>
        </pc:spChg>
        <pc:picChg chg="del">
          <ac:chgData name="Paul Anderson" userId="eb06f4ae563f6f66" providerId="LiveId" clId="{16393B59-FF61-48D7-85C0-8E291AFD50F1}" dt="2022-11-27T11:50:45.217" v="624" actId="478"/>
          <ac:picMkLst>
            <pc:docMk/>
            <pc:sldMk cId="691073055" sldId="296"/>
            <ac:picMk id="5" creationId="{E0922A91-A03C-470E-BD8F-FD32C1463627}"/>
          </ac:picMkLst>
        </pc:picChg>
      </pc:sldChg>
      <pc:sldChg chg="ord">
        <pc:chgData name="Paul Anderson" userId="eb06f4ae563f6f66" providerId="LiveId" clId="{16393B59-FF61-48D7-85C0-8E291AFD50F1}" dt="2022-11-27T11:48:01.995" v="612"/>
        <pc:sldMkLst>
          <pc:docMk/>
          <pc:sldMk cId="2729828971" sldId="297"/>
        </pc:sldMkLst>
      </pc:sldChg>
      <pc:sldChg chg="modSp mod">
        <pc:chgData name="Paul Anderson" userId="eb06f4ae563f6f66" providerId="LiveId" clId="{16393B59-FF61-48D7-85C0-8E291AFD50F1}" dt="2022-11-27T12:00:16.547" v="1259" actId="20577"/>
        <pc:sldMkLst>
          <pc:docMk/>
          <pc:sldMk cId="2472166275" sldId="351"/>
        </pc:sldMkLst>
        <pc:spChg chg="mod">
          <ac:chgData name="Paul Anderson" userId="eb06f4ae563f6f66" providerId="LiveId" clId="{16393B59-FF61-48D7-85C0-8E291AFD50F1}" dt="2022-11-27T12:00:16.547" v="1259" actId="20577"/>
          <ac:spMkLst>
            <pc:docMk/>
            <pc:sldMk cId="2472166275" sldId="351"/>
            <ac:spMk id="3" creationId="{ABAB5C06-65F6-A63D-895E-A9837132C119}"/>
          </ac:spMkLst>
        </pc:spChg>
      </pc:sldChg>
      <pc:sldChg chg="add">
        <pc:chgData name="Paul Anderson" userId="eb06f4ae563f6f66" providerId="LiveId" clId="{16393B59-FF61-48D7-85C0-8E291AFD50F1}" dt="2022-11-27T11:50:38.986" v="623" actId="2890"/>
        <pc:sldMkLst>
          <pc:docMk/>
          <pc:sldMk cId="1271433929" sldId="352"/>
        </pc:sldMkLst>
      </pc:sldChg>
    </pc:docChg>
  </pc:docChgLst>
  <pc:docChgLst>
    <pc:chgData name="Paul Anderson" userId="eb06f4ae563f6f66" providerId="LiveId" clId="{DBBC552B-060D-4F10-BE3B-35B37155C7B4}"/>
    <pc:docChg chg="modSld">
      <pc:chgData name="Paul Anderson" userId="eb06f4ae563f6f66" providerId="LiveId" clId="{DBBC552B-060D-4F10-BE3B-35B37155C7B4}" dt="2022-11-27T12:23:20.017" v="16" actId="20578"/>
      <pc:docMkLst>
        <pc:docMk/>
      </pc:docMkLst>
      <pc:sldChg chg="addSp modSp mod">
        <pc:chgData name="Paul Anderson" userId="eb06f4ae563f6f66" providerId="LiveId" clId="{DBBC552B-060D-4F10-BE3B-35B37155C7B4}" dt="2022-11-27T12:23:20.017" v="16" actId="20578"/>
        <pc:sldMkLst>
          <pc:docMk/>
          <pc:sldMk cId="691073055" sldId="296"/>
        </pc:sldMkLst>
        <pc:spChg chg="mod">
          <ac:chgData name="Paul Anderson" userId="eb06f4ae563f6f66" providerId="LiveId" clId="{DBBC552B-060D-4F10-BE3B-35B37155C7B4}" dt="2022-11-27T12:23:20.017" v="16" actId="20578"/>
          <ac:spMkLst>
            <pc:docMk/>
            <pc:sldMk cId="691073055" sldId="296"/>
            <ac:spMk id="3" creationId="{826A34FC-F411-4E88-9F90-259509869ACE}"/>
          </ac:spMkLst>
        </pc:spChg>
        <pc:spChg chg="add mod">
          <ac:chgData name="Paul Anderson" userId="eb06f4ae563f6f66" providerId="LiveId" clId="{DBBC552B-060D-4F10-BE3B-35B37155C7B4}" dt="2022-11-27T12:22:54.265" v="13" actId="14100"/>
          <ac:spMkLst>
            <pc:docMk/>
            <pc:sldMk cId="691073055" sldId="296"/>
            <ac:spMk id="5" creationId="{09413ECD-7E10-D291-7694-A935D6CA5013}"/>
          </ac:spMkLst>
        </pc:spChg>
        <pc:picChg chg="add mod">
          <ac:chgData name="Paul Anderson" userId="eb06f4ae563f6f66" providerId="LiveId" clId="{DBBC552B-060D-4F10-BE3B-35B37155C7B4}" dt="2022-11-27T12:21:43.343" v="3" actId="1076"/>
          <ac:picMkLst>
            <pc:docMk/>
            <pc:sldMk cId="691073055" sldId="296"/>
            <ac:picMk id="4" creationId="{2A4232CE-5A84-F829-6698-C431518D8DE0}"/>
          </ac:picMkLst>
        </pc:picChg>
      </pc:sldChg>
    </pc:docChg>
  </pc:docChgLst>
  <pc:docChgLst>
    <pc:chgData name="Caroline Prodger" userId="e4ef2e75-b60b-401b-8ebe-291bdcf405f4" providerId="ADAL" clId="{7B60E168-BDE4-4E7B-8409-1B0C8EB42479}"/>
    <pc:docChg chg="undo custSel addSld modSld">
      <pc:chgData name="Caroline Prodger" userId="e4ef2e75-b60b-401b-8ebe-291bdcf405f4" providerId="ADAL" clId="{7B60E168-BDE4-4E7B-8409-1B0C8EB42479}" dt="2022-11-30T15:10:14.368" v="807" actId="255"/>
      <pc:docMkLst>
        <pc:docMk/>
      </pc:docMkLst>
      <pc:sldChg chg="modSp mod">
        <pc:chgData name="Caroline Prodger" userId="e4ef2e75-b60b-401b-8ebe-291bdcf405f4" providerId="ADAL" clId="{7B60E168-BDE4-4E7B-8409-1B0C8EB42479}" dt="2022-11-28T16:40:58.892" v="20" actId="20577"/>
        <pc:sldMkLst>
          <pc:docMk/>
          <pc:sldMk cId="0" sldId="256"/>
        </pc:sldMkLst>
        <pc:spChg chg="mod">
          <ac:chgData name="Caroline Prodger" userId="e4ef2e75-b60b-401b-8ebe-291bdcf405f4" providerId="ADAL" clId="{7B60E168-BDE4-4E7B-8409-1B0C8EB42479}" dt="2022-11-28T15:52:16.955" v="19" actId="20577"/>
          <ac:spMkLst>
            <pc:docMk/>
            <pc:sldMk cId="0" sldId="256"/>
            <ac:spMk id="2053" creationId="{00000000-0000-0000-0000-000000000000}"/>
          </ac:spMkLst>
        </pc:spChg>
        <pc:spChg chg="mod">
          <ac:chgData name="Caroline Prodger" userId="e4ef2e75-b60b-401b-8ebe-291bdcf405f4" providerId="ADAL" clId="{7B60E168-BDE4-4E7B-8409-1B0C8EB42479}" dt="2022-11-28T16:40:58.892" v="20" actId="20577"/>
          <ac:spMkLst>
            <pc:docMk/>
            <pc:sldMk cId="0" sldId="256"/>
            <ac:spMk id="2054" creationId="{00000000-0000-0000-0000-000000000000}"/>
          </ac:spMkLst>
        </pc:spChg>
      </pc:sldChg>
      <pc:sldChg chg="addSp delSp modSp mod">
        <pc:chgData name="Caroline Prodger" userId="e4ef2e75-b60b-401b-8ebe-291bdcf405f4" providerId="ADAL" clId="{7B60E168-BDE4-4E7B-8409-1B0C8EB42479}" dt="2022-11-28T17:02:10.754" v="432" actId="20577"/>
        <pc:sldMkLst>
          <pc:docMk/>
          <pc:sldMk cId="2902989030" sldId="268"/>
        </pc:sldMkLst>
        <pc:spChg chg="mod">
          <ac:chgData name="Caroline Prodger" userId="e4ef2e75-b60b-401b-8ebe-291bdcf405f4" providerId="ADAL" clId="{7B60E168-BDE4-4E7B-8409-1B0C8EB42479}" dt="2022-11-28T17:02:10.754" v="432" actId="20577"/>
          <ac:spMkLst>
            <pc:docMk/>
            <pc:sldMk cId="2902989030" sldId="268"/>
            <ac:spMk id="5" creationId="{2454D53A-5692-BB2A-CFD8-D9E7F4939A78}"/>
          </ac:spMkLst>
        </pc:spChg>
        <pc:picChg chg="del">
          <ac:chgData name="Caroline Prodger" userId="e4ef2e75-b60b-401b-8ebe-291bdcf405f4" providerId="ADAL" clId="{7B60E168-BDE4-4E7B-8409-1B0C8EB42479}" dt="2022-11-28T16:44:16.297" v="44" actId="478"/>
          <ac:picMkLst>
            <pc:docMk/>
            <pc:sldMk cId="2902989030" sldId="268"/>
            <ac:picMk id="4" creationId="{62E3E252-0F3D-6CA4-C8F7-A7B8EE5AAECE}"/>
          </ac:picMkLst>
        </pc:picChg>
        <pc:picChg chg="add del mod">
          <ac:chgData name="Caroline Prodger" userId="e4ef2e75-b60b-401b-8ebe-291bdcf405f4" providerId="ADAL" clId="{7B60E168-BDE4-4E7B-8409-1B0C8EB42479}" dt="2022-11-28T16:44:37.824" v="49" actId="21"/>
          <ac:picMkLst>
            <pc:docMk/>
            <pc:sldMk cId="2902989030" sldId="268"/>
            <ac:picMk id="7" creationId="{AF37BA30-FD64-4226-4D41-E61AE70E3654}"/>
          </ac:picMkLst>
        </pc:picChg>
      </pc:sldChg>
      <pc:sldChg chg="addSp delSp modSp mod">
        <pc:chgData name="Caroline Prodger" userId="e4ef2e75-b60b-401b-8ebe-291bdcf405f4" providerId="ADAL" clId="{7B60E168-BDE4-4E7B-8409-1B0C8EB42479}" dt="2022-11-28T17:26:11.848" v="770" actId="114"/>
        <pc:sldMkLst>
          <pc:docMk/>
          <pc:sldMk cId="76320244" sldId="269"/>
        </pc:sldMkLst>
        <pc:spChg chg="mod">
          <ac:chgData name="Caroline Prodger" userId="e4ef2e75-b60b-401b-8ebe-291bdcf405f4" providerId="ADAL" clId="{7B60E168-BDE4-4E7B-8409-1B0C8EB42479}" dt="2022-11-28T17:26:11.848" v="770" actId="114"/>
          <ac:spMkLst>
            <pc:docMk/>
            <pc:sldMk cId="76320244" sldId="269"/>
            <ac:spMk id="3" creationId="{A9934F57-797D-4C3D-84D0-315BF9527846}"/>
          </ac:spMkLst>
        </pc:spChg>
        <pc:picChg chg="del">
          <ac:chgData name="Caroline Prodger" userId="e4ef2e75-b60b-401b-8ebe-291bdcf405f4" providerId="ADAL" clId="{7B60E168-BDE4-4E7B-8409-1B0C8EB42479}" dt="2022-11-28T16:46:22.332" v="78" actId="478"/>
          <ac:picMkLst>
            <pc:docMk/>
            <pc:sldMk cId="76320244" sldId="269"/>
            <ac:picMk id="4" creationId="{0D522369-9A28-4181-B84F-8EC612013801}"/>
          </ac:picMkLst>
        </pc:picChg>
        <pc:picChg chg="add mod">
          <ac:chgData name="Caroline Prodger" userId="e4ef2e75-b60b-401b-8ebe-291bdcf405f4" providerId="ADAL" clId="{7B60E168-BDE4-4E7B-8409-1B0C8EB42479}" dt="2022-11-28T16:46:38.994" v="83" actId="14100"/>
          <ac:picMkLst>
            <pc:docMk/>
            <pc:sldMk cId="76320244" sldId="269"/>
            <ac:picMk id="6" creationId="{946A9F0B-1ADA-0BD2-AF5E-44CBE751126A}"/>
          </ac:picMkLst>
        </pc:picChg>
      </pc:sldChg>
      <pc:sldChg chg="addSp delSp modSp mod">
        <pc:chgData name="Caroline Prodger" userId="e4ef2e75-b60b-401b-8ebe-291bdcf405f4" providerId="ADAL" clId="{7B60E168-BDE4-4E7B-8409-1B0C8EB42479}" dt="2022-11-28T16:43:56.218" v="43" actId="113"/>
        <pc:sldMkLst>
          <pc:docMk/>
          <pc:sldMk cId="45113976" sldId="270"/>
        </pc:sldMkLst>
        <pc:spChg chg="mod">
          <ac:chgData name="Caroline Prodger" userId="e4ef2e75-b60b-401b-8ebe-291bdcf405f4" providerId="ADAL" clId="{7B60E168-BDE4-4E7B-8409-1B0C8EB42479}" dt="2022-11-28T16:43:56.218" v="43" actId="113"/>
          <ac:spMkLst>
            <pc:docMk/>
            <pc:sldMk cId="45113976" sldId="270"/>
            <ac:spMk id="3" creationId="{1AC74FAE-18BF-4051-AA0B-16D915B4021C}"/>
          </ac:spMkLst>
        </pc:spChg>
        <pc:picChg chg="del">
          <ac:chgData name="Caroline Prodger" userId="e4ef2e75-b60b-401b-8ebe-291bdcf405f4" providerId="ADAL" clId="{7B60E168-BDE4-4E7B-8409-1B0C8EB42479}" dt="2022-11-28T16:42:51.294" v="28" actId="478"/>
          <ac:picMkLst>
            <pc:docMk/>
            <pc:sldMk cId="45113976" sldId="270"/>
            <ac:picMk id="5" creationId="{F68A0CEC-BE42-4F4B-8102-60D78EE49EAB}"/>
          </ac:picMkLst>
        </pc:picChg>
        <pc:picChg chg="add mod modCrop">
          <ac:chgData name="Caroline Prodger" userId="e4ef2e75-b60b-401b-8ebe-291bdcf405f4" providerId="ADAL" clId="{7B60E168-BDE4-4E7B-8409-1B0C8EB42479}" dt="2022-11-28T16:43:49.752" v="42" actId="1076"/>
          <ac:picMkLst>
            <pc:docMk/>
            <pc:sldMk cId="45113976" sldId="270"/>
            <ac:picMk id="6" creationId="{2D7AA500-6073-38B2-9566-DDAF7C1E0FAF}"/>
          </ac:picMkLst>
        </pc:picChg>
        <pc:picChg chg="del">
          <ac:chgData name="Caroline Prodger" userId="e4ef2e75-b60b-401b-8ebe-291bdcf405f4" providerId="ADAL" clId="{7B60E168-BDE4-4E7B-8409-1B0C8EB42479}" dt="2022-11-28T16:42:49.781" v="27" actId="478"/>
          <ac:picMkLst>
            <pc:docMk/>
            <pc:sldMk cId="45113976" sldId="270"/>
            <ac:picMk id="7" creationId="{3CDA0FD4-3444-4C3F-9308-417D77B9545A}"/>
          </ac:picMkLst>
        </pc:picChg>
      </pc:sldChg>
      <pc:sldChg chg="modSp mod addCm delCm modCm">
        <pc:chgData name="Caroline Prodger" userId="e4ef2e75-b60b-401b-8ebe-291bdcf405f4" providerId="ADAL" clId="{7B60E168-BDE4-4E7B-8409-1B0C8EB42479}" dt="2022-11-30T15:10:14.368" v="807" actId="255"/>
        <pc:sldMkLst>
          <pc:docMk/>
          <pc:sldMk cId="1952574013" sldId="271"/>
        </pc:sldMkLst>
        <pc:spChg chg="mod">
          <ac:chgData name="Caroline Prodger" userId="e4ef2e75-b60b-401b-8ebe-291bdcf405f4" providerId="ADAL" clId="{7B60E168-BDE4-4E7B-8409-1B0C8EB42479}" dt="2022-11-30T15:10:14.368" v="807" actId="255"/>
          <ac:spMkLst>
            <pc:docMk/>
            <pc:sldMk cId="1952574013" sldId="271"/>
            <ac:spMk id="3" creationId="{CD1574B5-D7F8-4BF7-8D84-707F7ED0B394}"/>
          </ac:spMkLst>
        </pc:spChg>
      </pc:sldChg>
      <pc:sldChg chg="addSp delSp modSp mod">
        <pc:chgData name="Caroline Prodger" userId="e4ef2e75-b60b-401b-8ebe-291bdcf405f4" providerId="ADAL" clId="{7B60E168-BDE4-4E7B-8409-1B0C8EB42479}" dt="2022-11-28T16:53:34.672" v="184" actId="20577"/>
        <pc:sldMkLst>
          <pc:docMk/>
          <pc:sldMk cId="3685743931" sldId="272"/>
        </pc:sldMkLst>
        <pc:spChg chg="mod">
          <ac:chgData name="Caroline Prodger" userId="e4ef2e75-b60b-401b-8ebe-291bdcf405f4" providerId="ADAL" clId="{7B60E168-BDE4-4E7B-8409-1B0C8EB42479}" dt="2022-11-28T16:53:34.672" v="184" actId="20577"/>
          <ac:spMkLst>
            <pc:docMk/>
            <pc:sldMk cId="3685743931" sldId="272"/>
            <ac:spMk id="3" creationId="{90233273-4B6B-411F-BC4A-8C73B56D4ED4}"/>
          </ac:spMkLst>
        </pc:spChg>
        <pc:picChg chg="add mod">
          <ac:chgData name="Caroline Prodger" userId="e4ef2e75-b60b-401b-8ebe-291bdcf405f4" providerId="ADAL" clId="{7B60E168-BDE4-4E7B-8409-1B0C8EB42479}" dt="2022-11-28T16:53:20.478" v="182" actId="1076"/>
          <ac:picMkLst>
            <pc:docMk/>
            <pc:sldMk cId="3685743931" sldId="272"/>
            <ac:picMk id="5" creationId="{2DDB061E-F408-E12A-6E49-4B748BCAECAD}"/>
          </ac:picMkLst>
        </pc:picChg>
        <pc:picChg chg="del">
          <ac:chgData name="Caroline Prodger" userId="e4ef2e75-b60b-401b-8ebe-291bdcf405f4" providerId="ADAL" clId="{7B60E168-BDE4-4E7B-8409-1B0C8EB42479}" dt="2022-11-28T16:53:06.612" v="176" actId="478"/>
          <ac:picMkLst>
            <pc:docMk/>
            <pc:sldMk cId="3685743931" sldId="272"/>
            <ac:picMk id="2050" creationId="{92B5C076-4B08-4C37-A5C2-FA7C1F21A965}"/>
          </ac:picMkLst>
        </pc:picChg>
      </pc:sldChg>
      <pc:sldChg chg="addSp delSp modSp mod">
        <pc:chgData name="Caroline Prodger" userId="e4ef2e75-b60b-401b-8ebe-291bdcf405f4" providerId="ADAL" clId="{7B60E168-BDE4-4E7B-8409-1B0C8EB42479}" dt="2022-11-28T16:57:06.839" v="305" actId="20577"/>
        <pc:sldMkLst>
          <pc:docMk/>
          <pc:sldMk cId="2165990692" sldId="273"/>
        </pc:sldMkLst>
        <pc:spChg chg="mod">
          <ac:chgData name="Caroline Prodger" userId="e4ef2e75-b60b-401b-8ebe-291bdcf405f4" providerId="ADAL" clId="{7B60E168-BDE4-4E7B-8409-1B0C8EB42479}" dt="2022-11-28T16:57:06.839" v="305" actId="20577"/>
          <ac:spMkLst>
            <pc:docMk/>
            <pc:sldMk cId="2165990692" sldId="273"/>
            <ac:spMk id="3" creationId="{AFBC6E94-C278-418A-9BDF-23C6C231CE47}"/>
          </ac:spMkLst>
        </pc:spChg>
        <pc:picChg chg="add mod">
          <ac:chgData name="Caroline Prodger" userId="e4ef2e75-b60b-401b-8ebe-291bdcf405f4" providerId="ADAL" clId="{7B60E168-BDE4-4E7B-8409-1B0C8EB42479}" dt="2022-11-28T16:55:26.782" v="191" actId="1076"/>
          <ac:picMkLst>
            <pc:docMk/>
            <pc:sldMk cId="2165990692" sldId="273"/>
            <ac:picMk id="5" creationId="{C2074D02-83EC-5338-4592-62C751374C12}"/>
          </ac:picMkLst>
        </pc:picChg>
        <pc:picChg chg="del">
          <ac:chgData name="Caroline Prodger" userId="e4ef2e75-b60b-401b-8ebe-291bdcf405f4" providerId="ADAL" clId="{7B60E168-BDE4-4E7B-8409-1B0C8EB42479}" dt="2022-11-28T16:55:09.640" v="185" actId="478"/>
          <ac:picMkLst>
            <pc:docMk/>
            <pc:sldMk cId="2165990692" sldId="273"/>
            <ac:picMk id="3074" creationId="{8131392F-2FD1-4035-9535-A1FAFC6980FD}"/>
          </ac:picMkLst>
        </pc:picChg>
      </pc:sldChg>
      <pc:sldChg chg="addSp delSp modSp mod">
        <pc:chgData name="Caroline Prodger" userId="e4ef2e75-b60b-401b-8ebe-291bdcf405f4" providerId="ADAL" clId="{7B60E168-BDE4-4E7B-8409-1B0C8EB42479}" dt="2022-11-28T16:58:21.647" v="321" actId="1076"/>
        <pc:sldMkLst>
          <pc:docMk/>
          <pc:sldMk cId="2178081714" sldId="274"/>
        </pc:sldMkLst>
        <pc:spChg chg="mod">
          <ac:chgData name="Caroline Prodger" userId="e4ef2e75-b60b-401b-8ebe-291bdcf405f4" providerId="ADAL" clId="{7B60E168-BDE4-4E7B-8409-1B0C8EB42479}" dt="2022-11-28T16:57:38.291" v="309" actId="20577"/>
          <ac:spMkLst>
            <pc:docMk/>
            <pc:sldMk cId="2178081714" sldId="274"/>
            <ac:spMk id="3" creationId="{1F320582-CA4C-4ADA-9047-2CD82345EABA}"/>
          </ac:spMkLst>
        </pc:spChg>
        <pc:picChg chg="add mod modCrop">
          <ac:chgData name="Caroline Prodger" userId="e4ef2e75-b60b-401b-8ebe-291bdcf405f4" providerId="ADAL" clId="{7B60E168-BDE4-4E7B-8409-1B0C8EB42479}" dt="2022-11-28T16:58:21.647" v="321" actId="1076"/>
          <ac:picMkLst>
            <pc:docMk/>
            <pc:sldMk cId="2178081714" sldId="274"/>
            <ac:picMk id="5" creationId="{830041D6-47C7-FA51-0B40-671B79D12E65}"/>
          </ac:picMkLst>
        </pc:picChg>
        <pc:picChg chg="del">
          <ac:chgData name="Caroline Prodger" userId="e4ef2e75-b60b-401b-8ebe-291bdcf405f4" providerId="ADAL" clId="{7B60E168-BDE4-4E7B-8409-1B0C8EB42479}" dt="2022-11-28T16:57:40.822" v="310" actId="478"/>
          <ac:picMkLst>
            <pc:docMk/>
            <pc:sldMk cId="2178081714" sldId="274"/>
            <ac:picMk id="4100" creationId="{9A5B1178-67C5-4516-A26B-FAA5C58C9851}"/>
          </ac:picMkLst>
        </pc:picChg>
      </pc:sldChg>
      <pc:sldChg chg="addSp delSp modSp mod">
        <pc:chgData name="Caroline Prodger" userId="e4ef2e75-b60b-401b-8ebe-291bdcf405f4" providerId="ADAL" clId="{7B60E168-BDE4-4E7B-8409-1B0C8EB42479}" dt="2022-11-28T17:01:42.829" v="414" actId="20577"/>
        <pc:sldMkLst>
          <pc:docMk/>
          <pc:sldMk cId="470896036" sldId="275"/>
        </pc:sldMkLst>
        <pc:spChg chg="mod">
          <ac:chgData name="Caroline Prodger" userId="e4ef2e75-b60b-401b-8ebe-291bdcf405f4" providerId="ADAL" clId="{7B60E168-BDE4-4E7B-8409-1B0C8EB42479}" dt="2022-11-28T17:01:42.829" v="414" actId="20577"/>
          <ac:spMkLst>
            <pc:docMk/>
            <pc:sldMk cId="470896036" sldId="275"/>
            <ac:spMk id="3" creationId="{E2E8B27F-C390-4B16-8A72-B1B67448AFC2}"/>
          </ac:spMkLst>
        </pc:spChg>
        <pc:picChg chg="del">
          <ac:chgData name="Caroline Prodger" userId="e4ef2e75-b60b-401b-8ebe-291bdcf405f4" providerId="ADAL" clId="{7B60E168-BDE4-4E7B-8409-1B0C8EB42479}" dt="2022-11-28T16:58:46.213" v="322" actId="478"/>
          <ac:picMkLst>
            <pc:docMk/>
            <pc:sldMk cId="470896036" sldId="275"/>
            <ac:picMk id="4" creationId="{D8C67C58-AE85-492F-AC23-D6D4641E98E9}"/>
          </ac:picMkLst>
        </pc:picChg>
        <pc:picChg chg="add mod">
          <ac:chgData name="Caroline Prodger" userId="e4ef2e75-b60b-401b-8ebe-291bdcf405f4" providerId="ADAL" clId="{7B60E168-BDE4-4E7B-8409-1B0C8EB42479}" dt="2022-11-28T17:01:06.888" v="407" actId="1076"/>
          <ac:picMkLst>
            <pc:docMk/>
            <pc:sldMk cId="470896036" sldId="275"/>
            <ac:picMk id="6" creationId="{0026E54E-B75A-EF32-507D-C68C46B5F24C}"/>
          </ac:picMkLst>
        </pc:picChg>
      </pc:sldChg>
      <pc:sldChg chg="addSp delSp modSp mod">
        <pc:chgData name="Caroline Prodger" userId="e4ef2e75-b60b-401b-8ebe-291bdcf405f4" providerId="ADAL" clId="{7B60E168-BDE4-4E7B-8409-1B0C8EB42479}" dt="2022-11-28T17:09:37.042" v="484" actId="20577"/>
        <pc:sldMkLst>
          <pc:docMk/>
          <pc:sldMk cId="4103907124" sldId="276"/>
        </pc:sldMkLst>
        <pc:spChg chg="mod">
          <ac:chgData name="Caroline Prodger" userId="e4ef2e75-b60b-401b-8ebe-291bdcf405f4" providerId="ADAL" clId="{7B60E168-BDE4-4E7B-8409-1B0C8EB42479}" dt="2022-11-28T17:09:37.042" v="484" actId="20577"/>
          <ac:spMkLst>
            <pc:docMk/>
            <pc:sldMk cId="4103907124" sldId="276"/>
            <ac:spMk id="2" creationId="{E6B37F44-7AF2-40AF-B2EC-A98F19DDBC97}"/>
          </ac:spMkLst>
        </pc:spChg>
        <pc:spChg chg="mod">
          <ac:chgData name="Caroline Prodger" userId="e4ef2e75-b60b-401b-8ebe-291bdcf405f4" providerId="ADAL" clId="{7B60E168-BDE4-4E7B-8409-1B0C8EB42479}" dt="2022-11-28T17:09:13.212" v="482" actId="20577"/>
          <ac:spMkLst>
            <pc:docMk/>
            <pc:sldMk cId="4103907124" sldId="276"/>
            <ac:spMk id="3" creationId="{32664E34-8F7B-4E7A-B88D-5D08358D5651}"/>
          </ac:spMkLst>
        </pc:spChg>
        <pc:picChg chg="del">
          <ac:chgData name="Caroline Prodger" userId="e4ef2e75-b60b-401b-8ebe-291bdcf405f4" providerId="ADAL" clId="{7B60E168-BDE4-4E7B-8409-1B0C8EB42479}" dt="2022-11-28T17:08:27.175" v="455" actId="478"/>
          <ac:picMkLst>
            <pc:docMk/>
            <pc:sldMk cId="4103907124" sldId="276"/>
            <ac:picMk id="4" creationId="{40162111-E40C-4A00-9CFE-F171DBC27513}"/>
          </ac:picMkLst>
        </pc:picChg>
        <pc:picChg chg="add mod">
          <ac:chgData name="Caroline Prodger" userId="e4ef2e75-b60b-401b-8ebe-291bdcf405f4" providerId="ADAL" clId="{7B60E168-BDE4-4E7B-8409-1B0C8EB42479}" dt="2022-11-28T17:08:41.835" v="460" actId="1076"/>
          <ac:picMkLst>
            <pc:docMk/>
            <pc:sldMk cId="4103907124" sldId="276"/>
            <ac:picMk id="6" creationId="{CC2CA5F0-7133-C426-8B39-7B40B789A5E7}"/>
          </ac:picMkLst>
        </pc:picChg>
      </pc:sldChg>
      <pc:sldChg chg="addSp delSp modSp mod addCm delCm modCm">
        <pc:chgData name="Caroline Prodger" userId="e4ef2e75-b60b-401b-8ebe-291bdcf405f4" providerId="ADAL" clId="{7B60E168-BDE4-4E7B-8409-1B0C8EB42479}" dt="2022-11-28T17:27:49.866" v="796" actId="20577"/>
        <pc:sldMkLst>
          <pc:docMk/>
          <pc:sldMk cId="2938179785" sldId="283"/>
        </pc:sldMkLst>
        <pc:spChg chg="mod">
          <ac:chgData name="Caroline Prodger" userId="e4ef2e75-b60b-401b-8ebe-291bdcf405f4" providerId="ADAL" clId="{7B60E168-BDE4-4E7B-8409-1B0C8EB42479}" dt="2022-11-28T17:09:45.383" v="488" actId="20577"/>
          <ac:spMkLst>
            <pc:docMk/>
            <pc:sldMk cId="2938179785" sldId="283"/>
            <ac:spMk id="2" creationId="{6405D89C-083B-44C9-B414-BDDEA45E3B81}"/>
          </ac:spMkLst>
        </pc:spChg>
        <pc:spChg chg="mod">
          <ac:chgData name="Caroline Prodger" userId="e4ef2e75-b60b-401b-8ebe-291bdcf405f4" providerId="ADAL" clId="{7B60E168-BDE4-4E7B-8409-1B0C8EB42479}" dt="2022-11-28T17:27:49.866" v="796" actId="20577"/>
          <ac:spMkLst>
            <pc:docMk/>
            <pc:sldMk cId="2938179785" sldId="283"/>
            <ac:spMk id="3" creationId="{3730CEC2-B524-47C2-936F-BF8A65172509}"/>
          </ac:spMkLst>
        </pc:spChg>
        <pc:spChg chg="add mod">
          <ac:chgData name="Caroline Prodger" userId="e4ef2e75-b60b-401b-8ebe-291bdcf405f4" providerId="ADAL" clId="{7B60E168-BDE4-4E7B-8409-1B0C8EB42479}" dt="2022-11-28T17:24:29.992" v="746" actId="1076"/>
          <ac:spMkLst>
            <pc:docMk/>
            <pc:sldMk cId="2938179785" sldId="283"/>
            <ac:spMk id="6" creationId="{83A2640D-557D-FD26-EC53-25A5B8405162}"/>
          </ac:spMkLst>
        </pc:spChg>
        <pc:picChg chg="add mod ord">
          <ac:chgData name="Caroline Prodger" userId="e4ef2e75-b60b-401b-8ebe-291bdcf405f4" providerId="ADAL" clId="{7B60E168-BDE4-4E7B-8409-1B0C8EB42479}" dt="2022-11-28T17:21:09.316" v="658" actId="167"/>
          <ac:picMkLst>
            <pc:docMk/>
            <pc:sldMk cId="2938179785" sldId="283"/>
            <ac:picMk id="5" creationId="{763E72C2-E330-463C-51F0-D1A7AF6B8BEE}"/>
          </ac:picMkLst>
        </pc:picChg>
        <pc:picChg chg="del mod">
          <ac:chgData name="Caroline Prodger" userId="e4ef2e75-b60b-401b-8ebe-291bdcf405f4" providerId="ADAL" clId="{7B60E168-BDE4-4E7B-8409-1B0C8EB42479}" dt="2022-11-28T17:09:49.491" v="490" actId="478"/>
          <ac:picMkLst>
            <pc:docMk/>
            <pc:sldMk cId="2938179785" sldId="283"/>
            <ac:picMk id="6146" creationId="{D7C89A6A-F25B-4F77-95D7-1F2F939E2822}"/>
          </ac:picMkLst>
        </pc:picChg>
      </pc:sldChg>
      <pc:sldChg chg="addSp delSp modSp mod">
        <pc:chgData name="Caroline Prodger" userId="e4ef2e75-b60b-401b-8ebe-291bdcf405f4" providerId="ADAL" clId="{7B60E168-BDE4-4E7B-8409-1B0C8EB42479}" dt="2022-11-28T17:06:03.525" v="437" actId="12"/>
        <pc:sldMkLst>
          <pc:docMk/>
          <pc:sldMk cId="691073055" sldId="296"/>
        </pc:sldMkLst>
        <pc:spChg chg="mod">
          <ac:chgData name="Caroline Prodger" userId="e4ef2e75-b60b-401b-8ebe-291bdcf405f4" providerId="ADAL" clId="{7B60E168-BDE4-4E7B-8409-1B0C8EB42479}" dt="2022-11-28T17:06:03.525" v="437" actId="12"/>
          <ac:spMkLst>
            <pc:docMk/>
            <pc:sldMk cId="691073055" sldId="296"/>
            <ac:spMk id="3" creationId="{826A34FC-F411-4E88-9F90-259509869ACE}"/>
          </ac:spMkLst>
        </pc:spChg>
        <pc:picChg chg="add del">
          <ac:chgData name="Caroline Prodger" userId="e4ef2e75-b60b-401b-8ebe-291bdcf405f4" providerId="ADAL" clId="{7B60E168-BDE4-4E7B-8409-1B0C8EB42479}" dt="2022-11-28T17:02:55.831" v="434" actId="478"/>
          <ac:picMkLst>
            <pc:docMk/>
            <pc:sldMk cId="691073055" sldId="296"/>
            <ac:picMk id="4" creationId="{2A4232CE-5A84-F829-6698-C431518D8DE0}"/>
          </ac:picMkLst>
        </pc:picChg>
      </pc:sldChg>
      <pc:sldChg chg="modSp mod">
        <pc:chgData name="Caroline Prodger" userId="e4ef2e75-b60b-401b-8ebe-291bdcf405f4" providerId="ADAL" clId="{7B60E168-BDE4-4E7B-8409-1B0C8EB42479}" dt="2022-11-28T17:08:19.432" v="454" actId="20577"/>
        <pc:sldMkLst>
          <pc:docMk/>
          <pc:sldMk cId="2729828971" sldId="297"/>
        </pc:sldMkLst>
        <pc:spChg chg="mod">
          <ac:chgData name="Caroline Prodger" userId="e4ef2e75-b60b-401b-8ebe-291bdcf405f4" providerId="ADAL" clId="{7B60E168-BDE4-4E7B-8409-1B0C8EB42479}" dt="2022-11-28T17:06:22.894" v="439" actId="20577"/>
          <ac:spMkLst>
            <pc:docMk/>
            <pc:sldMk cId="2729828971" sldId="297"/>
            <ac:spMk id="2" creationId="{7F5A2E09-BD7D-43CE-896A-3A82F39B5380}"/>
          </ac:spMkLst>
        </pc:spChg>
        <pc:spChg chg="mod">
          <ac:chgData name="Caroline Prodger" userId="e4ef2e75-b60b-401b-8ebe-291bdcf405f4" providerId="ADAL" clId="{7B60E168-BDE4-4E7B-8409-1B0C8EB42479}" dt="2022-11-28T17:08:19.432" v="454" actId="20577"/>
          <ac:spMkLst>
            <pc:docMk/>
            <pc:sldMk cId="2729828971" sldId="297"/>
            <ac:spMk id="3" creationId="{4ADB5C3E-0383-438F-BF7B-E90E4DD9EE32}"/>
          </ac:spMkLst>
        </pc:spChg>
      </pc:sldChg>
      <pc:sldChg chg="addSp modSp mod">
        <pc:chgData name="Caroline Prodger" userId="e4ef2e75-b60b-401b-8ebe-291bdcf405f4" providerId="ADAL" clId="{7B60E168-BDE4-4E7B-8409-1B0C8EB42479}" dt="2022-11-28T16:42:38.335" v="25" actId="1076"/>
        <pc:sldMkLst>
          <pc:docMk/>
          <pc:sldMk cId="2472166275" sldId="351"/>
        </pc:sldMkLst>
        <pc:picChg chg="add mod">
          <ac:chgData name="Caroline Prodger" userId="e4ef2e75-b60b-401b-8ebe-291bdcf405f4" providerId="ADAL" clId="{7B60E168-BDE4-4E7B-8409-1B0C8EB42479}" dt="2022-11-28T16:42:38.335" v="25" actId="1076"/>
          <ac:picMkLst>
            <pc:docMk/>
            <pc:sldMk cId="2472166275" sldId="351"/>
            <ac:picMk id="5" creationId="{919C03BE-FE94-D4F6-6F84-89682BFF43A1}"/>
          </ac:picMkLst>
        </pc:picChg>
      </pc:sldChg>
      <pc:sldChg chg="modSp mod">
        <pc:chgData name="Caroline Prodger" userId="e4ef2e75-b60b-401b-8ebe-291bdcf405f4" providerId="ADAL" clId="{7B60E168-BDE4-4E7B-8409-1B0C8EB42479}" dt="2022-11-28T17:07:36.480" v="447" actId="12"/>
        <pc:sldMkLst>
          <pc:docMk/>
          <pc:sldMk cId="1271433929" sldId="352"/>
        </pc:sldMkLst>
        <pc:spChg chg="mod">
          <ac:chgData name="Caroline Prodger" userId="e4ef2e75-b60b-401b-8ebe-291bdcf405f4" providerId="ADAL" clId="{7B60E168-BDE4-4E7B-8409-1B0C8EB42479}" dt="2022-11-28T17:05:49.289" v="436" actId="20577"/>
          <ac:spMkLst>
            <pc:docMk/>
            <pc:sldMk cId="1271433929" sldId="352"/>
            <ac:spMk id="2" creationId="{B604E323-9B39-4F49-91BE-98B1324D81D9}"/>
          </ac:spMkLst>
        </pc:spChg>
        <pc:spChg chg="mod">
          <ac:chgData name="Caroline Prodger" userId="e4ef2e75-b60b-401b-8ebe-291bdcf405f4" providerId="ADAL" clId="{7B60E168-BDE4-4E7B-8409-1B0C8EB42479}" dt="2022-11-28T17:07:36.480" v="447" actId="12"/>
          <ac:spMkLst>
            <pc:docMk/>
            <pc:sldMk cId="1271433929" sldId="352"/>
            <ac:spMk id="3" creationId="{826A34FC-F411-4E88-9F90-259509869ACE}"/>
          </ac:spMkLst>
        </pc:spChg>
      </pc:sldChg>
      <pc:sldChg chg="addSp delSp modSp new mod">
        <pc:chgData name="Caroline Prodger" userId="e4ef2e75-b60b-401b-8ebe-291bdcf405f4" providerId="ADAL" clId="{7B60E168-BDE4-4E7B-8409-1B0C8EB42479}" dt="2022-11-28T16:44:53.245" v="72" actId="14100"/>
        <pc:sldMkLst>
          <pc:docMk/>
          <pc:sldMk cId="147921090" sldId="353"/>
        </pc:sldMkLst>
        <pc:spChg chg="mod">
          <ac:chgData name="Caroline Prodger" userId="e4ef2e75-b60b-401b-8ebe-291bdcf405f4" providerId="ADAL" clId="{7B60E168-BDE4-4E7B-8409-1B0C8EB42479}" dt="2022-11-28T16:44:48.406" v="71" actId="20577"/>
          <ac:spMkLst>
            <pc:docMk/>
            <pc:sldMk cId="147921090" sldId="353"/>
            <ac:spMk id="2" creationId="{8538F17D-EEA0-766E-58AA-60F9B2F5AAD8}"/>
          </ac:spMkLst>
        </pc:spChg>
        <pc:spChg chg="del">
          <ac:chgData name="Caroline Prodger" userId="e4ef2e75-b60b-401b-8ebe-291bdcf405f4" providerId="ADAL" clId="{7B60E168-BDE4-4E7B-8409-1B0C8EB42479}" dt="2022-11-28T16:44:40.859" v="50"/>
          <ac:spMkLst>
            <pc:docMk/>
            <pc:sldMk cId="147921090" sldId="353"/>
            <ac:spMk id="3" creationId="{C7E5BA17-7084-2548-E0EC-556BAFEEF9A3}"/>
          </ac:spMkLst>
        </pc:spChg>
        <pc:picChg chg="add mod">
          <ac:chgData name="Caroline Prodger" userId="e4ef2e75-b60b-401b-8ebe-291bdcf405f4" providerId="ADAL" clId="{7B60E168-BDE4-4E7B-8409-1B0C8EB42479}" dt="2022-11-28T16:44:53.245" v="72" actId="14100"/>
          <ac:picMkLst>
            <pc:docMk/>
            <pc:sldMk cId="147921090" sldId="353"/>
            <ac:picMk id="4" creationId="{F1DAEA52-67AB-3F9A-EB09-698D4AF472E4}"/>
          </ac:picMkLst>
        </pc:picChg>
      </pc:sldChg>
    </pc:docChg>
  </pc:docChgLst>
  <pc:docChgLst>
    <pc:chgData name="Caroline Prodger" userId="e4ef2e75-b60b-401b-8ebe-291bdcf405f4" providerId="ADAL" clId="{79C72B9D-A9A7-4E40-BF89-986801C600E7}"/>
    <pc:docChg chg="custSel addSld modSld modMainMaster">
      <pc:chgData name="Caroline Prodger" userId="e4ef2e75-b60b-401b-8ebe-291bdcf405f4" providerId="ADAL" clId="{79C72B9D-A9A7-4E40-BF89-986801C600E7}" dt="2022-12-13T12:43:33.651" v="56" actId="20577"/>
      <pc:docMkLst>
        <pc:docMk/>
      </pc:docMkLst>
      <pc:sldChg chg="delSp modSp mod">
        <pc:chgData name="Caroline Prodger" userId="e4ef2e75-b60b-401b-8ebe-291bdcf405f4" providerId="ADAL" clId="{79C72B9D-A9A7-4E40-BF89-986801C600E7}" dt="2022-12-13T12:42:42.954" v="49" actId="14100"/>
        <pc:sldMkLst>
          <pc:docMk/>
          <pc:sldMk cId="691073055" sldId="296"/>
        </pc:sldMkLst>
        <pc:spChg chg="mod">
          <ac:chgData name="Caroline Prodger" userId="e4ef2e75-b60b-401b-8ebe-291bdcf405f4" providerId="ADAL" clId="{79C72B9D-A9A7-4E40-BF89-986801C600E7}" dt="2022-12-13T12:42:42.954" v="49" actId="14100"/>
          <ac:spMkLst>
            <pc:docMk/>
            <pc:sldMk cId="691073055" sldId="296"/>
            <ac:spMk id="3" creationId="{826A34FC-F411-4E88-9F90-259509869ACE}"/>
          </ac:spMkLst>
        </pc:spChg>
        <pc:picChg chg="del">
          <ac:chgData name="Caroline Prodger" userId="e4ef2e75-b60b-401b-8ebe-291bdcf405f4" providerId="ADAL" clId="{79C72B9D-A9A7-4E40-BF89-986801C600E7}" dt="2022-12-13T12:42:38.126" v="48" actId="478"/>
          <ac:picMkLst>
            <pc:docMk/>
            <pc:sldMk cId="691073055" sldId="296"/>
            <ac:picMk id="4" creationId="{2A4232CE-5A84-F829-6698-C431518D8DE0}"/>
          </ac:picMkLst>
        </pc:picChg>
      </pc:sldChg>
      <pc:sldChg chg="addSp delSp modSp new mod">
        <pc:chgData name="Caroline Prodger" userId="e4ef2e75-b60b-401b-8ebe-291bdcf405f4" providerId="ADAL" clId="{79C72B9D-A9A7-4E40-BF89-986801C600E7}" dt="2022-12-13T12:43:06.089" v="54" actId="1076"/>
        <pc:sldMkLst>
          <pc:docMk/>
          <pc:sldMk cId="1587973347" sldId="354"/>
        </pc:sldMkLst>
        <pc:spChg chg="mod">
          <ac:chgData name="Caroline Prodger" userId="e4ef2e75-b60b-401b-8ebe-291bdcf405f4" providerId="ADAL" clId="{79C72B9D-A9A7-4E40-BF89-986801C600E7}" dt="2022-12-13T12:41:52.986" v="46" actId="20577"/>
          <ac:spMkLst>
            <pc:docMk/>
            <pc:sldMk cId="1587973347" sldId="354"/>
            <ac:spMk id="2" creationId="{74DE5E39-839B-C38D-39F4-4F68F2D4A961}"/>
          </ac:spMkLst>
        </pc:spChg>
        <pc:spChg chg="del">
          <ac:chgData name="Caroline Prodger" userId="e4ef2e75-b60b-401b-8ebe-291bdcf405f4" providerId="ADAL" clId="{79C72B9D-A9A7-4E40-BF89-986801C600E7}" dt="2022-12-13T12:42:28.322" v="47" actId="22"/>
          <ac:spMkLst>
            <pc:docMk/>
            <pc:sldMk cId="1587973347" sldId="354"/>
            <ac:spMk id="3" creationId="{A83B70C3-B333-0DDD-D281-10C591D59E84}"/>
          </ac:spMkLst>
        </pc:spChg>
        <pc:picChg chg="add mod ord modCrop">
          <ac:chgData name="Caroline Prodger" userId="e4ef2e75-b60b-401b-8ebe-291bdcf405f4" providerId="ADAL" clId="{79C72B9D-A9A7-4E40-BF89-986801C600E7}" dt="2022-12-13T12:43:06.089" v="54" actId="1076"/>
          <ac:picMkLst>
            <pc:docMk/>
            <pc:sldMk cId="1587973347" sldId="354"/>
            <ac:picMk id="5" creationId="{B5A0AB4E-BACD-9C02-AFA9-E30557F68F91}"/>
          </ac:picMkLst>
        </pc:picChg>
      </pc:sldChg>
      <pc:sldMasterChg chg="modSp mod">
        <pc:chgData name="Caroline Prodger" userId="e4ef2e75-b60b-401b-8ebe-291bdcf405f4" providerId="ADAL" clId="{79C72B9D-A9A7-4E40-BF89-986801C600E7}" dt="2022-12-13T12:43:33.651" v="56" actId="20577"/>
        <pc:sldMasterMkLst>
          <pc:docMk/>
          <pc:sldMasterMk cId="0" sldId="2147483651"/>
        </pc:sldMasterMkLst>
        <pc:spChg chg="mod">
          <ac:chgData name="Caroline Prodger" userId="e4ef2e75-b60b-401b-8ebe-291bdcf405f4" providerId="ADAL" clId="{79C72B9D-A9A7-4E40-BF89-986801C600E7}" dt="2022-12-13T12:43:33.651" v="56"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11/11/2025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490750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a:solidFill>
                  <a:schemeClr val="tx1"/>
                </a:solidFill>
              </a:rPr>
              <a:t>T Level Technical Qualification in</a:t>
            </a:r>
            <a:br>
              <a:rPr lang="en-GB" sz="1400" baseline="0">
                <a:solidFill>
                  <a:schemeClr val="tx1"/>
                </a:solidFill>
              </a:rPr>
            </a:br>
            <a:r>
              <a:rPr lang="en-GB" sz="1400" b="1" baseline="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a:solidFill>
                  <a:srgbClr val="0077E3"/>
                </a:solidFill>
              </a:rPr>
              <a:t>300 Engineering Common Core Content</a:t>
            </a:r>
            <a:endParaRPr lang="en-US" sz="1400" b="0" baseline="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1.xml"/><Relationship Id="rId5" Type="http://schemas.openxmlformats.org/officeDocument/2006/relationships/image" Target="../media/image16.sv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8937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Essential science for engineering and manufacturing </a:t>
            </a:r>
          </a:p>
          <a:p>
            <a:endParaRPr lang="en-GB" sz="2400" b="1" dirty="0"/>
          </a:p>
          <a:p>
            <a:r>
              <a:rPr lang="en-GB" sz="2400" b="1" dirty="0"/>
              <a:t>5.3 Scientific methods and approaches to scientific 	inquiry and research </a:t>
            </a:r>
          </a:p>
          <a:p>
            <a:endParaRPr lang="en-GB" sz="2400" b="1" dirty="0"/>
          </a:p>
          <a:p>
            <a:r>
              <a:rPr lang="en-GB" sz="2400" b="1" dirty="0"/>
              <a:t>  </a:t>
            </a:r>
          </a:p>
        </p:txBody>
      </p:sp>
      <p:sp>
        <p:nvSpPr>
          <p:cNvPr id="2053" name="Rectangle 15"/>
          <p:cNvSpPr>
            <a:spLocks noGrp="1" noChangeArrowheads="1"/>
          </p:cNvSpPr>
          <p:nvPr>
            <p:ph type="title"/>
          </p:nvPr>
        </p:nvSpPr>
        <p:spPr>
          <a:xfrm>
            <a:off x="457200" y="3803966"/>
            <a:ext cx="8153400" cy="1364655"/>
          </a:xfrm>
        </p:spPr>
        <p:txBody>
          <a:bodyPr anchor="t"/>
          <a:lstStyle/>
          <a:p>
            <a:pPr eaLnBrk="1" hangingPunct="1"/>
            <a:r>
              <a:rPr lang="en-GB" dirty="0">
                <a:ea typeface="ＭＳ Ｐゴシック" pitchFamily="-105" charset="-128"/>
                <a:cs typeface="ＭＳ Ｐゴシック" pitchFamily="-105" charset="-128"/>
              </a:rPr>
              <a:t>PowerPoint 3: Scientific method </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AEDA4-4030-40A8-9CB1-F8FE08C210D9}"/>
              </a:ext>
            </a:extLst>
          </p:cNvPr>
          <p:cNvSpPr>
            <a:spLocks noGrp="1"/>
          </p:cNvSpPr>
          <p:nvPr>
            <p:ph type="title"/>
          </p:nvPr>
        </p:nvSpPr>
        <p:spPr/>
        <p:txBody>
          <a:bodyPr/>
          <a:lstStyle/>
          <a:p>
            <a:r>
              <a:rPr lang="en-GB" dirty="0"/>
              <a:t>Directional hypothesis</a:t>
            </a:r>
          </a:p>
        </p:txBody>
      </p:sp>
      <p:sp>
        <p:nvSpPr>
          <p:cNvPr id="3" name="Content Placeholder 2">
            <a:extLst>
              <a:ext uri="{FF2B5EF4-FFF2-40B4-BE49-F238E27FC236}">
                <a16:creationId xmlns:a16="http://schemas.microsoft.com/office/drawing/2014/main" id="{1F320582-CA4C-4ADA-9047-2CD82345EABA}"/>
              </a:ext>
            </a:extLst>
          </p:cNvPr>
          <p:cNvSpPr>
            <a:spLocks noGrp="1"/>
          </p:cNvSpPr>
          <p:nvPr>
            <p:ph sz="quarter" idx="10"/>
          </p:nvPr>
        </p:nvSpPr>
        <p:spPr>
          <a:xfrm>
            <a:off x="457200" y="1512000"/>
            <a:ext cx="8229600" cy="2842984"/>
          </a:xfrm>
        </p:spPr>
        <p:txBody>
          <a:bodyPr/>
          <a:lstStyle/>
          <a:p>
            <a:r>
              <a:rPr lang="en-GB" dirty="0"/>
              <a:t>When scientists create a formal hypothesis to start the experimentation or investigative process, they will often include a </a:t>
            </a:r>
            <a:r>
              <a:rPr lang="en-GB" b="1" dirty="0"/>
              <a:t>directional prediction</a:t>
            </a:r>
            <a:r>
              <a:rPr lang="en-GB" dirty="0"/>
              <a:t>.</a:t>
            </a:r>
          </a:p>
          <a:p>
            <a:r>
              <a:rPr lang="en-GB" dirty="0"/>
              <a:t>Examples:</a:t>
            </a:r>
          </a:p>
          <a:p>
            <a:r>
              <a:rPr lang="en-GB" dirty="0"/>
              <a:t>‘</a:t>
            </a:r>
            <a:r>
              <a:rPr lang="en-GB" b="1" i="1" dirty="0"/>
              <a:t>Affect the speed’ </a:t>
            </a:r>
            <a:r>
              <a:rPr lang="en-GB" dirty="0"/>
              <a:t>is classed as a non-directional statement</a:t>
            </a:r>
          </a:p>
          <a:p>
            <a:r>
              <a:rPr lang="en-GB" dirty="0"/>
              <a:t>‘</a:t>
            </a:r>
            <a:r>
              <a:rPr lang="en-GB" b="1" i="1" dirty="0"/>
              <a:t>Make the object faster</a:t>
            </a:r>
            <a:r>
              <a:rPr lang="en-GB" dirty="0"/>
              <a:t>’ or ‘</a:t>
            </a:r>
            <a:r>
              <a:rPr lang="en-GB" b="1" i="1" dirty="0"/>
              <a:t>Make the object slower</a:t>
            </a:r>
            <a:r>
              <a:rPr lang="en-GB" dirty="0"/>
              <a:t>’ are classed as directional statements.</a:t>
            </a:r>
          </a:p>
          <a:p>
            <a:endParaRPr lang="en-GB" dirty="0"/>
          </a:p>
        </p:txBody>
      </p:sp>
      <p:pic>
        <p:nvPicPr>
          <p:cNvPr id="5" name="Picture 4" descr="Text&#10;&#10;Description automatically generated with medium confidence">
            <a:extLst>
              <a:ext uri="{FF2B5EF4-FFF2-40B4-BE49-F238E27FC236}">
                <a16:creationId xmlns:a16="http://schemas.microsoft.com/office/drawing/2014/main" id="{830041D6-47C7-FA51-0B40-671B79D12E65}"/>
              </a:ext>
            </a:extLst>
          </p:cNvPr>
          <p:cNvPicPr>
            <a:picLocks noChangeAspect="1"/>
          </p:cNvPicPr>
          <p:nvPr/>
        </p:nvPicPr>
        <p:blipFill rotWithShape="1">
          <a:blip r:embed="rId2"/>
          <a:srcRect t="20202" b="26908"/>
          <a:stretch/>
        </p:blipFill>
        <p:spPr>
          <a:xfrm>
            <a:off x="1888912" y="4354984"/>
            <a:ext cx="5366176" cy="1308397"/>
          </a:xfrm>
          <a:prstGeom prst="rect">
            <a:avLst/>
          </a:prstGeom>
        </p:spPr>
      </p:pic>
    </p:spTree>
    <p:extLst>
      <p:ext uri="{BB962C8B-B14F-4D97-AF65-F5344CB8AC3E}">
        <p14:creationId xmlns:p14="http://schemas.microsoft.com/office/powerpoint/2010/main" val="21780817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9C165-B63C-4A80-9144-B278C7C99DC7}"/>
              </a:ext>
            </a:extLst>
          </p:cNvPr>
          <p:cNvSpPr>
            <a:spLocks noGrp="1"/>
          </p:cNvSpPr>
          <p:nvPr>
            <p:ph type="title"/>
          </p:nvPr>
        </p:nvSpPr>
        <p:spPr/>
        <p:txBody>
          <a:bodyPr/>
          <a:lstStyle/>
          <a:p>
            <a:r>
              <a:rPr lang="en-GB" dirty="0"/>
              <a:t>Testing hypotheses</a:t>
            </a:r>
          </a:p>
        </p:txBody>
      </p:sp>
      <p:sp>
        <p:nvSpPr>
          <p:cNvPr id="3" name="Content Placeholder 2">
            <a:extLst>
              <a:ext uri="{FF2B5EF4-FFF2-40B4-BE49-F238E27FC236}">
                <a16:creationId xmlns:a16="http://schemas.microsoft.com/office/drawing/2014/main" id="{E2E8B27F-C390-4B16-8A72-B1B67448AFC2}"/>
              </a:ext>
            </a:extLst>
          </p:cNvPr>
          <p:cNvSpPr>
            <a:spLocks noGrp="1"/>
          </p:cNvSpPr>
          <p:nvPr>
            <p:ph sz="quarter" idx="10"/>
          </p:nvPr>
        </p:nvSpPr>
        <p:spPr>
          <a:xfrm>
            <a:off x="457200" y="1512000"/>
            <a:ext cx="4881716" cy="4248000"/>
          </a:xfrm>
        </p:spPr>
        <p:txBody>
          <a:bodyPr/>
          <a:lstStyle/>
          <a:p>
            <a:r>
              <a:rPr lang="en-GB" dirty="0"/>
              <a:t>Typically, a hypothesis is devised around observation and data. </a:t>
            </a:r>
          </a:p>
          <a:p>
            <a:r>
              <a:rPr lang="en-GB" dirty="0"/>
              <a:t>The scientist then sets out to prove that it is almost certainly true via </a:t>
            </a:r>
            <a:r>
              <a:rPr lang="en-GB" b="1" dirty="0"/>
              <a:t>experiments</a:t>
            </a:r>
            <a:r>
              <a:rPr lang="en-GB" dirty="0"/>
              <a:t> or </a:t>
            </a:r>
            <a:r>
              <a:rPr lang="en-GB" b="1" dirty="0"/>
              <a:t>observations</a:t>
            </a:r>
            <a:r>
              <a:rPr lang="en-GB" dirty="0"/>
              <a:t>. </a:t>
            </a:r>
          </a:p>
          <a:p>
            <a:r>
              <a:rPr lang="en-GB" dirty="0"/>
              <a:t>Before the scientific hypothesis becomes established, it is usually reviewed by other scientists who will attempt to disprove the hypothesis by conducting the same experiments again, or running similar experiments using different methods.</a:t>
            </a:r>
          </a:p>
        </p:txBody>
      </p:sp>
      <p:pic>
        <p:nvPicPr>
          <p:cNvPr id="6" name="Picture 5" descr="Diagram&#10;&#10;Description automatically generated">
            <a:extLst>
              <a:ext uri="{FF2B5EF4-FFF2-40B4-BE49-F238E27FC236}">
                <a16:creationId xmlns:a16="http://schemas.microsoft.com/office/drawing/2014/main" id="{0026E54E-B75A-EF32-507D-C68C46B5F24C}"/>
              </a:ext>
            </a:extLst>
          </p:cNvPr>
          <p:cNvPicPr>
            <a:picLocks noChangeAspect="1"/>
          </p:cNvPicPr>
          <p:nvPr/>
        </p:nvPicPr>
        <p:blipFill>
          <a:blip r:embed="rId2"/>
          <a:stretch>
            <a:fillRect/>
          </a:stretch>
        </p:blipFill>
        <p:spPr>
          <a:xfrm>
            <a:off x="5592097" y="1960829"/>
            <a:ext cx="3094703" cy="3094703"/>
          </a:xfrm>
          <a:prstGeom prst="rect">
            <a:avLst/>
          </a:prstGeom>
        </p:spPr>
      </p:pic>
    </p:spTree>
    <p:extLst>
      <p:ext uri="{BB962C8B-B14F-4D97-AF65-F5344CB8AC3E}">
        <p14:creationId xmlns:p14="http://schemas.microsoft.com/office/powerpoint/2010/main" val="4708960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04E323-9B39-4F49-91BE-98B1324D81D9}"/>
              </a:ext>
            </a:extLst>
          </p:cNvPr>
          <p:cNvSpPr>
            <a:spLocks noGrp="1"/>
          </p:cNvSpPr>
          <p:nvPr>
            <p:ph type="title"/>
          </p:nvPr>
        </p:nvSpPr>
        <p:spPr/>
        <p:txBody>
          <a:bodyPr/>
          <a:lstStyle/>
          <a:p>
            <a:r>
              <a:rPr lang="en-GB" dirty="0"/>
              <a:t>Characteristics of useful data </a:t>
            </a:r>
          </a:p>
        </p:txBody>
      </p:sp>
      <p:sp>
        <p:nvSpPr>
          <p:cNvPr id="3" name="Content Placeholder 2">
            <a:extLst>
              <a:ext uri="{FF2B5EF4-FFF2-40B4-BE49-F238E27FC236}">
                <a16:creationId xmlns:a16="http://schemas.microsoft.com/office/drawing/2014/main" id="{826A34FC-F411-4E88-9F90-259509869ACE}"/>
              </a:ext>
            </a:extLst>
          </p:cNvPr>
          <p:cNvSpPr>
            <a:spLocks noGrp="1"/>
          </p:cNvSpPr>
          <p:nvPr>
            <p:ph sz="quarter" idx="10"/>
          </p:nvPr>
        </p:nvSpPr>
        <p:spPr>
          <a:xfrm>
            <a:off x="453398" y="2189464"/>
            <a:ext cx="8055558" cy="4248000"/>
          </a:xfrm>
        </p:spPr>
        <p:txBody>
          <a:bodyPr/>
          <a:lstStyle/>
          <a:p>
            <a:pPr marL="342900" indent="-342900">
              <a:spcBef>
                <a:spcPts val="600"/>
              </a:spcBef>
              <a:spcAft>
                <a:spcPts val="600"/>
              </a:spcAft>
              <a:buClr>
                <a:srgbClr val="0077E3"/>
              </a:buClr>
              <a:buFont typeface="Arial" panose="020B0604020202020204" pitchFamily="34" charset="0"/>
              <a:buChar char="•"/>
            </a:pPr>
            <a:r>
              <a:rPr lang="en-US" b="1" dirty="0"/>
              <a:t>Accuracy</a:t>
            </a:r>
            <a:r>
              <a:rPr lang="en-US" dirty="0"/>
              <a:t> – the set of measurements should be close to their true values.</a:t>
            </a:r>
          </a:p>
          <a:p>
            <a:pPr marL="342900" indent="-342900">
              <a:spcBef>
                <a:spcPts val="600"/>
              </a:spcBef>
              <a:spcAft>
                <a:spcPts val="600"/>
              </a:spcAft>
              <a:buClr>
                <a:srgbClr val="0077E3"/>
              </a:buClr>
              <a:buFont typeface="Arial" panose="020B0604020202020204" pitchFamily="34" charset="0"/>
              <a:buChar char="•"/>
            </a:pPr>
            <a:r>
              <a:rPr lang="en-US" b="1" dirty="0"/>
              <a:t>Precision</a:t>
            </a:r>
            <a:r>
              <a:rPr lang="en-US" dirty="0"/>
              <a:t> – the recorded data values should be close to each other (avoids scatter due to random fluctuations or errors).</a:t>
            </a:r>
          </a:p>
          <a:p>
            <a:pPr marL="342900" indent="-342900">
              <a:spcBef>
                <a:spcPts val="600"/>
              </a:spcBef>
              <a:spcAft>
                <a:spcPts val="600"/>
              </a:spcAft>
              <a:buClr>
                <a:srgbClr val="0077E3"/>
              </a:buClr>
              <a:buFont typeface="Arial" panose="020B0604020202020204" pitchFamily="34" charset="0"/>
              <a:buChar char="•"/>
            </a:pPr>
            <a:r>
              <a:rPr lang="en-US" b="1" dirty="0"/>
              <a:t>Reliability</a:t>
            </a:r>
            <a:r>
              <a:rPr lang="en-US" dirty="0"/>
              <a:t> – the data should be collected in a way that is appropriate for the situation it represents. </a:t>
            </a:r>
          </a:p>
          <a:p>
            <a:pPr marL="342900" indent="-342900">
              <a:spcBef>
                <a:spcPts val="600"/>
              </a:spcBef>
              <a:spcAft>
                <a:spcPts val="600"/>
              </a:spcAft>
              <a:buClr>
                <a:srgbClr val="0077E3"/>
              </a:buClr>
              <a:buFont typeface="Arial" panose="020B0604020202020204" pitchFamily="34" charset="0"/>
              <a:buChar char="•"/>
            </a:pPr>
            <a:r>
              <a:rPr lang="en-US" b="1" dirty="0"/>
              <a:t>Replication</a:t>
            </a:r>
            <a:r>
              <a:rPr lang="en-GB" dirty="0"/>
              <a:t> – it should be possible to carry out the same test and get the same result (repeatability).</a:t>
            </a:r>
          </a:p>
        </p:txBody>
      </p:sp>
      <p:sp>
        <p:nvSpPr>
          <p:cNvPr id="5" name="Content Placeholder 2">
            <a:extLst>
              <a:ext uri="{FF2B5EF4-FFF2-40B4-BE49-F238E27FC236}">
                <a16:creationId xmlns:a16="http://schemas.microsoft.com/office/drawing/2014/main" id="{09413ECD-7E10-D291-7694-A935D6CA5013}"/>
              </a:ext>
            </a:extLst>
          </p:cNvPr>
          <p:cNvSpPr txBox="1">
            <a:spLocks/>
          </p:cNvSpPr>
          <p:nvPr/>
        </p:nvSpPr>
        <p:spPr bwMode="auto">
          <a:xfrm>
            <a:off x="635043" y="1507672"/>
            <a:ext cx="7873913" cy="76744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spcBef>
                <a:spcPts val="600"/>
              </a:spcBef>
              <a:spcAft>
                <a:spcPts val="600"/>
              </a:spcAft>
            </a:pPr>
            <a:r>
              <a:rPr lang="en-US" kern="0" dirty="0"/>
              <a:t>Ideally, any data collected when testing a hypothesis should have four characteristics:</a:t>
            </a:r>
          </a:p>
        </p:txBody>
      </p:sp>
    </p:spTree>
    <p:extLst>
      <p:ext uri="{BB962C8B-B14F-4D97-AF65-F5344CB8AC3E}">
        <p14:creationId xmlns:p14="http://schemas.microsoft.com/office/powerpoint/2010/main" val="6910730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E5E39-839B-C38D-39F4-4F68F2D4A961}"/>
              </a:ext>
            </a:extLst>
          </p:cNvPr>
          <p:cNvSpPr>
            <a:spLocks noGrp="1"/>
          </p:cNvSpPr>
          <p:nvPr>
            <p:ph type="title"/>
          </p:nvPr>
        </p:nvSpPr>
        <p:spPr/>
        <p:txBody>
          <a:bodyPr/>
          <a:lstStyle/>
          <a:p>
            <a:r>
              <a:rPr lang="en-US" dirty="0"/>
              <a:t>Accuracy, precision, reliability, replication </a:t>
            </a:r>
            <a:endParaRPr lang="en-GB" dirty="0"/>
          </a:p>
        </p:txBody>
      </p:sp>
      <p:pic>
        <p:nvPicPr>
          <p:cNvPr id="5" name="Content Placeholder 4">
            <a:extLst>
              <a:ext uri="{FF2B5EF4-FFF2-40B4-BE49-F238E27FC236}">
                <a16:creationId xmlns:a16="http://schemas.microsoft.com/office/drawing/2014/main" id="{B5A0AB4E-BACD-9C02-AFA9-E30557F68F91}"/>
              </a:ext>
            </a:extLst>
          </p:cNvPr>
          <p:cNvPicPr>
            <a:picLocks noGrp="1" noChangeAspect="1"/>
          </p:cNvPicPr>
          <p:nvPr>
            <p:ph sz="quarter" idx="10"/>
          </p:nvPr>
        </p:nvPicPr>
        <p:blipFill rotWithShape="1">
          <a:blip r:embed="rId2"/>
          <a:srcRect t="7560"/>
          <a:stretch/>
        </p:blipFill>
        <p:spPr>
          <a:xfrm>
            <a:off x="2145378" y="1533833"/>
            <a:ext cx="4609258" cy="4392294"/>
          </a:xfrm>
        </p:spPr>
      </p:pic>
    </p:spTree>
    <p:extLst>
      <p:ext uri="{BB962C8B-B14F-4D97-AF65-F5344CB8AC3E}">
        <p14:creationId xmlns:p14="http://schemas.microsoft.com/office/powerpoint/2010/main" val="15879733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04E323-9B39-4F49-91BE-98B1324D81D9}"/>
              </a:ext>
            </a:extLst>
          </p:cNvPr>
          <p:cNvSpPr>
            <a:spLocks noGrp="1"/>
          </p:cNvSpPr>
          <p:nvPr>
            <p:ph type="title"/>
          </p:nvPr>
        </p:nvSpPr>
        <p:spPr/>
        <p:txBody>
          <a:bodyPr/>
          <a:lstStyle/>
          <a:p>
            <a:r>
              <a:rPr lang="en-GB" dirty="0"/>
              <a:t>Collection of data </a:t>
            </a:r>
          </a:p>
        </p:txBody>
      </p:sp>
      <p:sp>
        <p:nvSpPr>
          <p:cNvPr id="3" name="Content Placeholder 2">
            <a:extLst>
              <a:ext uri="{FF2B5EF4-FFF2-40B4-BE49-F238E27FC236}">
                <a16:creationId xmlns:a16="http://schemas.microsoft.com/office/drawing/2014/main" id="{826A34FC-F411-4E88-9F90-259509869ACE}"/>
              </a:ext>
            </a:extLst>
          </p:cNvPr>
          <p:cNvSpPr>
            <a:spLocks noGrp="1"/>
          </p:cNvSpPr>
          <p:nvPr>
            <p:ph sz="quarter" idx="10"/>
          </p:nvPr>
        </p:nvSpPr>
        <p:spPr>
          <a:xfrm>
            <a:off x="457200" y="1512000"/>
            <a:ext cx="4958179" cy="4248000"/>
          </a:xfrm>
        </p:spPr>
        <p:txBody>
          <a:bodyPr/>
          <a:lstStyle/>
          <a:p>
            <a:r>
              <a:rPr lang="en-GB" dirty="0"/>
              <a:t>You can ensure that data is collected in an accurate manner by doing the following: </a:t>
            </a:r>
          </a:p>
          <a:p>
            <a:pPr marL="342900" indent="-342900">
              <a:buClr>
                <a:srgbClr val="0077E3"/>
              </a:buClr>
              <a:buFont typeface="Arial" panose="020B0604020202020204" pitchFamily="34" charset="0"/>
              <a:buChar char="•"/>
            </a:pPr>
            <a:r>
              <a:rPr lang="en-GB" dirty="0"/>
              <a:t>Repeat the readings and calculate the average (</a:t>
            </a:r>
            <a:r>
              <a:rPr lang="en-GB" b="1" dirty="0"/>
              <a:t>mean</a:t>
            </a:r>
            <a:r>
              <a:rPr lang="en-GB" dirty="0"/>
              <a:t>).</a:t>
            </a:r>
          </a:p>
          <a:p>
            <a:pPr marL="342900" indent="-342900">
              <a:buClr>
                <a:srgbClr val="0077E3"/>
              </a:buClr>
              <a:buFont typeface="Arial" panose="020B0604020202020204" pitchFamily="34" charset="0"/>
              <a:buChar char="•"/>
            </a:pPr>
            <a:r>
              <a:rPr lang="en-GB" dirty="0"/>
              <a:t>Repeat the measurement with another identical instrument to ascertain if the readings are the same. </a:t>
            </a:r>
          </a:p>
          <a:p>
            <a:pPr marL="342900" indent="-342900">
              <a:buClr>
                <a:srgbClr val="0077E3"/>
              </a:buClr>
              <a:buFont typeface="Arial" panose="020B0604020202020204" pitchFamily="34" charset="0"/>
              <a:buChar char="•"/>
            </a:pPr>
            <a:r>
              <a:rPr lang="en-GB" dirty="0"/>
              <a:t>Use equipment that is of a high quality. </a:t>
            </a:r>
          </a:p>
          <a:p>
            <a:pPr marL="342900" indent="-342900">
              <a:buClr>
                <a:srgbClr val="0077E3"/>
              </a:buClr>
              <a:buFont typeface="Arial" panose="020B0604020202020204" pitchFamily="34" charset="0"/>
              <a:buChar char="•"/>
            </a:pPr>
            <a:r>
              <a:rPr lang="en-GB" dirty="0"/>
              <a:t>Take the readings carefully in a timely manner. </a:t>
            </a:r>
          </a:p>
        </p:txBody>
      </p:sp>
      <p:pic>
        <p:nvPicPr>
          <p:cNvPr id="5" name="Graphic 4" descr="Statistics outline">
            <a:extLst>
              <a:ext uri="{FF2B5EF4-FFF2-40B4-BE49-F238E27FC236}">
                <a16:creationId xmlns:a16="http://schemas.microsoft.com/office/drawing/2014/main" id="{E0922A91-A03C-470E-BD8F-FD32C14636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50636" y="1649027"/>
            <a:ext cx="2931851" cy="2931851"/>
          </a:xfrm>
          <a:prstGeom prst="rect">
            <a:avLst/>
          </a:prstGeom>
        </p:spPr>
      </p:pic>
    </p:spTree>
    <p:extLst>
      <p:ext uri="{BB962C8B-B14F-4D97-AF65-F5344CB8AC3E}">
        <p14:creationId xmlns:p14="http://schemas.microsoft.com/office/powerpoint/2010/main" val="12714339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A2E09-BD7D-43CE-896A-3A82F39B5380}"/>
              </a:ext>
            </a:extLst>
          </p:cNvPr>
          <p:cNvSpPr>
            <a:spLocks noGrp="1"/>
          </p:cNvSpPr>
          <p:nvPr>
            <p:ph type="title"/>
          </p:nvPr>
        </p:nvSpPr>
        <p:spPr/>
        <p:txBody>
          <a:bodyPr/>
          <a:lstStyle/>
          <a:p>
            <a:r>
              <a:rPr lang="en-GB" dirty="0"/>
              <a:t>Accurate measurements </a:t>
            </a:r>
          </a:p>
        </p:txBody>
      </p:sp>
      <p:sp>
        <p:nvSpPr>
          <p:cNvPr id="3" name="Content Placeholder 2">
            <a:extLst>
              <a:ext uri="{FF2B5EF4-FFF2-40B4-BE49-F238E27FC236}">
                <a16:creationId xmlns:a16="http://schemas.microsoft.com/office/drawing/2014/main" id="{4ADB5C3E-0383-438F-BF7B-E90E4DD9EE32}"/>
              </a:ext>
            </a:extLst>
          </p:cNvPr>
          <p:cNvSpPr>
            <a:spLocks noGrp="1"/>
          </p:cNvSpPr>
          <p:nvPr>
            <p:ph sz="quarter" idx="10"/>
          </p:nvPr>
        </p:nvSpPr>
        <p:spPr>
          <a:xfrm>
            <a:off x="457200" y="1440594"/>
            <a:ext cx="5776452" cy="4409406"/>
          </a:xfrm>
        </p:spPr>
        <p:txBody>
          <a:bodyPr/>
          <a:lstStyle/>
          <a:p>
            <a:r>
              <a:rPr lang="en-GB" dirty="0"/>
              <a:t>Accurate measurements can be achieved by doing the following:</a:t>
            </a:r>
          </a:p>
          <a:p>
            <a:pPr marL="342900" indent="-342900">
              <a:buClr>
                <a:srgbClr val="0077E3"/>
              </a:buClr>
              <a:buFont typeface="Arial" panose="020B0604020202020204" pitchFamily="34" charset="0"/>
              <a:buChar char="•"/>
            </a:pPr>
            <a:r>
              <a:rPr lang="en-GB" dirty="0"/>
              <a:t>Select and use a measurement instrument that has the range and scale to cover the values under measurement. </a:t>
            </a:r>
          </a:p>
          <a:p>
            <a:pPr marL="342900" indent="-342900">
              <a:buClr>
                <a:srgbClr val="0077E3"/>
              </a:buClr>
              <a:buFont typeface="Arial" panose="020B0604020202020204" pitchFamily="34" charset="0"/>
              <a:buChar char="•"/>
            </a:pPr>
            <a:r>
              <a:rPr lang="en-GB" dirty="0"/>
              <a:t>Calibrate the equipment to the manufacturer’s specifications. </a:t>
            </a:r>
          </a:p>
          <a:p>
            <a:pPr marL="342900" indent="-342900">
              <a:buClr>
                <a:srgbClr val="0077E3"/>
              </a:buClr>
              <a:buFont typeface="Arial" panose="020B0604020202020204" pitchFamily="34" charset="0"/>
              <a:buChar char="•"/>
            </a:pPr>
            <a:r>
              <a:rPr lang="en-GB" dirty="0"/>
              <a:t>Check measurements twice prior to recording them to eliminate errors. </a:t>
            </a:r>
          </a:p>
          <a:p>
            <a:pPr marL="342900" indent="-342900">
              <a:buClr>
                <a:srgbClr val="0077E3"/>
              </a:buClr>
              <a:buFont typeface="Arial" panose="020B0604020202020204" pitchFamily="34" charset="0"/>
              <a:buChar char="•"/>
            </a:pPr>
            <a:r>
              <a:rPr lang="en-GB" dirty="0"/>
              <a:t>Repeat the exercise to confirm that multiple readings are grouped close together. </a:t>
            </a:r>
          </a:p>
          <a:p>
            <a:endParaRPr lang="en-GB" dirty="0"/>
          </a:p>
        </p:txBody>
      </p:sp>
      <p:pic>
        <p:nvPicPr>
          <p:cNvPr id="5" name="Graphic 4" descr="Triangle Ruler with solid fill">
            <a:extLst>
              <a:ext uri="{FF2B5EF4-FFF2-40B4-BE49-F238E27FC236}">
                <a16:creationId xmlns:a16="http://schemas.microsoft.com/office/drawing/2014/main" id="{1E45924C-F673-479C-85EC-805733D2F9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866878" y="3710866"/>
            <a:ext cx="1490150" cy="1490150"/>
          </a:xfrm>
          <a:prstGeom prst="rect">
            <a:avLst/>
          </a:prstGeom>
        </p:spPr>
      </p:pic>
      <p:pic>
        <p:nvPicPr>
          <p:cNvPr id="7" name="Graphic 6" descr="Ruler with solid fill">
            <a:extLst>
              <a:ext uri="{FF2B5EF4-FFF2-40B4-BE49-F238E27FC236}">
                <a16:creationId xmlns:a16="http://schemas.microsoft.com/office/drawing/2014/main" id="{526B1B1B-6358-428F-ADF7-B4E556FD84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688403" y="1656983"/>
            <a:ext cx="1601121" cy="1601121"/>
          </a:xfrm>
          <a:prstGeom prst="rect">
            <a:avLst/>
          </a:prstGeom>
        </p:spPr>
      </p:pic>
    </p:spTree>
    <p:extLst>
      <p:ext uri="{BB962C8B-B14F-4D97-AF65-F5344CB8AC3E}">
        <p14:creationId xmlns:p14="http://schemas.microsoft.com/office/powerpoint/2010/main" val="2729828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37F44-7AF2-40AF-B2EC-A98F19DDBC97}"/>
              </a:ext>
            </a:extLst>
          </p:cNvPr>
          <p:cNvSpPr>
            <a:spLocks noGrp="1"/>
          </p:cNvSpPr>
          <p:nvPr>
            <p:ph type="title"/>
          </p:nvPr>
        </p:nvSpPr>
        <p:spPr/>
        <p:txBody>
          <a:bodyPr/>
          <a:lstStyle/>
          <a:p>
            <a:r>
              <a:rPr lang="en-GB" dirty="0"/>
              <a:t>Hypothesis and theory</a:t>
            </a:r>
          </a:p>
        </p:txBody>
      </p:sp>
      <p:sp>
        <p:nvSpPr>
          <p:cNvPr id="3" name="Content Placeholder 2">
            <a:extLst>
              <a:ext uri="{FF2B5EF4-FFF2-40B4-BE49-F238E27FC236}">
                <a16:creationId xmlns:a16="http://schemas.microsoft.com/office/drawing/2014/main" id="{32664E34-8F7B-4E7A-B88D-5D08358D5651}"/>
              </a:ext>
            </a:extLst>
          </p:cNvPr>
          <p:cNvSpPr>
            <a:spLocks noGrp="1"/>
          </p:cNvSpPr>
          <p:nvPr>
            <p:ph sz="quarter" idx="10"/>
          </p:nvPr>
        </p:nvSpPr>
        <p:spPr>
          <a:xfrm>
            <a:off x="457200" y="1512000"/>
            <a:ext cx="4407763" cy="4248000"/>
          </a:xfrm>
        </p:spPr>
        <p:txBody>
          <a:bodyPr/>
          <a:lstStyle/>
          <a:p>
            <a:r>
              <a:rPr lang="en-GB" dirty="0"/>
              <a:t>In science, if a hypothesis is proved correct after testing, then it can become established as a recognised </a:t>
            </a:r>
            <a:r>
              <a:rPr lang="en-GB" b="1" dirty="0"/>
              <a:t>theory</a:t>
            </a:r>
            <a:r>
              <a:rPr lang="en-GB" dirty="0"/>
              <a:t> or, in some cases, a </a:t>
            </a:r>
            <a:r>
              <a:rPr lang="en-GB" b="1" dirty="0"/>
              <a:t>scientific law.</a:t>
            </a:r>
          </a:p>
          <a:p>
            <a:r>
              <a:rPr lang="en-GB" dirty="0"/>
              <a:t>One such example is Sir Isaac Newton and his Gravitational law.</a:t>
            </a:r>
          </a:p>
          <a:p>
            <a:r>
              <a:rPr lang="en-GB" dirty="0"/>
              <a:t>Newton proved mathematically that the force acting on an apple that makes it fall from a tree is in exact proportion to the force acting on the Moon to keep it in Earth’s orbit.</a:t>
            </a:r>
          </a:p>
          <a:p>
            <a:endParaRPr lang="en-GB" dirty="0"/>
          </a:p>
        </p:txBody>
      </p:sp>
      <p:pic>
        <p:nvPicPr>
          <p:cNvPr id="6" name="Picture 5" descr="A picture containing text, vector graphics&#10;&#10;Description automatically generated">
            <a:extLst>
              <a:ext uri="{FF2B5EF4-FFF2-40B4-BE49-F238E27FC236}">
                <a16:creationId xmlns:a16="http://schemas.microsoft.com/office/drawing/2014/main" id="{CC2CA5F0-7133-C426-8B39-7B40B789A5E7}"/>
              </a:ext>
            </a:extLst>
          </p:cNvPr>
          <p:cNvPicPr>
            <a:picLocks noChangeAspect="1"/>
          </p:cNvPicPr>
          <p:nvPr/>
        </p:nvPicPr>
        <p:blipFill>
          <a:blip r:embed="rId2"/>
          <a:stretch>
            <a:fillRect/>
          </a:stretch>
        </p:blipFill>
        <p:spPr>
          <a:xfrm>
            <a:off x="5102942" y="2005780"/>
            <a:ext cx="3795252" cy="2846439"/>
          </a:xfrm>
          <a:prstGeom prst="rect">
            <a:avLst/>
          </a:prstGeom>
        </p:spPr>
      </p:pic>
    </p:spTree>
    <p:extLst>
      <p:ext uri="{BB962C8B-B14F-4D97-AF65-F5344CB8AC3E}">
        <p14:creationId xmlns:p14="http://schemas.microsoft.com/office/powerpoint/2010/main" val="41039071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763E72C2-E330-463C-51F0-D1A7AF6B8BEE}"/>
              </a:ext>
            </a:extLst>
          </p:cNvPr>
          <p:cNvPicPr>
            <a:picLocks noChangeAspect="1"/>
          </p:cNvPicPr>
          <p:nvPr/>
        </p:nvPicPr>
        <p:blipFill>
          <a:blip r:embed="rId2"/>
          <a:stretch>
            <a:fillRect/>
          </a:stretch>
        </p:blipFill>
        <p:spPr>
          <a:xfrm>
            <a:off x="6235128" y="1602658"/>
            <a:ext cx="2451672" cy="1966241"/>
          </a:xfrm>
          <a:prstGeom prst="rect">
            <a:avLst/>
          </a:prstGeom>
        </p:spPr>
      </p:pic>
      <p:sp>
        <p:nvSpPr>
          <p:cNvPr id="2" name="Title 1">
            <a:extLst>
              <a:ext uri="{FF2B5EF4-FFF2-40B4-BE49-F238E27FC236}">
                <a16:creationId xmlns:a16="http://schemas.microsoft.com/office/drawing/2014/main" id="{6405D89C-083B-44C9-B414-BDDEA45E3B81}"/>
              </a:ext>
            </a:extLst>
          </p:cNvPr>
          <p:cNvSpPr>
            <a:spLocks noGrp="1"/>
          </p:cNvSpPr>
          <p:nvPr>
            <p:ph type="title"/>
          </p:nvPr>
        </p:nvSpPr>
        <p:spPr/>
        <p:txBody>
          <a:bodyPr/>
          <a:lstStyle/>
          <a:p>
            <a:r>
              <a:rPr lang="en-GB" dirty="0"/>
              <a:t>Development of scientific theories </a:t>
            </a:r>
          </a:p>
        </p:txBody>
      </p:sp>
      <p:sp>
        <p:nvSpPr>
          <p:cNvPr id="3" name="Content Placeholder 2">
            <a:extLst>
              <a:ext uri="{FF2B5EF4-FFF2-40B4-BE49-F238E27FC236}">
                <a16:creationId xmlns:a16="http://schemas.microsoft.com/office/drawing/2014/main" id="{3730CEC2-B524-47C2-936F-BF8A65172509}"/>
              </a:ext>
            </a:extLst>
          </p:cNvPr>
          <p:cNvSpPr>
            <a:spLocks noGrp="1"/>
          </p:cNvSpPr>
          <p:nvPr>
            <p:ph sz="quarter" idx="10"/>
          </p:nvPr>
        </p:nvSpPr>
        <p:spPr>
          <a:xfrm>
            <a:off x="457200" y="1564845"/>
            <a:ext cx="6174419" cy="4709365"/>
          </a:xfrm>
        </p:spPr>
        <p:txBody>
          <a:bodyPr/>
          <a:lstStyle/>
          <a:p>
            <a:pPr marL="342900" indent="-342900">
              <a:buClr>
                <a:srgbClr val="0077E3"/>
              </a:buClr>
              <a:buFont typeface="Arial" panose="020B0604020202020204" pitchFamily="34" charset="0"/>
              <a:buChar char="•"/>
            </a:pPr>
            <a:r>
              <a:rPr lang="en-GB" dirty="0"/>
              <a:t>A scientific theory may be replaced by another to explain the same observations as new evidence becomes available. For example, our understanding of the size of the Universe has evolved as scientific advancements allow us to observe more of it.</a:t>
            </a:r>
          </a:p>
          <a:p>
            <a:pPr marL="342900" indent="-342900">
              <a:buClr>
                <a:srgbClr val="0077E3"/>
              </a:buClr>
              <a:buFont typeface="Arial" panose="020B0604020202020204" pitchFamily="34" charset="0"/>
              <a:buChar char="•"/>
            </a:pPr>
            <a:r>
              <a:rPr lang="en-GB" dirty="0"/>
              <a:t>Theories may change as a result of new technologies, e.g. the ability to accurately measure the differences in wavelength of light (red shift).</a:t>
            </a:r>
          </a:p>
          <a:p>
            <a:pPr marL="342900" indent="-342900">
              <a:buClr>
                <a:srgbClr val="0077E3"/>
              </a:buClr>
              <a:buFont typeface="Arial" panose="020B0604020202020204" pitchFamily="34" charset="0"/>
              <a:buChar char="•"/>
            </a:pPr>
            <a:r>
              <a:rPr lang="en-GB" dirty="0"/>
              <a:t>Theories may also change as a result of new areas of science being developed, such as the discovery of helium and hydrogen in the observable Universe.</a:t>
            </a:r>
          </a:p>
          <a:p>
            <a:endParaRPr lang="en-GB" dirty="0"/>
          </a:p>
        </p:txBody>
      </p:sp>
      <p:sp>
        <p:nvSpPr>
          <p:cNvPr id="6" name="TextBox 5">
            <a:extLst>
              <a:ext uri="{FF2B5EF4-FFF2-40B4-BE49-F238E27FC236}">
                <a16:creationId xmlns:a16="http://schemas.microsoft.com/office/drawing/2014/main" id="{83A2640D-557D-FD26-EC53-25A5B8405162}"/>
              </a:ext>
            </a:extLst>
          </p:cNvPr>
          <p:cNvSpPr txBox="1"/>
          <p:nvPr/>
        </p:nvSpPr>
        <p:spPr>
          <a:xfrm>
            <a:off x="7118556" y="3457863"/>
            <a:ext cx="1730477" cy="461665"/>
          </a:xfrm>
          <a:prstGeom prst="rect">
            <a:avLst/>
          </a:prstGeom>
          <a:noFill/>
        </p:spPr>
        <p:txBody>
          <a:bodyPr wrap="square" rtlCol="0">
            <a:spAutoFit/>
          </a:bodyPr>
          <a:lstStyle/>
          <a:p>
            <a:r>
              <a:rPr lang="en-US" sz="1200" dirty="0"/>
              <a:t>NASA’s James Webb telescope</a:t>
            </a:r>
            <a:endParaRPr lang="en-GB" sz="1200" dirty="0"/>
          </a:p>
        </p:txBody>
      </p:sp>
    </p:spTree>
    <p:extLst>
      <p:ext uri="{BB962C8B-B14F-4D97-AF65-F5344CB8AC3E}">
        <p14:creationId xmlns:p14="http://schemas.microsoft.com/office/powerpoint/2010/main" val="29381797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5468F838-09E5-222B-093A-5F5900D71AA4}"/>
              </a:ext>
            </a:extLst>
          </p:cNvPr>
          <p:cNvSpPr txBox="1"/>
          <p:nvPr/>
        </p:nvSpPr>
        <p:spPr>
          <a:xfrm>
            <a:off x="2162252" y="6005627"/>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FE70F-0937-1FC9-46F9-E5E9A4E9567A}"/>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ABAB5C06-65F6-A63D-895E-A9837132C119}"/>
              </a:ext>
            </a:extLst>
          </p:cNvPr>
          <p:cNvSpPr>
            <a:spLocks noGrp="1"/>
          </p:cNvSpPr>
          <p:nvPr>
            <p:ph sz="quarter" idx="10"/>
          </p:nvPr>
        </p:nvSpPr>
        <p:spPr>
          <a:xfrm>
            <a:off x="457200" y="1512000"/>
            <a:ext cx="8115300" cy="4248000"/>
          </a:xfrm>
        </p:spPr>
        <p:txBody>
          <a:bodyPr/>
          <a:lstStyle/>
          <a:p>
            <a:r>
              <a:rPr lang="en-GB" dirty="0">
                <a:ea typeface="ＭＳ Ｐゴシック" pitchFamily="-105" charset="-128"/>
                <a:cs typeface="ＭＳ Ｐゴシック" pitchFamily="-105" charset="-128"/>
              </a:rPr>
              <a:t>By the end of this session, learners should be able to</a:t>
            </a:r>
            <a:r>
              <a:rPr lang="en-GB" dirty="0"/>
              <a:t>:</a:t>
            </a:r>
          </a:p>
          <a:p>
            <a:pPr marL="342900" indent="-342900">
              <a:buClr>
                <a:srgbClr val="0077E3"/>
              </a:buClr>
              <a:buFont typeface="Arial" panose="020B0604020202020204" pitchFamily="34" charset="0"/>
              <a:buChar char="•"/>
            </a:pPr>
            <a:r>
              <a:rPr lang="en-GB" dirty="0"/>
              <a:t>explain the concept of the scientific method</a:t>
            </a:r>
          </a:p>
          <a:p>
            <a:pPr marL="342900" indent="-342900">
              <a:buClr>
                <a:srgbClr val="0077E3"/>
              </a:buClr>
              <a:buFont typeface="Arial" panose="020B0604020202020204" pitchFamily="34" charset="0"/>
              <a:buChar char="•"/>
            </a:pPr>
            <a:r>
              <a:rPr lang="en-GB" dirty="0"/>
              <a:t>state the steps involved in a scientific method</a:t>
            </a:r>
          </a:p>
          <a:p>
            <a:pPr marL="342900" indent="-342900">
              <a:buClr>
                <a:srgbClr val="0077E3"/>
              </a:buClr>
              <a:buFont typeface="Arial" panose="020B0604020202020204" pitchFamily="34" charset="0"/>
              <a:buChar char="•"/>
            </a:pPr>
            <a:r>
              <a:rPr lang="en-GB" dirty="0"/>
              <a:t>explain the characteristics required of data to allow valid conclusions to be made.</a:t>
            </a:r>
          </a:p>
          <a:p>
            <a:pPr marL="342900" indent="-342900">
              <a:buClr>
                <a:srgbClr val="0077E3"/>
              </a:buClr>
              <a:buFont typeface="Arial" panose="020B0604020202020204" pitchFamily="34" charset="0"/>
              <a:buChar char="•"/>
            </a:pPr>
            <a:endParaRPr lang="en-GB" dirty="0"/>
          </a:p>
          <a:p>
            <a:endParaRPr lang="en-GB" dirty="0"/>
          </a:p>
        </p:txBody>
      </p:sp>
      <p:pic>
        <p:nvPicPr>
          <p:cNvPr id="5" name="Picture 4" descr="A person looking at a microscope&#10;&#10;Description automatically generated with low confidence">
            <a:extLst>
              <a:ext uri="{FF2B5EF4-FFF2-40B4-BE49-F238E27FC236}">
                <a16:creationId xmlns:a16="http://schemas.microsoft.com/office/drawing/2014/main" id="{919C03BE-FE94-D4F6-6F84-89682BFF43A1}"/>
              </a:ext>
            </a:extLst>
          </p:cNvPr>
          <p:cNvPicPr>
            <a:picLocks noChangeAspect="1"/>
          </p:cNvPicPr>
          <p:nvPr/>
        </p:nvPicPr>
        <p:blipFill>
          <a:blip r:embed="rId3"/>
          <a:stretch>
            <a:fillRect/>
          </a:stretch>
        </p:blipFill>
        <p:spPr>
          <a:xfrm>
            <a:off x="2948441" y="3851346"/>
            <a:ext cx="3132818" cy="2030066"/>
          </a:xfrm>
          <a:prstGeom prst="rect">
            <a:avLst/>
          </a:prstGeom>
        </p:spPr>
      </p:pic>
    </p:spTree>
    <p:extLst>
      <p:ext uri="{BB962C8B-B14F-4D97-AF65-F5344CB8AC3E}">
        <p14:creationId xmlns:p14="http://schemas.microsoft.com/office/powerpoint/2010/main" val="2472166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1F4C5-2B79-46C1-893A-0C5BD6D16B20}"/>
              </a:ext>
            </a:extLst>
          </p:cNvPr>
          <p:cNvSpPr>
            <a:spLocks noGrp="1"/>
          </p:cNvSpPr>
          <p:nvPr>
            <p:ph type="title"/>
          </p:nvPr>
        </p:nvSpPr>
        <p:spPr/>
        <p:txBody>
          <a:bodyPr/>
          <a:lstStyle/>
          <a:p>
            <a:r>
              <a:rPr lang="en-GB" dirty="0"/>
              <a:t>Introduction</a:t>
            </a:r>
          </a:p>
        </p:txBody>
      </p:sp>
      <p:sp>
        <p:nvSpPr>
          <p:cNvPr id="3" name="Content Placeholder 2">
            <a:extLst>
              <a:ext uri="{FF2B5EF4-FFF2-40B4-BE49-F238E27FC236}">
                <a16:creationId xmlns:a16="http://schemas.microsoft.com/office/drawing/2014/main" id="{1AC74FAE-18BF-4051-AA0B-16D915B4021C}"/>
              </a:ext>
            </a:extLst>
          </p:cNvPr>
          <p:cNvSpPr>
            <a:spLocks noGrp="1"/>
          </p:cNvSpPr>
          <p:nvPr>
            <p:ph sz="quarter" idx="10"/>
          </p:nvPr>
        </p:nvSpPr>
        <p:spPr>
          <a:xfrm>
            <a:off x="457200" y="3527613"/>
            <a:ext cx="8229600" cy="1732645"/>
          </a:xfrm>
        </p:spPr>
        <p:txBody>
          <a:bodyPr/>
          <a:lstStyle/>
          <a:p>
            <a:r>
              <a:rPr lang="en-GB" b="1" dirty="0"/>
              <a:t>Science</a:t>
            </a:r>
            <a:r>
              <a:rPr lang="en-GB" dirty="0"/>
              <a:t> is defined as:</a:t>
            </a:r>
          </a:p>
          <a:p>
            <a:r>
              <a:rPr lang="en-GB" dirty="0"/>
              <a:t>‘The use of evidence to construct testable explanations and predictions of natural phenomena, as well as the knowledge generated through this process.’</a:t>
            </a:r>
          </a:p>
          <a:p>
            <a:endParaRPr lang="en-GB" dirty="0"/>
          </a:p>
        </p:txBody>
      </p:sp>
      <p:pic>
        <p:nvPicPr>
          <p:cNvPr id="6" name="Picture 5" descr="Diagram&#10;&#10;Description automatically generated">
            <a:extLst>
              <a:ext uri="{FF2B5EF4-FFF2-40B4-BE49-F238E27FC236}">
                <a16:creationId xmlns:a16="http://schemas.microsoft.com/office/drawing/2014/main" id="{2D7AA500-6073-38B2-9566-DDAF7C1E0FAF}"/>
              </a:ext>
            </a:extLst>
          </p:cNvPr>
          <p:cNvPicPr>
            <a:picLocks noChangeAspect="1"/>
          </p:cNvPicPr>
          <p:nvPr/>
        </p:nvPicPr>
        <p:blipFill rotWithShape="1">
          <a:blip r:embed="rId2"/>
          <a:srcRect t="23267" b="27776"/>
          <a:stretch/>
        </p:blipFill>
        <p:spPr>
          <a:xfrm>
            <a:off x="1627239" y="1510155"/>
            <a:ext cx="5889522" cy="1918845"/>
          </a:xfrm>
          <a:prstGeom prst="rect">
            <a:avLst/>
          </a:prstGeom>
        </p:spPr>
      </p:pic>
    </p:spTree>
    <p:extLst>
      <p:ext uri="{BB962C8B-B14F-4D97-AF65-F5344CB8AC3E}">
        <p14:creationId xmlns:p14="http://schemas.microsoft.com/office/powerpoint/2010/main" val="451139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8F17D-EEA0-766E-58AA-60F9B2F5AAD8}"/>
              </a:ext>
            </a:extLst>
          </p:cNvPr>
          <p:cNvSpPr>
            <a:spLocks noGrp="1"/>
          </p:cNvSpPr>
          <p:nvPr>
            <p:ph type="title"/>
          </p:nvPr>
        </p:nvSpPr>
        <p:spPr/>
        <p:txBody>
          <a:bodyPr/>
          <a:lstStyle/>
          <a:p>
            <a:r>
              <a:rPr lang="en-US" dirty="0"/>
              <a:t>The scientific method</a:t>
            </a:r>
            <a:endParaRPr lang="en-GB" dirty="0"/>
          </a:p>
        </p:txBody>
      </p:sp>
      <p:pic>
        <p:nvPicPr>
          <p:cNvPr id="4" name="Content Placeholder 3" descr="Diagram&#10;&#10;Description automatically generated">
            <a:extLst>
              <a:ext uri="{FF2B5EF4-FFF2-40B4-BE49-F238E27FC236}">
                <a16:creationId xmlns:a16="http://schemas.microsoft.com/office/drawing/2014/main" id="{F1DAEA52-67AB-3F9A-EB09-698D4AF472E4}"/>
              </a:ext>
            </a:extLst>
          </p:cNvPr>
          <p:cNvPicPr>
            <a:picLocks noGrp="1" noChangeAspect="1"/>
          </p:cNvPicPr>
          <p:nvPr>
            <p:ph sz="quarter" idx="10"/>
          </p:nvPr>
        </p:nvPicPr>
        <p:blipFill>
          <a:blip r:embed="rId2"/>
          <a:stretch>
            <a:fillRect/>
          </a:stretch>
        </p:blipFill>
        <p:spPr>
          <a:xfrm>
            <a:off x="2327213" y="1390588"/>
            <a:ext cx="4368862" cy="4368862"/>
          </a:xfrm>
          <a:prstGeom prst="rect">
            <a:avLst/>
          </a:prstGeom>
        </p:spPr>
      </p:pic>
    </p:spTree>
    <p:extLst>
      <p:ext uri="{BB962C8B-B14F-4D97-AF65-F5344CB8AC3E}">
        <p14:creationId xmlns:p14="http://schemas.microsoft.com/office/powerpoint/2010/main" val="147921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4B81A-0C6F-48CC-AB45-184F928F1B2F}"/>
              </a:ext>
            </a:extLst>
          </p:cNvPr>
          <p:cNvSpPr>
            <a:spLocks noGrp="1"/>
          </p:cNvSpPr>
          <p:nvPr>
            <p:ph type="title"/>
          </p:nvPr>
        </p:nvSpPr>
        <p:spPr/>
        <p:txBody>
          <a:bodyPr/>
          <a:lstStyle/>
          <a:p>
            <a:r>
              <a:rPr lang="en-GB" dirty="0"/>
              <a:t>Concept of the scientific method </a:t>
            </a:r>
          </a:p>
        </p:txBody>
      </p:sp>
      <p:sp>
        <p:nvSpPr>
          <p:cNvPr id="3" name="Content Placeholder 2">
            <a:extLst>
              <a:ext uri="{FF2B5EF4-FFF2-40B4-BE49-F238E27FC236}">
                <a16:creationId xmlns:a16="http://schemas.microsoft.com/office/drawing/2014/main" id="{5056FD74-D4D3-4D7B-82E6-9119E6D3DC65}"/>
              </a:ext>
            </a:extLst>
          </p:cNvPr>
          <p:cNvSpPr>
            <a:spLocks noGrp="1"/>
          </p:cNvSpPr>
          <p:nvPr>
            <p:ph sz="quarter" idx="10"/>
          </p:nvPr>
        </p:nvSpPr>
        <p:spPr>
          <a:xfrm>
            <a:off x="457200" y="1512000"/>
            <a:ext cx="8571390" cy="4246543"/>
          </a:xfrm>
        </p:spPr>
        <p:txBody>
          <a:bodyPr/>
          <a:lstStyle/>
          <a:p>
            <a:pPr marL="342900" indent="-342900">
              <a:spcBef>
                <a:spcPts val="600"/>
              </a:spcBef>
              <a:spcAft>
                <a:spcPts val="600"/>
              </a:spcAft>
              <a:buClr>
                <a:srgbClr val="0077E3"/>
              </a:buClr>
              <a:buFont typeface="Arial" panose="020B0604020202020204" pitchFamily="34" charset="0"/>
              <a:buChar char="•"/>
            </a:pPr>
            <a:r>
              <a:rPr lang="en-US" dirty="0"/>
              <a:t>The scientific method is a systematic process to acquire knowledge.</a:t>
            </a:r>
          </a:p>
          <a:p>
            <a:pPr marL="342900" indent="-342900">
              <a:spcBef>
                <a:spcPts val="600"/>
              </a:spcBef>
              <a:spcAft>
                <a:spcPts val="600"/>
              </a:spcAft>
              <a:buClr>
                <a:srgbClr val="0077E3"/>
              </a:buClr>
              <a:buFont typeface="Arial" panose="020B0604020202020204" pitchFamily="34" charset="0"/>
              <a:buChar char="•"/>
            </a:pPr>
            <a:r>
              <a:rPr lang="en-US" dirty="0"/>
              <a:t>It reduces cognitive assumptions that distort interpretations of what is happening in the observed situation.</a:t>
            </a:r>
          </a:p>
          <a:p>
            <a:pPr>
              <a:spcBef>
                <a:spcPts val="600"/>
              </a:spcBef>
              <a:spcAft>
                <a:spcPts val="600"/>
              </a:spcAft>
              <a:buClr>
                <a:srgbClr val="0077E3"/>
              </a:buClr>
            </a:pPr>
            <a:endParaRPr lang="en-US" dirty="0"/>
          </a:p>
        </p:txBody>
      </p:sp>
      <p:sp>
        <p:nvSpPr>
          <p:cNvPr id="5" name="Content Placeholder 2">
            <a:extLst>
              <a:ext uri="{FF2B5EF4-FFF2-40B4-BE49-F238E27FC236}">
                <a16:creationId xmlns:a16="http://schemas.microsoft.com/office/drawing/2014/main" id="{2454D53A-5692-BB2A-CFD8-D9E7F4939A78}"/>
              </a:ext>
            </a:extLst>
          </p:cNvPr>
          <p:cNvSpPr txBox="1">
            <a:spLocks/>
          </p:cNvSpPr>
          <p:nvPr/>
        </p:nvSpPr>
        <p:spPr bwMode="auto">
          <a:xfrm>
            <a:off x="457201" y="2611457"/>
            <a:ext cx="5597370" cy="424654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spcBef>
                <a:spcPts val="600"/>
              </a:spcBef>
              <a:spcAft>
                <a:spcPts val="600"/>
              </a:spcAft>
              <a:buClr>
                <a:srgbClr val="0077E3"/>
              </a:buClr>
              <a:buFont typeface="Arial" panose="020B0604020202020204" pitchFamily="34" charset="0"/>
              <a:buChar char="•"/>
            </a:pPr>
            <a:r>
              <a:rPr lang="en-US" kern="0" dirty="0"/>
              <a:t>It involves:</a:t>
            </a:r>
          </a:p>
          <a:p>
            <a:pPr marL="774700" lvl="4" indent="-342900">
              <a:spcBef>
                <a:spcPts val="300"/>
              </a:spcBef>
              <a:spcAft>
                <a:spcPts val="600"/>
              </a:spcAft>
              <a:buClr>
                <a:srgbClr val="0077E3"/>
              </a:buClr>
              <a:buFont typeface="Arial" panose="020B0604020202020204" pitchFamily="34" charset="0"/>
              <a:buChar char="•"/>
            </a:pPr>
            <a:r>
              <a:rPr lang="en-US" sz="2000" kern="0" dirty="0"/>
              <a:t>Observation</a:t>
            </a:r>
          </a:p>
          <a:p>
            <a:pPr marL="774700" lvl="4" indent="-342900">
              <a:spcBef>
                <a:spcPts val="300"/>
              </a:spcBef>
              <a:spcAft>
                <a:spcPts val="600"/>
              </a:spcAft>
              <a:buClr>
                <a:srgbClr val="0077E3"/>
              </a:buClr>
              <a:buFont typeface="Arial" panose="020B0604020202020204" pitchFamily="34" charset="0"/>
              <a:buChar char="•"/>
            </a:pPr>
            <a:r>
              <a:rPr lang="en-US" sz="2000" kern="0" dirty="0"/>
              <a:t>Questioning</a:t>
            </a:r>
          </a:p>
          <a:p>
            <a:pPr marL="774700" lvl="4" indent="-342900">
              <a:spcBef>
                <a:spcPts val="300"/>
              </a:spcBef>
              <a:spcAft>
                <a:spcPts val="600"/>
              </a:spcAft>
              <a:buClr>
                <a:srgbClr val="0077E3"/>
              </a:buClr>
              <a:buFont typeface="Arial" panose="020B0604020202020204" pitchFamily="34" charset="0"/>
              <a:buChar char="•"/>
            </a:pPr>
            <a:r>
              <a:rPr lang="en-US" sz="2000" kern="0" dirty="0"/>
              <a:t>Making (or refining) a hypothesis (by predicting/ simulating the outcome) </a:t>
            </a:r>
          </a:p>
          <a:p>
            <a:pPr marL="774700" lvl="4" indent="-342900">
              <a:spcBef>
                <a:spcPts val="300"/>
              </a:spcBef>
              <a:spcAft>
                <a:spcPts val="600"/>
              </a:spcAft>
              <a:buClr>
                <a:srgbClr val="0077E3"/>
              </a:buClr>
              <a:buFont typeface="Arial" panose="020B0604020202020204" pitchFamily="34" charset="0"/>
              <a:buChar char="•"/>
            </a:pPr>
            <a:r>
              <a:rPr lang="en-US" sz="2000" kern="0" dirty="0"/>
              <a:t>Testing (experimentation)</a:t>
            </a:r>
          </a:p>
          <a:p>
            <a:pPr marL="774700" lvl="4" indent="-342900">
              <a:spcBef>
                <a:spcPts val="300"/>
              </a:spcBef>
              <a:spcAft>
                <a:spcPts val="600"/>
              </a:spcAft>
              <a:buClr>
                <a:srgbClr val="0077E3"/>
              </a:buClr>
              <a:buFont typeface="Arial" panose="020B0604020202020204" pitchFamily="34" charset="0"/>
              <a:buChar char="•"/>
            </a:pPr>
            <a:r>
              <a:rPr lang="en-US" sz="2000" kern="0" dirty="0"/>
              <a:t>Coming to a conclusion/result</a:t>
            </a:r>
          </a:p>
          <a:p>
            <a:pPr marL="774700" lvl="4" indent="-342900">
              <a:spcBef>
                <a:spcPts val="300"/>
              </a:spcBef>
              <a:spcAft>
                <a:spcPts val="600"/>
              </a:spcAft>
              <a:buClr>
                <a:srgbClr val="0077E3"/>
              </a:buClr>
              <a:buFont typeface="Arial" panose="020B0604020202020204" pitchFamily="34" charset="0"/>
              <a:buChar char="•"/>
            </a:pPr>
            <a:r>
              <a:rPr lang="en-US" sz="2000" kern="0" dirty="0"/>
              <a:t>Iteration – repeating the above steps until the hypothesis is proved or disproved</a:t>
            </a:r>
          </a:p>
          <a:p>
            <a:endParaRPr lang="en-US" kern="0" dirty="0"/>
          </a:p>
          <a:p>
            <a:endParaRPr lang="en-US" kern="0" dirty="0"/>
          </a:p>
        </p:txBody>
      </p:sp>
    </p:spTree>
    <p:extLst>
      <p:ext uri="{BB962C8B-B14F-4D97-AF65-F5344CB8AC3E}">
        <p14:creationId xmlns:p14="http://schemas.microsoft.com/office/powerpoint/2010/main" val="29029890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050FE-2D32-46CC-8BFB-85FDAB34C9F8}"/>
              </a:ext>
            </a:extLst>
          </p:cNvPr>
          <p:cNvSpPr>
            <a:spLocks noGrp="1"/>
          </p:cNvSpPr>
          <p:nvPr>
            <p:ph type="title"/>
          </p:nvPr>
        </p:nvSpPr>
        <p:spPr/>
        <p:txBody>
          <a:bodyPr/>
          <a:lstStyle/>
          <a:p>
            <a:r>
              <a:rPr lang="en-GB" dirty="0"/>
              <a:t>Hypothesis</a:t>
            </a:r>
          </a:p>
        </p:txBody>
      </p:sp>
      <p:sp>
        <p:nvSpPr>
          <p:cNvPr id="3" name="Content Placeholder 2">
            <a:extLst>
              <a:ext uri="{FF2B5EF4-FFF2-40B4-BE49-F238E27FC236}">
                <a16:creationId xmlns:a16="http://schemas.microsoft.com/office/drawing/2014/main" id="{A9934F57-797D-4C3D-84D0-315BF9527846}"/>
              </a:ext>
            </a:extLst>
          </p:cNvPr>
          <p:cNvSpPr>
            <a:spLocks noGrp="1"/>
          </p:cNvSpPr>
          <p:nvPr>
            <p:ph sz="quarter" idx="10"/>
          </p:nvPr>
        </p:nvSpPr>
        <p:spPr>
          <a:xfrm>
            <a:off x="457199" y="1512000"/>
            <a:ext cx="5491317" cy="4248000"/>
          </a:xfrm>
        </p:spPr>
        <p:txBody>
          <a:bodyPr/>
          <a:lstStyle/>
          <a:p>
            <a:r>
              <a:rPr lang="en-GB" dirty="0"/>
              <a:t>A hypothesis is a TENTATIVE explanation for an observation, phenomenon or scientific problem that can be tested with further investigation. </a:t>
            </a:r>
          </a:p>
          <a:p>
            <a:r>
              <a:rPr lang="en-GB" dirty="0"/>
              <a:t>Scientists do not randomly produce hypotheses. They base them upon observation, knowledge and data from other studies.</a:t>
            </a:r>
          </a:p>
          <a:p>
            <a:r>
              <a:rPr lang="en-GB" dirty="0"/>
              <a:t>A simple hypothesis:</a:t>
            </a:r>
          </a:p>
          <a:p>
            <a:r>
              <a:rPr lang="en-GB" i="1" dirty="0"/>
              <a:t>‘Water MAY help plants to grow.’ </a:t>
            </a:r>
          </a:p>
          <a:p>
            <a:r>
              <a:rPr lang="en-GB" dirty="0"/>
              <a:t>The statement must be </a:t>
            </a:r>
            <a:r>
              <a:rPr lang="en-GB" b="1" dirty="0"/>
              <a:t>tentative</a:t>
            </a:r>
            <a:r>
              <a:rPr lang="en-GB" dirty="0"/>
              <a:t> and must be </a:t>
            </a:r>
            <a:r>
              <a:rPr lang="en-GB" b="1" dirty="0"/>
              <a:t>testable</a:t>
            </a:r>
            <a:r>
              <a:rPr lang="en-GB" dirty="0"/>
              <a:t>. </a:t>
            </a:r>
          </a:p>
          <a:p>
            <a:endParaRPr lang="en-GB" dirty="0"/>
          </a:p>
          <a:p>
            <a:endParaRPr lang="en-GB" dirty="0"/>
          </a:p>
          <a:p>
            <a:endParaRPr lang="en-GB" dirty="0"/>
          </a:p>
        </p:txBody>
      </p:sp>
      <p:pic>
        <p:nvPicPr>
          <p:cNvPr id="6" name="Picture 5" descr="Text, letter&#10;&#10;Description automatically generated">
            <a:extLst>
              <a:ext uri="{FF2B5EF4-FFF2-40B4-BE49-F238E27FC236}">
                <a16:creationId xmlns:a16="http://schemas.microsoft.com/office/drawing/2014/main" id="{946A9F0B-1ADA-0BD2-AF5E-44CBE751126A}"/>
              </a:ext>
            </a:extLst>
          </p:cNvPr>
          <p:cNvPicPr>
            <a:picLocks noChangeAspect="1"/>
          </p:cNvPicPr>
          <p:nvPr/>
        </p:nvPicPr>
        <p:blipFill>
          <a:blip r:embed="rId2"/>
          <a:stretch>
            <a:fillRect/>
          </a:stretch>
        </p:blipFill>
        <p:spPr>
          <a:xfrm>
            <a:off x="6046839" y="1512000"/>
            <a:ext cx="2639961" cy="1763494"/>
          </a:xfrm>
          <a:prstGeom prst="rect">
            <a:avLst/>
          </a:prstGeom>
        </p:spPr>
      </p:pic>
    </p:spTree>
    <p:extLst>
      <p:ext uri="{BB962C8B-B14F-4D97-AF65-F5344CB8AC3E}">
        <p14:creationId xmlns:p14="http://schemas.microsoft.com/office/powerpoint/2010/main" val="763202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143A8-A945-418C-91C1-72896104355E}"/>
              </a:ext>
            </a:extLst>
          </p:cNvPr>
          <p:cNvSpPr>
            <a:spLocks noGrp="1"/>
          </p:cNvSpPr>
          <p:nvPr>
            <p:ph type="title"/>
          </p:nvPr>
        </p:nvSpPr>
        <p:spPr/>
        <p:txBody>
          <a:bodyPr/>
          <a:lstStyle/>
          <a:p>
            <a:r>
              <a:rPr lang="en-GB" dirty="0"/>
              <a:t>Example of a formal hypothesis </a:t>
            </a:r>
          </a:p>
        </p:txBody>
      </p:sp>
      <p:sp>
        <p:nvSpPr>
          <p:cNvPr id="3" name="Content Placeholder 2">
            <a:extLst>
              <a:ext uri="{FF2B5EF4-FFF2-40B4-BE49-F238E27FC236}">
                <a16:creationId xmlns:a16="http://schemas.microsoft.com/office/drawing/2014/main" id="{CD1574B5-D7F8-4BF7-8D84-707F7ED0B394}"/>
              </a:ext>
            </a:extLst>
          </p:cNvPr>
          <p:cNvSpPr>
            <a:spLocks noGrp="1"/>
          </p:cNvSpPr>
          <p:nvPr>
            <p:ph sz="quarter" idx="10"/>
          </p:nvPr>
        </p:nvSpPr>
        <p:spPr/>
        <p:txBody>
          <a:bodyPr/>
          <a:lstStyle/>
          <a:p>
            <a:pPr marL="342900" indent="-342900">
              <a:buFont typeface="Arial" panose="020B0604020202020204" pitchFamily="34" charset="0"/>
              <a:buChar char="•"/>
            </a:pPr>
            <a:r>
              <a:rPr lang="en-GB" i="1" dirty="0"/>
              <a:t>Eating sweets may lead to tooth decay.</a:t>
            </a:r>
          </a:p>
          <a:p>
            <a:pPr marL="342900" indent="-342900">
              <a:buFont typeface="Arial" panose="020B0604020202020204" pitchFamily="34" charset="0"/>
              <a:buChar char="•"/>
            </a:pPr>
            <a:r>
              <a:rPr lang="en-GB" i="1" dirty="0"/>
              <a:t>Ultraviolet light from the Sun may cause skin cancer.</a:t>
            </a:r>
          </a:p>
          <a:p>
            <a:r>
              <a:rPr lang="en-GB" dirty="0"/>
              <a:t>In a scientific investigation, scientists combine the educated guess with a calculated prediction of what will happen during the process of the experimentation or period of observation. </a:t>
            </a:r>
          </a:p>
          <a:p>
            <a:r>
              <a:rPr lang="en-GB" dirty="0"/>
              <a:t>This could be phrased as an ‘if … then’ statement, such as: </a:t>
            </a:r>
          </a:p>
          <a:p>
            <a:r>
              <a:rPr lang="en-US" dirty="0">
                <a:latin typeface="+mj-lt"/>
              </a:rPr>
              <a:t>‘</a:t>
            </a:r>
            <a:r>
              <a:rPr lang="en-US" dirty="0">
                <a:effectLst/>
                <a:latin typeface="+mj-lt"/>
              </a:rPr>
              <a:t>IF skin cancer is related to UV rays, THEN people who expose themselves to the Sun (i.e. sunbathing) will experience a diagnosis of skin cancer more frequently than those who do not exposure themselves to the Sun.’</a:t>
            </a:r>
            <a:endParaRPr lang="en-GB" dirty="0">
              <a:latin typeface="+mj-lt"/>
            </a:endParaRPr>
          </a:p>
        </p:txBody>
      </p:sp>
    </p:spTree>
    <p:extLst>
      <p:ext uri="{BB962C8B-B14F-4D97-AF65-F5344CB8AC3E}">
        <p14:creationId xmlns:p14="http://schemas.microsoft.com/office/powerpoint/2010/main" val="1952574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6B6C9-AFF3-4FE8-9034-BA4D2E51122C}"/>
              </a:ext>
            </a:extLst>
          </p:cNvPr>
          <p:cNvSpPr>
            <a:spLocks noGrp="1"/>
          </p:cNvSpPr>
          <p:nvPr>
            <p:ph type="title"/>
          </p:nvPr>
        </p:nvSpPr>
        <p:spPr/>
        <p:txBody>
          <a:bodyPr/>
          <a:lstStyle/>
          <a:p>
            <a:r>
              <a:rPr lang="en-GB" dirty="0"/>
              <a:t>Hypotheses – degree of uncertainty </a:t>
            </a:r>
          </a:p>
        </p:txBody>
      </p:sp>
      <p:sp>
        <p:nvSpPr>
          <p:cNvPr id="3" name="Content Placeholder 2">
            <a:extLst>
              <a:ext uri="{FF2B5EF4-FFF2-40B4-BE49-F238E27FC236}">
                <a16:creationId xmlns:a16="http://schemas.microsoft.com/office/drawing/2014/main" id="{90233273-4B6B-411F-BC4A-8C73B56D4ED4}"/>
              </a:ext>
            </a:extLst>
          </p:cNvPr>
          <p:cNvSpPr>
            <a:spLocks noGrp="1"/>
          </p:cNvSpPr>
          <p:nvPr>
            <p:ph sz="quarter" idx="10"/>
          </p:nvPr>
        </p:nvSpPr>
        <p:spPr>
          <a:xfrm>
            <a:off x="457200" y="1562781"/>
            <a:ext cx="8218414" cy="2183596"/>
          </a:xfrm>
        </p:spPr>
        <p:txBody>
          <a:bodyPr/>
          <a:lstStyle/>
          <a:p>
            <a:r>
              <a:rPr lang="en-GB" dirty="0"/>
              <a:t>The hypothesis is not a prediction, but it allows predictions to be made that can be tested.</a:t>
            </a:r>
          </a:p>
          <a:p>
            <a:r>
              <a:rPr lang="en-GB" dirty="0"/>
              <a:t>A scientific hypothesis is never proven to be absolutely correct.</a:t>
            </a:r>
          </a:p>
          <a:p>
            <a:r>
              <a:rPr lang="en-GB" dirty="0"/>
              <a:t>Scientists will always talk about the increasing probability that something is correct as they add more data from experimentation or observation. </a:t>
            </a:r>
          </a:p>
          <a:p>
            <a:endParaRPr lang="en-GB" dirty="0"/>
          </a:p>
          <a:p>
            <a:endParaRPr lang="en-GB" dirty="0"/>
          </a:p>
        </p:txBody>
      </p:sp>
      <p:pic>
        <p:nvPicPr>
          <p:cNvPr id="5" name="Picture 4" descr="A picture containing water sport, swimming, ocean floor&#10;&#10;Description automatically generated">
            <a:extLst>
              <a:ext uri="{FF2B5EF4-FFF2-40B4-BE49-F238E27FC236}">
                <a16:creationId xmlns:a16="http://schemas.microsoft.com/office/drawing/2014/main" id="{2DDB061E-F408-E12A-6E49-4B748BCAECAD}"/>
              </a:ext>
            </a:extLst>
          </p:cNvPr>
          <p:cNvPicPr>
            <a:picLocks noChangeAspect="1"/>
          </p:cNvPicPr>
          <p:nvPr/>
        </p:nvPicPr>
        <p:blipFill>
          <a:blip r:embed="rId2"/>
          <a:stretch>
            <a:fillRect/>
          </a:stretch>
        </p:blipFill>
        <p:spPr>
          <a:xfrm>
            <a:off x="3069774" y="3918570"/>
            <a:ext cx="3004452" cy="1664467"/>
          </a:xfrm>
          <a:prstGeom prst="rect">
            <a:avLst/>
          </a:prstGeom>
        </p:spPr>
      </p:pic>
    </p:spTree>
    <p:extLst>
      <p:ext uri="{BB962C8B-B14F-4D97-AF65-F5344CB8AC3E}">
        <p14:creationId xmlns:p14="http://schemas.microsoft.com/office/powerpoint/2010/main" val="3685743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80528-6897-47D9-8955-F8985593F0D0}"/>
              </a:ext>
            </a:extLst>
          </p:cNvPr>
          <p:cNvSpPr>
            <a:spLocks noGrp="1"/>
          </p:cNvSpPr>
          <p:nvPr>
            <p:ph type="title"/>
          </p:nvPr>
        </p:nvSpPr>
        <p:spPr/>
        <p:txBody>
          <a:bodyPr/>
          <a:lstStyle/>
          <a:p>
            <a:r>
              <a:rPr lang="en-GB" dirty="0"/>
              <a:t>Non-scientific hypotheses</a:t>
            </a:r>
          </a:p>
        </p:txBody>
      </p:sp>
      <p:sp>
        <p:nvSpPr>
          <p:cNvPr id="3" name="Content Placeholder 2">
            <a:extLst>
              <a:ext uri="{FF2B5EF4-FFF2-40B4-BE49-F238E27FC236}">
                <a16:creationId xmlns:a16="http://schemas.microsoft.com/office/drawing/2014/main" id="{AFBC6E94-C278-418A-9BDF-23C6C231CE47}"/>
              </a:ext>
            </a:extLst>
          </p:cNvPr>
          <p:cNvSpPr>
            <a:spLocks noGrp="1"/>
          </p:cNvSpPr>
          <p:nvPr>
            <p:ph sz="quarter" idx="10"/>
          </p:nvPr>
        </p:nvSpPr>
        <p:spPr>
          <a:xfrm>
            <a:off x="457199" y="1512000"/>
            <a:ext cx="4345619" cy="4248000"/>
          </a:xfrm>
        </p:spPr>
        <p:txBody>
          <a:bodyPr/>
          <a:lstStyle/>
          <a:p>
            <a:pPr>
              <a:spcAft>
                <a:spcPts val="800"/>
              </a:spcAft>
            </a:pPr>
            <a:r>
              <a:rPr lang="en-GB" dirty="0"/>
              <a:t>For a hypothesis to be considered scientific, it must be possible to prove it is either correct or incorrect. </a:t>
            </a:r>
          </a:p>
          <a:p>
            <a:pPr>
              <a:spcAft>
                <a:spcPts val="800"/>
              </a:spcAft>
            </a:pPr>
            <a:r>
              <a:rPr lang="en-GB" dirty="0"/>
              <a:t>An example of a non-scientific hypothesis is that people believe we are not the only intelligent life within our galaxy. </a:t>
            </a:r>
          </a:p>
          <a:p>
            <a:pPr>
              <a:spcAft>
                <a:spcPts val="800"/>
              </a:spcAft>
            </a:pPr>
            <a:r>
              <a:rPr lang="en-GB" dirty="0"/>
              <a:t>This cannot be classed as a scientific hypothesis as currently we do not have the ability to search to the limits of the galaxy. As it cannot be proved or disproved, this is not a scientific hypothesis.</a:t>
            </a:r>
          </a:p>
        </p:txBody>
      </p:sp>
      <p:pic>
        <p:nvPicPr>
          <p:cNvPr id="5" name="Picture 4" descr="A galaxy in space&#10;&#10;Description automatically generated with medium confidence">
            <a:extLst>
              <a:ext uri="{FF2B5EF4-FFF2-40B4-BE49-F238E27FC236}">
                <a16:creationId xmlns:a16="http://schemas.microsoft.com/office/drawing/2014/main" id="{C2074D02-83EC-5338-4592-62C751374C12}"/>
              </a:ext>
            </a:extLst>
          </p:cNvPr>
          <p:cNvPicPr>
            <a:picLocks noChangeAspect="1"/>
          </p:cNvPicPr>
          <p:nvPr/>
        </p:nvPicPr>
        <p:blipFill>
          <a:blip r:embed="rId2"/>
          <a:stretch>
            <a:fillRect/>
          </a:stretch>
        </p:blipFill>
        <p:spPr>
          <a:xfrm>
            <a:off x="5338916" y="2340937"/>
            <a:ext cx="3347884" cy="2176125"/>
          </a:xfrm>
          <a:prstGeom prst="rect">
            <a:avLst/>
          </a:prstGeom>
        </p:spPr>
      </p:pic>
    </p:spTree>
    <p:extLst>
      <p:ext uri="{BB962C8B-B14F-4D97-AF65-F5344CB8AC3E}">
        <p14:creationId xmlns:p14="http://schemas.microsoft.com/office/powerpoint/2010/main" val="21659906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4</TotalTime>
  <Words>1077</Words>
  <Application>Microsoft Office PowerPoint</Application>
  <PresentationFormat>On-screen Show (4:3)</PresentationFormat>
  <Paragraphs>90</Paragraphs>
  <Slides>18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ＭＳ Ｐゴシック</vt:lpstr>
      <vt:lpstr>Arial</vt:lpstr>
      <vt:lpstr>Calibri</vt:lpstr>
      <vt:lpstr>Lucida Grande</vt:lpstr>
      <vt:lpstr>Times New Roman</vt:lpstr>
      <vt:lpstr>Default Design</vt:lpstr>
      <vt:lpstr>PowerPoint 3: Scientific method   </vt:lpstr>
      <vt:lpstr>Objectives</vt:lpstr>
      <vt:lpstr>Introduction</vt:lpstr>
      <vt:lpstr>The scientific method</vt:lpstr>
      <vt:lpstr>Concept of the scientific method </vt:lpstr>
      <vt:lpstr>Hypothesis</vt:lpstr>
      <vt:lpstr>Example of a formal hypothesis </vt:lpstr>
      <vt:lpstr>Hypotheses – degree of uncertainty </vt:lpstr>
      <vt:lpstr>Non-scientific hypotheses</vt:lpstr>
      <vt:lpstr>Directional hypothesis</vt:lpstr>
      <vt:lpstr>Testing hypotheses</vt:lpstr>
      <vt:lpstr>Characteristics of useful data </vt:lpstr>
      <vt:lpstr>Accuracy, precision, reliability, replication </vt:lpstr>
      <vt:lpstr>Collection of data </vt:lpstr>
      <vt:lpstr>Accurate measurements </vt:lpstr>
      <vt:lpstr>Hypothesis and theory</vt:lpstr>
      <vt:lpstr>Development of scientific theories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35</cp:revision>
  <dcterms:created xsi:type="dcterms:W3CDTF">2013-05-28T00:38:54Z</dcterms:created>
  <dcterms:modified xsi:type="dcterms:W3CDTF">2025-11-11T23:01:52Z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