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256" r:id="rId5"/>
    <p:sldId id="320" r:id="rId6"/>
    <p:sldId id="321" r:id="rId7"/>
    <p:sldId id="322" r:id="rId8"/>
    <p:sldId id="351" r:id="rId9"/>
    <p:sldId id="352" r:id="rId10"/>
    <p:sldId id="347" r:id="rId11"/>
    <p:sldId id="348" r:id="rId12"/>
    <p:sldId id="349" r:id="rId13"/>
    <p:sldId id="350" r:id="rId14"/>
    <p:sldId id="267" r:id="rId15"/>
  </p:sldIdLst>
  <p:sldSz cx="9144000" cy="6858000" type="screen4x3"/>
  <p:notesSz cx="6858000" cy="9144000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5143AD7-E749-5E1E-371D-A585C0C727CD}" name="User" initials="U" userId="User" providerId="Non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812B68-69B9-4646-A3DC-DEEE6D95C201}" v="3" dt="2022-12-13T13:45:54.2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720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EA812B68-69B9-4646-A3DC-DEEE6D95C201}"/>
    <pc:docChg chg="custSel modSld">
      <pc:chgData name="Caroline Prodger" userId="e4ef2e75-b60b-401b-8ebe-291bdcf405f4" providerId="ADAL" clId="{EA812B68-69B9-4646-A3DC-DEEE6D95C201}" dt="2022-12-13T13:47:38.623" v="31"/>
      <pc:docMkLst>
        <pc:docMk/>
      </pc:docMkLst>
      <pc:sldChg chg="addSp delSp modSp mod delCm modCm">
        <pc:chgData name="Caroline Prodger" userId="e4ef2e75-b60b-401b-8ebe-291bdcf405f4" providerId="ADAL" clId="{EA812B68-69B9-4646-A3DC-DEEE6D95C201}" dt="2022-12-13T13:43:50.045" v="18"/>
        <pc:sldMkLst>
          <pc:docMk/>
          <pc:sldMk cId="3326878124" sldId="322"/>
        </pc:sldMkLst>
        <pc:picChg chg="del mod">
          <ac:chgData name="Caroline Prodger" userId="e4ef2e75-b60b-401b-8ebe-291bdcf405f4" providerId="ADAL" clId="{EA812B68-69B9-4646-A3DC-DEEE6D95C201}" dt="2022-12-13T13:42:53.433" v="7" actId="478"/>
          <ac:picMkLst>
            <pc:docMk/>
            <pc:sldMk cId="3326878124" sldId="322"/>
            <ac:picMk id="5" creationId="{B3834673-268F-3452-91F7-AD8119B53236}"/>
          </ac:picMkLst>
        </pc:picChg>
        <pc:picChg chg="add del mod">
          <ac:chgData name="Caroline Prodger" userId="e4ef2e75-b60b-401b-8ebe-291bdcf405f4" providerId="ADAL" clId="{EA812B68-69B9-4646-A3DC-DEEE6D95C201}" dt="2022-12-13T13:36:41.274" v="5" actId="478"/>
          <ac:picMkLst>
            <pc:docMk/>
            <pc:sldMk cId="3326878124" sldId="322"/>
            <ac:picMk id="6" creationId="{97F22BCE-566F-E4AE-14D8-C04784CD97E3}"/>
          </ac:picMkLst>
        </pc:picChg>
        <pc:picChg chg="add mod modCrop">
          <ac:chgData name="Caroline Prodger" userId="e4ef2e75-b60b-401b-8ebe-291bdcf405f4" providerId="ADAL" clId="{EA812B68-69B9-4646-A3DC-DEEE6D95C201}" dt="2022-12-13T13:43:40.393" v="17" actId="14100"/>
          <ac:picMkLst>
            <pc:docMk/>
            <pc:sldMk cId="3326878124" sldId="322"/>
            <ac:picMk id="8" creationId="{DAEB0FD6-E6FE-A870-0C8C-3A7BE5366330}"/>
          </ac:picMkLst>
        </pc:picChg>
      </pc:sldChg>
      <pc:sldChg chg="delCm">
        <pc:chgData name="Caroline Prodger" userId="e4ef2e75-b60b-401b-8ebe-291bdcf405f4" providerId="ADAL" clId="{EA812B68-69B9-4646-A3DC-DEEE6D95C201}" dt="2022-12-13T13:47:38.623" v="31"/>
        <pc:sldMkLst>
          <pc:docMk/>
          <pc:sldMk cId="2567468566" sldId="348"/>
        </pc:sldMkLst>
      </pc:sldChg>
      <pc:sldChg chg="delCm">
        <pc:chgData name="Caroline Prodger" userId="e4ef2e75-b60b-401b-8ebe-291bdcf405f4" providerId="ADAL" clId="{EA812B68-69B9-4646-A3DC-DEEE6D95C201}" dt="2022-12-13T13:44:05.557" v="19"/>
        <pc:sldMkLst>
          <pc:docMk/>
          <pc:sldMk cId="385072443" sldId="351"/>
        </pc:sldMkLst>
      </pc:sldChg>
      <pc:sldChg chg="addSp modSp mod delCm">
        <pc:chgData name="Caroline Prodger" userId="e4ef2e75-b60b-401b-8ebe-291bdcf405f4" providerId="ADAL" clId="{EA812B68-69B9-4646-A3DC-DEEE6D95C201}" dt="2022-12-13T13:47:21.825" v="30"/>
        <pc:sldMkLst>
          <pc:docMk/>
          <pc:sldMk cId="3265918597" sldId="352"/>
        </pc:sldMkLst>
        <pc:spChg chg="mod">
          <ac:chgData name="Caroline Prodger" userId="e4ef2e75-b60b-401b-8ebe-291bdcf405f4" providerId="ADAL" clId="{EA812B68-69B9-4646-A3DC-DEEE6D95C201}" dt="2022-12-13T13:47:09.138" v="28" actId="14100"/>
          <ac:spMkLst>
            <pc:docMk/>
            <pc:sldMk cId="3265918597" sldId="352"/>
            <ac:spMk id="3" creationId="{A798B7E0-6C41-4859-AECC-4FCCD0131D88}"/>
          </ac:spMkLst>
        </pc:spChg>
        <pc:picChg chg="add mod modCrop">
          <ac:chgData name="Caroline Prodger" userId="e4ef2e75-b60b-401b-8ebe-291bdcf405f4" providerId="ADAL" clId="{EA812B68-69B9-4646-A3DC-DEEE6D95C201}" dt="2022-12-13T13:47:12.377" v="29" actId="1076"/>
          <ac:picMkLst>
            <pc:docMk/>
            <pc:sldMk cId="3265918597" sldId="352"/>
            <ac:picMk id="5" creationId="{E9C8BC93-6B81-752B-26E0-55421DADF9FA}"/>
          </ac:picMkLst>
        </pc:picChg>
      </pc:sldChg>
    </pc:docChg>
  </pc:docChgLst>
  <pc:docChgLst>
    <pc:chgData name="Paul Anderson" userId="eb06f4ae563f6f66" providerId="LiveId" clId="{3A26129C-EC86-4E0D-A1DE-309657F52AC2}"/>
    <pc:docChg chg="modSld">
      <pc:chgData name="Paul Anderson" userId="eb06f4ae563f6f66" providerId="LiveId" clId="{3A26129C-EC86-4E0D-A1DE-309657F52AC2}" dt="2022-11-27T11:02:36.878" v="0" actId="108"/>
      <pc:docMkLst>
        <pc:docMk/>
      </pc:docMkLst>
      <pc:sldChg chg="modSp mod">
        <pc:chgData name="Paul Anderson" userId="eb06f4ae563f6f66" providerId="LiveId" clId="{3A26129C-EC86-4E0D-A1DE-309657F52AC2}" dt="2022-11-27T11:02:36.878" v="0" actId="108"/>
        <pc:sldMkLst>
          <pc:docMk/>
          <pc:sldMk cId="1959425565" sldId="320"/>
        </pc:sldMkLst>
        <pc:spChg chg="mod">
          <ac:chgData name="Paul Anderson" userId="eb06f4ae563f6f66" providerId="LiveId" clId="{3A26129C-EC86-4E0D-A1DE-309657F52AC2}" dt="2022-11-27T11:02:36.878" v="0" actId="108"/>
          <ac:spMkLst>
            <pc:docMk/>
            <pc:sldMk cId="1959425565" sldId="320"/>
            <ac:spMk id="3" creationId="{4C7162F5-0F55-409E-9291-A80869CE6229}"/>
          </ac:spMkLst>
        </pc:spChg>
      </pc:sldChg>
    </pc:docChg>
  </pc:docChgLst>
  <pc:docChgLst>
    <pc:chgData name="Caroline Prodger" userId="e4ef2e75-b60b-401b-8ebe-291bdcf405f4" providerId="ADAL" clId="{DAB085BE-697F-4800-AB42-DC27E044536B}"/>
    <pc:docChg chg="undo custSel modSld modMainMaster">
      <pc:chgData name="Caroline Prodger" userId="e4ef2e75-b60b-401b-8ebe-291bdcf405f4" providerId="ADAL" clId="{DAB085BE-697F-4800-AB42-DC27E044536B}" dt="2022-11-29T08:40:26.244" v="313" actId="20577"/>
      <pc:docMkLst>
        <pc:docMk/>
      </pc:docMkLst>
      <pc:sldChg chg="modSp mod">
        <pc:chgData name="Caroline Prodger" userId="e4ef2e75-b60b-401b-8ebe-291bdcf405f4" providerId="ADAL" clId="{DAB085BE-697F-4800-AB42-DC27E044536B}" dt="2022-11-28T15:54:08.159" v="15" actId="20577"/>
        <pc:sldMkLst>
          <pc:docMk/>
          <pc:sldMk cId="0" sldId="256"/>
        </pc:sldMkLst>
        <pc:spChg chg="mod">
          <ac:chgData name="Caroline Prodger" userId="e4ef2e75-b60b-401b-8ebe-291bdcf405f4" providerId="ADAL" clId="{DAB085BE-697F-4800-AB42-DC27E044536B}" dt="2022-11-28T15:54:03.968" v="14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DAB085BE-697F-4800-AB42-DC27E044536B}" dt="2022-11-28T15:54:08.159" v="15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modSp mod">
        <pc:chgData name="Caroline Prodger" userId="e4ef2e75-b60b-401b-8ebe-291bdcf405f4" providerId="ADAL" clId="{DAB085BE-697F-4800-AB42-DC27E044536B}" dt="2022-11-28T18:34:26.775" v="22" actId="1076"/>
        <pc:sldMkLst>
          <pc:docMk/>
          <pc:sldMk cId="1959425565" sldId="320"/>
        </pc:sldMkLst>
        <pc:spChg chg="mod">
          <ac:chgData name="Caroline Prodger" userId="e4ef2e75-b60b-401b-8ebe-291bdcf405f4" providerId="ADAL" clId="{DAB085BE-697F-4800-AB42-DC27E044536B}" dt="2022-11-28T18:34:22.037" v="21" actId="14100"/>
          <ac:spMkLst>
            <pc:docMk/>
            <pc:sldMk cId="1959425565" sldId="320"/>
            <ac:spMk id="3" creationId="{4C7162F5-0F55-409E-9291-A80869CE6229}"/>
          </ac:spMkLst>
        </pc:spChg>
        <pc:picChg chg="add mod">
          <ac:chgData name="Caroline Prodger" userId="e4ef2e75-b60b-401b-8ebe-291bdcf405f4" providerId="ADAL" clId="{DAB085BE-697F-4800-AB42-DC27E044536B}" dt="2022-11-28T18:34:26.775" v="22" actId="1076"/>
          <ac:picMkLst>
            <pc:docMk/>
            <pc:sldMk cId="1959425565" sldId="320"/>
            <ac:picMk id="5" creationId="{263DAD7F-98F8-B7FE-3AD5-48A927AB2E91}"/>
          </ac:picMkLst>
        </pc:picChg>
      </pc:sldChg>
      <pc:sldChg chg="modSp mod">
        <pc:chgData name="Caroline Prodger" userId="e4ef2e75-b60b-401b-8ebe-291bdcf405f4" providerId="ADAL" clId="{DAB085BE-697F-4800-AB42-DC27E044536B}" dt="2022-11-28T18:35:28.326" v="73" actId="12"/>
        <pc:sldMkLst>
          <pc:docMk/>
          <pc:sldMk cId="2268439639" sldId="321"/>
        </pc:sldMkLst>
        <pc:spChg chg="mod">
          <ac:chgData name="Caroline Prodger" userId="e4ef2e75-b60b-401b-8ebe-291bdcf405f4" providerId="ADAL" clId="{DAB085BE-697F-4800-AB42-DC27E044536B}" dt="2022-11-28T18:34:32.282" v="24" actId="20577"/>
          <ac:spMkLst>
            <pc:docMk/>
            <pc:sldMk cId="2268439639" sldId="321"/>
            <ac:spMk id="2" creationId="{6CE31FF6-7B05-4C67-9B1B-B9E11D875180}"/>
          </ac:spMkLst>
        </pc:spChg>
        <pc:spChg chg="mod">
          <ac:chgData name="Caroline Prodger" userId="e4ef2e75-b60b-401b-8ebe-291bdcf405f4" providerId="ADAL" clId="{DAB085BE-697F-4800-AB42-DC27E044536B}" dt="2022-11-28T18:35:28.326" v="73" actId="12"/>
          <ac:spMkLst>
            <pc:docMk/>
            <pc:sldMk cId="2268439639" sldId="321"/>
            <ac:spMk id="3" creationId="{95344AF2-4469-4457-8D2C-0EC657ADF4EC}"/>
          </ac:spMkLst>
        </pc:spChg>
      </pc:sldChg>
      <pc:sldChg chg="addSp modSp mod">
        <pc:chgData name="Caroline Prodger" userId="e4ef2e75-b60b-401b-8ebe-291bdcf405f4" providerId="ADAL" clId="{DAB085BE-697F-4800-AB42-DC27E044536B}" dt="2022-11-28T18:44:06.476" v="82" actId="1076"/>
        <pc:sldMkLst>
          <pc:docMk/>
          <pc:sldMk cId="3326878124" sldId="322"/>
        </pc:sldMkLst>
        <pc:spChg chg="mod">
          <ac:chgData name="Caroline Prodger" userId="e4ef2e75-b60b-401b-8ebe-291bdcf405f4" providerId="ADAL" clId="{DAB085BE-697F-4800-AB42-DC27E044536B}" dt="2022-11-28T18:36:07.484" v="76" actId="20577"/>
          <ac:spMkLst>
            <pc:docMk/>
            <pc:sldMk cId="3326878124" sldId="322"/>
            <ac:spMk id="3" creationId="{A798B7E0-6C41-4859-AECC-4FCCD0131D88}"/>
          </ac:spMkLst>
        </pc:spChg>
        <pc:picChg chg="add mod">
          <ac:chgData name="Caroline Prodger" userId="e4ef2e75-b60b-401b-8ebe-291bdcf405f4" providerId="ADAL" clId="{DAB085BE-697F-4800-AB42-DC27E044536B}" dt="2022-11-28T18:44:06.476" v="82" actId="1076"/>
          <ac:picMkLst>
            <pc:docMk/>
            <pc:sldMk cId="3326878124" sldId="322"/>
            <ac:picMk id="5" creationId="{B3834673-268F-3452-91F7-AD8119B53236}"/>
          </ac:picMkLst>
        </pc:picChg>
      </pc:sldChg>
      <pc:sldChg chg="addSp delSp modSp mod">
        <pc:chgData name="Caroline Prodger" userId="e4ef2e75-b60b-401b-8ebe-291bdcf405f4" providerId="ADAL" clId="{DAB085BE-697F-4800-AB42-DC27E044536B}" dt="2022-11-29T08:34:09.115" v="145" actId="14100"/>
        <pc:sldMkLst>
          <pc:docMk/>
          <pc:sldMk cId="3169227316" sldId="347"/>
        </pc:sldMkLst>
        <pc:spChg chg="mod">
          <ac:chgData name="Caroline Prodger" userId="e4ef2e75-b60b-401b-8ebe-291bdcf405f4" providerId="ADAL" clId="{DAB085BE-697F-4800-AB42-DC27E044536B}" dt="2022-11-29T08:33:40.239" v="140" actId="14100"/>
          <ac:spMkLst>
            <pc:docMk/>
            <pc:sldMk cId="3169227316" sldId="347"/>
            <ac:spMk id="3" creationId="{D3DDC602-F649-4A3B-B05A-503BA09F8669}"/>
          </ac:spMkLst>
        </pc:spChg>
        <pc:picChg chg="del">
          <ac:chgData name="Caroline Prodger" userId="e4ef2e75-b60b-401b-8ebe-291bdcf405f4" providerId="ADAL" clId="{DAB085BE-697F-4800-AB42-DC27E044536B}" dt="2022-11-29T08:33:12.209" v="132" actId="478"/>
          <ac:picMkLst>
            <pc:docMk/>
            <pc:sldMk cId="3169227316" sldId="347"/>
            <ac:picMk id="4" creationId="{867611C3-4658-4466-843F-BAF6006C90E1}"/>
          </ac:picMkLst>
        </pc:picChg>
        <pc:picChg chg="add mod modCrop">
          <ac:chgData name="Caroline Prodger" userId="e4ef2e75-b60b-401b-8ebe-291bdcf405f4" providerId="ADAL" clId="{DAB085BE-697F-4800-AB42-DC27E044536B}" dt="2022-11-29T08:34:09.115" v="145" actId="14100"/>
          <ac:picMkLst>
            <pc:docMk/>
            <pc:sldMk cId="3169227316" sldId="347"/>
            <ac:picMk id="6" creationId="{4A1B071D-E57B-5DD4-9FD9-4AD760599D0F}"/>
          </ac:picMkLst>
        </pc:picChg>
      </pc:sldChg>
      <pc:sldChg chg="addSp delSp modSp mod">
        <pc:chgData name="Caroline Prodger" userId="e4ef2e75-b60b-401b-8ebe-291bdcf405f4" providerId="ADAL" clId="{DAB085BE-697F-4800-AB42-DC27E044536B}" dt="2022-11-29T08:35:45.593" v="184" actId="1076"/>
        <pc:sldMkLst>
          <pc:docMk/>
          <pc:sldMk cId="2567468566" sldId="348"/>
        </pc:sldMkLst>
        <pc:spChg chg="mod">
          <ac:chgData name="Caroline Prodger" userId="e4ef2e75-b60b-401b-8ebe-291bdcf405f4" providerId="ADAL" clId="{DAB085BE-697F-4800-AB42-DC27E044536B}" dt="2022-11-29T08:35:01.297" v="156" actId="1076"/>
          <ac:spMkLst>
            <pc:docMk/>
            <pc:sldMk cId="2567468566" sldId="348"/>
            <ac:spMk id="3" creationId="{8B631570-38BC-473E-9FEE-8522F1685151}"/>
          </ac:spMkLst>
        </pc:spChg>
        <pc:spChg chg="add mod">
          <ac:chgData name="Caroline Prodger" userId="e4ef2e75-b60b-401b-8ebe-291bdcf405f4" providerId="ADAL" clId="{DAB085BE-697F-4800-AB42-DC27E044536B}" dt="2022-11-29T08:35:22.276" v="183" actId="20577"/>
          <ac:spMkLst>
            <pc:docMk/>
            <pc:sldMk cId="2567468566" sldId="348"/>
            <ac:spMk id="6" creationId="{8105CD3A-7478-9789-8CAA-9CFDDDC953FE}"/>
          </ac:spMkLst>
        </pc:spChg>
        <pc:picChg chg="del">
          <ac:chgData name="Caroline Prodger" userId="e4ef2e75-b60b-401b-8ebe-291bdcf405f4" providerId="ADAL" clId="{DAB085BE-697F-4800-AB42-DC27E044536B}" dt="2022-11-29T08:34:23.558" v="146" actId="478"/>
          <ac:picMkLst>
            <pc:docMk/>
            <pc:sldMk cId="2567468566" sldId="348"/>
            <ac:picMk id="4" creationId="{4ECE1452-D98A-48E4-BAF4-17C680455960}"/>
          </ac:picMkLst>
        </pc:picChg>
        <pc:picChg chg="add mod modCrop">
          <ac:chgData name="Caroline Prodger" userId="e4ef2e75-b60b-401b-8ebe-291bdcf405f4" providerId="ADAL" clId="{DAB085BE-697F-4800-AB42-DC27E044536B}" dt="2022-11-29T08:35:45.593" v="184" actId="1076"/>
          <ac:picMkLst>
            <pc:docMk/>
            <pc:sldMk cId="2567468566" sldId="348"/>
            <ac:picMk id="5" creationId="{7C1C10F0-FD4C-6F22-575B-05272EF49C69}"/>
          </ac:picMkLst>
        </pc:picChg>
      </pc:sldChg>
      <pc:sldChg chg="addSp delSp modSp mod">
        <pc:chgData name="Caroline Prodger" userId="e4ef2e75-b60b-401b-8ebe-291bdcf405f4" providerId="ADAL" clId="{DAB085BE-697F-4800-AB42-DC27E044536B}" dt="2022-11-29T08:36:11.156" v="192" actId="1076"/>
        <pc:sldMkLst>
          <pc:docMk/>
          <pc:sldMk cId="353576778" sldId="349"/>
        </pc:sldMkLst>
        <pc:picChg chg="add mod">
          <ac:chgData name="Caroline Prodger" userId="e4ef2e75-b60b-401b-8ebe-291bdcf405f4" providerId="ADAL" clId="{DAB085BE-697F-4800-AB42-DC27E044536B}" dt="2022-11-29T08:36:11.156" v="192" actId="1076"/>
          <ac:picMkLst>
            <pc:docMk/>
            <pc:sldMk cId="353576778" sldId="349"/>
            <ac:picMk id="5" creationId="{26409F09-13D9-767C-D885-E99FFB863E7A}"/>
          </ac:picMkLst>
        </pc:picChg>
        <pc:picChg chg="del">
          <ac:chgData name="Caroline Prodger" userId="e4ef2e75-b60b-401b-8ebe-291bdcf405f4" providerId="ADAL" clId="{DAB085BE-697F-4800-AB42-DC27E044536B}" dt="2022-11-29T08:35:51.809" v="185" actId="478"/>
          <ac:picMkLst>
            <pc:docMk/>
            <pc:sldMk cId="353576778" sldId="349"/>
            <ac:picMk id="2050" creationId="{364D6FD5-6273-4982-9052-F6CF82FFDEDA}"/>
          </ac:picMkLst>
        </pc:picChg>
      </pc:sldChg>
      <pc:sldChg chg="addSp delSp modSp mod">
        <pc:chgData name="Caroline Prodger" userId="e4ef2e75-b60b-401b-8ebe-291bdcf405f4" providerId="ADAL" clId="{DAB085BE-697F-4800-AB42-DC27E044536B}" dt="2022-11-29T08:40:00.007" v="309" actId="14100"/>
        <pc:sldMkLst>
          <pc:docMk/>
          <pc:sldMk cId="475784555" sldId="350"/>
        </pc:sldMkLst>
        <pc:spChg chg="add mod">
          <ac:chgData name="Caroline Prodger" userId="e4ef2e75-b60b-401b-8ebe-291bdcf405f4" providerId="ADAL" clId="{DAB085BE-697F-4800-AB42-DC27E044536B}" dt="2022-11-29T08:37:38.166" v="249" actId="20577"/>
          <ac:spMkLst>
            <pc:docMk/>
            <pc:sldMk cId="475784555" sldId="350"/>
            <ac:spMk id="2" creationId="{7237C3FE-AD7D-BE2F-A96B-A7B31A070DF4}"/>
          </ac:spMkLst>
        </pc:spChg>
        <pc:spChg chg="mod">
          <ac:chgData name="Caroline Prodger" userId="e4ef2e75-b60b-401b-8ebe-291bdcf405f4" providerId="ADAL" clId="{DAB085BE-697F-4800-AB42-DC27E044536B}" dt="2022-11-29T08:39:50.007" v="308" actId="20577"/>
          <ac:spMkLst>
            <pc:docMk/>
            <pc:sldMk cId="475784555" sldId="350"/>
            <ac:spMk id="3" creationId="{C6B30201-0362-4D63-8F13-04392205A430}"/>
          </ac:spMkLst>
        </pc:spChg>
        <pc:spChg chg="add mod">
          <ac:chgData name="Caroline Prodger" userId="e4ef2e75-b60b-401b-8ebe-291bdcf405f4" providerId="ADAL" clId="{DAB085BE-697F-4800-AB42-DC27E044536B}" dt="2022-11-29T08:39:21.751" v="302" actId="255"/>
          <ac:spMkLst>
            <pc:docMk/>
            <pc:sldMk cId="475784555" sldId="350"/>
            <ac:spMk id="7" creationId="{4DD502AC-F134-CE8E-7187-FE8F565F8A28}"/>
          </ac:spMkLst>
        </pc:spChg>
        <pc:picChg chg="del">
          <ac:chgData name="Caroline Prodger" userId="e4ef2e75-b60b-401b-8ebe-291bdcf405f4" providerId="ADAL" clId="{DAB085BE-697F-4800-AB42-DC27E044536B}" dt="2022-11-29T08:37:41.900" v="250" actId="478"/>
          <ac:picMkLst>
            <pc:docMk/>
            <pc:sldMk cId="475784555" sldId="350"/>
            <ac:picMk id="4" creationId="{73BDF884-335F-4553-A7F7-E9AE57F70A47}"/>
          </ac:picMkLst>
        </pc:picChg>
        <pc:picChg chg="add mod modCrop">
          <ac:chgData name="Caroline Prodger" userId="e4ef2e75-b60b-401b-8ebe-291bdcf405f4" providerId="ADAL" clId="{DAB085BE-697F-4800-AB42-DC27E044536B}" dt="2022-11-29T08:40:00.007" v="309" actId="14100"/>
          <ac:picMkLst>
            <pc:docMk/>
            <pc:sldMk cId="475784555" sldId="350"/>
            <ac:picMk id="6" creationId="{A1324153-97AE-0871-A3F2-1939E00B3454}"/>
          </ac:picMkLst>
        </pc:picChg>
      </pc:sldChg>
      <pc:sldChg chg="addSp delSp modSp mod">
        <pc:chgData name="Caroline Prodger" userId="e4ef2e75-b60b-401b-8ebe-291bdcf405f4" providerId="ADAL" clId="{DAB085BE-697F-4800-AB42-DC27E044536B}" dt="2022-11-28T18:51:51.078" v="127" actId="1076"/>
        <pc:sldMkLst>
          <pc:docMk/>
          <pc:sldMk cId="385072443" sldId="351"/>
        </pc:sldMkLst>
        <pc:spChg chg="mod">
          <ac:chgData name="Caroline Prodger" userId="e4ef2e75-b60b-401b-8ebe-291bdcf405f4" providerId="ADAL" clId="{DAB085BE-697F-4800-AB42-DC27E044536B}" dt="2022-11-28T18:51:35.344" v="126" actId="20577"/>
          <ac:spMkLst>
            <pc:docMk/>
            <pc:sldMk cId="385072443" sldId="351"/>
            <ac:spMk id="3" creationId="{7CD87983-17B4-4586-869C-6903CCFACBAE}"/>
          </ac:spMkLst>
        </pc:spChg>
        <pc:picChg chg="del">
          <ac:chgData name="Caroline Prodger" userId="e4ef2e75-b60b-401b-8ebe-291bdcf405f4" providerId="ADAL" clId="{DAB085BE-697F-4800-AB42-DC27E044536B}" dt="2022-11-28T18:44:53.061" v="86" actId="478"/>
          <ac:picMkLst>
            <pc:docMk/>
            <pc:sldMk cId="385072443" sldId="351"/>
            <ac:picMk id="4" creationId="{CC6ACEB1-14BA-46E4-BF5B-9B3A3B7C3860}"/>
          </ac:picMkLst>
        </pc:picChg>
        <pc:picChg chg="add mod">
          <ac:chgData name="Caroline Prodger" userId="e4ef2e75-b60b-401b-8ebe-291bdcf405f4" providerId="ADAL" clId="{DAB085BE-697F-4800-AB42-DC27E044536B}" dt="2022-11-28T18:51:51.078" v="127" actId="1076"/>
          <ac:picMkLst>
            <pc:docMk/>
            <pc:sldMk cId="385072443" sldId="351"/>
            <ac:picMk id="6" creationId="{0BC3A197-48E0-9CC4-4691-D84F10015C65}"/>
          </ac:picMkLst>
        </pc:picChg>
      </pc:sldChg>
      <pc:sldChg chg="modSp mod">
        <pc:chgData name="Caroline Prodger" userId="e4ef2e75-b60b-401b-8ebe-291bdcf405f4" providerId="ADAL" clId="{DAB085BE-697F-4800-AB42-DC27E044536B}" dt="2022-11-28T18:54:13.938" v="131" actId="20577"/>
        <pc:sldMkLst>
          <pc:docMk/>
          <pc:sldMk cId="3265918597" sldId="352"/>
        </pc:sldMkLst>
        <pc:spChg chg="mod">
          <ac:chgData name="Caroline Prodger" userId="e4ef2e75-b60b-401b-8ebe-291bdcf405f4" providerId="ADAL" clId="{DAB085BE-697F-4800-AB42-DC27E044536B}" dt="2022-11-28T18:54:13.938" v="131" actId="20577"/>
          <ac:spMkLst>
            <pc:docMk/>
            <pc:sldMk cId="3265918597" sldId="352"/>
            <ac:spMk id="3" creationId="{A798B7E0-6C41-4859-AECC-4FCCD0131D88}"/>
          </ac:spMkLst>
        </pc:spChg>
      </pc:sldChg>
      <pc:sldMasterChg chg="modSp mod">
        <pc:chgData name="Caroline Prodger" userId="e4ef2e75-b60b-401b-8ebe-291bdcf405f4" providerId="ADAL" clId="{DAB085BE-697F-4800-AB42-DC27E044536B}" dt="2022-11-29T08:40:26.244" v="313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DAB085BE-697F-4800-AB42-DC27E044536B}" dt="2022-11-29T08:40:26.244" v="313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689379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Essential science for engineering and manufacturing </a:t>
            </a:r>
          </a:p>
          <a:p>
            <a:endParaRPr lang="en-GB" sz="2400" b="1" dirty="0"/>
          </a:p>
          <a:p>
            <a:r>
              <a:rPr lang="en-GB" sz="2400" b="1" dirty="0"/>
              <a:t>5.5 Chemical composition and behaviours</a:t>
            </a:r>
          </a:p>
          <a:p>
            <a:endParaRPr lang="en-GB" sz="2400" b="1" dirty="0"/>
          </a:p>
          <a:p>
            <a:r>
              <a:rPr lang="en-GB" sz="2400" b="1" dirty="0"/>
              <a:t> 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00217"/>
            <a:ext cx="8153400" cy="1364655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8: Chemical composition – Chemical structure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30201-0362-4D63-8F13-04392205A43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41094"/>
            <a:ext cx="5166852" cy="4690855"/>
          </a:xfrm>
        </p:spPr>
        <p:txBody>
          <a:bodyPr/>
          <a:lstStyle/>
          <a:p>
            <a:r>
              <a:rPr lang="en-GB" dirty="0"/>
              <a:t>The ingredients in a mixture can be separated using physical processes, without chemical reactions. This is because they are not chemically bonded together.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 mixture of sand and water can be separated using </a:t>
            </a:r>
            <a:r>
              <a:rPr lang="en-GB" b="1" dirty="0"/>
              <a:t>filtration.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 solution of salt and water can be separated using </a:t>
            </a:r>
            <a:r>
              <a:rPr lang="en-GB" b="1" dirty="0"/>
              <a:t>crystallisation</a:t>
            </a:r>
            <a:r>
              <a:rPr lang="en-GB" dirty="0"/>
              <a:t> or </a:t>
            </a:r>
            <a:r>
              <a:rPr lang="en-GB" b="1" dirty="0"/>
              <a:t>distillation</a:t>
            </a:r>
            <a:r>
              <a:rPr lang="en-GB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 mixture of iron filings and sulphur powder can be separated using a </a:t>
            </a:r>
            <a:r>
              <a:rPr lang="en-GB" b="1" dirty="0"/>
              <a:t>magnet.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37C3FE-AD7D-BE2F-A96B-A7B31A070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Separating mixtures</a:t>
            </a:r>
            <a:endParaRPr lang="en-GB" dirty="0"/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A1324153-97AE-0871-A3F2-1939E00B34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728" t="20277" r="15591"/>
          <a:stretch/>
        </p:blipFill>
        <p:spPr>
          <a:xfrm>
            <a:off x="5624052" y="2178166"/>
            <a:ext cx="3205316" cy="361536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DD502AC-F134-CE8E-7187-FE8F565F8A28}"/>
              </a:ext>
            </a:extLst>
          </p:cNvPr>
          <p:cNvSpPr txBox="1"/>
          <p:nvPr/>
        </p:nvSpPr>
        <p:spPr>
          <a:xfrm>
            <a:off x="6018197" y="1438599"/>
            <a:ext cx="2143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The filtration process is shown below.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75784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51978" y="599536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6B8BC0-4476-4496-99CE-D4D79ACC6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7162F5-0F55-409E-9291-A80869CE622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929716" cy="4248000"/>
          </a:xfrm>
        </p:spPr>
        <p:txBody>
          <a:bodyPr/>
          <a:lstStyle/>
          <a:p>
            <a:r>
              <a:rPr lang="en-GB" dirty="0"/>
              <a:t>By the end of this session, learners should be able to define the following terms.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Solution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Suspension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Solubility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Compound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Mixture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3DAD7F-98F8-B7FE-3AD5-48A927AB2E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6135" y="2310154"/>
            <a:ext cx="3530665" cy="2651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425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31FF6-7B05-4C67-9B1B-B9E11D875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Chemical structure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44AF2-4469-4457-8D2C-0EC657ADF4E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 engineering, you will encounter different types of </a:t>
            </a:r>
            <a:r>
              <a:rPr lang="en-US" b="1" dirty="0"/>
              <a:t>chemical structures</a:t>
            </a:r>
            <a:r>
              <a:rPr lang="en-US" dirty="0"/>
              <a:t>. </a:t>
            </a:r>
          </a:p>
          <a:p>
            <a:r>
              <a:rPr lang="en-US" dirty="0"/>
              <a:t>The two we will consider are: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Solutions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Suspensions</a:t>
            </a:r>
          </a:p>
          <a:p>
            <a:r>
              <a:rPr lang="en-US" dirty="0"/>
              <a:t>There are others (such as colloids, dispersions, gels, sols, aerosols and emulsions) but they are outside the content of this course.</a:t>
            </a:r>
          </a:p>
        </p:txBody>
      </p:sp>
    </p:spTree>
    <p:extLst>
      <p:ext uri="{BB962C8B-B14F-4D97-AF65-F5344CB8AC3E}">
        <p14:creationId xmlns:p14="http://schemas.microsoft.com/office/powerpoint/2010/main" val="2268439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98B7E0-6C41-4859-AECC-4FCCD0131D8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11085"/>
            <a:ext cx="8229600" cy="3462445"/>
          </a:xfrm>
        </p:spPr>
        <p:txBody>
          <a:bodyPr/>
          <a:lstStyle/>
          <a:p>
            <a:r>
              <a:rPr lang="en-GB" dirty="0"/>
              <a:t>A solution is a homogeneous mixture of two or more components. </a:t>
            </a:r>
          </a:p>
          <a:p>
            <a:r>
              <a:rPr lang="en-GB" dirty="0"/>
              <a:t>The dissolving agent is the </a:t>
            </a:r>
            <a:r>
              <a:rPr lang="en-GB" b="1" dirty="0"/>
              <a:t>solvent</a:t>
            </a:r>
            <a:r>
              <a:rPr lang="en-GB" dirty="0"/>
              <a:t>. </a:t>
            </a:r>
          </a:p>
          <a:p>
            <a:r>
              <a:rPr lang="en-GB" dirty="0"/>
              <a:t>The substance that is dissolved is the </a:t>
            </a:r>
            <a:r>
              <a:rPr lang="en-GB" b="1" dirty="0"/>
              <a:t>solute</a:t>
            </a:r>
            <a:r>
              <a:rPr lang="en-GB" dirty="0"/>
              <a:t>. </a:t>
            </a:r>
          </a:p>
          <a:p>
            <a:r>
              <a:rPr lang="en-GB" dirty="0"/>
              <a:t>The components of a solution are atoms, ions or molecules, so they are 10</a:t>
            </a:r>
            <a:r>
              <a:rPr lang="en-GB" baseline="30000" dirty="0"/>
              <a:t>−9</a:t>
            </a:r>
            <a:r>
              <a:rPr lang="en-GB" spc="-100" dirty="0"/>
              <a:t> </a:t>
            </a:r>
            <a:r>
              <a:rPr lang="en-GB" dirty="0"/>
              <a:t>m or smaller in diameter. </a:t>
            </a:r>
          </a:p>
          <a:p>
            <a:r>
              <a:rPr lang="en-GB" b="1" dirty="0"/>
              <a:t>Example: Sugar and water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0F9C19-4B2C-BE9C-1436-60C518B55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Solutions</a:t>
            </a:r>
            <a:endParaRPr lang="en-GB" dirty="0"/>
          </a:p>
        </p:txBody>
      </p:sp>
      <p:pic>
        <p:nvPicPr>
          <p:cNvPr id="8" name="Picture 7" descr="Chart&#10;&#10;Description automatically generated">
            <a:extLst>
              <a:ext uri="{FF2B5EF4-FFF2-40B4-BE49-F238E27FC236}">
                <a16:creationId xmlns:a16="http://schemas.microsoft.com/office/drawing/2014/main" id="{DAEB0FD6-E6FE-A870-0C8C-3A7BE53663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95" b="40128"/>
          <a:stretch/>
        </p:blipFill>
        <p:spPr>
          <a:xfrm>
            <a:off x="4257367" y="3694734"/>
            <a:ext cx="4429433" cy="2085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878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D300C-A010-4FF0-8D2F-CB0E10D8F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Solubility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87983-17B4-4586-869C-6903CCFACBA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522763" cy="4248000"/>
          </a:xfrm>
        </p:spPr>
        <p:txBody>
          <a:bodyPr/>
          <a:lstStyle/>
          <a:p>
            <a:r>
              <a:rPr lang="en-GB" b="1" dirty="0"/>
              <a:t>Solubility</a:t>
            </a:r>
            <a:r>
              <a:rPr lang="en-GB" dirty="0"/>
              <a:t> is the degree to which a substance dissolves in a solvent to make a solution (usually expressed as grams of solute per litre of solvent).</a:t>
            </a:r>
          </a:p>
          <a:p>
            <a:r>
              <a:rPr lang="en-GB" dirty="0"/>
              <a:t>Solubility of one fluid (liquid or gas) in another may be </a:t>
            </a:r>
            <a:r>
              <a:rPr lang="en-GB" b="1" dirty="0"/>
              <a:t>complete</a:t>
            </a:r>
            <a:r>
              <a:rPr lang="en-GB" dirty="0"/>
              <a:t> (sometimes termed </a:t>
            </a:r>
            <a:r>
              <a:rPr lang="en-GB" b="1" dirty="0"/>
              <a:t>miscible</a:t>
            </a:r>
            <a:r>
              <a:rPr lang="en-GB" dirty="0"/>
              <a:t>; e.g. methanol and water) or </a:t>
            </a:r>
            <a:r>
              <a:rPr lang="en-GB" b="1" dirty="0"/>
              <a:t>partial</a:t>
            </a:r>
            <a:r>
              <a:rPr lang="en-GB" dirty="0"/>
              <a:t> (oil and water dissolve only slightly).</a:t>
            </a:r>
          </a:p>
          <a:p>
            <a:r>
              <a:rPr lang="en-GB" dirty="0"/>
              <a:t>A solution in which no more solute can be dissolved at a given temperature and pressure is said to be </a:t>
            </a:r>
            <a:r>
              <a:rPr lang="en-GB" b="1" dirty="0"/>
              <a:t>saturated.</a:t>
            </a: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0BC3A197-48E0-9CC4-4691-D84F10015C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7230" y="1512000"/>
            <a:ext cx="3739007" cy="3739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72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98B7E0-6C41-4859-AECC-4FCCD0131D8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11085"/>
            <a:ext cx="8229600" cy="3462445"/>
          </a:xfrm>
        </p:spPr>
        <p:txBody>
          <a:bodyPr/>
          <a:lstStyle/>
          <a:p>
            <a:r>
              <a:rPr lang="en-GB" dirty="0"/>
              <a:t>The particles in suspensions are larger than those found in solutions.</a:t>
            </a:r>
          </a:p>
          <a:p>
            <a:r>
              <a:rPr lang="en-GB" dirty="0"/>
              <a:t>Components of a suspension can be evenly distributed by mechanical means such as shaking the contents.</a:t>
            </a:r>
          </a:p>
          <a:p>
            <a:r>
              <a:rPr lang="en-GB" dirty="0"/>
              <a:t>However, the components will eventually settle out.</a:t>
            </a:r>
          </a:p>
          <a:p>
            <a:r>
              <a:rPr lang="en-GB" b="1" dirty="0"/>
              <a:t>Example: paints with dyes suspended in oil.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0F9C19-4B2C-BE9C-1436-60C518B55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Suspensions</a:t>
            </a:r>
            <a:endParaRPr lang="en-GB" dirty="0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9C8BC93-6B81-752B-26E0-55421DADF9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931"/>
          <a:stretch/>
        </p:blipFill>
        <p:spPr>
          <a:xfrm>
            <a:off x="2585883" y="3913237"/>
            <a:ext cx="4178710" cy="2078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918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3F29C-4347-4E9F-872A-58936F394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Compounds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DDC602-F649-4A3B-B05A-503BA09F86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814561" cy="4248000"/>
          </a:xfrm>
        </p:spPr>
        <p:txBody>
          <a:bodyPr/>
          <a:lstStyle/>
          <a:p>
            <a:r>
              <a:rPr lang="en-GB" dirty="0"/>
              <a:t>A compound is a pure substance that is made from more than one element. In a compound, elements are chemically bonded together, which makes it very difficult to separate them.</a:t>
            </a:r>
          </a:p>
          <a:p>
            <a:r>
              <a:rPr lang="en-GB" dirty="0"/>
              <a:t>When a compound is made, the atoms of the elements bond together in a fixed ratio. This means that each compound can be represented by a chemical formula.</a:t>
            </a:r>
          </a:p>
          <a:p>
            <a:r>
              <a:rPr lang="en-GB" dirty="0"/>
              <a:t>For example, the formula of water is H₂O and the formula of carbon dioxide is CO₂.</a:t>
            </a:r>
          </a:p>
        </p:txBody>
      </p:sp>
      <p:pic>
        <p:nvPicPr>
          <p:cNvPr id="6" name="Picture 5" descr="Chart, bubble chart&#10;&#10;Description automatically generated">
            <a:extLst>
              <a:ext uri="{FF2B5EF4-FFF2-40B4-BE49-F238E27FC236}">
                <a16:creationId xmlns:a16="http://schemas.microsoft.com/office/drawing/2014/main" id="{4A1B071D-E57B-5DD4-9FD9-4AD760599D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76" r="4061"/>
          <a:stretch/>
        </p:blipFill>
        <p:spPr>
          <a:xfrm>
            <a:off x="5271762" y="1893114"/>
            <a:ext cx="3596936" cy="2715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227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631570-38BC-473E-9FEE-8522F168515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383438"/>
            <a:ext cx="8229600" cy="424800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GB" dirty="0"/>
              <a:t>Complex compounds can be formed from simpler ones or from individual elements by synthesis.</a:t>
            </a:r>
          </a:p>
          <a:p>
            <a:pPr>
              <a:spcAft>
                <a:spcPts val="0"/>
              </a:spcAft>
            </a:pPr>
            <a:r>
              <a:rPr lang="en-GB" dirty="0"/>
              <a:t>To break apart the elements in a compound, a chemical reaction must take place, for example, electrolysis or thermal decomposition. </a:t>
            </a:r>
          </a:p>
          <a:p>
            <a:pPr>
              <a:spcAft>
                <a:spcPts val="0"/>
              </a:spcAft>
            </a:pPr>
            <a:r>
              <a:rPr lang="en-GB" dirty="0"/>
              <a:t>Chemical reactions involve the breaking of existing bonds and the formation of new ones.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C1C10F0-FD4C-6F22-575B-05272EF49C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894" b="-1"/>
          <a:stretch/>
        </p:blipFill>
        <p:spPr>
          <a:xfrm>
            <a:off x="2167107" y="3486526"/>
            <a:ext cx="4659822" cy="243463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105CD3A-7478-9789-8CAA-9CFDDDC95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Types of chemical reaction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7468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17F6E-B7FF-4B09-A292-2B6012723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Mixtures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2CCEF-A95F-4F9D-96B2-F5B6C5ED600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97331"/>
            <a:ext cx="8427104" cy="4352669"/>
          </a:xfrm>
        </p:spPr>
        <p:txBody>
          <a:bodyPr/>
          <a:lstStyle/>
          <a:p>
            <a:r>
              <a:rPr lang="en-GB" dirty="0"/>
              <a:t>A mixture is formed when two or more elements or compounds are present without being chemically bonded together.</a:t>
            </a:r>
          </a:p>
          <a:p>
            <a:r>
              <a:rPr lang="en-GB" dirty="0"/>
              <a:t>The substances which have been mixed are </a:t>
            </a:r>
            <a:r>
              <a:rPr lang="en-GB" b="1" dirty="0"/>
              <a:t>not</a:t>
            </a:r>
            <a:r>
              <a:rPr lang="en-GB" dirty="0"/>
              <a:t> present in specific amounts or ratios like they are in a compound, e.g. two hydrogen atoms for each oxygen atom in water. </a:t>
            </a:r>
          </a:p>
          <a:p>
            <a:r>
              <a:rPr lang="en-GB" dirty="0"/>
              <a:t>They can be in </a:t>
            </a:r>
            <a:r>
              <a:rPr lang="en-GB" b="1" dirty="0"/>
              <a:t>any</a:t>
            </a:r>
            <a:r>
              <a:rPr lang="en-GB" dirty="0"/>
              <a:t> combination, e.g. for a mixture of sand and water you could have any amount of sand with any amount of water</a:t>
            </a:r>
          </a:p>
        </p:txBody>
      </p:sp>
      <p:pic>
        <p:nvPicPr>
          <p:cNvPr id="5" name="Picture 4" descr="A picture containing cup, container, glass, empty&#10;&#10;Description automatically generated">
            <a:extLst>
              <a:ext uri="{FF2B5EF4-FFF2-40B4-BE49-F238E27FC236}">
                <a16:creationId xmlns:a16="http://schemas.microsoft.com/office/drawing/2014/main" id="{26409F09-13D9-767C-D885-E99FFB863E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0968" y="4228527"/>
            <a:ext cx="3982064" cy="172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767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638</Words>
  <Application>Microsoft Office PowerPoint</Application>
  <PresentationFormat>On-screen Show (4:3)</PresentationFormat>
  <Paragraphs>58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8: Chemical composition – Chemical structure  </vt:lpstr>
      <vt:lpstr>Objectives </vt:lpstr>
      <vt:lpstr>Chemical structure</vt:lpstr>
      <vt:lpstr>Solutions</vt:lpstr>
      <vt:lpstr>Solubility</vt:lpstr>
      <vt:lpstr>Suspensions</vt:lpstr>
      <vt:lpstr>Compounds</vt:lpstr>
      <vt:lpstr>Types of chemical reaction</vt:lpstr>
      <vt:lpstr>Mixtures</vt:lpstr>
      <vt:lpstr>Separating mixtures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30</cp:revision>
  <dcterms:created xsi:type="dcterms:W3CDTF">2013-05-28T00:38:54Z</dcterms:created>
  <dcterms:modified xsi:type="dcterms:W3CDTF">2025-11-11T22:59:52Z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