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2"/>
  </p:notesMasterIdLst>
  <p:handoutMasterIdLst>
    <p:handoutMasterId r:id="rId23"/>
  </p:handoutMasterIdLst>
  <p:sldIdLst>
    <p:sldId id="256" r:id="rId5"/>
    <p:sldId id="351" r:id="rId6"/>
    <p:sldId id="321" r:id="rId7"/>
    <p:sldId id="322" r:id="rId8"/>
    <p:sldId id="323" r:id="rId9"/>
    <p:sldId id="326" r:id="rId10"/>
    <p:sldId id="324" r:id="rId11"/>
    <p:sldId id="486" r:id="rId12"/>
    <p:sldId id="390" r:id="rId13"/>
    <p:sldId id="489" r:id="rId14"/>
    <p:sldId id="490" r:id="rId15"/>
    <p:sldId id="496" r:id="rId16"/>
    <p:sldId id="302" r:id="rId17"/>
    <p:sldId id="303" r:id="rId18"/>
    <p:sldId id="304" r:id="rId19"/>
    <p:sldId id="293" r:id="rId20"/>
    <p:sldId id="267" r:id="rId21"/>
  </p:sldIdLst>
  <p:sldSz cx="9144000" cy="6858000" type="screen4x3"/>
  <p:notesSz cx="6858000" cy="9144000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c" initials="V" lastIdx="1" clrIdx="0"/>
  <p:cmAuthor id="2" name="Caroline Prodger" initials="CP" lastIdx="1" clrIdx="1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3" name="User" initials="U" lastIdx="1" clrIdx="2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613"/>
    <a:srgbClr val="000000"/>
    <a:srgbClr val="0077E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BD19C1-7AD7-4FF1-A8B3-6D720E36D79F}" v="3" dt="2022-12-13T14:27:53.3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83BD19C1-7AD7-4FF1-A8B3-6D720E36D79F}"/>
    <pc:docChg chg="undo custSel modSld">
      <pc:chgData name="Caroline Prodger" userId="e4ef2e75-b60b-401b-8ebe-291bdcf405f4" providerId="ADAL" clId="{83BD19C1-7AD7-4FF1-A8B3-6D720E36D79F}" dt="2022-12-13T14:27:59.190" v="24" actId="1076"/>
      <pc:docMkLst>
        <pc:docMk/>
      </pc:docMkLst>
      <pc:sldChg chg="addSp delSp modSp mod delCm">
        <pc:chgData name="Caroline Prodger" userId="e4ef2e75-b60b-401b-8ebe-291bdcf405f4" providerId="ADAL" clId="{83BD19C1-7AD7-4FF1-A8B3-6D720E36D79F}" dt="2022-12-13T14:27:59.190" v="24" actId="1076"/>
        <pc:sldMkLst>
          <pc:docMk/>
          <pc:sldMk cId="0" sldId="293"/>
        </pc:sldMkLst>
        <pc:picChg chg="add mod">
          <ac:chgData name="Caroline Prodger" userId="e4ef2e75-b60b-401b-8ebe-291bdcf405f4" providerId="ADAL" clId="{83BD19C1-7AD7-4FF1-A8B3-6D720E36D79F}" dt="2022-12-13T14:27:59.190" v="24" actId="1076"/>
          <ac:picMkLst>
            <pc:docMk/>
            <pc:sldMk cId="0" sldId="293"/>
            <ac:picMk id="3" creationId="{26C0D53F-C020-F469-5444-85B49674E077}"/>
          </ac:picMkLst>
        </pc:picChg>
        <pc:picChg chg="del">
          <ac:chgData name="Caroline Prodger" userId="e4ef2e75-b60b-401b-8ebe-291bdcf405f4" providerId="ADAL" clId="{83BD19C1-7AD7-4FF1-A8B3-6D720E36D79F}" dt="2022-12-13T14:27:53.360" v="22" actId="478"/>
          <ac:picMkLst>
            <pc:docMk/>
            <pc:sldMk cId="0" sldId="293"/>
            <ac:picMk id="9221" creationId="{E78AEB83-E7C2-457B-1E15-F9FFA1437B91}"/>
          </ac:picMkLst>
        </pc:picChg>
      </pc:sldChg>
      <pc:sldChg chg="addSp delSp modSp mod delCm">
        <pc:chgData name="Caroline Prodger" userId="e4ef2e75-b60b-401b-8ebe-291bdcf405f4" providerId="ADAL" clId="{83BD19C1-7AD7-4FF1-A8B3-6D720E36D79F}" dt="2022-12-13T14:26:33.429" v="17" actId="1076"/>
        <pc:sldMkLst>
          <pc:docMk/>
          <pc:sldMk cId="707061331" sldId="324"/>
        </pc:sldMkLst>
        <pc:spChg chg="add del">
          <ac:chgData name="Caroline Prodger" userId="e4ef2e75-b60b-401b-8ebe-291bdcf405f4" providerId="ADAL" clId="{83BD19C1-7AD7-4FF1-A8B3-6D720E36D79F}" dt="2022-12-13T14:25:55.182" v="11" actId="478"/>
          <ac:spMkLst>
            <pc:docMk/>
            <pc:sldMk cId="707061331" sldId="324"/>
            <ac:spMk id="7" creationId="{83B4CA5D-21ED-427F-A429-60DB7AE47A1D}"/>
          </ac:spMkLst>
        </pc:spChg>
        <pc:spChg chg="mod">
          <ac:chgData name="Caroline Prodger" userId="e4ef2e75-b60b-401b-8ebe-291bdcf405f4" providerId="ADAL" clId="{83BD19C1-7AD7-4FF1-A8B3-6D720E36D79F}" dt="2022-12-13T14:26:28.239" v="16" actId="1076"/>
          <ac:spMkLst>
            <pc:docMk/>
            <pc:sldMk cId="707061331" sldId="324"/>
            <ac:spMk id="8" creationId="{78CD9C4D-A7AF-4985-9709-AF17A5276332}"/>
          </ac:spMkLst>
        </pc:spChg>
        <pc:picChg chg="add mod">
          <ac:chgData name="Caroline Prodger" userId="e4ef2e75-b60b-401b-8ebe-291bdcf405f4" providerId="ADAL" clId="{83BD19C1-7AD7-4FF1-A8B3-6D720E36D79F}" dt="2022-12-13T14:26:33.429" v="17" actId="1076"/>
          <ac:picMkLst>
            <pc:docMk/>
            <pc:sldMk cId="707061331" sldId="324"/>
            <ac:picMk id="4" creationId="{20DB4479-9A41-CDAD-2C6B-E54F08FBC1A7}"/>
          </ac:picMkLst>
        </pc:picChg>
        <pc:picChg chg="del mod">
          <ac:chgData name="Caroline Prodger" userId="e4ef2e75-b60b-401b-8ebe-291bdcf405f4" providerId="ADAL" clId="{83BD19C1-7AD7-4FF1-A8B3-6D720E36D79F}" dt="2022-12-13T14:25:18.757" v="2" actId="478"/>
          <ac:picMkLst>
            <pc:docMk/>
            <pc:sldMk cId="707061331" sldId="324"/>
            <ac:picMk id="9" creationId="{1DABDAE2-7D14-4941-9DDF-F081BD0D8307}"/>
          </ac:picMkLst>
        </pc:picChg>
        <pc:picChg chg="del">
          <ac:chgData name="Caroline Prodger" userId="e4ef2e75-b60b-401b-8ebe-291bdcf405f4" providerId="ADAL" clId="{83BD19C1-7AD7-4FF1-A8B3-6D720E36D79F}" dt="2022-12-13T14:25:15.779" v="0" actId="478"/>
          <ac:picMkLst>
            <pc:docMk/>
            <pc:sldMk cId="707061331" sldId="324"/>
            <ac:picMk id="10" creationId="{9EC2D99A-D958-4486-BD67-3FE73AAF1F8C}"/>
          </ac:picMkLst>
        </pc:picChg>
        <pc:picChg chg="del">
          <ac:chgData name="Caroline Prodger" userId="e4ef2e75-b60b-401b-8ebe-291bdcf405f4" providerId="ADAL" clId="{83BD19C1-7AD7-4FF1-A8B3-6D720E36D79F}" dt="2022-12-13T14:25:22.593" v="3" actId="478"/>
          <ac:picMkLst>
            <pc:docMk/>
            <pc:sldMk cId="707061331" sldId="324"/>
            <ac:picMk id="11" creationId="{7226DF9C-6CF0-47BC-A3F0-E0B3EFBE57E2}"/>
          </ac:picMkLst>
        </pc:picChg>
      </pc:sldChg>
      <pc:sldChg chg="delSp modSp mod">
        <pc:chgData name="Caroline Prodger" userId="e4ef2e75-b60b-401b-8ebe-291bdcf405f4" providerId="ADAL" clId="{83BD19C1-7AD7-4FF1-A8B3-6D720E36D79F}" dt="2022-12-13T14:27:01.203" v="20" actId="1076"/>
        <pc:sldMkLst>
          <pc:docMk/>
          <pc:sldMk cId="0" sldId="490"/>
        </pc:sldMkLst>
        <pc:spChg chg="mod">
          <ac:chgData name="Caroline Prodger" userId="e4ef2e75-b60b-401b-8ebe-291bdcf405f4" providerId="ADAL" clId="{83BD19C1-7AD7-4FF1-A8B3-6D720E36D79F}" dt="2022-12-13T14:26:55.894" v="19" actId="14100"/>
          <ac:spMkLst>
            <pc:docMk/>
            <pc:sldMk cId="0" sldId="490"/>
            <ac:spMk id="12" creationId="{D517DF24-37C6-49EE-9087-C15B8E46B109}"/>
          </ac:spMkLst>
        </pc:spChg>
        <pc:spChg chg="mod">
          <ac:chgData name="Caroline Prodger" userId="e4ef2e75-b60b-401b-8ebe-291bdcf405f4" providerId="ADAL" clId="{83BD19C1-7AD7-4FF1-A8B3-6D720E36D79F}" dt="2022-12-13T14:27:01.203" v="20" actId="1076"/>
          <ac:spMkLst>
            <pc:docMk/>
            <pc:sldMk cId="0" sldId="490"/>
            <ac:spMk id="11272" creationId="{6EFE8122-1197-4963-B4B0-05D562B01563}"/>
          </ac:spMkLst>
        </pc:spChg>
        <pc:grpChg chg="del">
          <ac:chgData name="Caroline Prodger" userId="e4ef2e75-b60b-401b-8ebe-291bdcf405f4" providerId="ADAL" clId="{83BD19C1-7AD7-4FF1-A8B3-6D720E36D79F}" dt="2022-12-13T14:26:51.279" v="18" actId="478"/>
          <ac:grpSpMkLst>
            <pc:docMk/>
            <pc:sldMk cId="0" sldId="490"/>
            <ac:grpSpMk id="11276" creationId="{1086DCD3-A099-448F-8E82-4F92BEDA802B}"/>
          </ac:grpSpMkLst>
        </pc:grpChg>
      </pc:sldChg>
    </pc:docChg>
  </pc:docChgLst>
  <pc:docChgLst>
    <pc:chgData name="Paul Anderson" userId="eb06f4ae563f6f66" providerId="LiveId" clId="{F5B3B490-BF54-4F78-8AF2-3B75BD584444}"/>
    <pc:docChg chg="custSel modSld">
      <pc:chgData name="Paul Anderson" userId="eb06f4ae563f6f66" providerId="LiveId" clId="{F5B3B490-BF54-4F78-8AF2-3B75BD584444}" dt="2022-11-27T23:33:12.848" v="47" actId="6549"/>
      <pc:docMkLst>
        <pc:docMk/>
      </pc:docMkLst>
      <pc:sldChg chg="modSp mod">
        <pc:chgData name="Paul Anderson" userId="eb06f4ae563f6f66" providerId="LiveId" clId="{F5B3B490-BF54-4F78-8AF2-3B75BD584444}" dt="2022-11-27T23:33:12.848" v="47" actId="6549"/>
        <pc:sldMkLst>
          <pc:docMk/>
          <pc:sldMk cId="1338502077" sldId="305"/>
        </pc:sldMkLst>
        <pc:spChg chg="mod">
          <ac:chgData name="Paul Anderson" userId="eb06f4ae563f6f66" providerId="LiveId" clId="{F5B3B490-BF54-4F78-8AF2-3B75BD584444}" dt="2022-11-27T23:33:12.848" v="47" actId="6549"/>
          <ac:spMkLst>
            <pc:docMk/>
            <pc:sldMk cId="1338502077" sldId="305"/>
            <ac:spMk id="3" creationId="{00000000-0000-0000-0000-000000000000}"/>
          </ac:spMkLst>
        </pc:spChg>
        <pc:spChg chg="mod">
          <ac:chgData name="Paul Anderson" userId="eb06f4ae563f6f66" providerId="LiveId" clId="{F5B3B490-BF54-4F78-8AF2-3B75BD584444}" dt="2022-11-27T23:33:01.871" v="43" actId="2711"/>
          <ac:spMkLst>
            <pc:docMk/>
            <pc:sldMk cId="1338502077" sldId="305"/>
            <ac:spMk id="4" creationId="{00000000-0000-0000-0000-000000000000}"/>
          </ac:spMkLst>
        </pc:spChg>
        <pc:spChg chg="mod">
          <ac:chgData name="Paul Anderson" userId="eb06f4ae563f6f66" providerId="LiveId" clId="{F5B3B490-BF54-4F78-8AF2-3B75BD584444}" dt="2022-11-27T23:33:01.871" v="43" actId="2711"/>
          <ac:spMkLst>
            <pc:docMk/>
            <pc:sldMk cId="1338502077" sldId="305"/>
            <ac:spMk id="5" creationId="{00000000-0000-0000-0000-000000000000}"/>
          </ac:spMkLst>
        </pc:spChg>
        <pc:spChg chg="mod">
          <ac:chgData name="Paul Anderson" userId="eb06f4ae563f6f66" providerId="LiveId" clId="{F5B3B490-BF54-4F78-8AF2-3B75BD584444}" dt="2022-11-27T23:33:01.871" v="43" actId="2711"/>
          <ac:spMkLst>
            <pc:docMk/>
            <pc:sldMk cId="1338502077" sldId="305"/>
            <ac:spMk id="6" creationId="{00000000-0000-0000-0000-000000000000}"/>
          </ac:spMkLst>
        </pc:spChg>
      </pc:sldChg>
      <pc:sldChg chg="delSp modSp mod delAnim">
        <pc:chgData name="Paul Anderson" userId="eb06f4ae563f6f66" providerId="LiveId" clId="{F5B3B490-BF54-4F78-8AF2-3B75BD584444}" dt="2022-11-27T23:30:59.676" v="29" actId="478"/>
        <pc:sldMkLst>
          <pc:docMk/>
          <pc:sldMk cId="1611002177" sldId="326"/>
        </pc:sldMkLst>
        <pc:spChg chg="del">
          <ac:chgData name="Paul Anderson" userId="eb06f4ae563f6f66" providerId="LiveId" clId="{F5B3B490-BF54-4F78-8AF2-3B75BD584444}" dt="2022-11-27T23:30:59.676" v="29" actId="478"/>
          <ac:spMkLst>
            <pc:docMk/>
            <pc:sldMk cId="1611002177" sldId="326"/>
            <ac:spMk id="7" creationId="{5A16DF3A-5960-4BCA-A914-26C62EC095C6}"/>
          </ac:spMkLst>
        </pc:spChg>
        <pc:spChg chg="mod">
          <ac:chgData name="Paul Anderson" userId="eb06f4ae563f6f66" providerId="LiveId" clId="{F5B3B490-BF54-4F78-8AF2-3B75BD584444}" dt="2022-11-27T23:30:54.083" v="28" actId="20577"/>
          <ac:spMkLst>
            <pc:docMk/>
            <pc:sldMk cId="1611002177" sldId="326"/>
            <ac:spMk id="8" creationId="{35B78F45-32D3-49F5-89BB-BFF5D1FF0FA8}"/>
          </ac:spMkLst>
        </pc:spChg>
      </pc:sldChg>
    </pc:docChg>
  </pc:docChgLst>
  <pc:docChgLst>
    <pc:chgData name="Caroline Prodger" userId="e4ef2e75-b60b-401b-8ebe-291bdcf405f4" providerId="ADAL" clId="{5A418398-B585-4573-BEF4-BB852381A3F5}"/>
    <pc:docChg chg="undo custSel modSld modMainMaster">
      <pc:chgData name="Caroline Prodger" userId="e4ef2e75-b60b-401b-8ebe-291bdcf405f4" providerId="ADAL" clId="{5A418398-B585-4573-BEF4-BB852381A3F5}" dt="2022-11-30T23:13:35.574" v="429"/>
      <pc:docMkLst>
        <pc:docMk/>
      </pc:docMkLst>
      <pc:sldChg chg="modSp mod">
        <pc:chgData name="Caroline Prodger" userId="e4ef2e75-b60b-401b-8ebe-291bdcf405f4" providerId="ADAL" clId="{5A418398-B585-4573-BEF4-BB852381A3F5}" dt="2022-11-29T13:57:56.688" v="31" actId="20577"/>
        <pc:sldMkLst>
          <pc:docMk/>
          <pc:sldMk cId="0" sldId="256"/>
        </pc:sldMkLst>
        <pc:spChg chg="mod">
          <ac:chgData name="Caroline Prodger" userId="e4ef2e75-b60b-401b-8ebe-291bdcf405f4" providerId="ADAL" clId="{5A418398-B585-4573-BEF4-BB852381A3F5}" dt="2022-11-29T13:57:56.688" v="31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5A418398-B585-4573-BEF4-BB852381A3F5}" dt="2022-11-29T13:57:35.433" v="15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 modCm">
        <pc:chgData name="Caroline Prodger" userId="e4ef2e75-b60b-401b-8ebe-291bdcf405f4" providerId="ADAL" clId="{5A418398-B585-4573-BEF4-BB852381A3F5}" dt="2022-11-29T14:54:24.359" v="417" actId="207"/>
        <pc:sldMkLst>
          <pc:docMk/>
          <pc:sldMk cId="0" sldId="293"/>
        </pc:sldMkLst>
        <pc:spChg chg="mod">
          <ac:chgData name="Caroline Prodger" userId="e4ef2e75-b60b-401b-8ebe-291bdcf405f4" providerId="ADAL" clId="{5A418398-B585-4573-BEF4-BB852381A3F5}" dt="2022-11-29T14:52:13.089" v="251" actId="1076"/>
          <ac:spMkLst>
            <pc:docMk/>
            <pc:sldMk cId="0" sldId="293"/>
            <ac:spMk id="9218" creationId="{E74643E4-D422-EEC8-265C-25C258238005}"/>
          </ac:spMkLst>
        </pc:spChg>
        <pc:spChg chg="mod">
          <ac:chgData name="Caroline Prodger" userId="e4ef2e75-b60b-401b-8ebe-291bdcf405f4" providerId="ADAL" clId="{5A418398-B585-4573-BEF4-BB852381A3F5}" dt="2022-11-29T14:53:46.419" v="415" actId="20577"/>
          <ac:spMkLst>
            <pc:docMk/>
            <pc:sldMk cId="0" sldId="293"/>
            <ac:spMk id="9220" creationId="{A138F357-CE7D-3C27-1547-97A81B738A7E}"/>
          </ac:spMkLst>
        </pc:spChg>
        <pc:spChg chg="mod">
          <ac:chgData name="Caroline Prodger" userId="e4ef2e75-b60b-401b-8ebe-291bdcf405f4" providerId="ADAL" clId="{5A418398-B585-4573-BEF4-BB852381A3F5}" dt="2022-11-29T14:54:24.359" v="417" actId="207"/>
          <ac:spMkLst>
            <pc:docMk/>
            <pc:sldMk cId="0" sldId="293"/>
            <ac:spMk id="9222" creationId="{91336992-6302-1C91-3641-D81A9A52D6A8}"/>
          </ac:spMkLst>
        </pc:spChg>
        <pc:picChg chg="mod">
          <ac:chgData name="Caroline Prodger" userId="e4ef2e75-b60b-401b-8ebe-291bdcf405f4" providerId="ADAL" clId="{5A418398-B585-4573-BEF4-BB852381A3F5}" dt="2022-11-29T14:54:15.388" v="416" actId="1076"/>
          <ac:picMkLst>
            <pc:docMk/>
            <pc:sldMk cId="0" sldId="293"/>
            <ac:picMk id="9221" creationId="{E78AEB83-E7C2-457B-1E15-F9FFA1437B91}"/>
          </ac:picMkLst>
        </pc:picChg>
      </pc:sldChg>
      <pc:sldChg chg="modSp mod">
        <pc:chgData name="Caroline Prodger" userId="e4ef2e75-b60b-401b-8ebe-291bdcf405f4" providerId="ADAL" clId="{5A418398-B585-4573-BEF4-BB852381A3F5}" dt="2022-11-29T14:46:05.651" v="216" actId="1076"/>
        <pc:sldMkLst>
          <pc:docMk/>
          <pc:sldMk cId="0" sldId="302"/>
        </pc:sldMkLst>
        <pc:spChg chg="mod">
          <ac:chgData name="Caroline Prodger" userId="e4ef2e75-b60b-401b-8ebe-291bdcf405f4" providerId="ADAL" clId="{5A418398-B585-4573-BEF4-BB852381A3F5}" dt="2022-11-29T14:45:10.112" v="208" actId="14100"/>
          <ac:spMkLst>
            <pc:docMk/>
            <pc:sldMk cId="0" sldId="302"/>
            <ac:spMk id="5" creationId="{23BDEEF7-3619-1255-94EB-6507FE4776ED}"/>
          </ac:spMkLst>
        </pc:spChg>
        <pc:spChg chg="mod">
          <ac:chgData name="Caroline Prodger" userId="e4ef2e75-b60b-401b-8ebe-291bdcf405f4" providerId="ADAL" clId="{5A418398-B585-4573-BEF4-BB852381A3F5}" dt="2022-11-29T14:45:39.603" v="215" actId="20577"/>
          <ac:spMkLst>
            <pc:docMk/>
            <pc:sldMk cId="0" sldId="302"/>
            <ac:spMk id="6" creationId="{31A5DE06-77E7-9897-D2B2-EECF99B71B77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11" creationId="{7EAD0E9C-B90E-3A0B-29C4-6EA1A6BE162D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12" creationId="{E6F57616-B0D8-9629-DCCA-D735121B87DC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13" creationId="{F257FC21-05F8-C2D3-F1BD-34A985E01C7F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14" creationId="{0A0CC203-B907-8336-EF16-EF0F06F9CB68}"/>
          </ac:spMkLst>
        </pc:spChg>
        <pc:spChg chg="mod">
          <ac:chgData name="Caroline Prodger" userId="e4ef2e75-b60b-401b-8ebe-291bdcf405f4" providerId="ADAL" clId="{5A418398-B585-4573-BEF4-BB852381A3F5}" dt="2022-11-29T14:44:51.811" v="200" actId="20577"/>
          <ac:spMkLst>
            <pc:docMk/>
            <pc:sldMk cId="0" sldId="302"/>
            <ac:spMk id="5124" creationId="{364251AE-912F-4C72-D8F0-BD8759AE6A92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5130" creationId="{1CF65D82-C5DD-C94D-7A72-A706F5B4C76C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5131" creationId="{8334BDBB-F83B-ED65-AE4F-CAE09F5774D9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5135" creationId="{41375F2A-C6C4-800E-38DB-F34C8B7641B1}"/>
          </ac:spMkLst>
        </pc:spChg>
        <pc:spChg chg="mod">
          <ac:chgData name="Caroline Prodger" userId="e4ef2e75-b60b-401b-8ebe-291bdcf405f4" providerId="ADAL" clId="{5A418398-B585-4573-BEF4-BB852381A3F5}" dt="2022-11-29T14:46:05.651" v="216" actId="1076"/>
          <ac:spMkLst>
            <pc:docMk/>
            <pc:sldMk cId="0" sldId="302"/>
            <ac:spMk id="5136" creationId="{9130D93F-F1AF-FB06-CD1F-0D84D5FD32B4}"/>
          </ac:spMkLst>
        </pc:spChg>
        <pc:grpChg chg="mod">
          <ac:chgData name="Caroline Prodger" userId="e4ef2e75-b60b-401b-8ebe-291bdcf405f4" providerId="ADAL" clId="{5A418398-B585-4573-BEF4-BB852381A3F5}" dt="2022-11-29T14:46:05.651" v="216" actId="1076"/>
          <ac:grpSpMkLst>
            <pc:docMk/>
            <pc:sldMk cId="0" sldId="302"/>
            <ac:grpSpMk id="5125" creationId="{F317F898-1FA7-A7B3-0152-A627A4F380C4}"/>
          </ac:grpSpMkLst>
        </pc:grpChg>
        <pc:cxnChg chg="mod">
          <ac:chgData name="Caroline Prodger" userId="e4ef2e75-b60b-401b-8ebe-291bdcf405f4" providerId="ADAL" clId="{5A418398-B585-4573-BEF4-BB852381A3F5}" dt="2022-11-29T14:46:05.651" v="216" actId="1076"/>
          <ac:cxnSpMkLst>
            <pc:docMk/>
            <pc:sldMk cId="0" sldId="302"/>
            <ac:cxnSpMk id="4" creationId="{5240B479-F02C-C767-B48E-DB0864EE6C14}"/>
          </ac:cxnSpMkLst>
        </pc:cxnChg>
        <pc:cxnChg chg="mod">
          <ac:chgData name="Caroline Prodger" userId="e4ef2e75-b60b-401b-8ebe-291bdcf405f4" providerId="ADAL" clId="{5A418398-B585-4573-BEF4-BB852381A3F5}" dt="2022-11-29T14:46:05.651" v="216" actId="1076"/>
          <ac:cxnSpMkLst>
            <pc:docMk/>
            <pc:sldMk cId="0" sldId="302"/>
            <ac:cxnSpMk id="17" creationId="{7A7763E3-A498-D094-6830-0BA21B5826B1}"/>
          </ac:cxnSpMkLst>
        </pc:cxnChg>
        <pc:cxnChg chg="mod">
          <ac:chgData name="Caroline Prodger" userId="e4ef2e75-b60b-401b-8ebe-291bdcf405f4" providerId="ADAL" clId="{5A418398-B585-4573-BEF4-BB852381A3F5}" dt="2022-11-29T14:46:05.651" v="216" actId="1076"/>
          <ac:cxnSpMkLst>
            <pc:docMk/>
            <pc:sldMk cId="0" sldId="302"/>
            <ac:cxnSpMk id="31" creationId="{A40EBE14-C602-C387-E199-20C68C52518C}"/>
          </ac:cxnSpMkLst>
        </pc:cxnChg>
      </pc:sldChg>
      <pc:sldChg chg="modSp mod">
        <pc:chgData name="Caroline Prodger" userId="e4ef2e75-b60b-401b-8ebe-291bdcf405f4" providerId="ADAL" clId="{5A418398-B585-4573-BEF4-BB852381A3F5}" dt="2022-11-29T14:46:48.588" v="227" actId="207"/>
        <pc:sldMkLst>
          <pc:docMk/>
          <pc:sldMk cId="0" sldId="303"/>
        </pc:sldMkLst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11" creationId="{FC73FAD2-A352-90A0-3A06-E891FCDD45FD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12" creationId="{C144EC3C-044E-512E-C480-133387164BC4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13" creationId="{7B680E95-EECF-7BFA-272A-2D935E7071C4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14" creationId="{925A3DD3-09D6-603A-99B0-D1F2CDECE2E4}"/>
          </ac:spMkLst>
        </pc:spChg>
        <pc:spChg chg="mod">
          <ac:chgData name="Caroline Prodger" userId="e4ef2e75-b60b-401b-8ebe-291bdcf405f4" providerId="ADAL" clId="{5A418398-B585-4573-BEF4-BB852381A3F5}" dt="2022-11-29T14:46:33.092" v="225" actId="1076"/>
          <ac:spMkLst>
            <pc:docMk/>
            <pc:sldMk cId="0" sldId="303"/>
            <ac:spMk id="6146" creationId="{33905F70-7CCA-0F87-E02E-882C1570C209}"/>
          </ac:spMkLst>
        </pc:spChg>
        <pc:spChg chg="mod">
          <ac:chgData name="Caroline Prodger" userId="e4ef2e75-b60b-401b-8ebe-291bdcf405f4" providerId="ADAL" clId="{5A418398-B585-4573-BEF4-BB852381A3F5}" dt="2022-11-29T14:46:38.058" v="226" actId="1076"/>
          <ac:spMkLst>
            <pc:docMk/>
            <pc:sldMk cId="0" sldId="303"/>
            <ac:spMk id="6150" creationId="{3541D1D4-2AFA-A278-CF4A-9DC8BF9DA02B}"/>
          </ac:spMkLst>
        </pc:spChg>
        <pc:spChg chg="mod">
          <ac:chgData name="Caroline Prodger" userId="e4ef2e75-b60b-401b-8ebe-291bdcf405f4" providerId="ADAL" clId="{5A418398-B585-4573-BEF4-BB852381A3F5}" dt="2022-11-29T14:46:48.588" v="227" actId="207"/>
          <ac:spMkLst>
            <pc:docMk/>
            <pc:sldMk cId="0" sldId="303"/>
            <ac:spMk id="6151" creationId="{824ABC24-2496-8E12-4FE9-616C1F86B0A7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6160" creationId="{2412F691-A665-871E-4A92-812EE199552A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6161" creationId="{5BFFC2AA-F0B1-B979-5EA4-1B02A02CF5CB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6165" creationId="{8D511C61-68CD-2A32-6BB2-798C7DD7F23B}"/>
          </ac:spMkLst>
        </pc:spChg>
        <pc:spChg chg="mod">
          <ac:chgData name="Caroline Prodger" userId="e4ef2e75-b60b-401b-8ebe-291bdcf405f4" providerId="ADAL" clId="{5A418398-B585-4573-BEF4-BB852381A3F5}" dt="2022-11-29T14:46:13.374" v="217" actId="1076"/>
          <ac:spMkLst>
            <pc:docMk/>
            <pc:sldMk cId="0" sldId="303"/>
            <ac:spMk id="6166" creationId="{9755D99F-58DF-6451-9BB9-CBB744DD01ED}"/>
          </ac:spMkLst>
        </pc:spChg>
        <pc:grpChg chg="mod">
          <ac:chgData name="Caroline Prodger" userId="e4ef2e75-b60b-401b-8ebe-291bdcf405f4" providerId="ADAL" clId="{5A418398-B585-4573-BEF4-BB852381A3F5}" dt="2022-11-29T14:46:13.374" v="217" actId="1076"/>
          <ac:grpSpMkLst>
            <pc:docMk/>
            <pc:sldMk cId="0" sldId="303"/>
            <ac:grpSpMk id="6149" creationId="{3409FA1A-209D-4275-0094-8483CA0C4A7A}"/>
          </ac:grpSpMkLst>
        </pc:grpChg>
        <pc:cxnChg chg="mod">
          <ac:chgData name="Caroline Prodger" userId="e4ef2e75-b60b-401b-8ebe-291bdcf405f4" providerId="ADAL" clId="{5A418398-B585-4573-BEF4-BB852381A3F5}" dt="2022-11-29T14:46:13.374" v="217" actId="1076"/>
          <ac:cxnSpMkLst>
            <pc:docMk/>
            <pc:sldMk cId="0" sldId="303"/>
            <ac:cxnSpMk id="4" creationId="{74667E00-BA6B-68C8-36CA-FB9485E0016D}"/>
          </ac:cxnSpMkLst>
        </pc:cxnChg>
        <pc:cxnChg chg="mod">
          <ac:chgData name="Caroline Prodger" userId="e4ef2e75-b60b-401b-8ebe-291bdcf405f4" providerId="ADAL" clId="{5A418398-B585-4573-BEF4-BB852381A3F5}" dt="2022-11-29T14:46:13.374" v="217" actId="1076"/>
          <ac:cxnSpMkLst>
            <pc:docMk/>
            <pc:sldMk cId="0" sldId="303"/>
            <ac:cxnSpMk id="17" creationId="{C27FC5DB-ED29-B5FB-AD5E-8B75BB52BDB5}"/>
          </ac:cxnSpMkLst>
        </pc:cxnChg>
        <pc:cxnChg chg="mod">
          <ac:chgData name="Caroline Prodger" userId="e4ef2e75-b60b-401b-8ebe-291bdcf405f4" providerId="ADAL" clId="{5A418398-B585-4573-BEF4-BB852381A3F5}" dt="2022-11-29T14:46:13.374" v="217" actId="1076"/>
          <ac:cxnSpMkLst>
            <pc:docMk/>
            <pc:sldMk cId="0" sldId="303"/>
            <ac:cxnSpMk id="31" creationId="{20B2A114-1FF5-BE4A-7228-4358A854B491}"/>
          </ac:cxnSpMkLst>
        </pc:cxnChg>
      </pc:sldChg>
      <pc:sldChg chg="modSp mod">
        <pc:chgData name="Caroline Prodger" userId="e4ef2e75-b60b-401b-8ebe-291bdcf405f4" providerId="ADAL" clId="{5A418398-B585-4573-BEF4-BB852381A3F5}" dt="2022-11-29T14:48:19.476" v="242" actId="207"/>
        <pc:sldMkLst>
          <pc:docMk/>
          <pc:sldMk cId="0" sldId="304"/>
        </pc:sldMkLst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11" creationId="{6881A899-DADD-F6FC-D51D-4EA3BCBA874A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12" creationId="{ABD1D4C4-26BB-226C-F103-32CF8D532524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13" creationId="{3CED1AB7-3D0E-5B1D-59AD-64A4A24C629E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14" creationId="{757C1F60-8D7C-ADF9-44EE-631224D54130}"/>
          </ac:spMkLst>
        </pc:spChg>
        <pc:spChg chg="mod">
          <ac:chgData name="Caroline Prodger" userId="e4ef2e75-b60b-401b-8ebe-291bdcf405f4" providerId="ADAL" clId="{5A418398-B585-4573-BEF4-BB852381A3F5}" dt="2022-11-29T14:47:35.124" v="234" actId="1076"/>
          <ac:spMkLst>
            <pc:docMk/>
            <pc:sldMk cId="0" sldId="304"/>
            <ac:spMk id="7170" creationId="{8198E8DC-9F8A-D3C3-8F7B-46A60A10300C}"/>
          </ac:spMkLst>
        </pc:spChg>
        <pc:spChg chg="mod">
          <ac:chgData name="Caroline Prodger" userId="e4ef2e75-b60b-401b-8ebe-291bdcf405f4" providerId="ADAL" clId="{5A418398-B585-4573-BEF4-BB852381A3F5}" dt="2022-11-29T14:48:05.753" v="239" actId="255"/>
          <ac:spMkLst>
            <pc:docMk/>
            <pc:sldMk cId="0" sldId="304"/>
            <ac:spMk id="7172" creationId="{522D7D8C-1EC0-BCE1-14F9-821AD173861F}"/>
          </ac:spMkLst>
        </pc:spChg>
        <pc:spChg chg="mod">
          <ac:chgData name="Caroline Prodger" userId="e4ef2e75-b60b-401b-8ebe-291bdcf405f4" providerId="ADAL" clId="{5A418398-B585-4573-BEF4-BB852381A3F5}" dt="2022-11-29T14:47:44.489" v="236" actId="255"/>
          <ac:spMkLst>
            <pc:docMk/>
            <pc:sldMk cId="0" sldId="304"/>
            <ac:spMk id="7173" creationId="{F6AA05A5-293F-7B60-C897-99CFC6A507DE}"/>
          </ac:spMkLst>
        </pc:spChg>
        <pc:spChg chg="mod">
          <ac:chgData name="Caroline Prodger" userId="e4ef2e75-b60b-401b-8ebe-291bdcf405f4" providerId="ADAL" clId="{5A418398-B585-4573-BEF4-BB852381A3F5}" dt="2022-11-29T14:48:19.476" v="242" actId="207"/>
          <ac:spMkLst>
            <pc:docMk/>
            <pc:sldMk cId="0" sldId="304"/>
            <ac:spMk id="7175" creationId="{F6E5B68A-9010-AECD-8A55-94D14C9D246A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7181" creationId="{0CEB7765-A313-6740-7A14-FF40DB7199E2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7187" creationId="{18F46D66-B1E8-8546-CCFC-18905E2DACB5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7190" creationId="{372B9D29-C9B8-A735-EE9F-DC4299ADB716}"/>
          </ac:spMkLst>
        </pc:spChg>
        <pc:spChg chg="mod">
          <ac:chgData name="Caroline Prodger" userId="e4ef2e75-b60b-401b-8ebe-291bdcf405f4" providerId="ADAL" clId="{5A418398-B585-4573-BEF4-BB852381A3F5}" dt="2022-11-29T14:47:50.614" v="237" actId="1076"/>
          <ac:spMkLst>
            <pc:docMk/>
            <pc:sldMk cId="0" sldId="304"/>
            <ac:spMk id="7191" creationId="{31A11C93-BA58-492D-9946-5CFDCA159B6F}"/>
          </ac:spMkLst>
        </pc:spChg>
        <pc:grpChg chg="mod">
          <ac:chgData name="Caroline Prodger" userId="e4ef2e75-b60b-401b-8ebe-291bdcf405f4" providerId="ADAL" clId="{5A418398-B585-4573-BEF4-BB852381A3F5}" dt="2022-11-29T14:47:50.614" v="237" actId="1076"/>
          <ac:grpSpMkLst>
            <pc:docMk/>
            <pc:sldMk cId="0" sldId="304"/>
            <ac:grpSpMk id="7179" creationId="{183D808D-638C-02FE-0E05-CBC60B32655A}"/>
          </ac:grpSpMkLst>
        </pc:grpChg>
        <pc:grpChg chg="mod">
          <ac:chgData name="Caroline Prodger" userId="e4ef2e75-b60b-401b-8ebe-291bdcf405f4" providerId="ADAL" clId="{5A418398-B585-4573-BEF4-BB852381A3F5}" dt="2022-11-29T14:47:50.614" v="237" actId="1076"/>
          <ac:grpSpMkLst>
            <pc:docMk/>
            <pc:sldMk cId="0" sldId="304"/>
            <ac:grpSpMk id="7182" creationId="{2B83A4E3-1E25-EC13-54BB-890A13FC0051}"/>
          </ac:grpSpMkLst>
        </pc:grpChg>
        <pc:cxnChg chg="mod">
          <ac:chgData name="Caroline Prodger" userId="e4ef2e75-b60b-401b-8ebe-291bdcf405f4" providerId="ADAL" clId="{5A418398-B585-4573-BEF4-BB852381A3F5}" dt="2022-11-29T14:47:50.614" v="237" actId="1076"/>
          <ac:cxnSpMkLst>
            <pc:docMk/>
            <pc:sldMk cId="0" sldId="304"/>
            <ac:cxnSpMk id="17" creationId="{46FAC452-0FFA-257C-FCD7-BA894D1C25BC}"/>
          </ac:cxnSpMkLst>
        </pc:cxnChg>
        <pc:cxnChg chg="mod">
          <ac:chgData name="Caroline Prodger" userId="e4ef2e75-b60b-401b-8ebe-291bdcf405f4" providerId="ADAL" clId="{5A418398-B585-4573-BEF4-BB852381A3F5}" dt="2022-11-29T14:47:50.614" v="237" actId="1076"/>
          <ac:cxnSpMkLst>
            <pc:docMk/>
            <pc:sldMk cId="0" sldId="304"/>
            <ac:cxnSpMk id="26" creationId="{89B9EA14-3E2D-7093-2698-3966853E6917}"/>
          </ac:cxnSpMkLst>
        </pc:cxnChg>
        <pc:cxnChg chg="mod">
          <ac:chgData name="Caroline Prodger" userId="e4ef2e75-b60b-401b-8ebe-291bdcf405f4" providerId="ADAL" clId="{5A418398-B585-4573-BEF4-BB852381A3F5}" dt="2022-11-29T14:47:50.614" v="237" actId="1076"/>
          <ac:cxnSpMkLst>
            <pc:docMk/>
            <pc:sldMk cId="0" sldId="304"/>
            <ac:cxnSpMk id="31" creationId="{3DE0D2B1-CA44-EAB2-8BCC-B0F75D5684C3}"/>
          </ac:cxnSpMkLst>
        </pc:cxnChg>
      </pc:sldChg>
      <pc:sldChg chg="modSp mod">
        <pc:chgData name="Caroline Prodger" userId="e4ef2e75-b60b-401b-8ebe-291bdcf405f4" providerId="ADAL" clId="{5A418398-B585-4573-BEF4-BB852381A3F5}" dt="2022-11-29T14:18:21.417" v="53" actId="12"/>
        <pc:sldMkLst>
          <pc:docMk/>
          <pc:sldMk cId="3269913458" sldId="321"/>
        </pc:sldMkLst>
        <pc:spChg chg="mod">
          <ac:chgData name="Caroline Prodger" userId="e4ef2e75-b60b-401b-8ebe-291bdcf405f4" providerId="ADAL" clId="{5A418398-B585-4573-BEF4-BB852381A3F5}" dt="2022-11-29T14:18:21.417" v="53" actId="12"/>
          <ac:spMkLst>
            <pc:docMk/>
            <pc:sldMk cId="3269913458" sldId="321"/>
            <ac:spMk id="3" creationId="{55EC115E-97A4-4CC9-A809-32ECFFC09231}"/>
          </ac:spMkLst>
        </pc:spChg>
      </pc:sldChg>
      <pc:sldChg chg="modSp mod">
        <pc:chgData name="Caroline Prodger" userId="e4ef2e75-b60b-401b-8ebe-291bdcf405f4" providerId="ADAL" clId="{5A418398-B585-4573-BEF4-BB852381A3F5}" dt="2022-11-29T14:19:42.166" v="64" actId="1076"/>
        <pc:sldMkLst>
          <pc:docMk/>
          <pc:sldMk cId="3422673243" sldId="322"/>
        </pc:sldMkLst>
        <pc:spChg chg="mod">
          <ac:chgData name="Caroline Prodger" userId="e4ef2e75-b60b-401b-8ebe-291bdcf405f4" providerId="ADAL" clId="{5A418398-B585-4573-BEF4-BB852381A3F5}" dt="2022-11-29T14:19:14.342" v="62" actId="113"/>
          <ac:spMkLst>
            <pc:docMk/>
            <pc:sldMk cId="3422673243" sldId="322"/>
            <ac:spMk id="3" creationId="{84FA1EC5-7486-4ED3-AFCF-79FD9CFF40F2}"/>
          </ac:spMkLst>
        </pc:spChg>
        <pc:spChg chg="mod">
          <ac:chgData name="Caroline Prodger" userId="e4ef2e75-b60b-401b-8ebe-291bdcf405f4" providerId="ADAL" clId="{5A418398-B585-4573-BEF4-BB852381A3F5}" dt="2022-11-29T14:18:54.191" v="57" actId="1076"/>
          <ac:spMkLst>
            <pc:docMk/>
            <pc:sldMk cId="3422673243" sldId="322"/>
            <ac:spMk id="4" creationId="{8AF5C4BD-9987-4CEE-8F6F-4C95EFA42455}"/>
          </ac:spMkLst>
        </pc:spChg>
        <pc:spChg chg="mod">
          <ac:chgData name="Caroline Prodger" userId="e4ef2e75-b60b-401b-8ebe-291bdcf405f4" providerId="ADAL" clId="{5A418398-B585-4573-BEF4-BB852381A3F5}" dt="2022-11-29T14:19:42.166" v="64" actId="1076"/>
          <ac:spMkLst>
            <pc:docMk/>
            <pc:sldMk cId="3422673243" sldId="322"/>
            <ac:spMk id="6" creationId="{2816E23B-C71B-4533-836E-2B27E9C597FE}"/>
          </ac:spMkLst>
        </pc:spChg>
        <pc:picChg chg="mod">
          <ac:chgData name="Caroline Prodger" userId="e4ef2e75-b60b-401b-8ebe-291bdcf405f4" providerId="ADAL" clId="{5A418398-B585-4573-BEF4-BB852381A3F5}" dt="2022-11-29T14:19:05.844" v="60" actId="14100"/>
          <ac:picMkLst>
            <pc:docMk/>
            <pc:sldMk cId="3422673243" sldId="322"/>
            <ac:picMk id="8" creationId="{73BD8A3F-F668-4354-948F-CA479166FB4E}"/>
          </ac:picMkLst>
        </pc:picChg>
      </pc:sldChg>
      <pc:sldChg chg="addSp modSp mod">
        <pc:chgData name="Caroline Prodger" userId="e4ef2e75-b60b-401b-8ebe-291bdcf405f4" providerId="ADAL" clId="{5A418398-B585-4573-BEF4-BB852381A3F5}" dt="2022-11-29T14:21:14.553" v="79" actId="1076"/>
        <pc:sldMkLst>
          <pc:docMk/>
          <pc:sldMk cId="1544410549" sldId="323"/>
        </pc:sldMkLst>
        <pc:spChg chg="add mod">
          <ac:chgData name="Caroline Prodger" userId="e4ef2e75-b60b-401b-8ebe-291bdcf405f4" providerId="ADAL" clId="{5A418398-B585-4573-BEF4-BB852381A3F5}" dt="2022-11-29T14:20:04.691" v="66"/>
          <ac:spMkLst>
            <pc:docMk/>
            <pc:sldMk cId="1544410549" sldId="323"/>
            <ac:spMk id="2" creationId="{3201620F-0D34-7204-C998-088A19E46E0E}"/>
          </ac:spMkLst>
        </pc:spChg>
        <pc:spChg chg="mod">
          <ac:chgData name="Caroline Prodger" userId="e4ef2e75-b60b-401b-8ebe-291bdcf405f4" providerId="ADAL" clId="{5A418398-B585-4573-BEF4-BB852381A3F5}" dt="2022-11-29T14:20:52.434" v="76" actId="20577"/>
          <ac:spMkLst>
            <pc:docMk/>
            <pc:sldMk cId="1544410549" sldId="323"/>
            <ac:spMk id="3" creationId="{1F6A5AAD-607C-4E61-8659-FEED321CC9D0}"/>
          </ac:spMkLst>
        </pc:spChg>
        <pc:spChg chg="mod">
          <ac:chgData name="Caroline Prodger" userId="e4ef2e75-b60b-401b-8ebe-291bdcf405f4" providerId="ADAL" clId="{5A418398-B585-4573-BEF4-BB852381A3F5}" dt="2022-11-29T14:21:10.392" v="78" actId="1076"/>
          <ac:spMkLst>
            <pc:docMk/>
            <pc:sldMk cId="1544410549" sldId="323"/>
            <ac:spMk id="4" creationId="{5C0EEE6B-2D4F-47DE-A02D-C1115DE30C5D}"/>
          </ac:spMkLst>
        </pc:spChg>
        <pc:spChg chg="add mod">
          <ac:chgData name="Caroline Prodger" userId="e4ef2e75-b60b-401b-8ebe-291bdcf405f4" providerId="ADAL" clId="{5A418398-B585-4573-BEF4-BB852381A3F5}" dt="2022-11-29T14:21:14.553" v="79" actId="1076"/>
          <ac:spMkLst>
            <pc:docMk/>
            <pc:sldMk cId="1544410549" sldId="323"/>
            <ac:spMk id="5" creationId="{4E37E6AD-24EA-20CE-76F4-EB737CB50691}"/>
          </ac:spMkLst>
        </pc:spChg>
        <pc:spChg chg="mod">
          <ac:chgData name="Caroline Prodger" userId="e4ef2e75-b60b-401b-8ebe-291bdcf405f4" providerId="ADAL" clId="{5A418398-B585-4573-BEF4-BB852381A3F5}" dt="2022-11-29T14:21:07.614" v="77" actId="1076"/>
          <ac:spMkLst>
            <pc:docMk/>
            <pc:sldMk cId="1544410549" sldId="323"/>
            <ac:spMk id="11" creationId="{260641DE-28D5-4313-AC5D-7254850A3147}"/>
          </ac:spMkLst>
        </pc:spChg>
      </pc:sldChg>
      <pc:sldChg chg="delSp modSp mod addCm modCm">
        <pc:chgData name="Caroline Prodger" userId="e4ef2e75-b60b-401b-8ebe-291bdcf405f4" providerId="ADAL" clId="{5A418398-B585-4573-BEF4-BB852381A3F5}" dt="2022-11-30T23:13:35.574" v="429"/>
        <pc:sldMkLst>
          <pc:docMk/>
          <pc:sldMk cId="707061331" sldId="324"/>
        </pc:sldMkLst>
        <pc:spChg chg="mod">
          <ac:chgData name="Caroline Prodger" userId="e4ef2e75-b60b-401b-8ebe-291bdcf405f4" providerId="ADAL" clId="{5A418398-B585-4573-BEF4-BB852381A3F5}" dt="2022-11-29T14:24:15.242" v="125" actId="14100"/>
          <ac:spMkLst>
            <pc:docMk/>
            <pc:sldMk cId="707061331" sldId="324"/>
            <ac:spMk id="5" creationId="{D1D72827-0E8F-4394-B32A-0F31478E802A}"/>
          </ac:spMkLst>
        </pc:spChg>
        <pc:spChg chg="mod">
          <ac:chgData name="Caroline Prodger" userId="e4ef2e75-b60b-401b-8ebe-291bdcf405f4" providerId="ADAL" clId="{5A418398-B585-4573-BEF4-BB852381A3F5}" dt="2022-11-29T14:23:12.339" v="96" actId="21"/>
          <ac:spMkLst>
            <pc:docMk/>
            <pc:sldMk cId="707061331" sldId="324"/>
            <ac:spMk id="6" creationId="{90555C83-C0A5-4CC1-A73D-BDF855E92CB2}"/>
          </ac:spMkLst>
        </pc:spChg>
        <pc:spChg chg="mod">
          <ac:chgData name="Caroline Prodger" userId="e4ef2e75-b60b-401b-8ebe-291bdcf405f4" providerId="ADAL" clId="{5A418398-B585-4573-BEF4-BB852381A3F5}" dt="2022-11-29T14:24:06.249" v="124" actId="20577"/>
          <ac:spMkLst>
            <pc:docMk/>
            <pc:sldMk cId="707061331" sldId="324"/>
            <ac:spMk id="7" creationId="{83B4CA5D-21ED-427F-A429-60DB7AE47A1D}"/>
          </ac:spMkLst>
        </pc:spChg>
        <pc:spChg chg="mod">
          <ac:chgData name="Caroline Prodger" userId="e4ef2e75-b60b-401b-8ebe-291bdcf405f4" providerId="ADAL" clId="{5A418398-B585-4573-BEF4-BB852381A3F5}" dt="2022-11-29T14:22:49.627" v="91" actId="2711"/>
          <ac:spMkLst>
            <pc:docMk/>
            <pc:sldMk cId="707061331" sldId="324"/>
            <ac:spMk id="8" creationId="{78CD9C4D-A7AF-4985-9709-AF17A5276332}"/>
          </ac:spMkLst>
        </pc:spChg>
        <pc:spChg chg="del mod">
          <ac:chgData name="Caroline Prodger" userId="e4ef2e75-b60b-401b-8ebe-291bdcf405f4" providerId="ADAL" clId="{5A418398-B585-4573-BEF4-BB852381A3F5}" dt="2022-11-29T14:23:22.229" v="101" actId="478"/>
          <ac:spMkLst>
            <pc:docMk/>
            <pc:sldMk cId="707061331" sldId="324"/>
            <ac:spMk id="12" creationId="{579CBE49-B4F8-4C7E-A033-3A577ED92947}"/>
          </ac:spMkLst>
        </pc:spChg>
      </pc:sldChg>
      <pc:sldChg chg="modSp mod">
        <pc:chgData name="Caroline Prodger" userId="e4ef2e75-b60b-401b-8ebe-291bdcf405f4" providerId="ADAL" clId="{5A418398-B585-4573-BEF4-BB852381A3F5}" dt="2022-11-29T14:22:05.629" v="86" actId="20577"/>
        <pc:sldMkLst>
          <pc:docMk/>
          <pc:sldMk cId="1611002177" sldId="326"/>
        </pc:sldMkLst>
        <pc:spChg chg="mod">
          <ac:chgData name="Caroline Prodger" userId="e4ef2e75-b60b-401b-8ebe-291bdcf405f4" providerId="ADAL" clId="{5A418398-B585-4573-BEF4-BB852381A3F5}" dt="2022-11-29T14:22:05.629" v="86" actId="20577"/>
          <ac:spMkLst>
            <pc:docMk/>
            <pc:sldMk cId="1611002177" sldId="326"/>
            <ac:spMk id="2" creationId="{1D7C8B49-B363-4F52-962C-A206FAC52EAB}"/>
          </ac:spMkLst>
        </pc:spChg>
        <pc:spChg chg="mod">
          <ac:chgData name="Caroline Prodger" userId="e4ef2e75-b60b-401b-8ebe-291bdcf405f4" providerId="ADAL" clId="{5A418398-B585-4573-BEF4-BB852381A3F5}" dt="2022-11-29T14:22:00.544" v="85" actId="20577"/>
          <ac:spMkLst>
            <pc:docMk/>
            <pc:sldMk cId="1611002177" sldId="326"/>
            <ac:spMk id="4" creationId="{C8731429-C80C-4F88-ACBB-36B7B018225A}"/>
          </ac:spMkLst>
        </pc:spChg>
      </pc:sldChg>
      <pc:sldChg chg="addSp modSp mod">
        <pc:chgData name="Caroline Prodger" userId="e4ef2e75-b60b-401b-8ebe-291bdcf405f4" providerId="ADAL" clId="{5A418398-B585-4573-BEF4-BB852381A3F5}" dt="2022-11-29T14:17:56.272" v="50" actId="1076"/>
        <pc:sldMkLst>
          <pc:docMk/>
          <pc:sldMk cId="2472166275" sldId="351"/>
        </pc:sldMkLst>
        <pc:spChg chg="mod">
          <ac:chgData name="Caroline Prodger" userId="e4ef2e75-b60b-401b-8ebe-291bdcf405f4" providerId="ADAL" clId="{5A418398-B585-4573-BEF4-BB852381A3F5}" dt="2022-11-29T14:17:44.546" v="47" actId="14100"/>
          <ac:spMkLst>
            <pc:docMk/>
            <pc:sldMk cId="2472166275" sldId="351"/>
            <ac:spMk id="3" creationId="{ABAB5C06-65F6-A63D-895E-A9837132C119}"/>
          </ac:spMkLst>
        </pc:spChg>
        <pc:picChg chg="add mod">
          <ac:chgData name="Caroline Prodger" userId="e4ef2e75-b60b-401b-8ebe-291bdcf405f4" providerId="ADAL" clId="{5A418398-B585-4573-BEF4-BB852381A3F5}" dt="2022-11-29T14:17:56.272" v="50" actId="1076"/>
          <ac:picMkLst>
            <pc:docMk/>
            <pc:sldMk cId="2472166275" sldId="351"/>
            <ac:picMk id="5" creationId="{5EC9ECE4-DA2F-611B-4038-078716300B2B}"/>
          </ac:picMkLst>
        </pc:picChg>
      </pc:sldChg>
      <pc:sldChg chg="modSp mod">
        <pc:chgData name="Caroline Prodger" userId="e4ef2e75-b60b-401b-8ebe-291bdcf405f4" providerId="ADAL" clId="{5A418398-B585-4573-BEF4-BB852381A3F5}" dt="2022-11-29T14:54:39.350" v="419" actId="20577"/>
        <pc:sldMkLst>
          <pc:docMk/>
          <pc:sldMk cId="0" sldId="390"/>
        </pc:sldMkLst>
        <pc:spChg chg="mod">
          <ac:chgData name="Caroline Prodger" userId="e4ef2e75-b60b-401b-8ebe-291bdcf405f4" providerId="ADAL" clId="{5A418398-B585-4573-BEF4-BB852381A3F5}" dt="2022-11-29T14:54:39.350" v="419" actId="20577"/>
          <ac:spMkLst>
            <pc:docMk/>
            <pc:sldMk cId="0" sldId="390"/>
            <ac:spMk id="5" creationId="{E01C1F54-2083-B5D4-B315-C636F44D6C26}"/>
          </ac:spMkLst>
        </pc:spChg>
        <pc:spChg chg="mod">
          <ac:chgData name="Caroline Prodger" userId="e4ef2e75-b60b-401b-8ebe-291bdcf405f4" providerId="ADAL" clId="{5A418398-B585-4573-BEF4-BB852381A3F5}" dt="2022-11-29T14:26:32.699" v="144" actId="207"/>
          <ac:spMkLst>
            <pc:docMk/>
            <pc:sldMk cId="0" sldId="390"/>
            <ac:spMk id="28" creationId="{019D896B-CF4C-4624-8787-90C36FA13913}"/>
          </ac:spMkLst>
        </pc:spChg>
        <pc:spChg chg="mod">
          <ac:chgData name="Caroline Prodger" userId="e4ef2e75-b60b-401b-8ebe-291bdcf405f4" providerId="ADAL" clId="{5A418398-B585-4573-BEF4-BB852381A3F5}" dt="2022-11-29T14:26:22.465" v="142" actId="207"/>
          <ac:spMkLst>
            <pc:docMk/>
            <pc:sldMk cId="0" sldId="390"/>
            <ac:spMk id="29" creationId="{E4ECB513-A0EB-4E68-96F6-2BCA0FB25A92}"/>
          </ac:spMkLst>
        </pc:spChg>
        <pc:spChg chg="mod">
          <ac:chgData name="Caroline Prodger" userId="e4ef2e75-b60b-401b-8ebe-291bdcf405f4" providerId="ADAL" clId="{5A418398-B585-4573-BEF4-BB852381A3F5}" dt="2022-11-29T14:26:38.191" v="145" actId="207"/>
          <ac:spMkLst>
            <pc:docMk/>
            <pc:sldMk cId="0" sldId="390"/>
            <ac:spMk id="31" creationId="{3F86B3DC-2DA1-4F58-A5E7-3A41480ABFA6}"/>
          </ac:spMkLst>
        </pc:spChg>
        <pc:spChg chg="mod">
          <ac:chgData name="Caroline Prodger" userId="e4ef2e75-b60b-401b-8ebe-291bdcf405f4" providerId="ADAL" clId="{5A418398-B585-4573-BEF4-BB852381A3F5}" dt="2022-11-29T14:27:00.267" v="158" actId="114"/>
          <ac:spMkLst>
            <pc:docMk/>
            <pc:sldMk cId="0" sldId="390"/>
            <ac:spMk id="32" creationId="{B957F6FF-EB70-4F1E-91FE-A6F47C5CDE28}"/>
          </ac:spMkLst>
        </pc:spChg>
        <pc:spChg chg="mod">
          <ac:chgData name="Caroline Prodger" userId="e4ef2e75-b60b-401b-8ebe-291bdcf405f4" providerId="ADAL" clId="{5A418398-B585-4573-BEF4-BB852381A3F5}" dt="2022-11-29T14:25:43.382" v="136" actId="207"/>
          <ac:spMkLst>
            <pc:docMk/>
            <pc:sldMk cId="0" sldId="390"/>
            <ac:spMk id="10260" creationId="{8C3CE035-447E-4C58-9CD8-5C896E073A6A}"/>
          </ac:spMkLst>
        </pc:spChg>
        <pc:spChg chg="mod">
          <ac:chgData name="Caroline Prodger" userId="e4ef2e75-b60b-401b-8ebe-291bdcf405f4" providerId="ADAL" clId="{5A418398-B585-4573-BEF4-BB852381A3F5}" dt="2022-11-29T14:26:00.580" v="138" actId="207"/>
          <ac:spMkLst>
            <pc:docMk/>
            <pc:sldMk cId="0" sldId="390"/>
            <ac:spMk id="10261" creationId="{06466934-E08A-4108-BC58-0049648DA697}"/>
          </ac:spMkLst>
        </pc:spChg>
        <pc:spChg chg="mod">
          <ac:chgData name="Caroline Prodger" userId="e4ef2e75-b60b-401b-8ebe-291bdcf405f4" providerId="ADAL" clId="{5A418398-B585-4573-BEF4-BB852381A3F5}" dt="2022-11-29T14:25:55.478" v="137" actId="207"/>
          <ac:spMkLst>
            <pc:docMk/>
            <pc:sldMk cId="0" sldId="390"/>
            <ac:spMk id="10262" creationId="{DEE2B751-6E4B-4794-8639-FDBF0708B1BE}"/>
          </ac:spMkLst>
        </pc:spChg>
        <pc:spChg chg="mod">
          <ac:chgData name="Caroline Prodger" userId="e4ef2e75-b60b-401b-8ebe-291bdcf405f4" providerId="ADAL" clId="{5A418398-B585-4573-BEF4-BB852381A3F5}" dt="2022-11-29T14:26:17.111" v="141" actId="207"/>
          <ac:spMkLst>
            <pc:docMk/>
            <pc:sldMk cId="0" sldId="390"/>
            <ac:spMk id="10264" creationId="{58281DB6-5C5D-40CF-9C0F-DE15E0B321C0}"/>
          </ac:spMkLst>
        </pc:spChg>
        <pc:spChg chg="mod">
          <ac:chgData name="Caroline Prodger" userId="e4ef2e75-b60b-401b-8ebe-291bdcf405f4" providerId="ADAL" clId="{5A418398-B585-4573-BEF4-BB852381A3F5}" dt="2022-11-29T14:26:04.639" v="139" actId="207"/>
          <ac:spMkLst>
            <pc:docMk/>
            <pc:sldMk cId="0" sldId="390"/>
            <ac:spMk id="10265" creationId="{D6B21445-1A08-47B8-8D3A-A38805579901}"/>
          </ac:spMkLst>
        </pc:spChg>
        <pc:spChg chg="mod">
          <ac:chgData name="Caroline Prodger" userId="e4ef2e75-b60b-401b-8ebe-291bdcf405f4" providerId="ADAL" clId="{5A418398-B585-4573-BEF4-BB852381A3F5}" dt="2022-11-29T14:26:09.644" v="140" actId="207"/>
          <ac:spMkLst>
            <pc:docMk/>
            <pc:sldMk cId="0" sldId="390"/>
            <ac:spMk id="10266" creationId="{3D00BA6F-2D6F-402A-9FC2-50597E3835DF}"/>
          </ac:spMkLst>
        </pc:spChg>
        <pc:spChg chg="mod">
          <ac:chgData name="Caroline Prodger" userId="e4ef2e75-b60b-401b-8ebe-291bdcf405f4" providerId="ADAL" clId="{5A418398-B585-4573-BEF4-BB852381A3F5}" dt="2022-11-29T14:26:26.500" v="143" actId="207"/>
          <ac:spMkLst>
            <pc:docMk/>
            <pc:sldMk cId="0" sldId="390"/>
            <ac:spMk id="11275" creationId="{F0A4E49A-2272-438B-B006-880708112459}"/>
          </ac:spMkLst>
        </pc:spChg>
        <pc:spChg chg="mod">
          <ac:chgData name="Caroline Prodger" userId="e4ef2e75-b60b-401b-8ebe-291bdcf405f4" providerId="ADAL" clId="{5A418398-B585-4573-BEF4-BB852381A3F5}" dt="2022-11-29T14:25:37.440" v="135" actId="207"/>
          <ac:spMkLst>
            <pc:docMk/>
            <pc:sldMk cId="0" sldId="390"/>
            <ac:spMk id="295939" creationId="{89B0F33A-CEBC-417A-8BDB-C22399507DBC}"/>
          </ac:spMkLst>
        </pc:spChg>
      </pc:sldChg>
      <pc:sldChg chg="modSp mod">
        <pc:chgData name="Caroline Prodger" userId="e4ef2e75-b60b-401b-8ebe-291bdcf405f4" providerId="ADAL" clId="{5A418398-B585-4573-BEF4-BB852381A3F5}" dt="2022-11-29T14:25:11.033" v="134" actId="14100"/>
        <pc:sldMkLst>
          <pc:docMk/>
          <pc:sldMk cId="0" sldId="486"/>
        </pc:sldMkLst>
        <pc:spChg chg="mod">
          <ac:chgData name="Caroline Prodger" userId="e4ef2e75-b60b-401b-8ebe-291bdcf405f4" providerId="ADAL" clId="{5A418398-B585-4573-BEF4-BB852381A3F5}" dt="2022-11-29T14:25:11.033" v="134" actId="14100"/>
          <ac:spMkLst>
            <pc:docMk/>
            <pc:sldMk cId="0" sldId="486"/>
            <ac:spMk id="3" creationId="{3D2C58F9-D4DD-4510-B26E-60EA63AECA59}"/>
          </ac:spMkLst>
        </pc:spChg>
        <pc:spChg chg="mod">
          <ac:chgData name="Caroline Prodger" userId="e4ef2e75-b60b-401b-8ebe-291bdcf405f4" providerId="ADAL" clId="{5A418398-B585-4573-BEF4-BB852381A3F5}" dt="2022-11-29T14:24:55.933" v="131" actId="207"/>
          <ac:spMkLst>
            <pc:docMk/>
            <pc:sldMk cId="0" sldId="486"/>
            <ac:spMk id="4" creationId="{CA2433C7-41D4-2531-A7C6-1A35104F1E6C}"/>
          </ac:spMkLst>
        </pc:spChg>
        <pc:spChg chg="mod">
          <ac:chgData name="Caroline Prodger" userId="e4ef2e75-b60b-401b-8ebe-291bdcf405f4" providerId="ADAL" clId="{5A418398-B585-4573-BEF4-BB852381A3F5}" dt="2022-11-29T14:24:26.175" v="126" actId="207"/>
          <ac:spMkLst>
            <pc:docMk/>
            <pc:sldMk cId="0" sldId="486"/>
            <ac:spMk id="35" creationId="{8EF2022D-A375-43C6-8714-8B08F1C06104}"/>
          </ac:spMkLst>
        </pc:spChg>
        <pc:spChg chg="mod">
          <ac:chgData name="Caroline Prodger" userId="e4ef2e75-b60b-401b-8ebe-291bdcf405f4" providerId="ADAL" clId="{5A418398-B585-4573-BEF4-BB852381A3F5}" dt="2022-11-29T14:24:37.102" v="128" actId="207"/>
          <ac:spMkLst>
            <pc:docMk/>
            <pc:sldMk cId="0" sldId="486"/>
            <ac:spMk id="3102" creationId="{20563088-5166-41BC-863C-B7E36D0A35D8}"/>
          </ac:spMkLst>
        </pc:spChg>
        <pc:spChg chg="mod">
          <ac:chgData name="Caroline Prodger" userId="e4ef2e75-b60b-401b-8ebe-291bdcf405f4" providerId="ADAL" clId="{5A418398-B585-4573-BEF4-BB852381A3F5}" dt="2022-11-29T14:24:42.695" v="129" actId="207"/>
          <ac:spMkLst>
            <pc:docMk/>
            <pc:sldMk cId="0" sldId="486"/>
            <ac:spMk id="3103" creationId="{6F60AFF3-1F4B-4163-B6CE-D49D49F9C115}"/>
          </ac:spMkLst>
        </pc:spChg>
        <pc:spChg chg="mod">
          <ac:chgData name="Caroline Prodger" userId="e4ef2e75-b60b-401b-8ebe-291bdcf405f4" providerId="ADAL" clId="{5A418398-B585-4573-BEF4-BB852381A3F5}" dt="2022-11-29T14:24:31.754" v="127" actId="207"/>
          <ac:spMkLst>
            <pc:docMk/>
            <pc:sldMk cId="0" sldId="486"/>
            <ac:spMk id="3104" creationId="{C5D61993-93F3-4DF8-A63E-F1D60BA9544A}"/>
          </ac:spMkLst>
        </pc:spChg>
      </pc:sldChg>
      <pc:sldChg chg="modSp mod">
        <pc:chgData name="Caroline Prodger" userId="e4ef2e75-b60b-401b-8ebe-291bdcf405f4" providerId="ADAL" clId="{5A418398-B585-4573-BEF4-BB852381A3F5}" dt="2022-11-29T14:54:43.198" v="421" actId="20577"/>
        <pc:sldMkLst>
          <pc:docMk/>
          <pc:sldMk cId="0" sldId="489"/>
        </pc:sldMkLst>
        <pc:spChg chg="mod">
          <ac:chgData name="Caroline Prodger" userId="e4ef2e75-b60b-401b-8ebe-291bdcf405f4" providerId="ADAL" clId="{5A418398-B585-4573-BEF4-BB852381A3F5}" dt="2022-11-29T14:32:09.896" v="167" actId="688"/>
          <ac:spMkLst>
            <pc:docMk/>
            <pc:sldMk cId="0" sldId="489"/>
            <ac:spMk id="15" creationId="{C88AA833-070D-43D9-987C-C2BE4737D20B}"/>
          </ac:spMkLst>
        </pc:spChg>
        <pc:spChg chg="mod">
          <ac:chgData name="Caroline Prodger" userId="e4ef2e75-b60b-401b-8ebe-291bdcf405f4" providerId="ADAL" clId="{5A418398-B585-4573-BEF4-BB852381A3F5}" dt="2022-11-29T14:31:50.703" v="162" actId="207"/>
          <ac:spMkLst>
            <pc:docMk/>
            <pc:sldMk cId="0" sldId="489"/>
            <ac:spMk id="16" creationId="{A53AB130-6128-442E-8665-F191B52DC20D}"/>
          </ac:spMkLst>
        </pc:spChg>
        <pc:spChg chg="mod">
          <ac:chgData name="Caroline Prodger" userId="e4ef2e75-b60b-401b-8ebe-291bdcf405f4" providerId="ADAL" clId="{5A418398-B585-4573-BEF4-BB852381A3F5}" dt="2022-11-29T14:54:43.198" v="421" actId="20577"/>
          <ac:spMkLst>
            <pc:docMk/>
            <pc:sldMk cId="0" sldId="489"/>
            <ac:spMk id="9218" creationId="{E30DD790-28EF-414A-9DBF-D50D1AA19D3E}"/>
          </ac:spMkLst>
        </pc:spChg>
        <pc:spChg chg="mod">
          <ac:chgData name="Caroline Prodger" userId="e4ef2e75-b60b-401b-8ebe-291bdcf405f4" providerId="ADAL" clId="{5A418398-B585-4573-BEF4-BB852381A3F5}" dt="2022-11-29T14:32:03.725" v="165" actId="207"/>
          <ac:spMkLst>
            <pc:docMk/>
            <pc:sldMk cId="0" sldId="489"/>
            <ac:spMk id="9222" creationId="{78F226D4-B26C-4B96-84D4-A4757B4C9AF5}"/>
          </ac:spMkLst>
        </pc:spChg>
        <pc:spChg chg="mod">
          <ac:chgData name="Caroline Prodger" userId="e4ef2e75-b60b-401b-8ebe-291bdcf405f4" providerId="ADAL" clId="{5A418398-B585-4573-BEF4-BB852381A3F5}" dt="2022-11-29T14:31:58.503" v="164" actId="207"/>
          <ac:spMkLst>
            <pc:docMk/>
            <pc:sldMk cId="0" sldId="489"/>
            <ac:spMk id="9223" creationId="{C1155C2A-0CA4-4636-9E17-1A27E6B903EB}"/>
          </ac:spMkLst>
        </pc:spChg>
        <pc:spChg chg="mod">
          <ac:chgData name="Caroline Prodger" userId="e4ef2e75-b60b-401b-8ebe-291bdcf405f4" providerId="ADAL" clId="{5A418398-B585-4573-BEF4-BB852381A3F5}" dt="2022-11-29T14:31:44.692" v="160" actId="207"/>
          <ac:spMkLst>
            <pc:docMk/>
            <pc:sldMk cId="0" sldId="489"/>
            <ac:spMk id="9224" creationId="{D5661107-F5B2-44F7-AE2E-A87FCA38EFC2}"/>
          </ac:spMkLst>
        </pc:spChg>
        <pc:spChg chg="mod">
          <ac:chgData name="Caroline Prodger" userId="e4ef2e75-b60b-401b-8ebe-291bdcf405f4" providerId="ADAL" clId="{5A418398-B585-4573-BEF4-BB852381A3F5}" dt="2022-11-29T14:31:36.595" v="159" actId="207"/>
          <ac:spMkLst>
            <pc:docMk/>
            <pc:sldMk cId="0" sldId="489"/>
            <ac:spMk id="9225" creationId="{257FEB41-2EE5-4B4D-939D-FD818AD74BBE}"/>
          </ac:spMkLst>
        </pc:spChg>
        <pc:spChg chg="mod">
          <ac:chgData name="Caroline Prodger" userId="e4ef2e75-b60b-401b-8ebe-291bdcf405f4" providerId="ADAL" clId="{5A418398-B585-4573-BEF4-BB852381A3F5}" dt="2022-11-29T14:32:13.331" v="168" actId="207"/>
          <ac:spMkLst>
            <pc:docMk/>
            <pc:sldMk cId="0" sldId="489"/>
            <ac:spMk id="152580" creationId="{F7418B48-85A3-42BE-A1F0-B3B945C40BAD}"/>
          </ac:spMkLst>
        </pc:spChg>
      </pc:sldChg>
      <pc:sldChg chg="modSp mod">
        <pc:chgData name="Caroline Prodger" userId="e4ef2e75-b60b-401b-8ebe-291bdcf405f4" providerId="ADAL" clId="{5A418398-B585-4573-BEF4-BB852381A3F5}" dt="2022-11-29T14:54:47.369" v="423" actId="20577"/>
        <pc:sldMkLst>
          <pc:docMk/>
          <pc:sldMk cId="0" sldId="490"/>
        </pc:sldMkLst>
        <pc:spChg chg="mod">
          <ac:chgData name="Caroline Prodger" userId="e4ef2e75-b60b-401b-8ebe-291bdcf405f4" providerId="ADAL" clId="{5A418398-B585-4573-BEF4-BB852381A3F5}" dt="2022-11-29T14:32:26.089" v="169" actId="207"/>
          <ac:spMkLst>
            <pc:docMk/>
            <pc:sldMk cId="0" sldId="490"/>
            <ac:spMk id="12" creationId="{D517DF24-37C6-49EE-9087-C15B8E46B109}"/>
          </ac:spMkLst>
        </pc:spChg>
        <pc:spChg chg="mod">
          <ac:chgData name="Caroline Prodger" userId="e4ef2e75-b60b-401b-8ebe-291bdcf405f4" providerId="ADAL" clId="{5A418398-B585-4573-BEF4-BB852381A3F5}" dt="2022-11-29T14:32:43.594" v="171" actId="207"/>
          <ac:spMkLst>
            <pc:docMk/>
            <pc:sldMk cId="0" sldId="490"/>
            <ac:spMk id="23" creationId="{1DD1FFD8-0CEC-44E3-8871-49BD4673EC5D}"/>
          </ac:spMkLst>
        </pc:spChg>
        <pc:spChg chg="mod">
          <ac:chgData name="Caroline Prodger" userId="e4ef2e75-b60b-401b-8ebe-291bdcf405f4" providerId="ADAL" clId="{5A418398-B585-4573-BEF4-BB852381A3F5}" dt="2022-11-29T14:54:47.369" v="423" actId="20577"/>
          <ac:spMkLst>
            <pc:docMk/>
            <pc:sldMk cId="0" sldId="490"/>
            <ac:spMk id="11266" creationId="{C2014944-19FA-4217-BB9E-4187C0DA714A}"/>
          </ac:spMkLst>
        </pc:spChg>
        <pc:spChg chg="mod">
          <ac:chgData name="Caroline Prodger" userId="e4ef2e75-b60b-401b-8ebe-291bdcf405f4" providerId="ADAL" clId="{5A418398-B585-4573-BEF4-BB852381A3F5}" dt="2022-11-29T14:32:34.024" v="170" actId="207"/>
          <ac:spMkLst>
            <pc:docMk/>
            <pc:sldMk cId="0" sldId="490"/>
            <ac:spMk id="11272" creationId="{6EFE8122-1197-4963-B4B0-05D562B01563}"/>
          </ac:spMkLst>
        </pc:spChg>
        <pc:spChg chg="mod">
          <ac:chgData name="Caroline Prodger" userId="e4ef2e75-b60b-401b-8ebe-291bdcf405f4" providerId="ADAL" clId="{5A418398-B585-4573-BEF4-BB852381A3F5}" dt="2022-11-29T14:32:59.639" v="174" actId="207"/>
          <ac:spMkLst>
            <pc:docMk/>
            <pc:sldMk cId="0" sldId="490"/>
            <ac:spMk id="11279" creationId="{174C76A0-282F-4EB3-94CC-B48EDA0CFEBE}"/>
          </ac:spMkLst>
        </pc:spChg>
        <pc:spChg chg="mod">
          <ac:chgData name="Caroline Prodger" userId="e4ef2e75-b60b-401b-8ebe-291bdcf405f4" providerId="ADAL" clId="{5A418398-B585-4573-BEF4-BB852381A3F5}" dt="2022-11-29T14:32:55.413" v="173" actId="207"/>
          <ac:spMkLst>
            <pc:docMk/>
            <pc:sldMk cId="0" sldId="490"/>
            <ac:spMk id="11280" creationId="{7B360390-8D17-4645-B08A-AE3F516260E7}"/>
          </ac:spMkLst>
        </pc:spChg>
        <pc:spChg chg="mod">
          <ac:chgData name="Caroline Prodger" userId="e4ef2e75-b60b-401b-8ebe-291bdcf405f4" providerId="ADAL" clId="{5A418398-B585-4573-BEF4-BB852381A3F5}" dt="2022-11-29T14:32:51.139" v="172" actId="207"/>
          <ac:spMkLst>
            <pc:docMk/>
            <pc:sldMk cId="0" sldId="490"/>
            <ac:spMk id="11281" creationId="{D540483F-6B57-4F55-9A5E-712695417543}"/>
          </ac:spMkLst>
        </pc:spChg>
        <pc:spChg chg="mod">
          <ac:chgData name="Caroline Prodger" userId="e4ef2e75-b60b-401b-8ebe-291bdcf405f4" providerId="ADAL" clId="{5A418398-B585-4573-BEF4-BB852381A3F5}" dt="2022-11-29T14:33:13.833" v="176" actId="207"/>
          <ac:spMkLst>
            <pc:docMk/>
            <pc:sldMk cId="0" sldId="490"/>
            <ac:spMk id="11283" creationId="{F94F9311-944D-407D-8994-CEFA9B09FD23}"/>
          </ac:spMkLst>
        </pc:spChg>
        <pc:spChg chg="mod">
          <ac:chgData name="Caroline Prodger" userId="e4ef2e75-b60b-401b-8ebe-291bdcf405f4" providerId="ADAL" clId="{5A418398-B585-4573-BEF4-BB852381A3F5}" dt="2022-11-29T14:33:19.294" v="177" actId="207"/>
          <ac:spMkLst>
            <pc:docMk/>
            <pc:sldMk cId="0" sldId="490"/>
            <ac:spMk id="11284" creationId="{FE0D6059-EA4D-490E-8D49-B7407522864F}"/>
          </ac:spMkLst>
        </pc:spChg>
        <pc:spChg chg="mod">
          <ac:chgData name="Caroline Prodger" userId="e4ef2e75-b60b-401b-8ebe-291bdcf405f4" providerId="ADAL" clId="{5A418398-B585-4573-BEF4-BB852381A3F5}" dt="2022-11-29T14:33:06.555" v="175" actId="207"/>
          <ac:spMkLst>
            <pc:docMk/>
            <pc:sldMk cId="0" sldId="490"/>
            <ac:spMk id="11285" creationId="{77EE2660-4CFE-42EB-826A-DF9BBECB4126}"/>
          </ac:spMkLst>
        </pc:spChg>
      </pc:sldChg>
      <pc:sldChg chg="addSp delSp modSp mod">
        <pc:chgData name="Caroline Prodger" userId="e4ef2e75-b60b-401b-8ebe-291bdcf405f4" providerId="ADAL" clId="{5A418398-B585-4573-BEF4-BB852381A3F5}" dt="2022-11-29T14:54:51.408" v="425" actId="20577"/>
        <pc:sldMkLst>
          <pc:docMk/>
          <pc:sldMk cId="0" sldId="496"/>
        </pc:sldMkLst>
        <pc:spChg chg="mod">
          <ac:chgData name="Caroline Prodger" userId="e4ef2e75-b60b-401b-8ebe-291bdcf405f4" providerId="ADAL" clId="{5A418398-B585-4573-BEF4-BB852381A3F5}" dt="2022-11-29T14:54:51.408" v="425" actId="20577"/>
          <ac:spMkLst>
            <pc:docMk/>
            <pc:sldMk cId="0" sldId="496"/>
            <ac:spMk id="2" creationId="{8D955299-22B7-C88D-B955-3FE0DB74978E}"/>
          </ac:spMkLst>
        </pc:spChg>
        <pc:spChg chg="mod">
          <ac:chgData name="Caroline Prodger" userId="e4ef2e75-b60b-401b-8ebe-291bdcf405f4" providerId="ADAL" clId="{5A418398-B585-4573-BEF4-BB852381A3F5}" dt="2022-11-29T14:43:51.570" v="190" actId="20577"/>
          <ac:spMkLst>
            <pc:docMk/>
            <pc:sldMk cId="0" sldId="496"/>
            <ac:spMk id="12" creationId="{05390D7A-451F-4E80-98A4-FE303F78ACAA}"/>
          </ac:spMkLst>
        </pc:spChg>
        <pc:spChg chg="mod">
          <ac:chgData name="Caroline Prodger" userId="e4ef2e75-b60b-401b-8ebe-291bdcf405f4" providerId="ADAL" clId="{5A418398-B585-4573-BEF4-BB852381A3F5}" dt="2022-11-29T14:44:11.314" v="194" actId="207"/>
          <ac:spMkLst>
            <pc:docMk/>
            <pc:sldMk cId="0" sldId="496"/>
            <ac:spMk id="14" creationId="{6E83A5CC-F337-44FB-AC4A-1DF23BEA5A7A}"/>
          </ac:spMkLst>
        </pc:spChg>
        <pc:spChg chg="mod">
          <ac:chgData name="Caroline Prodger" userId="e4ef2e75-b60b-401b-8ebe-291bdcf405f4" providerId="ADAL" clId="{5A418398-B585-4573-BEF4-BB852381A3F5}" dt="2022-11-29T14:44:20.094" v="196" actId="207"/>
          <ac:spMkLst>
            <pc:docMk/>
            <pc:sldMk cId="0" sldId="496"/>
            <ac:spMk id="20" creationId="{38965F75-3B76-4AF7-AE62-C8AA803989F6}"/>
          </ac:spMkLst>
        </pc:spChg>
        <pc:spChg chg="mod">
          <ac:chgData name="Caroline Prodger" userId="e4ef2e75-b60b-401b-8ebe-291bdcf405f4" providerId="ADAL" clId="{5A418398-B585-4573-BEF4-BB852381A3F5}" dt="2022-11-29T14:44:07.070" v="193" actId="207"/>
          <ac:spMkLst>
            <pc:docMk/>
            <pc:sldMk cId="0" sldId="496"/>
            <ac:spMk id="23" creationId="{A8375E27-92FC-420E-9C9D-1532C01D46F6}"/>
          </ac:spMkLst>
        </pc:spChg>
        <pc:spChg chg="mod">
          <ac:chgData name="Caroline Prodger" userId="e4ef2e75-b60b-401b-8ebe-291bdcf405f4" providerId="ADAL" clId="{5A418398-B585-4573-BEF4-BB852381A3F5}" dt="2022-11-29T14:44:31.288" v="198" actId="207"/>
          <ac:spMkLst>
            <pc:docMk/>
            <pc:sldMk cId="0" sldId="496"/>
            <ac:spMk id="25" creationId="{AB68F6AD-0F0D-4B5F-A9AE-1541B1986C0F}"/>
          </ac:spMkLst>
        </pc:spChg>
        <pc:spChg chg="del mod">
          <ac:chgData name="Caroline Prodger" userId="e4ef2e75-b60b-401b-8ebe-291bdcf405f4" providerId="ADAL" clId="{5A418398-B585-4573-BEF4-BB852381A3F5}" dt="2022-11-29T14:43:44.983" v="187" actId="478"/>
          <ac:spMkLst>
            <pc:docMk/>
            <pc:sldMk cId="0" sldId="496"/>
            <ac:spMk id="15368" creationId="{32C397CD-D2C8-4C5F-B188-250480288DBD}"/>
          </ac:spMkLst>
        </pc:spChg>
        <pc:grpChg chg="del">
          <ac:chgData name="Caroline Prodger" userId="e4ef2e75-b60b-401b-8ebe-291bdcf405f4" providerId="ADAL" clId="{5A418398-B585-4573-BEF4-BB852381A3F5}" dt="2022-11-29T14:41:36.757" v="178" actId="478"/>
          <ac:grpSpMkLst>
            <pc:docMk/>
            <pc:sldMk cId="0" sldId="496"/>
            <ac:grpSpMk id="15373" creationId="{149998C9-F27C-4D98-81AD-2D0F4675A2FF}"/>
          </ac:grpSpMkLst>
        </pc:grpChg>
        <pc:picChg chg="add mod">
          <ac:chgData name="Caroline Prodger" userId="e4ef2e75-b60b-401b-8ebe-291bdcf405f4" providerId="ADAL" clId="{5A418398-B585-4573-BEF4-BB852381A3F5}" dt="2022-11-29T14:43:33.155" v="184" actId="1076"/>
          <ac:picMkLst>
            <pc:docMk/>
            <pc:sldMk cId="0" sldId="496"/>
            <ac:picMk id="4" creationId="{25D19C09-261C-265F-11F0-BE3F29CB032A}"/>
          </ac:picMkLst>
        </pc:picChg>
      </pc:sldChg>
      <pc:sldMasterChg chg="modSp mod">
        <pc:chgData name="Caroline Prodger" userId="e4ef2e75-b60b-401b-8ebe-291bdcf405f4" providerId="ADAL" clId="{5A418398-B585-4573-BEF4-BB852381A3F5}" dt="2022-11-30T17:02:24.766" v="427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5A418398-B585-4573-BEF4-BB852381A3F5}" dt="2022-11-30T17:02:24.766" v="427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A2CB1657-B059-4421-9A87-8C572EA6EF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C35AFA8-A0D6-4F34-9132-94CEE8A39BBE}" type="slidenum">
              <a:rPr lang="en-US" altLang="en-US" sz="1200"/>
              <a:pPr/>
              <a:t>8</a:t>
            </a:fld>
            <a:endParaRPr lang="en-US" altLang="en-US" sz="1200" dirty="0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040AAE41-154D-4BE9-A5DE-51C4DC60D0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440EAE93-EF01-48B0-B8EA-2EDF29C5B7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F7199302-BE4A-47BC-97F2-42BAF271F9A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9A09DC53-CB68-434A-87B6-85FB54471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E98E1DAA-2549-4916-9378-4A7F299EAB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E7A0D82-7C44-4FFA-90B0-23CCF354BE38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CB7E83C6-0A1F-4933-883B-8D2CF67BD5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EDB5E0B-538F-47F9-9DA6-DA4960F693FD}" type="slidenum">
              <a:rPr lang="en-US" altLang="en-US" sz="1200"/>
              <a:pPr/>
              <a:t>10</a:t>
            </a:fld>
            <a:endParaRPr lang="en-US" altLang="en-US" sz="1200" dirty="0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A41574AF-5386-48A9-B05F-0179285F66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CFA7625C-4972-4A9D-B826-8E33351A61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AD735DCF-B8ED-434F-8CF3-C39B20F062C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52F6D348-E6EF-495A-8797-A1A991F1F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1CAE56-1299-45C5-8909-6BE8FE82DF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315B936-6653-4E2A-8DE7-31E2D0FF210C}" type="slidenum">
              <a:rPr lang="en-US" altLang="en-US" sz="1200"/>
              <a:pPr/>
              <a:t>11</a:t>
            </a:fld>
            <a:endParaRPr lang="en-US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3C11AF1B-9DE4-450D-A346-3F8E35E4437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DFCAF574-9EB6-465E-8345-C6921B7268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5BA935-8DC6-4484-A217-01BB0925F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3654211-318A-4042-A508-2D62A892D90A}" type="slidenum">
              <a:rPr lang="en-US" altLang="en-US" sz="1200"/>
              <a:pPr/>
              <a:t>12</a:t>
            </a:fld>
            <a:endParaRPr lang="en-US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0BDFA-180E-4018-9101-6AF69F85003E}" type="datetimeFigureOut">
              <a:rPr lang="en-GB" smtClean="0"/>
              <a:t>11/11/2025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8A12F-A4F4-4528-90EE-B37DC8A01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6984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18487" cy="7969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0A6B26-AB52-602B-E2A9-36CBC7907F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FBC235-DE76-BB57-3761-AE83034352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57088F-0D77-BFBA-583F-E1B9581E98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9FABC-7D60-45E7-9CA6-685E5DBBAEC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8197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2773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2.jp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93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5.6 Forces and motion in engineering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29000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Types of motion and forces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>
            <a:extLst>
              <a:ext uri="{FF2B5EF4-FFF2-40B4-BE49-F238E27FC236}">
                <a16:creationId xmlns:a16="http://schemas.microsoft.com/office/drawing/2014/main" id="{E30DD790-28EF-414A-9DBF-D50D1AA19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8" y="991710"/>
            <a:ext cx="7905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Example calculation 2</a:t>
            </a:r>
          </a:p>
        </p:txBody>
      </p:sp>
      <p:sp>
        <p:nvSpPr>
          <p:cNvPr id="152580" name="Text Box 4">
            <a:extLst>
              <a:ext uri="{FF2B5EF4-FFF2-40B4-BE49-F238E27FC236}">
                <a16:creationId xmlns:a16="http://schemas.microsoft.com/office/drawing/2014/main" id="{F7418B48-85A3-42BE-A1F0-B3B945C40B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642" y="1473864"/>
            <a:ext cx="415152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This cylinder is powered by a hydraulic pump producing pressure of 260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000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Pa. What force will the cylinder produce?</a:t>
            </a:r>
            <a:endParaRPr lang="en-GB" altLang="en-US" sz="2000" b="1" dirty="0">
              <a:solidFill>
                <a:srgbClr val="000000"/>
              </a:solidFill>
            </a:endParaRPr>
          </a:p>
        </p:txBody>
      </p:sp>
      <p:sp>
        <p:nvSpPr>
          <p:cNvPr id="9221" name="Text Box 4">
            <a:extLst>
              <a:ext uri="{FF2B5EF4-FFF2-40B4-BE49-F238E27FC236}">
                <a16:creationId xmlns:a16="http://schemas.microsoft.com/office/drawing/2014/main" id="{7B6ECE86-C17D-4556-B85E-A0D0889FA3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7588" y="1243013"/>
            <a:ext cx="14732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altLang="en-US" sz="2000" dirty="0"/>
              <a:t> =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sz="2000" dirty="0"/>
              <a:t> ×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9222" name="Text Box 4">
            <a:extLst>
              <a:ext uri="{FF2B5EF4-FFF2-40B4-BE49-F238E27FC236}">
                <a16:creationId xmlns:a16="http://schemas.microsoft.com/office/drawing/2014/main" id="{78F226D4-B26C-4B96-84D4-A4757B4C9A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766" y="3327934"/>
            <a:ext cx="43234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dirty="0">
                <a:solidFill>
                  <a:srgbClr val="000000"/>
                </a:solidFill>
              </a:rPr>
              <a:t> = </a:t>
            </a:r>
            <a:r>
              <a:rPr lang="el-GR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π</a:t>
            </a:r>
            <a:r>
              <a:rPr lang="en-GB" alt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altLang="en-US" sz="2000" baseline="30000" dirty="0">
                <a:solidFill>
                  <a:srgbClr val="000000"/>
                </a:solidFill>
              </a:rPr>
              <a:t>2 </a:t>
            </a:r>
            <a:r>
              <a:rPr lang="en-GB" altLang="en-US" sz="2000" dirty="0">
                <a:solidFill>
                  <a:srgbClr val="000000"/>
                </a:solidFill>
              </a:rPr>
              <a:t>=</a:t>
            </a:r>
            <a:r>
              <a:rPr lang="en-GB" altLang="en-US" sz="2000" baseline="30000" dirty="0">
                <a:solidFill>
                  <a:srgbClr val="000000"/>
                </a:solidFill>
              </a:rPr>
              <a:t> </a:t>
            </a:r>
            <a:r>
              <a:rPr lang="el-GR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π</a:t>
            </a:r>
            <a:r>
              <a:rPr lang="en-GB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× (22.5 × 10</a:t>
            </a:r>
            <a:r>
              <a:rPr lang="en-GB" altLang="en-US" sz="2000" baseline="30000" dirty="0">
                <a:solidFill>
                  <a:srgbClr val="000000"/>
                </a:solidFill>
              </a:rPr>
              <a:t>−3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m)</a:t>
            </a:r>
            <a:r>
              <a:rPr lang="en-GB" altLang="en-US" sz="2000" baseline="300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223" name="Text Box 4">
            <a:extLst>
              <a:ext uri="{FF2B5EF4-FFF2-40B4-BE49-F238E27FC236}">
                <a16:creationId xmlns:a16="http://schemas.microsoft.com/office/drawing/2014/main" id="{C1155C2A-0CA4-4636-9E17-1A27E6B90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766" y="3797700"/>
            <a:ext cx="296600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dirty="0">
                <a:solidFill>
                  <a:srgbClr val="000000"/>
                </a:solidFill>
              </a:rPr>
              <a:t> = 1.59 × 10</a:t>
            </a:r>
            <a:r>
              <a:rPr lang="en-GB" altLang="en-US" sz="2000" baseline="30000" dirty="0">
                <a:solidFill>
                  <a:srgbClr val="000000"/>
                </a:solidFill>
              </a:rPr>
              <a:t>−3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m</a:t>
            </a:r>
            <a:r>
              <a:rPr lang="en-GB" altLang="en-US" sz="2000" baseline="300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9224" name="Text Box 4">
            <a:extLst>
              <a:ext uri="{FF2B5EF4-FFF2-40B4-BE49-F238E27FC236}">
                <a16:creationId xmlns:a16="http://schemas.microsoft.com/office/drawing/2014/main" id="{D5661107-F5B2-44F7-AE2E-A87FCA38E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685" y="4763997"/>
            <a:ext cx="496444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altLang="en-US" sz="2000" dirty="0">
                <a:solidFill>
                  <a:srgbClr val="000000"/>
                </a:solidFill>
              </a:rPr>
              <a:t> = 260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000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Pa × 1.59 × 10</a:t>
            </a:r>
            <a:r>
              <a:rPr lang="en-GB" altLang="en-US" sz="2000" baseline="30000" dirty="0">
                <a:solidFill>
                  <a:srgbClr val="000000"/>
                </a:solidFill>
              </a:rPr>
              <a:t>−3</a:t>
            </a:r>
            <a:r>
              <a:rPr lang="en-GB" altLang="en-US" sz="2000" dirty="0">
                <a:solidFill>
                  <a:srgbClr val="000000"/>
                </a:solidFill>
              </a:rPr>
              <a:t> m</a:t>
            </a:r>
            <a:r>
              <a:rPr lang="en-GB" altLang="en-US" sz="2000" baseline="30000" dirty="0">
                <a:solidFill>
                  <a:srgbClr val="000000"/>
                </a:solidFill>
              </a:rPr>
              <a:t>2</a:t>
            </a:r>
            <a:r>
              <a:rPr lang="en-GB" altLang="en-US" sz="2000" dirty="0">
                <a:solidFill>
                  <a:srgbClr val="000000"/>
                </a:solidFill>
              </a:rPr>
              <a:t> </a:t>
            </a:r>
            <a:endParaRPr lang="en-GB" altLang="en-US" sz="2000" baseline="30000" dirty="0">
              <a:solidFill>
                <a:srgbClr val="000000"/>
              </a:solidFill>
            </a:endParaRPr>
          </a:p>
        </p:txBody>
      </p:sp>
      <p:sp>
        <p:nvSpPr>
          <p:cNvPr id="9225" name="Text Box 4">
            <a:extLst>
              <a:ext uri="{FF2B5EF4-FFF2-40B4-BE49-F238E27FC236}">
                <a16:creationId xmlns:a16="http://schemas.microsoft.com/office/drawing/2014/main" id="{257FEB41-2EE5-4B4D-939D-FD818AD74B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045" y="5274398"/>
            <a:ext cx="44463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FF0000"/>
                </a:solidFill>
              </a:rPr>
              <a:t>Force = 414</a:t>
            </a:r>
            <a:r>
              <a:rPr lang="en-GB" altLang="en-US" sz="2000" spc="-100" dirty="0">
                <a:solidFill>
                  <a:srgbClr val="FF0000"/>
                </a:solidFill>
              </a:rPr>
              <a:t> </a:t>
            </a:r>
            <a:r>
              <a:rPr lang="en-GB" altLang="en-US" sz="2000" dirty="0">
                <a:solidFill>
                  <a:srgbClr val="FF0000"/>
                </a:solidFill>
              </a:rPr>
              <a:t>N (3 significant figures)</a:t>
            </a:r>
            <a:endParaRPr lang="en-GB" altLang="en-US" sz="2000" baseline="30000" dirty="0">
              <a:solidFill>
                <a:srgbClr val="FF0000"/>
              </a:solidFill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4AD7E1C3-6DEF-447A-9337-9F7188FA8C82}"/>
              </a:ext>
            </a:extLst>
          </p:cNvPr>
          <p:cNvGrpSpPr>
            <a:grpSpLocks/>
          </p:cNvGrpSpPr>
          <p:nvPr/>
        </p:nvGrpSpPr>
        <p:grpSpPr bwMode="auto">
          <a:xfrm rot="-2104207">
            <a:off x="5780088" y="504825"/>
            <a:ext cx="966787" cy="5692775"/>
            <a:chOff x="6097588" y="-39406"/>
            <a:chExt cx="1123810" cy="6616237"/>
          </a:xfrm>
        </p:grpSpPr>
        <p:pic>
          <p:nvPicPr>
            <p:cNvPr id="9231" name="Picture 1">
              <a:extLst>
                <a:ext uri="{FF2B5EF4-FFF2-40B4-BE49-F238E27FC236}">
                  <a16:creationId xmlns:a16="http://schemas.microsoft.com/office/drawing/2014/main" id="{0767713F-F1EE-4AE8-9009-1B80BA685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497588" y="2853021"/>
              <a:ext cx="6323810" cy="1123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Picture 2">
              <a:extLst>
                <a:ext uri="{FF2B5EF4-FFF2-40B4-BE49-F238E27FC236}">
                  <a16:creationId xmlns:a16="http://schemas.microsoft.com/office/drawing/2014/main" id="{CC86D143-47C7-4153-9C0A-AD04E5E80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3526387" y="2732021"/>
              <a:ext cx="6295236" cy="752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0" name="Rectangle 2">
            <a:extLst>
              <a:ext uri="{FF2B5EF4-FFF2-40B4-BE49-F238E27FC236}">
                <a16:creationId xmlns:a16="http://schemas.microsoft.com/office/drawing/2014/main" id="{A0FCC2F3-0F79-4806-9628-73A7BB1154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5982" y="2454801"/>
            <a:ext cx="195024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000" b="1" dirty="0"/>
              <a:t>Bore diameter = 45</a:t>
            </a:r>
            <a:r>
              <a:rPr lang="en-GB" altLang="en-US" sz="2000" b="1" spc="-100" dirty="0"/>
              <a:t> </a:t>
            </a:r>
            <a:r>
              <a:rPr lang="en-GB" altLang="en-US" sz="2000" b="1" dirty="0"/>
              <a:t>mm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C88AA833-070D-43D9-987C-C2BE4737D2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8" y="2880958"/>
            <a:ext cx="29660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First, find the area:</a:t>
            </a:r>
            <a:endParaRPr lang="en-GB" altLang="en-US" sz="2000" baseline="30000" dirty="0">
              <a:solidFill>
                <a:srgbClr val="000000"/>
              </a:solidFill>
            </a:endParaRP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A53AB130-6128-442E-8665-F191B52DC2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8" y="4242579"/>
            <a:ext cx="49644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Insert known values into the equation</a:t>
            </a:r>
            <a:r>
              <a:rPr lang="en-GB" altLang="en-US" sz="2000" dirty="0">
                <a:solidFill>
                  <a:srgbClr val="00368D"/>
                </a:solidFill>
              </a:rPr>
              <a:t>:</a:t>
            </a:r>
            <a:endParaRPr lang="en-GB" altLang="en-US" sz="2000" baseline="30000" dirty="0">
              <a:solidFill>
                <a:srgbClr val="00368D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2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0" grpId="0" build="allAtOnce"/>
      <p:bldP spid="9221" grpId="0"/>
      <p:bldP spid="9222" grpId="0"/>
      <p:bldP spid="9223" grpId="0"/>
      <p:bldP spid="9224" grpId="0"/>
      <p:bldP spid="9225" grpId="0"/>
      <p:bldP spid="9230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>
            <a:extLst>
              <a:ext uri="{FF2B5EF4-FFF2-40B4-BE49-F238E27FC236}">
                <a16:creationId xmlns:a16="http://schemas.microsoft.com/office/drawing/2014/main" id="{C2014944-19FA-4217-BB9E-4187C0DA71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197" y="967395"/>
            <a:ext cx="54277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eaLnBrk="0" hangingPunct="0"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Example calculation 3 </a:t>
            </a:r>
          </a:p>
        </p:txBody>
      </p:sp>
      <p:sp>
        <p:nvSpPr>
          <p:cNvPr id="11267" name="Text Box 9" hidden="1">
            <a:extLst>
              <a:ext uri="{FF2B5EF4-FFF2-40B4-BE49-F238E27FC236}">
                <a16:creationId xmlns:a16="http://schemas.microsoft.com/office/drawing/2014/main" id="{F5517C78-1908-4FE0-911F-A675492B96C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0750" y="4649788"/>
            <a:ext cx="7905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endParaRPr lang="en-GB" altLang="en-US" sz="1800" dirty="0"/>
          </a:p>
        </p:txBody>
      </p:sp>
      <p:sp>
        <p:nvSpPr>
          <p:cNvPr id="11268" name="Text Box 10" hidden="1">
            <a:extLst>
              <a:ext uri="{FF2B5EF4-FFF2-40B4-BE49-F238E27FC236}">
                <a16:creationId xmlns:a16="http://schemas.microsoft.com/office/drawing/2014/main" id="{FD92E84A-7B1C-4E88-8EB9-979E5BF2C30C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0750" y="5257800"/>
            <a:ext cx="7905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endParaRPr lang="en-GB" altLang="en-US" sz="1800" dirty="0"/>
          </a:p>
        </p:txBody>
      </p:sp>
      <p:sp>
        <p:nvSpPr>
          <p:cNvPr id="12" name="Text Box 3">
            <a:extLst>
              <a:ext uri="{FF2B5EF4-FFF2-40B4-BE49-F238E27FC236}">
                <a16:creationId xmlns:a16="http://schemas.microsoft.com/office/drawing/2014/main" id="{D517DF24-37C6-49EE-9087-C15B8E46B109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4867" y="1389397"/>
            <a:ext cx="831893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dirty="0">
                <a:solidFill>
                  <a:srgbClr val="000000"/>
                </a:solidFill>
              </a:rPr>
              <a:t>A piece of industrial machinery stands on four feet, one at each corner. Each foot has an area of 900</a:t>
            </a:r>
            <a:r>
              <a:rPr lang="en-GB" spc="-100" dirty="0">
                <a:solidFill>
                  <a:srgbClr val="000000"/>
                </a:solidFill>
              </a:rPr>
              <a:t> </a:t>
            </a:r>
            <a:r>
              <a:rPr lang="en-GB" dirty="0">
                <a:solidFill>
                  <a:srgbClr val="000000"/>
                </a:solidFill>
              </a:rPr>
              <a:t>mm</a:t>
            </a:r>
            <a:r>
              <a:rPr lang="en-GB" baseline="30000" dirty="0">
                <a:solidFill>
                  <a:srgbClr val="000000"/>
                </a:solidFill>
              </a:rPr>
              <a:t>2</a:t>
            </a:r>
            <a:r>
              <a:rPr lang="en-GB" dirty="0">
                <a:solidFill>
                  <a:srgbClr val="000000"/>
                </a:solidFill>
              </a:rPr>
              <a:t>. The force pushing down on each foot equates to 12</a:t>
            </a:r>
            <a:r>
              <a:rPr lang="en-GB" spc="-100" dirty="0">
                <a:solidFill>
                  <a:srgbClr val="000000"/>
                </a:solidFill>
              </a:rPr>
              <a:t> </a:t>
            </a:r>
            <a:r>
              <a:rPr lang="en-GB" dirty="0">
                <a:solidFill>
                  <a:srgbClr val="000000"/>
                </a:solidFill>
              </a:rPr>
              <a:t>500</a:t>
            </a:r>
            <a:r>
              <a:rPr lang="en-GB" spc="-100" dirty="0">
                <a:solidFill>
                  <a:srgbClr val="000000"/>
                </a:solidFill>
              </a:rPr>
              <a:t> </a:t>
            </a:r>
            <a:r>
              <a:rPr lang="en-GB" dirty="0">
                <a:solidFill>
                  <a:srgbClr val="000000"/>
                </a:solidFill>
              </a:rPr>
              <a:t>N.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GB" dirty="0">
                <a:solidFill>
                  <a:srgbClr val="000000"/>
                </a:solidFill>
              </a:rPr>
              <a:t>What is the pressure on the ground under each foot?</a:t>
            </a:r>
            <a:endParaRPr lang="en-GB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72" name="Text Box 5">
            <a:extLst>
              <a:ext uri="{FF2B5EF4-FFF2-40B4-BE49-F238E27FC236}">
                <a16:creationId xmlns:a16="http://schemas.microsoft.com/office/drawing/2014/main" id="{6EFE8122-1197-4963-B4B0-05D562B01563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4867" y="3065361"/>
            <a:ext cx="4551363" cy="369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marL="358775" indent="-358775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GB" altLang="en-US" sz="2000" dirty="0">
                <a:solidFill>
                  <a:srgbClr val="000000"/>
                </a:solidFill>
              </a:rPr>
              <a:t>Give your answer in MPa to 1 d.p</a:t>
            </a:r>
            <a:r>
              <a:rPr lang="en-GB" altLang="en-US" sz="2000" dirty="0">
                <a:solidFill>
                  <a:srgbClr val="00368D"/>
                </a:solidFill>
              </a:rPr>
              <a:t>.</a:t>
            </a:r>
          </a:p>
        </p:txBody>
      </p:sp>
      <p:grpSp>
        <p:nvGrpSpPr>
          <p:cNvPr id="2" name="Group 12">
            <a:extLst>
              <a:ext uri="{FF2B5EF4-FFF2-40B4-BE49-F238E27FC236}">
                <a16:creationId xmlns:a16="http://schemas.microsoft.com/office/drawing/2014/main" id="{9C1AB9DA-C79D-4BD4-9216-5F488C0C12C2}"/>
              </a:ext>
            </a:extLst>
          </p:cNvPr>
          <p:cNvGrpSpPr>
            <a:grpSpLocks/>
          </p:cNvGrpSpPr>
          <p:nvPr/>
        </p:nvGrpSpPr>
        <p:grpSpPr bwMode="auto">
          <a:xfrm>
            <a:off x="434023" y="4272369"/>
            <a:ext cx="2500312" cy="753601"/>
            <a:chOff x="915987" y="3393110"/>
            <a:chExt cx="2069261" cy="754645"/>
          </a:xfrm>
        </p:grpSpPr>
        <p:sp>
          <p:nvSpPr>
            <p:cNvPr id="11283" name="Text Box 4">
              <a:extLst>
                <a:ext uri="{FF2B5EF4-FFF2-40B4-BE49-F238E27FC236}">
                  <a16:creationId xmlns:a16="http://schemas.microsoft.com/office/drawing/2014/main" id="{F94F9311-944D-407D-8994-CEFA9B09FD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5987" y="3565619"/>
              <a:ext cx="1405871" cy="400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000" dirty="0">
                  <a:solidFill>
                    <a:srgbClr val="000000"/>
                  </a:solidFill>
                </a:rPr>
                <a:t>Pressure =</a:t>
              </a:r>
            </a:p>
          </p:txBody>
        </p:sp>
        <p:sp>
          <p:nvSpPr>
            <p:cNvPr id="11284" name="Text Box 4">
              <a:extLst>
                <a:ext uri="{FF2B5EF4-FFF2-40B4-BE49-F238E27FC236}">
                  <a16:creationId xmlns:a16="http://schemas.microsoft.com/office/drawing/2014/main" id="{FE0D6059-EA4D-490E-8D49-B740752286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1222" y="3393110"/>
              <a:ext cx="784026" cy="400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000" dirty="0">
                  <a:solidFill>
                    <a:srgbClr val="000000"/>
                  </a:solidFill>
                </a:rPr>
                <a:t>force</a:t>
              </a:r>
            </a:p>
          </p:txBody>
        </p:sp>
        <p:sp>
          <p:nvSpPr>
            <p:cNvPr id="11285" name="Text Box 4">
              <a:extLst>
                <a:ext uri="{FF2B5EF4-FFF2-40B4-BE49-F238E27FC236}">
                  <a16:creationId xmlns:a16="http://schemas.microsoft.com/office/drawing/2014/main" id="{77EE2660-4CFE-42EB-826A-DF9BBECB41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1556" y="3747091"/>
              <a:ext cx="707833" cy="400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000" dirty="0">
                  <a:solidFill>
                    <a:srgbClr val="000000"/>
                  </a:solidFill>
                </a:rPr>
                <a:t>area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2689F12-C234-4A1C-A3A8-D64A916A39F8}"/>
                </a:ext>
              </a:extLst>
            </p:cNvPr>
            <p:cNvCxnSpPr/>
            <p:nvPr/>
          </p:nvCxnSpPr>
          <p:spPr>
            <a:xfrm>
              <a:off x="2259498" y="3755561"/>
              <a:ext cx="647935" cy="0"/>
            </a:xfrm>
            <a:prstGeom prst="line">
              <a:avLst/>
            </a:prstGeom>
            <a:ln w="12700">
              <a:solidFill>
                <a:srgbClr val="0066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7">
            <a:extLst>
              <a:ext uri="{FF2B5EF4-FFF2-40B4-BE49-F238E27FC236}">
                <a16:creationId xmlns:a16="http://schemas.microsoft.com/office/drawing/2014/main" id="{AB951306-900B-4FDF-AAA8-8C599226A1EC}"/>
              </a:ext>
            </a:extLst>
          </p:cNvPr>
          <p:cNvGrpSpPr>
            <a:grpSpLocks/>
          </p:cNvGrpSpPr>
          <p:nvPr/>
        </p:nvGrpSpPr>
        <p:grpSpPr bwMode="auto">
          <a:xfrm>
            <a:off x="2956015" y="4248694"/>
            <a:ext cx="1865369" cy="754331"/>
            <a:chOff x="1953955" y="3393156"/>
            <a:chExt cx="1865009" cy="753622"/>
          </a:xfrm>
        </p:grpSpPr>
        <p:sp>
          <p:nvSpPr>
            <p:cNvPr id="11279" name="Text Box 4">
              <a:extLst>
                <a:ext uri="{FF2B5EF4-FFF2-40B4-BE49-F238E27FC236}">
                  <a16:creationId xmlns:a16="http://schemas.microsoft.com/office/drawing/2014/main" id="{174C76A0-282F-4EB3-94CC-B48EDA0CFE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3955" y="3565619"/>
              <a:ext cx="367902" cy="399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000" dirty="0">
                  <a:solidFill>
                    <a:srgbClr val="000000"/>
                  </a:solidFill>
                </a:rPr>
                <a:t>=</a:t>
              </a:r>
            </a:p>
          </p:txBody>
        </p:sp>
        <p:sp>
          <p:nvSpPr>
            <p:cNvPr id="11280" name="Text Box 4">
              <a:extLst>
                <a:ext uri="{FF2B5EF4-FFF2-40B4-BE49-F238E27FC236}">
                  <a16:creationId xmlns:a16="http://schemas.microsoft.com/office/drawing/2014/main" id="{7B360390-8D17-4645-B08A-AE3F516260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9837" y="3393156"/>
              <a:ext cx="1214330" cy="399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000" dirty="0">
                  <a:solidFill>
                    <a:srgbClr val="000000"/>
                  </a:solidFill>
                </a:rPr>
                <a:t>12</a:t>
              </a:r>
              <a:r>
                <a:rPr lang="en-GB" altLang="en-US" sz="2000" spc="-100" dirty="0">
                  <a:solidFill>
                    <a:srgbClr val="000000"/>
                  </a:solidFill>
                </a:rPr>
                <a:t> </a:t>
              </a:r>
              <a:r>
                <a:rPr lang="en-GB" altLang="en-US" sz="2000" dirty="0">
                  <a:solidFill>
                    <a:srgbClr val="000000"/>
                  </a:solidFill>
                </a:rPr>
                <a:t>500</a:t>
              </a:r>
              <a:r>
                <a:rPr lang="en-GB" altLang="en-US" sz="2000" spc="-100" dirty="0">
                  <a:solidFill>
                    <a:srgbClr val="000000"/>
                  </a:solidFill>
                </a:rPr>
                <a:t> </a:t>
              </a:r>
              <a:r>
                <a:rPr lang="en-GB" altLang="en-US" sz="2000" dirty="0">
                  <a:solidFill>
                    <a:srgbClr val="000000"/>
                  </a:solidFill>
                </a:rPr>
                <a:t>N</a:t>
              </a:r>
            </a:p>
          </p:txBody>
        </p:sp>
        <p:sp>
          <p:nvSpPr>
            <p:cNvPr id="11281" name="Text Box 4">
              <a:extLst>
                <a:ext uri="{FF2B5EF4-FFF2-40B4-BE49-F238E27FC236}">
                  <a16:creationId xmlns:a16="http://schemas.microsoft.com/office/drawing/2014/main" id="{D540483F-6B57-4F55-9A5E-7126954175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1556" y="3747044"/>
              <a:ext cx="1577408" cy="399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000" dirty="0">
                  <a:solidFill>
                    <a:srgbClr val="000000"/>
                  </a:solidFill>
                </a:rPr>
                <a:t>0.0009</a:t>
              </a:r>
              <a:r>
                <a:rPr lang="en-GB" altLang="en-US" sz="2000" spc="-100" dirty="0">
                  <a:solidFill>
                    <a:srgbClr val="000000"/>
                  </a:solidFill>
                </a:rPr>
                <a:t> </a:t>
              </a:r>
              <a:r>
                <a:rPr lang="en-GB" altLang="en-US" sz="2000" dirty="0">
                  <a:solidFill>
                    <a:srgbClr val="000000"/>
                  </a:solidFill>
                </a:rPr>
                <a:t>m</a:t>
              </a:r>
              <a:r>
                <a:rPr lang="en-GB" altLang="en-US" sz="2000" baseline="30000" dirty="0">
                  <a:solidFill>
                    <a:srgbClr val="000000"/>
                  </a:solidFill>
                </a:rPr>
                <a:t>2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E37ED80-6B6B-417F-BBEC-A72D98B4D164}"/>
                </a:ext>
              </a:extLst>
            </p:cNvPr>
            <p:cNvCxnSpPr/>
            <p:nvPr/>
          </p:nvCxnSpPr>
          <p:spPr>
            <a:xfrm>
              <a:off x="2258753" y="3754766"/>
              <a:ext cx="1152303" cy="0"/>
            </a:xfrm>
            <a:prstGeom prst="line">
              <a:avLst/>
            </a:prstGeom>
            <a:ln w="12700">
              <a:solidFill>
                <a:srgbClr val="0066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 Box 4">
            <a:extLst>
              <a:ext uri="{FF2B5EF4-FFF2-40B4-BE49-F238E27FC236}">
                <a16:creationId xmlns:a16="http://schemas.microsoft.com/office/drawing/2014/main" id="{1DD1FFD8-0CEC-44E3-8871-49BD4673EC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867" y="5274378"/>
            <a:ext cx="56184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E30613"/>
                </a:solidFill>
              </a:rPr>
              <a:t>Pressure = 13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888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888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Pa = 13.9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MPa (to 3 d.p.)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9" hidden="1">
            <a:extLst>
              <a:ext uri="{FF2B5EF4-FFF2-40B4-BE49-F238E27FC236}">
                <a16:creationId xmlns:a16="http://schemas.microsoft.com/office/drawing/2014/main" id="{7874EAA5-9734-45C2-8EDA-5BD48D69778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0750" y="4649788"/>
            <a:ext cx="7905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endParaRPr lang="en-GB" altLang="en-US" sz="1800" dirty="0"/>
          </a:p>
        </p:txBody>
      </p:sp>
      <p:sp>
        <p:nvSpPr>
          <p:cNvPr id="15364" name="Text Box 10" hidden="1">
            <a:extLst>
              <a:ext uri="{FF2B5EF4-FFF2-40B4-BE49-F238E27FC236}">
                <a16:creationId xmlns:a16="http://schemas.microsoft.com/office/drawing/2014/main" id="{CC5D3A69-B51D-4A92-A9AD-3304AFA9D150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0750" y="5257800"/>
            <a:ext cx="7905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endParaRPr lang="en-GB" altLang="en-US" sz="1800" dirty="0"/>
          </a:p>
        </p:txBody>
      </p:sp>
      <p:sp>
        <p:nvSpPr>
          <p:cNvPr id="12" name="Text Box 3">
            <a:extLst>
              <a:ext uri="{FF2B5EF4-FFF2-40B4-BE49-F238E27FC236}">
                <a16:creationId xmlns:a16="http://schemas.microsoft.com/office/drawing/2014/main" id="{05390D7A-451F-4E80-98A4-FE303F78ACAA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0478" y="1603156"/>
            <a:ext cx="7498667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dirty="0">
                <a:solidFill>
                  <a:srgbClr val="00368D"/>
                </a:solidFill>
              </a:rPr>
              <a:t>A hydraulic system is used to raise a load. The pressure in the system is 1.2</a:t>
            </a:r>
            <a:r>
              <a:rPr lang="en-GB" spc="-100" dirty="0">
                <a:solidFill>
                  <a:srgbClr val="00368D"/>
                </a:solidFill>
              </a:rPr>
              <a:t> </a:t>
            </a:r>
            <a:r>
              <a:rPr lang="en-GB" dirty="0">
                <a:solidFill>
                  <a:srgbClr val="00368D"/>
                </a:solidFill>
              </a:rPr>
              <a:t>MPa and the piston has an area of 0.0014</a:t>
            </a:r>
            <a:r>
              <a:rPr lang="en-GB" spc="-100" dirty="0">
                <a:solidFill>
                  <a:srgbClr val="00368D"/>
                </a:solidFill>
              </a:rPr>
              <a:t> </a:t>
            </a:r>
            <a:r>
              <a:rPr lang="en-GB" dirty="0">
                <a:solidFill>
                  <a:srgbClr val="00368D"/>
                </a:solidFill>
              </a:rPr>
              <a:t>m</a:t>
            </a:r>
            <a:r>
              <a:rPr lang="en-GB" baseline="30000" dirty="0">
                <a:solidFill>
                  <a:srgbClr val="00368D"/>
                </a:solidFill>
              </a:rPr>
              <a:t>2</a:t>
            </a:r>
            <a:r>
              <a:rPr lang="en-GB" dirty="0">
                <a:solidFill>
                  <a:srgbClr val="00368D"/>
                </a:solidFill>
              </a:rPr>
              <a:t>. What force is produced by the piston? 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en-GB" altLang="en-US" sz="2000" dirty="0">
                <a:solidFill>
                  <a:srgbClr val="00368D"/>
                </a:solidFill>
              </a:rPr>
              <a:t>Give your answer in N.</a:t>
            </a:r>
          </a:p>
          <a:p>
            <a:pPr eaLnBrk="0" hangingPunct="0">
              <a:spcBef>
                <a:spcPct val="50000"/>
              </a:spcBef>
              <a:defRPr/>
            </a:pPr>
            <a:endParaRPr lang="en-GB" dirty="0">
              <a:solidFill>
                <a:srgbClr val="00368D"/>
              </a:solidFill>
            </a:endParaRPr>
          </a:p>
          <a:p>
            <a:pPr eaLnBrk="0" hangingPunct="0">
              <a:spcBef>
                <a:spcPct val="50000"/>
              </a:spcBef>
              <a:defRPr/>
            </a:pPr>
            <a:endParaRPr lang="en-GB" dirty="0">
              <a:solidFill>
                <a:srgbClr val="00368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" name="Text Box 4">
            <a:extLst>
              <a:ext uri="{FF2B5EF4-FFF2-40B4-BE49-F238E27FC236}">
                <a16:creationId xmlns:a16="http://schemas.microsoft.com/office/drawing/2014/main" id="{A8375E27-92FC-420E-9C9D-1532C01D46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8" y="3429000"/>
            <a:ext cx="34940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Force = pressure × area</a:t>
            </a:r>
            <a:endParaRPr lang="en-GB" altLang="en-US" sz="2000" baseline="30000" dirty="0">
              <a:solidFill>
                <a:srgbClr val="000000"/>
              </a:solidFill>
            </a:endParaRPr>
          </a:p>
        </p:txBody>
      </p:sp>
      <p:sp>
        <p:nvSpPr>
          <p:cNvPr id="20" name="Text Box 4">
            <a:extLst>
              <a:ext uri="{FF2B5EF4-FFF2-40B4-BE49-F238E27FC236}">
                <a16:creationId xmlns:a16="http://schemas.microsoft.com/office/drawing/2014/main" id="{38965F75-3B76-4AF7-AE62-C8AA803989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7" y="4427289"/>
            <a:ext cx="44130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Force = 1.2 × 10</a:t>
            </a:r>
            <a:r>
              <a:rPr lang="en-GB" altLang="en-US" sz="2000" baseline="30000" dirty="0">
                <a:solidFill>
                  <a:srgbClr val="000000"/>
                </a:solidFill>
              </a:rPr>
              <a:t>6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Pa × 0.0014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m</a:t>
            </a:r>
            <a:r>
              <a:rPr lang="en-GB" altLang="en-US" sz="2000" baseline="300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25" name="Text Box 4">
            <a:extLst>
              <a:ext uri="{FF2B5EF4-FFF2-40B4-BE49-F238E27FC236}">
                <a16:creationId xmlns:a16="http://schemas.microsoft.com/office/drawing/2014/main" id="{AB68F6AD-0F0D-4B5F-A9AE-1541B1986C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7" y="4929763"/>
            <a:ext cx="24009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E30613"/>
                </a:solidFill>
              </a:rPr>
              <a:t>Force = 1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680 N</a:t>
            </a:r>
            <a:endParaRPr lang="en-GB" altLang="en-US" sz="2000" baseline="30000" dirty="0">
              <a:solidFill>
                <a:srgbClr val="E30613"/>
              </a:solidFill>
            </a:endParaRPr>
          </a:p>
        </p:txBody>
      </p:sp>
      <p:sp>
        <p:nvSpPr>
          <p:cNvPr id="14" name="Text Box 4">
            <a:extLst>
              <a:ext uri="{FF2B5EF4-FFF2-40B4-BE49-F238E27FC236}">
                <a16:creationId xmlns:a16="http://schemas.microsoft.com/office/drawing/2014/main" id="{6E83A5CC-F337-44FB-AC4A-1DF23BEA5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7" y="3924815"/>
            <a:ext cx="34940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1.2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MPa = 1.2 × 10</a:t>
            </a:r>
            <a:r>
              <a:rPr lang="en-GB" altLang="en-US" sz="2000" baseline="30000" dirty="0">
                <a:solidFill>
                  <a:srgbClr val="000000"/>
                </a:solidFill>
              </a:rPr>
              <a:t>6</a:t>
            </a:r>
            <a:r>
              <a:rPr lang="en-GB" altLang="en-US" sz="2000" spc="-100" dirty="0">
                <a:solidFill>
                  <a:srgbClr val="000000"/>
                </a:solidFill>
              </a:rPr>
              <a:t> </a:t>
            </a:r>
            <a:r>
              <a:rPr lang="en-GB" altLang="en-US" sz="2000" dirty="0">
                <a:solidFill>
                  <a:srgbClr val="000000"/>
                </a:solidFill>
              </a:rPr>
              <a:t>Pa</a:t>
            </a:r>
            <a:endParaRPr lang="en-GB" altLang="en-US" sz="2000" baseline="30000" dirty="0">
              <a:solidFill>
                <a:srgbClr val="000000"/>
              </a:solidFill>
            </a:endParaRPr>
          </a:p>
        </p:txBody>
      </p:sp>
      <p:sp>
        <p:nvSpPr>
          <p:cNvPr id="2" name="Text Box 3">
            <a:extLst>
              <a:ext uri="{FF2B5EF4-FFF2-40B4-BE49-F238E27FC236}">
                <a16:creationId xmlns:a16="http://schemas.microsoft.com/office/drawing/2014/main" id="{8D955299-22B7-C88D-B955-3FE0DB749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8" y="991710"/>
            <a:ext cx="7905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Example calculation 4</a:t>
            </a:r>
          </a:p>
        </p:txBody>
      </p:sp>
      <p:pic>
        <p:nvPicPr>
          <p:cNvPr id="4" name="Picture 3" descr="A picture containing sky, outdoor, cargo container, road&#10;&#10;Description automatically generated">
            <a:extLst>
              <a:ext uri="{FF2B5EF4-FFF2-40B4-BE49-F238E27FC236}">
                <a16:creationId xmlns:a16="http://schemas.microsoft.com/office/drawing/2014/main" id="{25D19C09-261C-265F-11F0-BE3F29CB03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7591" y="3028107"/>
            <a:ext cx="3483269" cy="237558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0" grpId="0"/>
      <p:bldP spid="25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1">
            <a:extLst>
              <a:ext uri="{FF2B5EF4-FFF2-40B4-BE49-F238E27FC236}">
                <a16:creationId xmlns:a16="http://schemas.microsoft.com/office/drawing/2014/main" id="{364251AE-912F-4C72-D8F0-BD8759AE6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787" y="5161613"/>
            <a:ext cx="80154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For a lever to balance, the sum of the anticlockwise moments must   be equal to the sum of the clockwise moments about any point.</a:t>
            </a:r>
          </a:p>
        </p:txBody>
      </p:sp>
      <p:grpSp>
        <p:nvGrpSpPr>
          <p:cNvPr id="5125" name="Group 32776">
            <a:extLst>
              <a:ext uri="{FF2B5EF4-FFF2-40B4-BE49-F238E27FC236}">
                <a16:creationId xmlns:a16="http://schemas.microsoft.com/office/drawing/2014/main" id="{F317F898-1FA7-A7B3-0152-A627A4F380C4}"/>
              </a:ext>
            </a:extLst>
          </p:cNvPr>
          <p:cNvGrpSpPr>
            <a:grpSpLocks/>
          </p:cNvGrpSpPr>
          <p:nvPr/>
        </p:nvGrpSpPr>
        <p:grpSpPr bwMode="auto">
          <a:xfrm>
            <a:off x="2156714" y="3732736"/>
            <a:ext cx="4159805" cy="1296829"/>
            <a:chOff x="1995378" y="1498497"/>
            <a:chExt cx="4678535" cy="192301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EAD0E9C-B90E-3A0B-29C4-6EA1A6BE162D}"/>
                </a:ext>
              </a:extLst>
            </p:cNvPr>
            <p:cNvSpPr/>
            <p:nvPr/>
          </p:nvSpPr>
          <p:spPr>
            <a:xfrm>
              <a:off x="2034331" y="2900764"/>
              <a:ext cx="4608512" cy="142889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E6F57616-B0D8-9629-DCCA-D735121B87DC}"/>
                </a:ext>
              </a:extLst>
            </p:cNvPr>
            <p:cNvSpPr/>
            <p:nvPr/>
          </p:nvSpPr>
          <p:spPr>
            <a:xfrm>
              <a:off x="4086968" y="3061117"/>
              <a:ext cx="503238" cy="360399"/>
            </a:xfrm>
            <a:prstGeom prst="triangle">
              <a:avLst/>
            </a:prstGeom>
            <a:solidFill>
              <a:srgbClr val="00B050"/>
            </a:solidFill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13" name="Down Arrow 12">
              <a:extLst>
                <a:ext uri="{FF2B5EF4-FFF2-40B4-BE49-F238E27FC236}">
                  <a16:creationId xmlns:a16="http://schemas.microsoft.com/office/drawing/2014/main" id="{F257FC21-05F8-C2D3-F1BD-34A985E01C7F}"/>
                </a:ext>
              </a:extLst>
            </p:cNvPr>
            <p:cNvSpPr/>
            <p:nvPr/>
          </p:nvSpPr>
          <p:spPr>
            <a:xfrm>
              <a:off x="2159743" y="2519725"/>
              <a:ext cx="287338" cy="392151"/>
            </a:xfrm>
            <a:prstGeom prst="down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14" name="Down Arrow 13">
              <a:extLst>
                <a:ext uri="{FF2B5EF4-FFF2-40B4-BE49-F238E27FC236}">
                  <a16:creationId xmlns:a16="http://schemas.microsoft.com/office/drawing/2014/main" id="{0A0CC203-B907-8336-EF16-EF0F06F9CB68}"/>
                </a:ext>
              </a:extLst>
            </p:cNvPr>
            <p:cNvSpPr/>
            <p:nvPr/>
          </p:nvSpPr>
          <p:spPr>
            <a:xfrm>
              <a:off x="6230093" y="2508611"/>
              <a:ext cx="287338" cy="392152"/>
            </a:xfrm>
            <a:prstGeom prst="downArrow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5130" name="TextBox 14">
              <a:extLst>
                <a:ext uri="{FF2B5EF4-FFF2-40B4-BE49-F238E27FC236}">
                  <a16:creationId xmlns:a16="http://schemas.microsoft.com/office/drawing/2014/main" id="{1CF65D82-C5DD-C94D-7A72-A706F5B4C7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5378" y="2041316"/>
              <a:ext cx="598019" cy="400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dirty="0"/>
                <a:t>5N</a:t>
              </a:r>
            </a:p>
          </p:txBody>
        </p:sp>
        <p:sp>
          <p:nvSpPr>
            <p:cNvPr id="5131" name="TextBox 15">
              <a:extLst>
                <a:ext uri="{FF2B5EF4-FFF2-40B4-BE49-F238E27FC236}">
                  <a16:creationId xmlns:a16="http://schemas.microsoft.com/office/drawing/2014/main" id="{8334BDBB-F83B-ED65-AE4F-CAE09F5774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73610" y="2046165"/>
              <a:ext cx="600303" cy="593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dirty="0"/>
                <a:t>5N</a:t>
              </a: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5240B479-F02C-C767-B48E-DB0864EE6C14}"/>
                </a:ext>
              </a:extLst>
            </p:cNvPr>
            <p:cNvCxnSpPr/>
            <p:nvPr/>
          </p:nvCxnSpPr>
          <p:spPr>
            <a:xfrm flipH="1" flipV="1">
              <a:off x="4339381" y="1844969"/>
              <a:ext cx="0" cy="105579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7A7763E3-A498-D094-6830-0BA21B5826B1}"/>
                </a:ext>
              </a:extLst>
            </p:cNvPr>
            <p:cNvCxnSpPr/>
            <p:nvPr/>
          </p:nvCxnSpPr>
          <p:spPr>
            <a:xfrm>
              <a:off x="2302618" y="2065655"/>
              <a:ext cx="2036763" cy="793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A40EBE14-C602-C387-E199-20C68C52518C}"/>
                </a:ext>
              </a:extLst>
            </p:cNvPr>
            <p:cNvCxnSpPr/>
            <p:nvPr/>
          </p:nvCxnSpPr>
          <p:spPr>
            <a:xfrm>
              <a:off x="4344143" y="2068830"/>
              <a:ext cx="2043113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35" name="TextBox 32775">
              <a:extLst>
                <a:ext uri="{FF2B5EF4-FFF2-40B4-BE49-F238E27FC236}">
                  <a16:creationId xmlns:a16="http://schemas.microsoft.com/office/drawing/2014/main" id="{41375F2A-C6C4-800E-38DB-F34C8B7641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5033" y="1498497"/>
              <a:ext cx="1002138" cy="547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800" dirty="0"/>
                <a:t>1.5 m</a:t>
              </a:r>
            </a:p>
          </p:txBody>
        </p:sp>
        <p:sp>
          <p:nvSpPr>
            <p:cNvPr id="5136" name="TextBox 40">
              <a:extLst>
                <a:ext uri="{FF2B5EF4-FFF2-40B4-BE49-F238E27FC236}">
                  <a16:creationId xmlns:a16="http://schemas.microsoft.com/office/drawing/2014/main" id="{9130D93F-F1AF-FB06-CD1F-0D84D5FD32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45" y="1520288"/>
              <a:ext cx="1002137" cy="369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1800" dirty="0"/>
                <a:t>1.5 m</a:t>
              </a:r>
            </a:p>
          </p:txBody>
        </p:sp>
      </p:grpSp>
      <p:sp>
        <p:nvSpPr>
          <p:cNvPr id="5" name="Rectangle 10">
            <a:extLst>
              <a:ext uri="{FF2B5EF4-FFF2-40B4-BE49-F238E27FC236}">
                <a16:creationId xmlns:a16="http://schemas.microsoft.com/office/drawing/2014/main" id="{23BDEEF7-3619-1255-94EB-6507FE4776ED}"/>
              </a:ext>
            </a:extLst>
          </p:cNvPr>
          <p:cNvSpPr txBox="1">
            <a:spLocks noChangeArrowheads="1"/>
          </p:cNvSpPr>
          <p:nvPr/>
        </p:nvSpPr>
        <p:spPr>
          <a:xfrm>
            <a:off x="469106" y="1088261"/>
            <a:ext cx="8425334" cy="70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eaLnBrk="0" hangingPunct="0"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US" dirty="0"/>
              <a:t>Moments of a force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31A5DE06-77E7-9897-D2B2-EECF99B71B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106" y="1572126"/>
            <a:ext cx="7788275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indent="-342900">
              <a:spcBef>
                <a:spcPts val="1200"/>
              </a:spcBef>
              <a:buClr>
                <a:srgbClr val="0077E3"/>
              </a:buClr>
            </a:pPr>
            <a:r>
              <a:rPr lang="en-GB" altLang="en-US" sz="2000" dirty="0"/>
              <a:t>A </a:t>
            </a:r>
            <a:r>
              <a:rPr lang="en-GB" altLang="en-US" sz="2000" b="1" dirty="0"/>
              <a:t>moment</a:t>
            </a:r>
            <a:r>
              <a:rPr lang="en-GB" altLang="en-US" sz="2000" dirty="0"/>
              <a:t> measures the tendency of a force to rotate a body.</a:t>
            </a:r>
          </a:p>
          <a:p>
            <a:pPr marL="342900" indent="-342900">
              <a:spcBef>
                <a:spcPts val="1200"/>
              </a:spcBef>
              <a:buClr>
                <a:srgbClr val="0077E3"/>
              </a:buClr>
            </a:pPr>
            <a:r>
              <a:rPr lang="en-GB" altLang="en-US" sz="2000" dirty="0"/>
              <a:t>A moment is calculated by multiplying the load (newtons) by the distance from the fulcrum (or pivot) (metres).</a:t>
            </a:r>
          </a:p>
          <a:p>
            <a:pPr marL="342900" indent="-342900">
              <a:spcBef>
                <a:spcPts val="1200"/>
              </a:spcBef>
              <a:buClr>
                <a:srgbClr val="0077E3"/>
              </a:buClr>
            </a:pPr>
            <a:r>
              <a:rPr lang="en-GB" altLang="en-US" sz="2000" dirty="0"/>
              <a:t>The unit of a moment is the newton metre (N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m)</a:t>
            </a:r>
          </a:p>
          <a:p>
            <a:pPr marL="342900" indent="-342900">
              <a:spcBef>
                <a:spcPts val="1200"/>
              </a:spcBef>
              <a:buClr>
                <a:srgbClr val="0077E3"/>
              </a:buClr>
            </a:pPr>
            <a:r>
              <a:rPr lang="en-GB" altLang="en-US" sz="2000" dirty="0"/>
              <a:t>Moments are identified as either clockwise or anticlockwise.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8">
            <a:extLst>
              <a:ext uri="{FF2B5EF4-FFF2-40B4-BE49-F238E27FC236}">
                <a16:creationId xmlns:a16="http://schemas.microsoft.com/office/drawing/2014/main" id="{33905F70-7CCA-0F87-E02E-882C1570C2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2756" y="1169656"/>
            <a:ext cx="8218487" cy="7969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kern="1200" dirty="0"/>
              <a:t>Calculating moments: Example 1</a:t>
            </a:r>
          </a:p>
        </p:txBody>
      </p:sp>
      <p:sp>
        <p:nvSpPr>
          <p:cNvPr id="6148" name="TextBox 1">
            <a:extLst>
              <a:ext uri="{FF2B5EF4-FFF2-40B4-BE49-F238E27FC236}">
                <a16:creationId xmlns:a16="http://schemas.microsoft.com/office/drawing/2014/main" id="{DA3650CA-4D32-ECA7-E7B6-CE42FAF95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8" y="4151694"/>
            <a:ext cx="5483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ts val="1200"/>
              </a:spcBef>
              <a:buFontTx/>
              <a:buNone/>
            </a:pPr>
            <a:r>
              <a:rPr lang="en-GB" altLang="en-US" sz="2000" dirty="0"/>
              <a:t>anticlockwise moment = clockwise moment</a:t>
            </a:r>
          </a:p>
        </p:txBody>
      </p:sp>
      <p:grpSp>
        <p:nvGrpSpPr>
          <p:cNvPr id="6149" name="Group 4">
            <a:extLst>
              <a:ext uri="{FF2B5EF4-FFF2-40B4-BE49-F238E27FC236}">
                <a16:creationId xmlns:a16="http://schemas.microsoft.com/office/drawing/2014/main" id="{3409FA1A-209D-4275-0094-8483CA0C4A7A}"/>
              </a:ext>
            </a:extLst>
          </p:cNvPr>
          <p:cNvGrpSpPr>
            <a:grpSpLocks/>
          </p:cNvGrpSpPr>
          <p:nvPr/>
        </p:nvGrpSpPr>
        <p:grpSpPr bwMode="auto">
          <a:xfrm>
            <a:off x="2577345" y="2238595"/>
            <a:ext cx="3838496" cy="1700213"/>
            <a:chOff x="2002013" y="1721132"/>
            <a:chExt cx="3839087" cy="170038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C73FAD2-A352-90A0-3A06-E891FCDD45FD}"/>
                </a:ext>
              </a:extLst>
            </p:cNvPr>
            <p:cNvSpPr/>
            <p:nvPr/>
          </p:nvSpPr>
          <p:spPr>
            <a:xfrm>
              <a:off x="2034331" y="2894413"/>
              <a:ext cx="3689918" cy="144477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C144EC3C-044E-512E-C480-133387164BC4}"/>
                </a:ext>
              </a:extLst>
            </p:cNvPr>
            <p:cNvSpPr/>
            <p:nvPr/>
          </p:nvSpPr>
          <p:spPr>
            <a:xfrm>
              <a:off x="4087285" y="3061117"/>
              <a:ext cx="503314" cy="360399"/>
            </a:xfrm>
            <a:prstGeom prst="triangle">
              <a:avLst/>
            </a:prstGeom>
            <a:solidFill>
              <a:srgbClr val="00B050"/>
            </a:solidFill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13" name="Down Arrow 12">
              <a:extLst>
                <a:ext uri="{FF2B5EF4-FFF2-40B4-BE49-F238E27FC236}">
                  <a16:creationId xmlns:a16="http://schemas.microsoft.com/office/drawing/2014/main" id="{7B680E95-EECF-7BFA-272A-2D935E7071C4}"/>
                </a:ext>
              </a:extLst>
            </p:cNvPr>
            <p:cNvSpPr/>
            <p:nvPr/>
          </p:nvSpPr>
          <p:spPr>
            <a:xfrm>
              <a:off x="2159763" y="2519725"/>
              <a:ext cx="287381" cy="392151"/>
            </a:xfrm>
            <a:prstGeom prst="downArrow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14" name="Down Arrow 13">
              <a:extLst>
                <a:ext uri="{FF2B5EF4-FFF2-40B4-BE49-F238E27FC236}">
                  <a16:creationId xmlns:a16="http://schemas.microsoft.com/office/drawing/2014/main" id="{925A3DD3-09D6-603A-99B0-D1F2CDECE2E4}"/>
                </a:ext>
              </a:extLst>
            </p:cNvPr>
            <p:cNvSpPr/>
            <p:nvPr/>
          </p:nvSpPr>
          <p:spPr>
            <a:xfrm>
              <a:off x="5436868" y="2508611"/>
              <a:ext cx="287381" cy="392152"/>
            </a:xfrm>
            <a:prstGeom prst="downArrow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 dirty="0"/>
            </a:p>
          </p:txBody>
        </p:sp>
        <p:sp>
          <p:nvSpPr>
            <p:cNvPr id="6160" name="TextBox 14">
              <a:extLst>
                <a:ext uri="{FF2B5EF4-FFF2-40B4-BE49-F238E27FC236}">
                  <a16:creationId xmlns:a16="http://schemas.microsoft.com/office/drawing/2014/main" id="{2412F691-A665-871E-4A92-812EE19955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2013" y="2190256"/>
              <a:ext cx="601294" cy="4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dirty="0"/>
                <a:t>6</a:t>
              </a:r>
              <a:r>
                <a:rPr lang="en-GB" altLang="en-US" sz="2000" spc="-100" dirty="0"/>
                <a:t> </a:t>
              </a:r>
              <a:r>
                <a:rPr lang="en-GB" altLang="en-US" sz="2000" dirty="0"/>
                <a:t>N</a:t>
              </a:r>
            </a:p>
          </p:txBody>
        </p:sp>
        <p:sp>
          <p:nvSpPr>
            <p:cNvPr id="6161" name="TextBox 15">
              <a:extLst>
                <a:ext uri="{FF2B5EF4-FFF2-40B4-BE49-F238E27FC236}">
                  <a16:creationId xmlns:a16="http://schemas.microsoft.com/office/drawing/2014/main" id="{5BFFC2AA-F0B1-B979-5EA4-1B02A02CF5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18429" y="2142184"/>
              <a:ext cx="522671" cy="430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74667E00-BA6B-68C8-36CA-FB9485E0016D}"/>
                </a:ext>
              </a:extLst>
            </p:cNvPr>
            <p:cNvCxnSpPr/>
            <p:nvPr/>
          </p:nvCxnSpPr>
          <p:spPr>
            <a:xfrm flipH="1" flipV="1">
              <a:off x="4338149" y="1844969"/>
              <a:ext cx="1587" cy="105579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C27FC5DB-ED29-B5FB-AD5E-8B75BB52BDB5}"/>
                </a:ext>
              </a:extLst>
            </p:cNvPr>
            <p:cNvCxnSpPr/>
            <p:nvPr/>
          </p:nvCxnSpPr>
          <p:spPr>
            <a:xfrm>
              <a:off x="2302660" y="2065655"/>
              <a:ext cx="2035488" cy="793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20B2A114-1FF5-BE4A-7228-4358A854B491}"/>
                </a:ext>
              </a:extLst>
            </p:cNvPr>
            <p:cNvCxnSpPr/>
            <p:nvPr/>
          </p:nvCxnSpPr>
          <p:spPr>
            <a:xfrm>
              <a:off x="4344500" y="2068830"/>
              <a:ext cx="1235265" cy="476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65" name="TextBox 32775">
              <a:extLst>
                <a:ext uri="{FF2B5EF4-FFF2-40B4-BE49-F238E27FC236}">
                  <a16:creationId xmlns:a16="http://schemas.microsoft.com/office/drawing/2014/main" id="{8D511C61-68CD-2A32-6BB2-798C7DD7F2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5432" y="1721132"/>
              <a:ext cx="885355" cy="4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dirty="0"/>
                <a:t>2.5</a:t>
              </a:r>
              <a:r>
                <a:rPr lang="en-GB" altLang="en-US" sz="2000" spc="-100" dirty="0"/>
                <a:t> </a:t>
              </a:r>
              <a:r>
                <a:rPr lang="en-GB" altLang="en-US" sz="2000" dirty="0"/>
                <a:t>m</a:t>
              </a:r>
            </a:p>
          </p:txBody>
        </p:sp>
        <p:sp>
          <p:nvSpPr>
            <p:cNvPr id="6166" name="TextBox 40">
              <a:extLst>
                <a:ext uri="{FF2B5EF4-FFF2-40B4-BE49-F238E27FC236}">
                  <a16:creationId xmlns:a16="http://schemas.microsoft.com/office/drawing/2014/main" id="{9755D99F-58DF-6451-9BB9-CBB744DD01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2157" y="1721132"/>
              <a:ext cx="833123" cy="4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dirty="0"/>
                <a:t>1.5</a:t>
              </a:r>
              <a:r>
                <a:rPr lang="en-GB" altLang="en-US" sz="2000" spc="-100" dirty="0"/>
                <a:t> </a:t>
              </a:r>
              <a:r>
                <a:rPr lang="en-GB" altLang="en-US" sz="2000" dirty="0"/>
                <a:t>m</a:t>
              </a:r>
            </a:p>
          </p:txBody>
        </p:sp>
      </p:grpSp>
      <p:sp>
        <p:nvSpPr>
          <p:cNvPr id="6150" name="Rectangle 5">
            <a:extLst>
              <a:ext uri="{FF2B5EF4-FFF2-40B4-BE49-F238E27FC236}">
                <a16:creationId xmlns:a16="http://schemas.microsoft.com/office/drawing/2014/main" id="{3541D1D4-2AFA-A278-CF4A-9DC8BF9DA0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1" y="1645040"/>
            <a:ext cx="651510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What value of force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dirty="0"/>
              <a:t> is required to balance this lever?</a:t>
            </a:r>
          </a:p>
        </p:txBody>
      </p:sp>
      <p:sp>
        <p:nvSpPr>
          <p:cNvPr id="6151" name="TextBox 6">
            <a:extLst>
              <a:ext uri="{FF2B5EF4-FFF2-40B4-BE49-F238E27FC236}">
                <a16:creationId xmlns:a16="http://schemas.microsoft.com/office/drawing/2014/main" id="{824ABC24-2496-8E12-4FE9-616C1F86B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" y="5002152"/>
            <a:ext cx="548322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Rearranging gives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GB" altLang="en-US" sz="2000" dirty="0"/>
              <a:t> 15 ÷ 1.5 = </a:t>
            </a:r>
            <a:r>
              <a:rPr lang="en-GB" altLang="en-US" sz="2000" dirty="0">
                <a:solidFill>
                  <a:srgbClr val="E30613"/>
                </a:solidFill>
              </a:rPr>
              <a:t>10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N</a:t>
            </a:r>
          </a:p>
        </p:txBody>
      </p:sp>
      <p:sp>
        <p:nvSpPr>
          <p:cNvPr id="6152" name="TextBox 7">
            <a:extLst>
              <a:ext uri="{FF2B5EF4-FFF2-40B4-BE49-F238E27FC236}">
                <a16:creationId xmlns:a16="http://schemas.microsoft.com/office/drawing/2014/main" id="{18C5E804-622E-E221-8CB2-E289F42295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1" y="4584259"/>
            <a:ext cx="33178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6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 × 2.5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m =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 × 1.5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m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8">
            <a:extLst>
              <a:ext uri="{FF2B5EF4-FFF2-40B4-BE49-F238E27FC236}">
                <a16:creationId xmlns:a16="http://schemas.microsoft.com/office/drawing/2014/main" id="{8198E8DC-9F8A-D3C3-8F7B-46A60A1030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2756" y="1102717"/>
            <a:ext cx="8218487" cy="7969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kern="1200" dirty="0"/>
              <a:t>Calculating moments: Example 2</a:t>
            </a:r>
          </a:p>
        </p:txBody>
      </p:sp>
      <p:sp>
        <p:nvSpPr>
          <p:cNvPr id="7172" name="TextBox 1">
            <a:extLst>
              <a:ext uri="{FF2B5EF4-FFF2-40B4-BE49-F238E27FC236}">
                <a16:creationId xmlns:a16="http://schemas.microsoft.com/office/drawing/2014/main" id="{522D7D8C-1EC0-BCE1-14F9-821AD1738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052" y="5086090"/>
            <a:ext cx="5616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ts val="1200"/>
              </a:spcBef>
              <a:buFontTx/>
              <a:buNone/>
            </a:pPr>
            <a:r>
              <a:rPr lang="en-GB" altLang="en-US" sz="2000" dirty="0"/>
              <a:t>anticlockwise moment = clockwise moment</a:t>
            </a:r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F6AA05A5-293F-7B60-C897-99CFC6A50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396" y="1562002"/>
            <a:ext cx="8435975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Irrespective of the type of lever, the calculation method is the same.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/>
              <a:t>Calculate the moment and magnitude of force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altLang="en-US" sz="2000" dirty="0"/>
              <a:t> required to balance this lever. </a:t>
            </a:r>
          </a:p>
        </p:txBody>
      </p:sp>
      <p:sp>
        <p:nvSpPr>
          <p:cNvPr id="7175" name="TextBox 7">
            <a:extLst>
              <a:ext uri="{FF2B5EF4-FFF2-40B4-BE49-F238E27FC236}">
                <a16:creationId xmlns:a16="http://schemas.microsoft.com/office/drawing/2014/main" id="{F6E5B68A-9010-AECD-8A55-94D14C9D2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663" y="5452295"/>
            <a:ext cx="766143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2000" dirty="0"/>
              <a:t>Force: 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 × 2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m  =  12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 × 8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m, which gives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altLang="en-US" sz="2000" dirty="0"/>
              <a:t> = 96 ÷ 2 = </a:t>
            </a:r>
            <a:r>
              <a:rPr lang="en-GB" altLang="en-US" sz="2000" dirty="0">
                <a:solidFill>
                  <a:srgbClr val="E30613"/>
                </a:solidFill>
              </a:rPr>
              <a:t>48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N</a:t>
            </a:r>
          </a:p>
        </p:txBody>
      </p:sp>
      <p:grpSp>
        <p:nvGrpSpPr>
          <p:cNvPr id="7179" name="Group 28">
            <a:extLst>
              <a:ext uri="{FF2B5EF4-FFF2-40B4-BE49-F238E27FC236}">
                <a16:creationId xmlns:a16="http://schemas.microsoft.com/office/drawing/2014/main" id="{183D808D-638C-02FE-0E05-CBC60B32655A}"/>
              </a:ext>
            </a:extLst>
          </p:cNvPr>
          <p:cNvGrpSpPr>
            <a:grpSpLocks/>
          </p:cNvGrpSpPr>
          <p:nvPr/>
        </p:nvGrpSpPr>
        <p:grpSpPr bwMode="auto">
          <a:xfrm>
            <a:off x="2505578" y="2289975"/>
            <a:ext cx="3961394" cy="2241748"/>
            <a:chOff x="2052800" y="2005900"/>
            <a:chExt cx="3961509" cy="2241307"/>
          </a:xfrm>
        </p:grpSpPr>
        <p:sp>
          <p:nvSpPr>
            <p:cNvPr id="7181" name="TextBox 14">
              <a:extLst>
                <a:ext uri="{FF2B5EF4-FFF2-40B4-BE49-F238E27FC236}">
                  <a16:creationId xmlns:a16="http://schemas.microsoft.com/office/drawing/2014/main" id="{0CEB7765-A313-6740-7A14-FF40DB7199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2800" y="3847176"/>
              <a:ext cx="762087" cy="400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000" dirty="0"/>
                <a:t>12</a:t>
              </a:r>
              <a:r>
                <a:rPr lang="en-GB" altLang="en-US" sz="2000" spc="-100" dirty="0"/>
                <a:t> </a:t>
              </a:r>
              <a:r>
                <a:rPr lang="en-GB" altLang="en-US" sz="2000" dirty="0"/>
                <a:t>N</a:t>
              </a:r>
            </a:p>
          </p:txBody>
        </p:sp>
        <p:grpSp>
          <p:nvGrpSpPr>
            <p:cNvPr id="7182" name="Group 27">
              <a:extLst>
                <a:ext uri="{FF2B5EF4-FFF2-40B4-BE49-F238E27FC236}">
                  <a16:creationId xmlns:a16="http://schemas.microsoft.com/office/drawing/2014/main" id="{2B83A4E3-1E25-EC13-54BB-890A13FC00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18486" y="2005900"/>
              <a:ext cx="3795823" cy="1872916"/>
              <a:chOff x="2247389" y="2013273"/>
              <a:chExt cx="3795823" cy="1872916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881A899-DADD-F6FC-D51D-4EA3BCBA874A}"/>
                  </a:ext>
                </a:extLst>
              </p:cNvPr>
              <p:cNvSpPr/>
              <p:nvPr/>
            </p:nvSpPr>
            <p:spPr>
              <a:xfrm>
                <a:off x="2247389" y="3205252"/>
                <a:ext cx="3689457" cy="144434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 dirty="0"/>
              </a:p>
            </p:txBody>
          </p:sp>
          <p:sp>
            <p:nvSpPr>
              <p:cNvPr id="12" name="Isosceles Triangle 11">
                <a:extLst>
                  <a:ext uri="{FF2B5EF4-FFF2-40B4-BE49-F238E27FC236}">
                    <a16:creationId xmlns:a16="http://schemas.microsoft.com/office/drawing/2014/main" id="{ABD1D4C4-26BB-226C-F103-32CF8D532524}"/>
                  </a:ext>
                </a:extLst>
              </p:cNvPr>
              <p:cNvSpPr/>
              <p:nvPr/>
            </p:nvSpPr>
            <p:spPr>
              <a:xfrm>
                <a:off x="5538372" y="3371907"/>
                <a:ext cx="504840" cy="360292"/>
              </a:xfrm>
              <a:prstGeom prst="triangle">
                <a:avLst/>
              </a:prstGeom>
              <a:solidFill>
                <a:srgbClr val="00B050"/>
              </a:solidFill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 dirty="0"/>
              </a:p>
            </p:txBody>
          </p:sp>
          <p:sp>
            <p:nvSpPr>
              <p:cNvPr id="13" name="Down Arrow 12">
                <a:extLst>
                  <a:ext uri="{FF2B5EF4-FFF2-40B4-BE49-F238E27FC236}">
                    <a16:creationId xmlns:a16="http://schemas.microsoft.com/office/drawing/2014/main" id="{3CED1AB7-3D0E-5B1D-59AD-64A4A24C629E}"/>
                  </a:ext>
                </a:extLst>
              </p:cNvPr>
              <p:cNvSpPr/>
              <p:nvPr/>
            </p:nvSpPr>
            <p:spPr>
              <a:xfrm rot="10800000">
                <a:off x="2372806" y="3356035"/>
                <a:ext cx="287345" cy="392036"/>
              </a:xfrm>
              <a:prstGeom prst="downArrow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 dirty="0"/>
              </a:p>
            </p:txBody>
          </p:sp>
          <p:sp>
            <p:nvSpPr>
              <p:cNvPr id="14" name="Down Arrow 13">
                <a:extLst>
                  <a:ext uri="{FF2B5EF4-FFF2-40B4-BE49-F238E27FC236}">
                    <a16:creationId xmlns:a16="http://schemas.microsoft.com/office/drawing/2014/main" id="{757C1F60-8D7C-ADF9-44EE-631224D54130}"/>
                  </a:ext>
                </a:extLst>
              </p:cNvPr>
              <p:cNvSpPr/>
              <p:nvPr/>
            </p:nvSpPr>
            <p:spPr>
              <a:xfrm>
                <a:off x="4831914" y="2811629"/>
                <a:ext cx="287346" cy="390448"/>
              </a:xfrm>
              <a:prstGeom prst="downArrow">
                <a:avLst/>
              </a:prstGeom>
              <a:solidFill>
                <a:srgbClr val="0070C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GB" dirty="0"/>
              </a:p>
            </p:txBody>
          </p:sp>
          <p:sp>
            <p:nvSpPr>
              <p:cNvPr id="7187" name="TextBox 15">
                <a:extLst>
                  <a:ext uri="{FF2B5EF4-FFF2-40B4-BE49-F238E27FC236}">
                    <a16:creationId xmlns:a16="http://schemas.microsoft.com/office/drawing/2014/main" id="{18F46D66-B1E8-8546-CCFC-18905E2DAC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23212" y="2459042"/>
                <a:ext cx="334774" cy="430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GB" altLang="en-US" sz="2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46FAC452-0FFA-257C-FCD7-BA894D1C25BC}"/>
                  </a:ext>
                </a:extLst>
              </p:cNvPr>
              <p:cNvCxnSpPr/>
              <p:nvPr/>
            </p:nvCxnSpPr>
            <p:spPr>
              <a:xfrm>
                <a:off x="2507747" y="3838540"/>
                <a:ext cx="3275108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>
                <a:extLst>
                  <a:ext uri="{FF2B5EF4-FFF2-40B4-BE49-F238E27FC236}">
                    <a16:creationId xmlns:a16="http://schemas.microsoft.com/office/drawing/2014/main" id="{3DE0D2B1-CA44-EAB2-8BCC-B0F75D5684C3}"/>
                  </a:ext>
                </a:extLst>
              </p:cNvPr>
              <p:cNvCxnSpPr/>
              <p:nvPr/>
            </p:nvCxnSpPr>
            <p:spPr>
              <a:xfrm>
                <a:off x="4974793" y="2402135"/>
                <a:ext cx="815999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90" name="TextBox 32775">
                <a:extLst>
                  <a:ext uri="{FF2B5EF4-FFF2-40B4-BE49-F238E27FC236}">
                    <a16:creationId xmlns:a16="http://schemas.microsoft.com/office/drawing/2014/main" id="{372B9D29-C9B8-A735-EE9F-DC4299ADB7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57985" y="2013273"/>
                <a:ext cx="632806" cy="400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GB" altLang="en-US" sz="2000" dirty="0"/>
                  <a:t>2</a:t>
                </a:r>
                <a:r>
                  <a:rPr lang="en-GB" altLang="en-US" sz="2000" spc="-100" dirty="0"/>
                  <a:t> </a:t>
                </a:r>
                <a:r>
                  <a:rPr lang="en-GB" altLang="en-US" sz="2000" dirty="0"/>
                  <a:t>m</a:t>
                </a:r>
              </a:p>
            </p:txBody>
          </p:sp>
          <p:sp>
            <p:nvSpPr>
              <p:cNvPr id="7191" name="TextBox 40">
                <a:extLst>
                  <a:ext uri="{FF2B5EF4-FFF2-40B4-BE49-F238E27FC236}">
                    <a16:creationId xmlns:a16="http://schemas.microsoft.com/office/drawing/2014/main" id="{31A11C93-BA58-492D-9946-5CFDCA159B6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49172" y="3486158"/>
                <a:ext cx="762088" cy="4000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GB" altLang="en-US" sz="2000" dirty="0"/>
                  <a:t>8</a:t>
                </a:r>
                <a:r>
                  <a:rPr lang="en-GB" altLang="en-US" sz="2000" spc="-100" dirty="0"/>
                  <a:t> </a:t>
                </a:r>
                <a:r>
                  <a:rPr lang="en-GB" altLang="en-US" sz="2000" dirty="0"/>
                  <a:t>m</a:t>
                </a:r>
              </a:p>
            </p:txBody>
          </p: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89B9EA14-3E2D-7093-2698-3966853E6917}"/>
                  </a:ext>
                </a:extLst>
              </p:cNvPr>
              <p:cNvCxnSpPr/>
              <p:nvPr/>
            </p:nvCxnSpPr>
            <p:spPr>
              <a:xfrm flipV="1">
                <a:off x="5782854" y="2183103"/>
                <a:ext cx="7937" cy="101897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DFCA7E7-68C7-7B8F-D29A-30698EFA6AC4}"/>
              </a:ext>
            </a:extLst>
          </p:cNvPr>
          <p:cNvSpPr txBox="1"/>
          <p:nvPr/>
        </p:nvSpPr>
        <p:spPr>
          <a:xfrm>
            <a:off x="473354" y="4717627"/>
            <a:ext cx="6003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  <a:buNone/>
            </a:pPr>
            <a:r>
              <a:rPr lang="en-GB" altLang="en-US" sz="2000" dirty="0"/>
              <a:t>Moment of 12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 force = 12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 × 8</a:t>
            </a:r>
            <a:r>
              <a:rPr lang="en-GB" altLang="en-US" sz="2000" spc="-100" dirty="0"/>
              <a:t> m</a:t>
            </a:r>
            <a:r>
              <a:rPr lang="en-GB" altLang="en-US" sz="2000" dirty="0"/>
              <a:t> = 96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N</a:t>
            </a:r>
            <a:r>
              <a:rPr lang="en-GB" altLang="en-US" sz="2000" spc="-100" dirty="0"/>
              <a:t> </a:t>
            </a:r>
            <a:r>
              <a:rPr lang="en-GB" altLang="en-US" sz="2000" dirty="0"/>
              <a:t>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>
            <a:extLst>
              <a:ext uri="{FF2B5EF4-FFF2-40B4-BE49-F238E27FC236}">
                <a16:creationId xmlns:a16="http://schemas.microsoft.com/office/drawing/2014/main" id="{E74643E4-D422-EEC8-265C-25C2582380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2756" y="1071745"/>
            <a:ext cx="8218488" cy="3825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kern="1200" dirty="0"/>
              <a:t>Torque</a:t>
            </a:r>
          </a:p>
        </p:txBody>
      </p:sp>
      <p:sp>
        <p:nvSpPr>
          <p:cNvPr id="9220" name="TextBox 19">
            <a:extLst>
              <a:ext uri="{FF2B5EF4-FFF2-40B4-BE49-F238E27FC236}">
                <a16:creationId xmlns:a16="http://schemas.microsoft.com/office/drawing/2014/main" id="{A138F357-CE7D-3C27-1547-97A81B738A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756" y="1661458"/>
            <a:ext cx="7969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77E3"/>
              </a:buClr>
            </a:pPr>
            <a:r>
              <a:rPr lang="en-GB" altLang="en-US" sz="2000" b="1" dirty="0"/>
              <a:t>Torque</a:t>
            </a:r>
            <a:r>
              <a:rPr lang="en-GB" altLang="en-US" sz="2000" dirty="0"/>
              <a:t> is a moment that causes rotation about an axis. </a:t>
            </a:r>
          </a:p>
          <a:p>
            <a:pPr eaLnBrk="1" hangingPunct="1">
              <a:spcBef>
                <a:spcPct val="0"/>
              </a:spcBef>
              <a:buClr>
                <a:srgbClr val="0077E3"/>
              </a:buClr>
            </a:pPr>
            <a:r>
              <a:rPr lang="en-GB" altLang="en-US" sz="2000" dirty="0"/>
              <a:t>A common example of torque occurs when using a spanner.</a:t>
            </a:r>
          </a:p>
          <a:p>
            <a:pPr>
              <a:spcBef>
                <a:spcPct val="0"/>
              </a:spcBef>
              <a:buClr>
                <a:srgbClr val="0077E3"/>
              </a:buClr>
            </a:pPr>
            <a:r>
              <a:rPr lang="en-GB" altLang="en-US" sz="2000" dirty="0"/>
              <a:t>The torque being applied by the spanner to this nut is calculated in a similar way to the moments in the previous lever examples.</a:t>
            </a:r>
          </a:p>
        </p:txBody>
      </p:sp>
      <p:sp>
        <p:nvSpPr>
          <p:cNvPr id="9222" name="TextBox 7">
            <a:extLst>
              <a:ext uri="{FF2B5EF4-FFF2-40B4-BE49-F238E27FC236}">
                <a16:creationId xmlns:a16="http://schemas.microsoft.com/office/drawing/2014/main" id="{91336992-6302-1C91-3641-D81A9A52D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663" y="5386145"/>
            <a:ext cx="7969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en-US" sz="2000" dirty="0"/>
              <a:t>Torque applied = (0.3 × 20) + (0.6 × 10) = </a:t>
            </a:r>
            <a:r>
              <a:rPr lang="en-GB" altLang="en-US" sz="2000" dirty="0">
                <a:solidFill>
                  <a:srgbClr val="E30613"/>
                </a:solidFill>
              </a:rPr>
              <a:t>12 N</a:t>
            </a:r>
            <a:r>
              <a:rPr lang="en-GB" altLang="en-US" sz="2000" spc="-100" dirty="0">
                <a:solidFill>
                  <a:srgbClr val="E30613"/>
                </a:solidFill>
              </a:rPr>
              <a:t> </a:t>
            </a:r>
            <a:r>
              <a:rPr lang="en-GB" altLang="en-US" sz="2000" dirty="0">
                <a:solidFill>
                  <a:srgbClr val="E30613"/>
                </a:solidFill>
              </a:rPr>
              <a:t>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C0D53F-C020-F469-5444-85B49674E0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235" y="2894166"/>
            <a:ext cx="5875529" cy="256816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62256" y="598508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7949382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the types of motion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calculate force and pressure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define the moment of a force and torque.</a:t>
            </a:r>
          </a:p>
          <a:p>
            <a:endParaRPr lang="en-GB" dirty="0"/>
          </a:p>
        </p:txBody>
      </p:sp>
      <p:pic>
        <p:nvPicPr>
          <p:cNvPr id="5" name="Picture 4" descr="A train on the tracks&#10;&#10;Description automatically generated with low confidence">
            <a:extLst>
              <a:ext uri="{FF2B5EF4-FFF2-40B4-BE49-F238E27FC236}">
                <a16:creationId xmlns:a16="http://schemas.microsoft.com/office/drawing/2014/main" id="{5EC9ECE4-DA2F-611B-4038-07871630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795" y="3788279"/>
            <a:ext cx="3086409" cy="206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071F6-2B8E-498D-A029-5B611F25B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motion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EC115E-97A4-4CC9-A809-32ECFFC0923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US" dirty="0"/>
              <a:t>Motion can be described as being of the following types.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Linear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Rotary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Reciprocating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Oscillating</a:t>
            </a:r>
          </a:p>
          <a:p>
            <a:r>
              <a:rPr lang="en-GB" dirty="0"/>
              <a:t>Each type of motion makes use of an applied force (input) to make a movement in a set pattern (output) </a:t>
            </a:r>
          </a:p>
        </p:txBody>
      </p:sp>
    </p:spTree>
    <p:extLst>
      <p:ext uri="{BB962C8B-B14F-4D97-AF65-F5344CB8AC3E}">
        <p14:creationId xmlns:p14="http://schemas.microsoft.com/office/powerpoint/2010/main" val="3269913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D9833-BBA0-418F-B876-8E18C20A2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motion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FA1EC5-7486-4ED3-AFCF-79FD9CFF40F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Linear motion </a:t>
            </a:r>
            <a:r>
              <a:rPr lang="en-GB" dirty="0"/>
              <a:t>involves movement in a straight line, e.g. a train moving along a straight, horizontal track.</a:t>
            </a:r>
          </a:p>
          <a:p>
            <a:endParaRPr lang="en-GB" dirty="0"/>
          </a:p>
          <a:p>
            <a:endParaRPr lang="en-GB" b="1" dirty="0"/>
          </a:p>
          <a:p>
            <a:r>
              <a:rPr lang="en-GB" b="1" dirty="0"/>
              <a:t>Rotary motion </a:t>
            </a:r>
            <a:r>
              <a:rPr lang="en-GB" dirty="0"/>
              <a:t>occurs when an object moves around an axis or pivot point, e.g. a bicycle wheel.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AF5C4BD-9987-4CEE-8F6F-4C95EFA42455}"/>
              </a:ext>
            </a:extLst>
          </p:cNvPr>
          <p:cNvSpPr/>
          <p:nvPr/>
        </p:nvSpPr>
        <p:spPr>
          <a:xfrm>
            <a:off x="879155" y="2408277"/>
            <a:ext cx="2349304" cy="418514"/>
          </a:xfrm>
          <a:prstGeom prst="right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Arrow: Curved Left 5">
            <a:extLst>
              <a:ext uri="{FF2B5EF4-FFF2-40B4-BE49-F238E27FC236}">
                <a16:creationId xmlns:a16="http://schemas.microsoft.com/office/drawing/2014/main" id="{2816E23B-C71B-4533-836E-2B27E9C597FE}"/>
              </a:ext>
            </a:extLst>
          </p:cNvPr>
          <p:cNvSpPr/>
          <p:nvPr/>
        </p:nvSpPr>
        <p:spPr>
          <a:xfrm>
            <a:off x="704184" y="4422443"/>
            <a:ext cx="2237742" cy="1624395"/>
          </a:xfrm>
          <a:custGeom>
            <a:avLst/>
            <a:gdLst>
              <a:gd name="connsiteX0" fmla="*/ 0 w 1477107"/>
              <a:gd name="connsiteY0" fmla="*/ 706901 h 942535"/>
              <a:gd name="connsiteX1" fmla="*/ 235634 w 1477107"/>
              <a:gd name="connsiteY1" fmla="*/ 467496 h 942535"/>
              <a:gd name="connsiteX2" fmla="*/ 235634 w 1477107"/>
              <a:gd name="connsiteY2" fmla="*/ 585312 h 942535"/>
              <a:gd name="connsiteX3" fmla="*/ 1353791 w 1477107"/>
              <a:gd name="connsiteY3" fmla="*/ 412359 h 942535"/>
              <a:gd name="connsiteX4" fmla="*/ 235634 w 1477107"/>
              <a:gd name="connsiteY4" fmla="*/ 820946 h 942535"/>
              <a:gd name="connsiteX5" fmla="*/ 235634 w 1477107"/>
              <a:gd name="connsiteY5" fmla="*/ 938763 h 942535"/>
              <a:gd name="connsiteX6" fmla="*/ 0 w 1477107"/>
              <a:gd name="connsiteY6" fmla="*/ 706901 h 942535"/>
              <a:gd name="connsiteX0" fmla="*/ 1477107 w 1477107"/>
              <a:gd name="connsiteY0" fmla="*/ 530176 h 942535"/>
              <a:gd name="connsiteX1" fmla="*/ 0 w 1477107"/>
              <a:gd name="connsiteY1" fmla="*/ 235634 h 942535"/>
              <a:gd name="connsiteX2" fmla="*/ 0 w 1477107"/>
              <a:gd name="connsiteY2" fmla="*/ 0 h 942535"/>
              <a:gd name="connsiteX3" fmla="*/ 1477107 w 1477107"/>
              <a:gd name="connsiteY3" fmla="*/ 294542 h 942535"/>
              <a:gd name="connsiteX4" fmla="*/ 1477107 w 1477107"/>
              <a:gd name="connsiteY4" fmla="*/ 530176 h 942535"/>
              <a:gd name="connsiteX0" fmla="*/ 1477107 w 1477107"/>
              <a:gd name="connsiteY0" fmla="*/ 530176 h 942535"/>
              <a:gd name="connsiteX1" fmla="*/ 0 w 1477107"/>
              <a:gd name="connsiteY1" fmla="*/ 235634 h 942535"/>
              <a:gd name="connsiteX2" fmla="*/ 0 w 1477107"/>
              <a:gd name="connsiteY2" fmla="*/ 0 h 942535"/>
              <a:gd name="connsiteX3" fmla="*/ 1477107 w 1477107"/>
              <a:gd name="connsiteY3" fmla="*/ 294542 h 942535"/>
              <a:gd name="connsiteX4" fmla="*/ 1477107 w 1477107"/>
              <a:gd name="connsiteY4" fmla="*/ 530176 h 942535"/>
              <a:gd name="connsiteX5" fmla="*/ 235634 w 1477107"/>
              <a:gd name="connsiteY5" fmla="*/ 820946 h 942535"/>
              <a:gd name="connsiteX6" fmla="*/ 235634 w 1477107"/>
              <a:gd name="connsiteY6" fmla="*/ 938763 h 942535"/>
              <a:gd name="connsiteX7" fmla="*/ 0 w 1477107"/>
              <a:gd name="connsiteY7" fmla="*/ 706901 h 942535"/>
              <a:gd name="connsiteX8" fmla="*/ 235634 w 1477107"/>
              <a:gd name="connsiteY8" fmla="*/ 467496 h 942535"/>
              <a:gd name="connsiteX9" fmla="*/ 235634 w 1477107"/>
              <a:gd name="connsiteY9" fmla="*/ 585312 h 942535"/>
              <a:gd name="connsiteX10" fmla="*/ 1353791 w 1477107"/>
              <a:gd name="connsiteY10" fmla="*/ 412359 h 942535"/>
              <a:gd name="connsiteX0" fmla="*/ 0 w 1478087"/>
              <a:gd name="connsiteY0" fmla="*/ 706901 h 1571810"/>
              <a:gd name="connsiteX1" fmla="*/ 235634 w 1478087"/>
              <a:gd name="connsiteY1" fmla="*/ 467496 h 1571810"/>
              <a:gd name="connsiteX2" fmla="*/ 235634 w 1478087"/>
              <a:gd name="connsiteY2" fmla="*/ 585312 h 1571810"/>
              <a:gd name="connsiteX3" fmla="*/ 1353791 w 1478087"/>
              <a:gd name="connsiteY3" fmla="*/ 412359 h 1571810"/>
              <a:gd name="connsiteX4" fmla="*/ 235634 w 1478087"/>
              <a:gd name="connsiteY4" fmla="*/ 820946 h 1571810"/>
              <a:gd name="connsiteX5" fmla="*/ 235634 w 1478087"/>
              <a:gd name="connsiteY5" fmla="*/ 938763 h 1571810"/>
              <a:gd name="connsiteX6" fmla="*/ 0 w 1478087"/>
              <a:gd name="connsiteY6" fmla="*/ 706901 h 1571810"/>
              <a:gd name="connsiteX0" fmla="*/ 1477107 w 1478087"/>
              <a:gd name="connsiteY0" fmla="*/ 530176 h 1571810"/>
              <a:gd name="connsiteX1" fmla="*/ 0 w 1478087"/>
              <a:gd name="connsiteY1" fmla="*/ 235634 h 1571810"/>
              <a:gd name="connsiteX2" fmla="*/ 0 w 1478087"/>
              <a:gd name="connsiteY2" fmla="*/ 0 h 1571810"/>
              <a:gd name="connsiteX3" fmla="*/ 1477107 w 1478087"/>
              <a:gd name="connsiteY3" fmla="*/ 294542 h 1571810"/>
              <a:gd name="connsiteX4" fmla="*/ 1477107 w 1478087"/>
              <a:gd name="connsiteY4" fmla="*/ 530176 h 1571810"/>
              <a:gd name="connsiteX0" fmla="*/ 1477107 w 1478087"/>
              <a:gd name="connsiteY0" fmla="*/ 530176 h 1571810"/>
              <a:gd name="connsiteX1" fmla="*/ 0 w 1478087"/>
              <a:gd name="connsiteY1" fmla="*/ 235634 h 1571810"/>
              <a:gd name="connsiteX2" fmla="*/ 0 w 1478087"/>
              <a:gd name="connsiteY2" fmla="*/ 0 h 1571810"/>
              <a:gd name="connsiteX3" fmla="*/ 1477107 w 1478087"/>
              <a:gd name="connsiteY3" fmla="*/ 294542 h 1571810"/>
              <a:gd name="connsiteX4" fmla="*/ 1477107 w 1478087"/>
              <a:gd name="connsiteY4" fmla="*/ 530176 h 1571810"/>
              <a:gd name="connsiteX5" fmla="*/ 235634 w 1478087"/>
              <a:gd name="connsiteY5" fmla="*/ 820946 h 1571810"/>
              <a:gd name="connsiteX6" fmla="*/ 812409 w 1478087"/>
              <a:gd name="connsiteY6" fmla="*/ 1571810 h 1571810"/>
              <a:gd name="connsiteX7" fmla="*/ 0 w 1478087"/>
              <a:gd name="connsiteY7" fmla="*/ 706901 h 1571810"/>
              <a:gd name="connsiteX8" fmla="*/ 235634 w 1478087"/>
              <a:gd name="connsiteY8" fmla="*/ 467496 h 1571810"/>
              <a:gd name="connsiteX9" fmla="*/ 235634 w 1478087"/>
              <a:gd name="connsiteY9" fmla="*/ 585312 h 1571810"/>
              <a:gd name="connsiteX10" fmla="*/ 1353791 w 1478087"/>
              <a:gd name="connsiteY10" fmla="*/ 412359 h 1571810"/>
              <a:gd name="connsiteX0" fmla="*/ 759655 w 2237742"/>
              <a:gd name="connsiteY0" fmla="*/ 706901 h 1571810"/>
              <a:gd name="connsiteX1" fmla="*/ 995289 w 2237742"/>
              <a:gd name="connsiteY1" fmla="*/ 467496 h 1571810"/>
              <a:gd name="connsiteX2" fmla="*/ 995289 w 2237742"/>
              <a:gd name="connsiteY2" fmla="*/ 585312 h 1571810"/>
              <a:gd name="connsiteX3" fmla="*/ 2113446 w 2237742"/>
              <a:gd name="connsiteY3" fmla="*/ 412359 h 1571810"/>
              <a:gd name="connsiteX4" fmla="*/ 995289 w 2237742"/>
              <a:gd name="connsiteY4" fmla="*/ 820946 h 1571810"/>
              <a:gd name="connsiteX5" fmla="*/ 995289 w 2237742"/>
              <a:gd name="connsiteY5" fmla="*/ 938763 h 1571810"/>
              <a:gd name="connsiteX6" fmla="*/ 759655 w 2237742"/>
              <a:gd name="connsiteY6" fmla="*/ 706901 h 1571810"/>
              <a:gd name="connsiteX0" fmla="*/ 2236762 w 2237742"/>
              <a:gd name="connsiteY0" fmla="*/ 530176 h 1571810"/>
              <a:gd name="connsiteX1" fmla="*/ 759655 w 2237742"/>
              <a:gd name="connsiteY1" fmla="*/ 235634 h 1571810"/>
              <a:gd name="connsiteX2" fmla="*/ 759655 w 2237742"/>
              <a:gd name="connsiteY2" fmla="*/ 0 h 1571810"/>
              <a:gd name="connsiteX3" fmla="*/ 2236762 w 2237742"/>
              <a:gd name="connsiteY3" fmla="*/ 294542 h 1571810"/>
              <a:gd name="connsiteX4" fmla="*/ 2236762 w 2237742"/>
              <a:gd name="connsiteY4" fmla="*/ 530176 h 1571810"/>
              <a:gd name="connsiteX0" fmla="*/ 2236762 w 2237742"/>
              <a:gd name="connsiteY0" fmla="*/ 530176 h 1571810"/>
              <a:gd name="connsiteX1" fmla="*/ 759655 w 2237742"/>
              <a:gd name="connsiteY1" fmla="*/ 235634 h 1571810"/>
              <a:gd name="connsiteX2" fmla="*/ 759655 w 2237742"/>
              <a:gd name="connsiteY2" fmla="*/ 0 h 1571810"/>
              <a:gd name="connsiteX3" fmla="*/ 2236762 w 2237742"/>
              <a:gd name="connsiteY3" fmla="*/ 294542 h 1571810"/>
              <a:gd name="connsiteX4" fmla="*/ 2236762 w 2237742"/>
              <a:gd name="connsiteY4" fmla="*/ 530176 h 1571810"/>
              <a:gd name="connsiteX5" fmla="*/ 995289 w 2237742"/>
              <a:gd name="connsiteY5" fmla="*/ 820946 h 1571810"/>
              <a:gd name="connsiteX6" fmla="*/ 1572064 w 2237742"/>
              <a:gd name="connsiteY6" fmla="*/ 1571810 h 1571810"/>
              <a:gd name="connsiteX7" fmla="*/ 0 w 2237742"/>
              <a:gd name="connsiteY7" fmla="*/ 1255541 h 1571810"/>
              <a:gd name="connsiteX8" fmla="*/ 995289 w 2237742"/>
              <a:gd name="connsiteY8" fmla="*/ 467496 h 1571810"/>
              <a:gd name="connsiteX9" fmla="*/ 995289 w 2237742"/>
              <a:gd name="connsiteY9" fmla="*/ 585312 h 1571810"/>
              <a:gd name="connsiteX10" fmla="*/ 2113446 w 2237742"/>
              <a:gd name="connsiteY10" fmla="*/ 412359 h 157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37742" h="1571810" stroke="0" extrusionOk="0">
                <a:moveTo>
                  <a:pt x="759655" y="706901"/>
                </a:moveTo>
                <a:lnTo>
                  <a:pt x="995289" y="467496"/>
                </a:lnTo>
                <a:lnTo>
                  <a:pt x="995289" y="585312"/>
                </a:lnTo>
                <a:cubicBezTo>
                  <a:pt x="1491258" y="569331"/>
                  <a:pt x="1912485" y="504176"/>
                  <a:pt x="2113446" y="412359"/>
                </a:cubicBezTo>
                <a:cubicBezTo>
                  <a:pt x="2499376" y="588688"/>
                  <a:pt x="1947758" y="790255"/>
                  <a:pt x="995289" y="820946"/>
                </a:cubicBezTo>
                <a:lnTo>
                  <a:pt x="995289" y="938763"/>
                </a:lnTo>
                <a:lnTo>
                  <a:pt x="759655" y="706901"/>
                </a:lnTo>
                <a:close/>
              </a:path>
              <a:path w="2237742" h="1571810" fill="darkenLess" stroke="0" extrusionOk="0">
                <a:moveTo>
                  <a:pt x="2236762" y="530176"/>
                </a:moveTo>
                <a:cubicBezTo>
                  <a:pt x="2236762" y="367505"/>
                  <a:pt x="1575439" y="235634"/>
                  <a:pt x="759655" y="235634"/>
                </a:cubicBezTo>
                <a:lnTo>
                  <a:pt x="759655" y="0"/>
                </a:lnTo>
                <a:cubicBezTo>
                  <a:pt x="1575439" y="0"/>
                  <a:pt x="2236762" y="131871"/>
                  <a:pt x="2236762" y="294542"/>
                </a:cubicBezTo>
                <a:lnTo>
                  <a:pt x="2236762" y="530176"/>
                </a:lnTo>
                <a:close/>
              </a:path>
              <a:path w="2237742" h="1571810" fill="none" extrusionOk="0">
                <a:moveTo>
                  <a:pt x="2236762" y="530176"/>
                </a:moveTo>
                <a:cubicBezTo>
                  <a:pt x="2236762" y="367505"/>
                  <a:pt x="1575439" y="235634"/>
                  <a:pt x="759655" y="235634"/>
                </a:cubicBezTo>
                <a:lnTo>
                  <a:pt x="759655" y="0"/>
                </a:lnTo>
                <a:cubicBezTo>
                  <a:pt x="1575439" y="0"/>
                  <a:pt x="2236762" y="131871"/>
                  <a:pt x="2236762" y="294542"/>
                </a:cubicBezTo>
                <a:lnTo>
                  <a:pt x="2236762" y="530176"/>
                </a:lnTo>
                <a:cubicBezTo>
                  <a:pt x="2236762" y="674710"/>
                  <a:pt x="1710835" y="797889"/>
                  <a:pt x="995289" y="820946"/>
                </a:cubicBezTo>
                <a:lnTo>
                  <a:pt x="1572064" y="1571810"/>
                </a:lnTo>
                <a:lnTo>
                  <a:pt x="0" y="1255541"/>
                </a:lnTo>
                <a:lnTo>
                  <a:pt x="995289" y="467496"/>
                </a:lnTo>
                <a:lnTo>
                  <a:pt x="995289" y="585312"/>
                </a:lnTo>
                <a:cubicBezTo>
                  <a:pt x="1491258" y="569331"/>
                  <a:pt x="1912485" y="504176"/>
                  <a:pt x="2113446" y="412359"/>
                </a:cubicBezTo>
              </a:path>
            </a:pathLst>
          </a:cu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8" name="Graphic 7" descr="Train outline">
            <a:extLst>
              <a:ext uri="{FF2B5EF4-FFF2-40B4-BE49-F238E27FC236}">
                <a16:creationId xmlns:a16="http://schemas.microsoft.com/office/drawing/2014/main" id="{73BD8A3F-F668-4354-948F-CA479166F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13274" y="2094272"/>
            <a:ext cx="1751430" cy="1293818"/>
          </a:xfrm>
          <a:prstGeom prst="rect">
            <a:avLst/>
          </a:prstGeom>
        </p:spPr>
      </p:pic>
      <p:pic>
        <p:nvPicPr>
          <p:cNvPr id="10" name="Graphic 9" descr="Cycling outline">
            <a:extLst>
              <a:ext uri="{FF2B5EF4-FFF2-40B4-BE49-F238E27FC236}">
                <a16:creationId xmlns:a16="http://schemas.microsoft.com/office/drawing/2014/main" id="{D045FED8-D604-4110-8DAE-A2801D73B3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66493" y="4096559"/>
            <a:ext cx="1498211" cy="149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73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A5AAD-607C-4E61-8659-FEED321CC9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495414"/>
            <a:ext cx="8136723" cy="4248000"/>
          </a:xfrm>
        </p:spPr>
        <p:txBody>
          <a:bodyPr/>
          <a:lstStyle/>
          <a:p>
            <a:r>
              <a:rPr lang="en-GB" b="1" dirty="0"/>
              <a:t>Reciprocating motion </a:t>
            </a:r>
            <a:r>
              <a:rPr lang="en-GB" dirty="0"/>
              <a:t>involves a repeated up and down or back-and-forth movement, e.g. a piston.</a:t>
            </a:r>
          </a:p>
          <a:p>
            <a:endParaRPr lang="en-GB" dirty="0"/>
          </a:p>
          <a:p>
            <a:endParaRPr lang="en-GB" dirty="0"/>
          </a:p>
          <a:p>
            <a:endParaRPr lang="en-GB" b="1" dirty="0"/>
          </a:p>
          <a:p>
            <a:r>
              <a:rPr lang="en-GB" b="1" dirty="0"/>
              <a:t>Oscillating motion </a:t>
            </a:r>
            <a:r>
              <a:rPr lang="en-GB" dirty="0"/>
              <a:t>involves a curved backwards and forwards movement that swings on an axis or pivot point, e.g. a swing or a clock pendulum.</a:t>
            </a:r>
          </a:p>
          <a:p>
            <a:endParaRPr lang="en-GB" dirty="0"/>
          </a:p>
        </p:txBody>
      </p:sp>
      <p:sp>
        <p:nvSpPr>
          <p:cNvPr id="4" name="Arrow: Left-Right 3">
            <a:extLst>
              <a:ext uri="{FF2B5EF4-FFF2-40B4-BE49-F238E27FC236}">
                <a16:creationId xmlns:a16="http://schemas.microsoft.com/office/drawing/2014/main" id="{5C0EEE6B-2D4F-47DE-A02D-C1115DE30C5D}"/>
              </a:ext>
            </a:extLst>
          </p:cNvPr>
          <p:cNvSpPr/>
          <p:nvPr/>
        </p:nvSpPr>
        <p:spPr>
          <a:xfrm>
            <a:off x="1933630" y="2522792"/>
            <a:ext cx="1941342" cy="717453"/>
          </a:xfrm>
          <a:prstGeom prst="leftRight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Arrow: Curved Up 10">
            <a:extLst>
              <a:ext uri="{FF2B5EF4-FFF2-40B4-BE49-F238E27FC236}">
                <a16:creationId xmlns:a16="http://schemas.microsoft.com/office/drawing/2014/main" id="{260641DE-28D5-4313-AC5D-7254850A3147}"/>
              </a:ext>
            </a:extLst>
          </p:cNvPr>
          <p:cNvSpPr/>
          <p:nvPr/>
        </p:nvSpPr>
        <p:spPr>
          <a:xfrm flipH="1">
            <a:off x="3294637" y="4985077"/>
            <a:ext cx="2461846" cy="755018"/>
          </a:xfrm>
          <a:prstGeom prst="curvedUp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01620F-0D34-7204-C998-088A19E46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Types of motion </a:t>
            </a:r>
            <a:endParaRPr lang="en-GB" dirty="0"/>
          </a:p>
        </p:txBody>
      </p:sp>
      <p:sp>
        <p:nvSpPr>
          <p:cNvPr id="5" name="Arrow: Left-Right 4">
            <a:extLst>
              <a:ext uri="{FF2B5EF4-FFF2-40B4-BE49-F238E27FC236}">
                <a16:creationId xmlns:a16="http://schemas.microsoft.com/office/drawing/2014/main" id="{4E37E6AD-24EA-20CE-76F4-EB737CB50691}"/>
              </a:ext>
            </a:extLst>
          </p:cNvPr>
          <p:cNvSpPr/>
          <p:nvPr/>
        </p:nvSpPr>
        <p:spPr>
          <a:xfrm rot="5400000">
            <a:off x="4657085" y="2522792"/>
            <a:ext cx="1941342" cy="717453"/>
          </a:xfrm>
          <a:prstGeom prst="leftRight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4410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C8B49-B363-4F52-962C-A206FAC52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Force</a:t>
            </a:r>
            <a:endParaRPr lang="en-GB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8731429-C80C-4F88-ACBB-36B7B0182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416209"/>
            <a:ext cx="822960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eaLnBrk="0" hangingPunct="0">
              <a:spcAft>
                <a:spcPts val="1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A </a:t>
            </a:r>
            <a:r>
              <a:rPr lang="en-GB" b="1" dirty="0">
                <a:latin typeface="Arial" pitchFamily="34" charset="0"/>
                <a:ea typeface="Calibri" pitchFamily="34" charset="0"/>
                <a:cs typeface="Arial" pitchFamily="34" charset="0"/>
              </a:rPr>
              <a:t>FORCE</a:t>
            </a:r>
            <a:r>
              <a:rPr lang="en-GB" dirty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is a </a:t>
            </a:r>
            <a:r>
              <a:rPr lang="en-GB" b="1" dirty="0">
                <a:latin typeface="Arial" pitchFamily="34" charset="0"/>
                <a:ea typeface="Calibri" pitchFamily="34" charset="0"/>
                <a:cs typeface="Arial" pitchFamily="34" charset="0"/>
              </a:rPr>
              <a:t>push</a:t>
            </a:r>
            <a:r>
              <a:rPr lang="en-GB" dirty="0">
                <a:latin typeface="Arial" pitchFamily="34" charset="0"/>
                <a:ea typeface="Calibri" pitchFamily="34" charset="0"/>
                <a:cs typeface="Arial" pitchFamily="34" charset="0"/>
              </a:rPr>
              <a:t> or </a:t>
            </a:r>
            <a:r>
              <a:rPr lang="en-GB" b="1" dirty="0">
                <a:latin typeface="Arial" pitchFamily="34" charset="0"/>
                <a:ea typeface="Calibri" pitchFamily="34" charset="0"/>
                <a:cs typeface="Arial" pitchFamily="34" charset="0"/>
              </a:rPr>
              <a:t>pull</a:t>
            </a:r>
            <a:r>
              <a:rPr lang="en-GB" dirty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n-GB" dirty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exerted by one object on another. </a:t>
            </a:r>
          </a:p>
          <a:p>
            <a:pPr marL="342900" indent="-342900" eaLnBrk="0" hangingPunct="0">
              <a:spcAft>
                <a:spcPts val="1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Force is generally recognised and measured by its effect on a body. A force exerted on an initially static body will either move the body or deform it in some way.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cs typeface="Times New Roman" pitchFamily="18" charset="0"/>
              </a:rPr>
              <a:t>The SI unit of force is the newton and is defined as: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>
              <a:cs typeface="Times New Roman" pitchFamily="18" charset="0"/>
            </a:endParaRPr>
          </a:p>
          <a:p>
            <a:pPr algn="ctr"/>
            <a:r>
              <a:rPr lang="en-GB" b="1" i="1" dirty="0">
                <a:cs typeface="Times New Roman" pitchFamily="18" charset="0"/>
              </a:rPr>
              <a:t>1 newton is the force that gives a mass of 1</a:t>
            </a:r>
            <a:r>
              <a:rPr lang="en-GB" b="1" i="1" spc="-100" dirty="0">
                <a:cs typeface="Times New Roman" pitchFamily="18" charset="0"/>
              </a:rPr>
              <a:t> </a:t>
            </a:r>
            <a:r>
              <a:rPr lang="en-GB" b="1" i="1" dirty="0">
                <a:cs typeface="Times New Roman" pitchFamily="18" charset="0"/>
              </a:rPr>
              <a:t>kg </a:t>
            </a:r>
          </a:p>
          <a:p>
            <a:pPr algn="ctr"/>
            <a:r>
              <a:rPr lang="en-GB" b="1" i="1" dirty="0">
                <a:cs typeface="Times New Roman" pitchFamily="18" charset="0"/>
              </a:rPr>
              <a:t>an acceleration of 1</a:t>
            </a:r>
            <a:r>
              <a:rPr lang="en-GB" b="1" i="1" spc="-100" dirty="0">
                <a:cs typeface="Times New Roman" pitchFamily="18" charset="0"/>
              </a:rPr>
              <a:t> </a:t>
            </a:r>
            <a:r>
              <a:rPr lang="en-GB" b="1" i="1" dirty="0">
                <a:cs typeface="Times New Roman" pitchFamily="18" charset="0"/>
              </a:rPr>
              <a:t>m</a:t>
            </a:r>
            <a:r>
              <a:rPr lang="en-GB" b="1" i="1" spc="-100" dirty="0">
                <a:cs typeface="Times New Roman" pitchFamily="18" charset="0"/>
              </a:rPr>
              <a:t> </a:t>
            </a:r>
            <a:r>
              <a:rPr lang="en-GB" b="1" i="1" dirty="0">
                <a:cs typeface="Times New Roman" pitchFamily="18" charset="0"/>
              </a:rPr>
              <a:t>s</a:t>
            </a:r>
            <a:r>
              <a:rPr lang="en-GB" b="1" i="1" baseline="30000" dirty="0">
                <a:cs typeface="Times New Roman" pitchFamily="18" charset="0"/>
              </a:rPr>
              <a:t>−2</a:t>
            </a:r>
          </a:p>
          <a:p>
            <a:pPr eaLnBrk="0" hangingPunct="0">
              <a:spcAft>
                <a:spcPts val="1200"/>
              </a:spcAft>
            </a:pPr>
            <a:endParaRPr lang="en-GB" dirty="0"/>
          </a:p>
          <a:p>
            <a:pPr marL="342900" indent="-342900" eaLnBrk="0" hangingPunct="0">
              <a:spcAft>
                <a:spcPts val="1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As a force has magnitude and direction, it is a </a:t>
            </a:r>
            <a:r>
              <a:rPr lang="en-GB" b="1" dirty="0"/>
              <a:t>VECTOR</a:t>
            </a:r>
            <a:r>
              <a:rPr lang="en-GB" dirty="0"/>
              <a:t> quantity.</a:t>
            </a:r>
          </a:p>
          <a:p>
            <a:pPr marL="342900" indent="-342900" eaLnBrk="0" hangingPunct="0">
              <a:spcAft>
                <a:spcPts val="12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Weight force </a:t>
            </a:r>
            <a:r>
              <a:rPr lang="en-GB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b="1" i="1" dirty="0">
                <a:cs typeface="Times New Roman" pitchFamily="18" charset="0"/>
              </a:rPr>
              <a:t> = </a:t>
            </a:r>
            <a:r>
              <a:rPr lang="en-GB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en-GB" b="1" i="1" dirty="0">
                <a:cs typeface="Times New Roman" pitchFamily="18" charset="0"/>
              </a:rPr>
              <a:t> </a:t>
            </a:r>
            <a:r>
              <a:rPr lang="en-GB" dirty="0">
                <a:cs typeface="Times New Roman" pitchFamily="18" charset="0"/>
              </a:rPr>
              <a:t>where the acceleration due to gravity, </a:t>
            </a:r>
            <a:r>
              <a:rPr lang="en-GB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GB" dirty="0">
                <a:latin typeface="+mn-lt"/>
                <a:cs typeface="Times New Roman" panose="02020603050405020304" pitchFamily="18" charset="0"/>
              </a:rPr>
              <a:t>,</a:t>
            </a:r>
            <a:r>
              <a:rPr lang="en-GB" b="1" i="1" dirty="0">
                <a:cs typeface="Times New Roman" pitchFamily="18" charset="0"/>
              </a:rPr>
              <a:t> </a:t>
            </a:r>
            <a:r>
              <a:rPr lang="en-GB" dirty="0">
                <a:cs typeface="Times New Roman" pitchFamily="18" charset="0"/>
              </a:rPr>
              <a:t>is approximately equal to</a:t>
            </a:r>
            <a:r>
              <a:rPr lang="en-GB" b="1" i="1" dirty="0">
                <a:cs typeface="Times New Roman" pitchFamily="18" charset="0"/>
              </a:rPr>
              <a:t> </a:t>
            </a:r>
            <a:r>
              <a:rPr lang="en-GB" dirty="0">
                <a:cs typeface="Times New Roman" pitchFamily="18" charset="0"/>
              </a:rPr>
              <a:t>9.81ms</a:t>
            </a:r>
            <a:r>
              <a:rPr lang="en-GB" baseline="30000" dirty="0">
                <a:cs typeface="Times New Roman" pitchFamily="18" charset="0"/>
              </a:rPr>
              <a:t>−2</a:t>
            </a:r>
            <a:r>
              <a:rPr lang="en-GB" dirty="0">
                <a:cs typeface="Times New Roman" pitchFamily="18" charset="0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100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FF765-976E-45B3-A569-FA8617CD0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forces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D72827-0E8F-4394-B32A-0F31478E802A}"/>
              </a:ext>
            </a:extLst>
          </p:cNvPr>
          <p:cNvSpPr txBox="1"/>
          <p:nvPr/>
        </p:nvSpPr>
        <p:spPr>
          <a:xfrm>
            <a:off x="457200" y="1588043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+mn-lt"/>
                <a:ea typeface="+mn-ea"/>
                <a:cs typeface="+mn-cs"/>
              </a:rPr>
              <a:t>Any applied force is called an </a:t>
            </a:r>
            <a:r>
              <a:rPr lang="en-GB" b="1" dirty="0">
                <a:latin typeface="+mn-lt"/>
                <a:ea typeface="+mn-ea"/>
                <a:cs typeface="+mn-cs"/>
              </a:rPr>
              <a:t>ACTION</a:t>
            </a:r>
            <a:r>
              <a:rPr lang="en-GB" dirty="0">
                <a:latin typeface="+mn-lt"/>
                <a:ea typeface="+mn-ea"/>
                <a:cs typeface="+mn-cs"/>
              </a:rPr>
              <a:t> and the opposing force is called a </a:t>
            </a:r>
            <a:r>
              <a:rPr lang="en-GB" b="1" dirty="0">
                <a:latin typeface="+mn-lt"/>
                <a:ea typeface="+mn-ea"/>
                <a:cs typeface="+mn-cs"/>
              </a:rPr>
              <a:t>REACTION.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555C83-C0A5-4CC1-A73D-BDF855E92CB2}"/>
              </a:ext>
            </a:extLst>
          </p:cNvPr>
          <p:cNvSpPr txBox="1"/>
          <p:nvPr/>
        </p:nvSpPr>
        <p:spPr>
          <a:xfrm>
            <a:off x="457200" y="4160841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r>
              <a:rPr lang="en-GB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B4CA5D-21ED-427F-A429-60DB7AE47A1D}"/>
              </a:ext>
            </a:extLst>
          </p:cNvPr>
          <p:cNvSpPr txBox="1"/>
          <p:nvPr/>
        </p:nvSpPr>
        <p:spPr>
          <a:xfrm>
            <a:off x="517016" y="3063191"/>
            <a:ext cx="2664296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r>
              <a:rPr lang="en-GB" b="1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Magnitude (size)</a:t>
            </a:r>
          </a:p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endParaRPr lang="en-GB" b="1" dirty="0">
              <a:solidFill>
                <a:prstClr val="black"/>
              </a:solidFill>
              <a:latin typeface="+mn-lt"/>
              <a:ea typeface="+mn-ea"/>
              <a:cs typeface="+mn-cs"/>
            </a:endParaRPr>
          </a:p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endParaRPr lang="en-GB" b="1" dirty="0">
              <a:solidFill>
                <a:prstClr val="black"/>
              </a:solidFill>
              <a:latin typeface="+mn-lt"/>
              <a:ea typeface="+mn-ea"/>
              <a:cs typeface="+mn-cs"/>
            </a:endParaRPr>
          </a:p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r>
              <a:rPr lang="en-GB" b="1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Direction</a:t>
            </a:r>
          </a:p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endParaRPr lang="en-GB" b="1" dirty="0">
              <a:solidFill>
                <a:prstClr val="black"/>
              </a:solidFill>
              <a:latin typeface="+mn-lt"/>
              <a:ea typeface="+mn-ea"/>
              <a:cs typeface="+mn-cs"/>
            </a:endParaRPr>
          </a:p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endParaRPr lang="en-GB" b="1" dirty="0">
              <a:solidFill>
                <a:prstClr val="black"/>
              </a:solidFill>
              <a:latin typeface="+mn-lt"/>
              <a:ea typeface="+mn-ea"/>
              <a:cs typeface="+mn-cs"/>
            </a:endParaRPr>
          </a:p>
          <a:p>
            <a:pPr defTabSz="457200" fontAlgn="auto">
              <a:spcBef>
                <a:spcPts val="0"/>
              </a:spcBef>
              <a:spcAft>
                <a:spcPts val="600"/>
              </a:spcAft>
            </a:pPr>
            <a:r>
              <a:rPr lang="en-GB" b="1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Point of application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CD9C4D-A7AF-4985-9709-AF17A5276332}"/>
              </a:ext>
            </a:extLst>
          </p:cNvPr>
          <p:cNvSpPr txBox="1"/>
          <p:nvPr/>
        </p:nvSpPr>
        <p:spPr>
          <a:xfrm>
            <a:off x="457200" y="2288183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A force has 3 defining characteristics: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DB4479-9A41-CDAD-2C6B-E54F08FBC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355" y="2688293"/>
            <a:ext cx="4618629" cy="311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061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3">
            <a:extLst>
              <a:ext uri="{FF2B5EF4-FFF2-40B4-BE49-F238E27FC236}">
                <a16:creationId xmlns:a16="http://schemas.microsoft.com/office/drawing/2014/main" id="{2B21B3F0-7381-43D3-A633-2CD44B788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" y="989005"/>
            <a:ext cx="7905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Pressure</a:t>
            </a:r>
          </a:p>
        </p:txBody>
      </p:sp>
      <p:grpSp>
        <p:nvGrpSpPr>
          <p:cNvPr id="2" name="Group 13">
            <a:extLst>
              <a:ext uri="{FF2B5EF4-FFF2-40B4-BE49-F238E27FC236}">
                <a16:creationId xmlns:a16="http://schemas.microsoft.com/office/drawing/2014/main" id="{4BB9B360-82C0-4FD7-AA86-15F5E6C8D1C4}"/>
              </a:ext>
            </a:extLst>
          </p:cNvPr>
          <p:cNvGrpSpPr>
            <a:grpSpLocks/>
          </p:cNvGrpSpPr>
          <p:nvPr/>
        </p:nvGrpSpPr>
        <p:grpSpPr bwMode="auto">
          <a:xfrm>
            <a:off x="1931590" y="2488727"/>
            <a:ext cx="1404937" cy="746020"/>
            <a:chOff x="915987" y="3413220"/>
            <a:chExt cx="1405871" cy="746531"/>
          </a:xfrm>
        </p:grpSpPr>
        <p:sp>
          <p:nvSpPr>
            <p:cNvPr id="3102" name="Text Box 4">
              <a:extLst>
                <a:ext uri="{FF2B5EF4-FFF2-40B4-BE49-F238E27FC236}">
                  <a16:creationId xmlns:a16="http://schemas.microsoft.com/office/drawing/2014/main" id="{20563088-5166-41BC-863C-B7E36D0A35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5987" y="3565619"/>
              <a:ext cx="1405871" cy="431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GB" altLang="en-US" sz="2000" dirty="0"/>
                <a:t> =</a:t>
              </a:r>
            </a:p>
          </p:txBody>
        </p:sp>
        <p:sp>
          <p:nvSpPr>
            <p:cNvPr id="3103" name="Text Box 4">
              <a:extLst>
                <a:ext uri="{FF2B5EF4-FFF2-40B4-BE49-F238E27FC236}">
                  <a16:creationId xmlns:a16="http://schemas.microsoft.com/office/drawing/2014/main" id="{6F60AFF3-1F4B-4163-B6CE-D49D49F9C1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1117" y="3413220"/>
              <a:ext cx="386298" cy="431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3104" name="Text Box 4">
              <a:extLst>
                <a:ext uri="{FF2B5EF4-FFF2-40B4-BE49-F238E27FC236}">
                  <a16:creationId xmlns:a16="http://schemas.microsoft.com/office/drawing/2014/main" id="{C5D61993-93F3-4DF8-A63E-F1D60BA954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6867" y="3728569"/>
              <a:ext cx="485552" cy="431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E84C435-FE53-45ED-A1D7-482D0AE1C093}"/>
                </a:ext>
              </a:extLst>
            </p:cNvPr>
            <p:cNvCxnSpPr/>
            <p:nvPr/>
          </p:nvCxnSpPr>
          <p:spPr>
            <a:xfrm>
              <a:off x="1425913" y="3756355"/>
              <a:ext cx="252581" cy="0"/>
            </a:xfrm>
            <a:prstGeom prst="line">
              <a:avLst/>
            </a:prstGeom>
            <a:ln w="12700">
              <a:solidFill>
                <a:srgbClr val="00368D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 Box 4">
            <a:extLst>
              <a:ext uri="{FF2B5EF4-FFF2-40B4-BE49-F238E27FC236}">
                <a16:creationId xmlns:a16="http://schemas.microsoft.com/office/drawing/2014/main" id="{8EF2022D-A375-43C6-8714-8B08F1C06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" y="1519203"/>
            <a:ext cx="50006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/>
              <a:t>Applying a force to any object will create pressure on it, given by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69278CC-38B2-4A60-B10C-DD9CE78116D0}"/>
              </a:ext>
            </a:extLst>
          </p:cNvPr>
          <p:cNvSpPr/>
          <p:nvPr/>
        </p:nvSpPr>
        <p:spPr bwMode="auto">
          <a:xfrm>
            <a:off x="6246776" y="2073168"/>
            <a:ext cx="2257425" cy="2257425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3600" dirty="0">
              <a:solidFill>
                <a:srgbClr val="00368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5205B83-AEC3-4ABE-9F60-ADF3C7072F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1050" y="2846349"/>
            <a:ext cx="1612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000" dirty="0"/>
              <a:t>Pressure</a:t>
            </a:r>
          </a:p>
          <a:p>
            <a:pPr algn="ctr" eaLnBrk="1" hangingPunct="1"/>
            <a:r>
              <a:rPr lang="en-GB" altLang="en-US" sz="2000" dirty="0"/>
              <a:t>(Pa)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53E9FED-FA8F-465D-8559-F6FC62964D22}"/>
              </a:ext>
            </a:extLst>
          </p:cNvPr>
          <p:cNvCxnSpPr/>
          <p:nvPr/>
        </p:nvCxnSpPr>
        <p:spPr>
          <a:xfrm flipV="1">
            <a:off x="7399302" y="2073168"/>
            <a:ext cx="0" cy="6477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B915D5F9-752E-4142-9E75-788FC6069E10}"/>
              </a:ext>
            </a:extLst>
          </p:cNvPr>
          <p:cNvCxnSpPr/>
          <p:nvPr/>
        </p:nvCxnSpPr>
        <p:spPr>
          <a:xfrm rot="5400000" flipV="1">
            <a:off x="8205752" y="2887555"/>
            <a:ext cx="0" cy="6477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80606C7-5496-42F1-A34E-328346D647AA}"/>
              </a:ext>
            </a:extLst>
          </p:cNvPr>
          <p:cNvCxnSpPr/>
          <p:nvPr/>
        </p:nvCxnSpPr>
        <p:spPr>
          <a:xfrm>
            <a:off x="7397715" y="3611455"/>
            <a:ext cx="0" cy="649288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02056AA-4D42-4EB0-BFC6-1A30E9278581}"/>
              </a:ext>
            </a:extLst>
          </p:cNvPr>
          <p:cNvCxnSpPr/>
          <p:nvPr/>
        </p:nvCxnSpPr>
        <p:spPr>
          <a:xfrm rot="16200000" flipH="1" flipV="1">
            <a:off x="6617459" y="2885174"/>
            <a:ext cx="0" cy="649287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DE5C06DC-2AF6-4448-A0E5-22B4B58D68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602" y="3789255"/>
            <a:ext cx="82867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1DCAA5A-C764-4A46-9413-04A3F27CF332}"/>
              </a:ext>
            </a:extLst>
          </p:cNvPr>
          <p:cNvCxnSpPr/>
          <p:nvPr/>
        </p:nvCxnSpPr>
        <p:spPr>
          <a:xfrm rot="2700000" flipV="1">
            <a:off x="7994615" y="2312880"/>
            <a:ext cx="0" cy="6477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FBD59A10-8415-4A36-8AD5-58C5B49BD008}"/>
              </a:ext>
            </a:extLst>
          </p:cNvPr>
          <p:cNvCxnSpPr/>
          <p:nvPr/>
        </p:nvCxnSpPr>
        <p:spPr>
          <a:xfrm rot="18900000" flipH="1" flipV="1">
            <a:off x="6856377" y="2298593"/>
            <a:ext cx="0" cy="6477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1A2FEA1D-91A8-493A-A16B-282FC15481C1}"/>
              </a:ext>
            </a:extLst>
          </p:cNvPr>
          <p:cNvCxnSpPr/>
          <p:nvPr/>
        </p:nvCxnSpPr>
        <p:spPr>
          <a:xfrm rot="2700000" flipH="1">
            <a:off x="6829390" y="3379680"/>
            <a:ext cx="0" cy="6477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A6F56E07-3EE8-4442-B8F8-8812A0FFDA04}"/>
              </a:ext>
            </a:extLst>
          </p:cNvPr>
          <p:cNvCxnSpPr/>
          <p:nvPr/>
        </p:nvCxnSpPr>
        <p:spPr>
          <a:xfrm rot="18900000">
            <a:off x="8000965" y="3382855"/>
            <a:ext cx="0" cy="649288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B4A99818-6F5E-42C8-8B7C-1DBD68149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1135" y="3475341"/>
            <a:ext cx="865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000" dirty="0"/>
              <a:t>Area (m</a:t>
            </a:r>
            <a:r>
              <a:rPr lang="en-GB" altLang="en-US" sz="2000" baseline="30000" dirty="0"/>
              <a:t>2</a:t>
            </a:r>
            <a:r>
              <a:rPr lang="en-GB" altLang="en-US" sz="2000" dirty="0"/>
              <a:t>)</a:t>
            </a:r>
            <a:endParaRPr lang="en-GB" altLang="en-US" sz="2000" baseline="30000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B5E9245-E9BA-46C4-8118-8975513619F3}"/>
              </a:ext>
            </a:extLst>
          </p:cNvPr>
          <p:cNvCxnSpPr>
            <a:cxnSpLocks/>
          </p:cNvCxnSpPr>
          <p:nvPr/>
        </p:nvCxnSpPr>
        <p:spPr>
          <a:xfrm flipV="1">
            <a:off x="5404480" y="3548735"/>
            <a:ext cx="1038155" cy="23333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0DACE1C7-2A18-4274-9952-EEA3471C8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0618" y="4721898"/>
            <a:ext cx="10937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000" dirty="0"/>
              <a:t>Force (N)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2C58F9-D4DD-4510-B26E-60EA63AEC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961" y="3311276"/>
            <a:ext cx="3318458" cy="141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z="2000" dirty="0"/>
              <a:t>where: 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sz="2000" dirty="0"/>
              <a:t> = pressure in Pa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altLang="en-US" sz="2000" dirty="0"/>
              <a:t> = force in N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dirty="0"/>
              <a:t> = area in m</a:t>
            </a:r>
            <a:r>
              <a:rPr lang="en-GB" altLang="en-US" sz="2000" baseline="30000" dirty="0"/>
              <a:t>2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CA2433C7-41D4-2531-A7C6-1A35104F1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961" y="5042195"/>
            <a:ext cx="535449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GB" altLang="en-US" sz="2000" dirty="0"/>
              <a:t>Rearranging this gives,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2000" dirty="0"/>
              <a:t> =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FP  </a:t>
            </a:r>
            <a:r>
              <a:rPr lang="en-GB" altLang="en-US" sz="2000" dirty="0"/>
              <a:t>and</a:t>
            </a:r>
            <a:r>
              <a:rPr lang="en-GB" altLang="en-US" sz="2000" i="1" dirty="0"/>
              <a:t>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altLang="en-US" sz="2000" i="1" dirty="0"/>
              <a:t> =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5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5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25179 L 2.5E-6 0.0018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uild="allAtOnce"/>
      <p:bldP spid="36" grpId="0" animBg="1"/>
      <p:bldP spid="43" grpId="0"/>
      <p:bldP spid="53" grpId="0"/>
      <p:bldP spid="58" grpId="0"/>
      <p:bldP spid="3" grpId="0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9" name="Text Box 3">
            <a:extLst>
              <a:ext uri="{FF2B5EF4-FFF2-40B4-BE49-F238E27FC236}">
                <a16:creationId xmlns:a16="http://schemas.microsoft.com/office/drawing/2014/main" id="{89B0F33A-CEBC-417A-8BDB-C22399507DB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7104" y="1376039"/>
            <a:ext cx="583863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dirty="0">
                <a:cs typeface="Arial" pitchFamily="34" charset="0"/>
              </a:rPr>
              <a:t>A force of 400</a:t>
            </a:r>
            <a:r>
              <a:rPr lang="en-GB" spc="-100" dirty="0">
                <a:cs typeface="Arial" pitchFamily="34" charset="0"/>
              </a:rPr>
              <a:t> </a:t>
            </a:r>
            <a:r>
              <a:rPr lang="en-GB" dirty="0">
                <a:cs typeface="Arial" pitchFamily="34" charset="0"/>
              </a:rPr>
              <a:t>N is applied to an area of 200</a:t>
            </a:r>
            <a:r>
              <a:rPr lang="en-GB" spc="-100" dirty="0">
                <a:cs typeface="Arial" pitchFamily="34" charset="0"/>
              </a:rPr>
              <a:t> </a:t>
            </a:r>
            <a:r>
              <a:rPr lang="en-GB" dirty="0">
                <a:cs typeface="Arial" pitchFamily="34" charset="0"/>
              </a:rPr>
              <a:t>mm</a:t>
            </a:r>
            <a:r>
              <a:rPr lang="en-GB" baseline="30000" dirty="0">
                <a:cs typeface="Arial" pitchFamily="34" charset="0"/>
              </a:rPr>
              <a:t>2</a:t>
            </a:r>
            <a:r>
              <a:rPr lang="en-GB" dirty="0">
                <a:cs typeface="Arial" pitchFamily="34" charset="0"/>
              </a:rPr>
              <a:t>. What is the pressure, measured in bar? 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</p:txBody>
      </p:sp>
      <p:sp>
        <p:nvSpPr>
          <p:cNvPr id="10243" name="Text Box 9" hidden="1">
            <a:extLst>
              <a:ext uri="{FF2B5EF4-FFF2-40B4-BE49-F238E27FC236}">
                <a16:creationId xmlns:a16="http://schemas.microsoft.com/office/drawing/2014/main" id="{88C03D64-C150-42F8-96A0-F49D30901A5A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0750" y="4649788"/>
            <a:ext cx="7905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endParaRPr lang="en-US" altLang="en-US" dirty="0"/>
          </a:p>
        </p:txBody>
      </p:sp>
      <p:sp>
        <p:nvSpPr>
          <p:cNvPr id="10244" name="Text Box 10" hidden="1">
            <a:extLst>
              <a:ext uri="{FF2B5EF4-FFF2-40B4-BE49-F238E27FC236}">
                <a16:creationId xmlns:a16="http://schemas.microsoft.com/office/drawing/2014/main" id="{DDBFC246-089D-474B-8157-1A2D35CA0905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20750" y="5257800"/>
            <a:ext cx="7905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endParaRPr lang="en-US" altLang="en-US" dirty="0"/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id="{273AAE3F-48B2-4EF5-86C7-2DA6685A73AC}"/>
              </a:ext>
            </a:extLst>
          </p:cNvPr>
          <p:cNvGrpSpPr>
            <a:grpSpLocks/>
          </p:cNvGrpSpPr>
          <p:nvPr/>
        </p:nvGrpSpPr>
        <p:grpSpPr bwMode="auto">
          <a:xfrm>
            <a:off x="915987" y="2803975"/>
            <a:ext cx="3170237" cy="755279"/>
            <a:chOff x="915988" y="3692500"/>
            <a:chExt cx="3169628" cy="756264"/>
          </a:xfrm>
        </p:grpSpPr>
        <p:sp>
          <p:nvSpPr>
            <p:cNvPr id="10264" name="Rectangle 5">
              <a:extLst>
                <a:ext uri="{FF2B5EF4-FFF2-40B4-BE49-F238E27FC236}">
                  <a16:creationId xmlns:a16="http://schemas.microsoft.com/office/drawing/2014/main" id="{58281DB6-5C5D-40CF-9C0F-DE15E0B32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988" y="3857625"/>
              <a:ext cx="1703387" cy="431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GB" altLang="en-US" dirty="0">
                  <a:cs typeface="Arial" panose="020B0604020202020204" pitchFamily="34" charset="0"/>
                </a:rPr>
                <a:t>  = </a:t>
              </a:r>
            </a:p>
          </p:txBody>
        </p:sp>
        <p:sp>
          <p:nvSpPr>
            <p:cNvPr id="10265" name="Rectangle 5">
              <a:extLst>
                <a:ext uri="{FF2B5EF4-FFF2-40B4-BE49-F238E27FC236}">
                  <a16:creationId xmlns:a16="http://schemas.microsoft.com/office/drawing/2014/main" id="{D6B21445-1A08-47B8-8D3A-A38805579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788" y="3692500"/>
              <a:ext cx="1046161" cy="400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>
                  <a:cs typeface="Arial" panose="020B0604020202020204" pitchFamily="34" charset="0"/>
                </a:rPr>
                <a:t>400 N </a:t>
              </a:r>
            </a:p>
          </p:txBody>
        </p:sp>
        <p:sp>
          <p:nvSpPr>
            <p:cNvPr id="10266" name="Rectangle 5">
              <a:extLst>
                <a:ext uri="{FF2B5EF4-FFF2-40B4-BE49-F238E27FC236}">
                  <a16:creationId xmlns:a16="http://schemas.microsoft.com/office/drawing/2014/main" id="{3D00BA6F-2D6F-402A-9FC2-50597E383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1477" y="4048132"/>
              <a:ext cx="2644139" cy="400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>
                  <a:cs typeface="Arial" panose="020B0604020202020204" pitchFamily="34" charset="0"/>
                </a:rPr>
                <a:t>200 × (1 × 10</a:t>
              </a:r>
              <a:r>
                <a:rPr lang="en-GB" altLang="en-US" baseline="30000" dirty="0">
                  <a:cs typeface="Arial" panose="020B0604020202020204" pitchFamily="34" charset="0"/>
                </a:rPr>
                <a:t>−6</a:t>
              </a:r>
              <a:r>
                <a:rPr lang="en-GB" altLang="en-US" dirty="0">
                  <a:cs typeface="Arial" panose="020B0604020202020204" pitchFamily="34" charset="0"/>
                </a:rPr>
                <a:t>) m</a:t>
              </a:r>
              <a:r>
                <a:rPr lang="en-GB" altLang="en-US" baseline="30000" dirty="0">
                  <a:cs typeface="Arial" panose="020B0604020202020204" pitchFamily="34" charset="0"/>
                </a:rPr>
                <a:t>2</a:t>
              </a: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63DB8EF-DE94-4C8B-9749-5F88D7407123}"/>
                </a:ext>
              </a:extLst>
            </p:cNvPr>
            <p:cNvCxnSpPr/>
            <p:nvPr/>
          </p:nvCxnSpPr>
          <p:spPr>
            <a:xfrm>
              <a:off x="1536581" y="4048564"/>
              <a:ext cx="1949076" cy="0"/>
            </a:xfrm>
            <a:prstGeom prst="line">
              <a:avLst/>
            </a:prstGeom>
            <a:ln w="15875">
              <a:solidFill>
                <a:srgbClr val="0036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5" name="Rectangle 5">
            <a:extLst>
              <a:ext uri="{FF2B5EF4-FFF2-40B4-BE49-F238E27FC236}">
                <a16:creationId xmlns:a16="http://schemas.microsoft.com/office/drawing/2014/main" id="{F0A4E49A-2272-438B-B006-8807081124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987" y="4256365"/>
            <a:ext cx="239236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dirty="0">
                <a:cs typeface="Arial" panose="020B0604020202020204" pitchFamily="34" charset="0"/>
              </a:rPr>
              <a:t>  =  2 × 10</a:t>
            </a:r>
            <a:r>
              <a:rPr lang="en-GB" altLang="en-US" baseline="30000" dirty="0">
                <a:cs typeface="Arial" panose="020B0604020202020204" pitchFamily="34" charset="0"/>
              </a:rPr>
              <a:t>6</a:t>
            </a:r>
            <a:r>
              <a:rPr lang="en-GB" altLang="en-US" dirty="0">
                <a:cs typeface="Arial" panose="020B0604020202020204" pitchFamily="34" charset="0"/>
              </a:rPr>
              <a:t> Pa</a:t>
            </a:r>
            <a:endParaRPr lang="en-GB" altLang="en-US" baseline="30000" dirty="0">
              <a:cs typeface="Arial" panose="020B0604020202020204" pitchFamily="34" charset="0"/>
            </a:endParaRPr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E4ECB513-A0EB-4E68-96F6-2BCA0FB25A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563" y="3692366"/>
            <a:ext cx="254158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dirty="0">
                <a:cs typeface="Arial" panose="020B0604020202020204" pitchFamily="34" charset="0"/>
              </a:rPr>
              <a:t>  =  2 × 10</a:t>
            </a:r>
            <a:r>
              <a:rPr lang="en-GB" altLang="en-US" baseline="30000" dirty="0">
                <a:cs typeface="Arial" panose="020B0604020202020204" pitchFamily="34" charset="0"/>
              </a:rPr>
              <a:t>6</a:t>
            </a:r>
            <a:r>
              <a:rPr lang="en-GB" altLang="en-US" dirty="0">
                <a:cs typeface="Arial" panose="020B0604020202020204" pitchFamily="34" charset="0"/>
              </a:rPr>
              <a:t> N</a:t>
            </a:r>
            <a:r>
              <a:rPr lang="en-GB" altLang="en-US" spc="-100" dirty="0">
                <a:cs typeface="Arial" panose="020B0604020202020204" pitchFamily="34" charset="0"/>
              </a:rPr>
              <a:t> </a:t>
            </a:r>
            <a:r>
              <a:rPr lang="en-GB" altLang="en-US" dirty="0">
                <a:cs typeface="Arial" panose="020B0604020202020204" pitchFamily="34" charset="0"/>
              </a:rPr>
              <a:t>m</a:t>
            </a:r>
            <a:r>
              <a:rPr lang="en-GB" altLang="en-US" baseline="30000" dirty="0">
                <a:cs typeface="Arial" panose="020B0604020202020204" pitchFamily="34" charset="0"/>
              </a:rPr>
              <a:t>− 2</a:t>
            </a:r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id="{3F86B3DC-2DA1-4F58-A5E7-3A41480AB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609" y="5284739"/>
            <a:ext cx="495024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dirty="0">
                <a:cs typeface="Arial" panose="020B0604020202020204" pitchFamily="34" charset="0"/>
              </a:rPr>
              <a:t>  =  (2 × 10</a:t>
            </a:r>
            <a:r>
              <a:rPr lang="en-GB" altLang="en-US" baseline="30000" dirty="0">
                <a:cs typeface="Arial" panose="020B0604020202020204" pitchFamily="34" charset="0"/>
              </a:rPr>
              <a:t>6</a:t>
            </a:r>
            <a:r>
              <a:rPr lang="en-GB" altLang="en-US" dirty="0">
                <a:cs typeface="Arial" panose="020B0604020202020204" pitchFamily="34" charset="0"/>
              </a:rPr>
              <a:t>) × (1 × 10</a:t>
            </a:r>
            <a:r>
              <a:rPr lang="en-GB" altLang="en-US" baseline="30000" dirty="0">
                <a:cs typeface="Arial" panose="020B0604020202020204" pitchFamily="34" charset="0"/>
              </a:rPr>
              <a:t>−5</a:t>
            </a:r>
            <a:r>
              <a:rPr lang="en-GB" altLang="en-US" dirty="0">
                <a:cs typeface="Arial" panose="020B0604020202020204" pitchFamily="34" charset="0"/>
              </a:rPr>
              <a:t>) bar</a:t>
            </a:r>
            <a:endParaRPr lang="en-GB" altLang="en-US" baseline="30000" dirty="0">
              <a:cs typeface="Arial" panose="020B0604020202020204" pitchFamily="34" charset="0"/>
            </a:endParaRPr>
          </a:p>
        </p:txBody>
      </p:sp>
      <p:sp>
        <p:nvSpPr>
          <p:cNvPr id="32" name="Rectangle 5">
            <a:extLst>
              <a:ext uri="{FF2B5EF4-FFF2-40B4-BE49-F238E27FC236}">
                <a16:creationId xmlns:a16="http://schemas.microsoft.com/office/drawing/2014/main" id="{B957F6FF-EB70-4F1E-91FE-A6F47C5CDE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987" y="5685662"/>
            <a:ext cx="33914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>
                <a:solidFill>
                  <a:srgbClr val="FF0000"/>
                </a:solidFill>
                <a:cs typeface="Arial" panose="020B0604020202020204" pitchFamily="34" charset="0"/>
              </a:rPr>
              <a:t>Answer: </a:t>
            </a:r>
            <a:r>
              <a:rPr lang="en-GB" alt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dirty="0">
                <a:solidFill>
                  <a:srgbClr val="FF0000"/>
                </a:solidFill>
                <a:cs typeface="Arial" panose="020B0604020202020204" pitchFamily="34" charset="0"/>
              </a:rPr>
              <a:t>  =  20 bar</a:t>
            </a:r>
            <a:endParaRPr lang="en-GB" altLang="en-US" baseline="300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EB413F05-9840-47AE-BB66-7C14AB5E73EA}"/>
              </a:ext>
            </a:extLst>
          </p:cNvPr>
          <p:cNvGrpSpPr>
            <a:grpSpLocks/>
          </p:cNvGrpSpPr>
          <p:nvPr/>
        </p:nvGrpSpPr>
        <p:grpSpPr bwMode="auto">
          <a:xfrm>
            <a:off x="915988" y="2027239"/>
            <a:ext cx="2420937" cy="786937"/>
            <a:chOff x="915988" y="3692501"/>
            <a:chExt cx="1724165" cy="786016"/>
          </a:xfrm>
        </p:grpSpPr>
        <p:sp>
          <p:nvSpPr>
            <p:cNvPr id="10260" name="Rectangle 5">
              <a:extLst>
                <a:ext uri="{FF2B5EF4-FFF2-40B4-BE49-F238E27FC236}">
                  <a16:creationId xmlns:a16="http://schemas.microsoft.com/office/drawing/2014/main" id="{8C3CE035-447E-4C58-9CD8-5C896E073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988" y="3857625"/>
              <a:ext cx="1703387" cy="430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GB" altLang="en-US" i="1" dirty="0">
                  <a:cs typeface="Arial" panose="020B0604020202020204" pitchFamily="34" charset="0"/>
                </a:rPr>
                <a:t> </a:t>
              </a:r>
              <a:r>
                <a:rPr lang="en-GB" altLang="en-US" dirty="0">
                  <a:cs typeface="Arial" panose="020B0604020202020204" pitchFamily="34" charset="0"/>
                </a:rPr>
                <a:t>in Pa  = </a:t>
              </a:r>
            </a:p>
          </p:txBody>
        </p:sp>
        <p:sp>
          <p:nvSpPr>
            <p:cNvPr id="10261" name="Rectangle 5">
              <a:extLst>
                <a:ext uri="{FF2B5EF4-FFF2-40B4-BE49-F238E27FC236}">
                  <a16:creationId xmlns:a16="http://schemas.microsoft.com/office/drawing/2014/main" id="{06466934-E08A-4108-BC58-0049648DA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277" y="3692501"/>
              <a:ext cx="848876" cy="430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GB" altLang="en-US" i="1" dirty="0">
                  <a:cs typeface="Arial" panose="020B0604020202020204" pitchFamily="34" charset="0"/>
                </a:rPr>
                <a:t> </a:t>
              </a:r>
              <a:r>
                <a:rPr lang="en-GB" altLang="en-US" dirty="0">
                  <a:cs typeface="Arial" panose="020B0604020202020204" pitchFamily="34" charset="0"/>
                </a:rPr>
                <a:t>in N </a:t>
              </a:r>
            </a:p>
          </p:txBody>
        </p:sp>
        <p:sp>
          <p:nvSpPr>
            <p:cNvPr id="10262" name="Rectangle 5">
              <a:extLst>
                <a:ext uri="{FF2B5EF4-FFF2-40B4-BE49-F238E27FC236}">
                  <a16:creationId xmlns:a16="http://schemas.microsoft.com/office/drawing/2014/main" id="{DEE2B751-6E4B-4794-8639-FDBF0708B1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800" y="4048134"/>
              <a:ext cx="861574" cy="430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GB" altLang="en-US" i="1" dirty="0">
                  <a:cs typeface="Arial" panose="020B0604020202020204" pitchFamily="34" charset="0"/>
                </a:rPr>
                <a:t> </a:t>
              </a:r>
              <a:r>
                <a:rPr lang="en-GB" altLang="en-US" dirty="0">
                  <a:cs typeface="Arial" panose="020B0604020202020204" pitchFamily="34" charset="0"/>
                </a:rPr>
                <a:t>in m</a:t>
              </a:r>
              <a:r>
                <a:rPr lang="en-GB" altLang="en-US" baseline="30000" dirty="0">
                  <a:cs typeface="Arial" panose="020B0604020202020204" pitchFamily="34" charset="0"/>
                </a:rPr>
                <a:t>2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DAA257C-A069-47B7-AD76-C17B84AC1C7B}"/>
                </a:ext>
              </a:extLst>
            </p:cNvPr>
            <p:cNvCxnSpPr/>
            <p:nvPr/>
          </p:nvCxnSpPr>
          <p:spPr>
            <a:xfrm flipV="1">
              <a:off x="1770722" y="4047685"/>
              <a:ext cx="609393" cy="0"/>
            </a:xfrm>
            <a:prstGeom prst="line">
              <a:avLst/>
            </a:prstGeom>
            <a:ln w="15875">
              <a:solidFill>
                <a:srgbClr val="0036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4">
            <a:extLst>
              <a:ext uri="{FF2B5EF4-FFF2-40B4-BE49-F238E27FC236}">
                <a16:creationId xmlns:a16="http://schemas.microsoft.com/office/drawing/2014/main" id="{BC9EF190-7C9A-4BB1-8FC9-E22E733DEB10}"/>
              </a:ext>
            </a:extLst>
          </p:cNvPr>
          <p:cNvGrpSpPr>
            <a:grpSpLocks/>
          </p:cNvGrpSpPr>
          <p:nvPr/>
        </p:nvGrpSpPr>
        <p:grpSpPr bwMode="auto">
          <a:xfrm>
            <a:off x="5987623" y="1344612"/>
            <a:ext cx="2492375" cy="2679674"/>
            <a:chOff x="4862698" y="2003373"/>
            <a:chExt cx="2492003" cy="2678922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F0CE0FA-84C1-4F0A-BEF4-69CEE6F31E3C}"/>
                </a:ext>
              </a:extLst>
            </p:cNvPr>
            <p:cNvSpPr/>
            <p:nvPr/>
          </p:nvSpPr>
          <p:spPr bwMode="auto">
            <a:xfrm>
              <a:off x="4862698" y="3069874"/>
              <a:ext cx="2492003" cy="849075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>
                <a:solidFill>
                  <a:srgbClr val="00368D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56" name="Rectangle 18">
              <a:extLst>
                <a:ext uri="{FF2B5EF4-FFF2-40B4-BE49-F238E27FC236}">
                  <a16:creationId xmlns:a16="http://schemas.microsoft.com/office/drawing/2014/main" id="{FCDD6A42-E0D3-49A4-972B-00B6C130F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0784" y="3340481"/>
              <a:ext cx="2035831" cy="399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dirty="0">
                  <a:cs typeface="Arial" panose="020B0604020202020204" pitchFamily="34" charset="0"/>
                </a:rPr>
                <a:t>Area = 200 mm</a:t>
              </a:r>
              <a:r>
                <a:rPr lang="en-GB" altLang="en-US" baseline="30000" dirty="0">
                  <a:cs typeface="Arial" panose="020B0604020202020204" pitchFamily="34" charset="0"/>
                </a:rPr>
                <a:t>2</a:t>
              </a:r>
              <a:endParaRPr lang="en-GB" altLang="en-US" dirty="0">
                <a:cs typeface="Arial" panose="020B0604020202020204" pitchFamily="34" charset="0"/>
              </a:endParaRPr>
            </a:p>
          </p:txBody>
        </p:sp>
        <p:sp>
          <p:nvSpPr>
            <p:cNvPr id="10257" name="Rectangle 18">
              <a:extLst>
                <a:ext uri="{FF2B5EF4-FFF2-40B4-BE49-F238E27FC236}">
                  <a16:creationId xmlns:a16="http://schemas.microsoft.com/office/drawing/2014/main" id="{44B1AD74-044A-4748-9D19-8BA364378B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6131" y="2003373"/>
              <a:ext cx="1814649" cy="399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>
                  <a:cs typeface="Arial" panose="020B0604020202020204" pitchFamily="34" charset="0"/>
                </a:rPr>
                <a:t>Force = 400 N</a:t>
              </a:r>
            </a:p>
          </p:txBody>
        </p:sp>
        <p:sp>
          <p:nvSpPr>
            <p:cNvPr id="10258" name="Rectangle 20">
              <a:extLst>
                <a:ext uri="{FF2B5EF4-FFF2-40B4-BE49-F238E27FC236}">
                  <a16:creationId xmlns:a16="http://schemas.microsoft.com/office/drawing/2014/main" id="{CCAC6CD7-18D6-45A4-A575-8B1FA79C5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6244" y="4282297"/>
              <a:ext cx="1643154" cy="399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>
                  <a:cs typeface="Arial" panose="020B0604020202020204" pitchFamily="34" charset="0"/>
                </a:rPr>
                <a:t>Pressure = ?</a:t>
              </a:r>
            </a:p>
          </p:txBody>
        </p:sp>
        <p:sp>
          <p:nvSpPr>
            <p:cNvPr id="27" name="Down Arrow 26">
              <a:extLst>
                <a:ext uri="{FF2B5EF4-FFF2-40B4-BE49-F238E27FC236}">
                  <a16:creationId xmlns:a16="http://schemas.microsoft.com/office/drawing/2014/main" id="{155AB70F-42A5-42F1-88C8-BA7B45A32D6F}"/>
                </a:ext>
              </a:extLst>
            </p:cNvPr>
            <p:cNvSpPr/>
            <p:nvPr/>
          </p:nvSpPr>
          <p:spPr>
            <a:xfrm>
              <a:off x="5756327" y="2438226"/>
              <a:ext cx="661889" cy="790353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</p:grpSp>
      <p:sp>
        <p:nvSpPr>
          <p:cNvPr id="28" name="Rectangle 5">
            <a:extLst>
              <a:ext uri="{FF2B5EF4-FFF2-40B4-BE49-F238E27FC236}">
                <a16:creationId xmlns:a16="http://schemas.microsoft.com/office/drawing/2014/main" id="{019D896B-CF4C-4624-8787-90C36FA139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273" y="4781366"/>
            <a:ext cx="45282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cs typeface="Arial" panose="020B0604020202020204" pitchFamily="34" charset="0"/>
              </a:rPr>
              <a:t>Since 1 Pa = 1 × 10</a:t>
            </a:r>
            <a:r>
              <a:rPr lang="en-GB" altLang="en-US" baseline="30000" dirty="0">
                <a:cs typeface="Arial" panose="020B0604020202020204" pitchFamily="34" charset="0"/>
              </a:rPr>
              <a:t>−5</a:t>
            </a:r>
            <a:r>
              <a:rPr lang="en-GB" altLang="en-US" dirty="0">
                <a:cs typeface="Arial" panose="020B0604020202020204" pitchFamily="34" charset="0"/>
              </a:rPr>
              <a:t> bar:</a:t>
            </a:r>
            <a:endParaRPr lang="en-GB" altLang="en-US" baseline="30000" dirty="0">
              <a:cs typeface="Arial" panose="020B0604020202020204" pitchFamily="34" charset="0"/>
            </a:endParaRP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E01C1F54-2083-B5D4-B315-C636F44D6C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78" y="991710"/>
            <a:ext cx="7905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0" hangingPunct="0"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Example calculation 1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95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9" grpId="0"/>
      <p:bldP spid="11275" grpId="0"/>
      <p:bldP spid="29" grpId="0"/>
      <p:bldP spid="31" grpId="0"/>
      <p:bldP spid="32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A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" val="D"/>
  <p:tag name="POLL" val="False"/>
  <p:tag name="QUESTION" val="2_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E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F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Q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" val="D"/>
  <p:tag name="POLL" val="False"/>
  <p:tag name="QUESTION" val="2_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Q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E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F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" val="D"/>
  <p:tag name="POLL" val="False"/>
  <p:tag name="QUESTION" val="2_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E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F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#Q#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1111</Words>
  <Application>Microsoft Office PowerPoint</Application>
  <PresentationFormat>On-screen Show (4:3)</PresentationFormat>
  <Paragraphs>154</Paragraphs>
  <Slides>17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ＭＳ Ｐゴシック</vt:lpstr>
      <vt:lpstr>Arial</vt:lpstr>
      <vt:lpstr>Calibri</vt:lpstr>
      <vt:lpstr>Lucida Grande</vt:lpstr>
      <vt:lpstr>Times New Roman</vt:lpstr>
      <vt:lpstr>Wingdings</vt:lpstr>
      <vt:lpstr>Default Design</vt:lpstr>
      <vt:lpstr>PowerPoint 8: Types of motion and forces   </vt:lpstr>
      <vt:lpstr>Objectives</vt:lpstr>
      <vt:lpstr>Types of motion</vt:lpstr>
      <vt:lpstr>Types of motion </vt:lpstr>
      <vt:lpstr>Types of motion </vt:lpstr>
      <vt:lpstr>Force</vt:lpstr>
      <vt:lpstr>Applied forces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Calculating moments: Example 1</vt:lpstr>
      <vt:lpstr>Calculating moments: Example 2</vt:lpstr>
      <vt:lpstr>Torque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69</cp:revision>
  <dcterms:created xsi:type="dcterms:W3CDTF">2013-05-28T00:38:54Z</dcterms:created>
  <dcterms:modified xsi:type="dcterms:W3CDTF">2025-11-11T23:03:13Z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