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0"/>
  </p:notesMasterIdLst>
  <p:handoutMasterIdLst>
    <p:handoutMasterId r:id="rId21"/>
  </p:handoutMasterIdLst>
  <p:sldIdLst>
    <p:sldId id="256" r:id="rId5"/>
    <p:sldId id="320" r:id="rId6"/>
    <p:sldId id="349" r:id="rId7"/>
    <p:sldId id="259" r:id="rId8"/>
    <p:sldId id="351" r:id="rId9"/>
    <p:sldId id="268" r:id="rId10"/>
    <p:sldId id="271" r:id="rId11"/>
    <p:sldId id="343" r:id="rId12"/>
    <p:sldId id="347" r:id="rId13"/>
    <p:sldId id="350" r:id="rId14"/>
    <p:sldId id="344" r:id="rId15"/>
    <p:sldId id="348" r:id="rId16"/>
    <p:sldId id="270" r:id="rId17"/>
    <p:sldId id="352" r:id="rId18"/>
    <p:sldId id="267" r:id="rId19"/>
  </p:sldIdLst>
  <p:sldSz cx="9144000" cy="6858000" type="screen4x3"/>
  <p:notesSz cx="6858000" cy="9144000"/>
  <p:custDataLst>
    <p:tags r:id="rId2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5143AD7-E749-5E1E-371D-A585C0C727CD}" name="User" initials="U" userId="User" providerId="Non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20"/>
    <p:restoredTop sz="94660"/>
  </p:normalViewPr>
  <p:slideViewPr>
    <p:cSldViewPr snapToGrid="0">
      <p:cViewPr varScale="1">
        <p:scale>
          <a:sx n="64" d="100"/>
          <a:sy n="64" d="100"/>
        </p:scale>
        <p:origin x="1340" y="3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gs" Target="tags/tag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8A87568D-2DCF-4605-9DDD-C453BE784C83}"/>
    <pc:docChg chg="modSld">
      <pc:chgData name="Caroline Prodger" userId="e4ef2e75-b60b-401b-8ebe-291bdcf405f4" providerId="ADAL" clId="{8A87568D-2DCF-4605-9DDD-C453BE784C83}" dt="2022-12-13T16:37:52.055" v="2" actId="1076"/>
      <pc:docMkLst>
        <pc:docMk/>
      </pc:docMkLst>
      <pc:sldChg chg="modSp mod delCm">
        <pc:chgData name="Caroline Prodger" userId="e4ef2e75-b60b-401b-8ebe-291bdcf405f4" providerId="ADAL" clId="{8A87568D-2DCF-4605-9DDD-C453BE784C83}" dt="2022-12-13T16:37:52.055" v="2" actId="1076"/>
        <pc:sldMkLst>
          <pc:docMk/>
          <pc:sldMk cId="983757552" sldId="270"/>
        </pc:sldMkLst>
        <pc:picChg chg="mod">
          <ac:chgData name="Caroline Prodger" userId="e4ef2e75-b60b-401b-8ebe-291bdcf405f4" providerId="ADAL" clId="{8A87568D-2DCF-4605-9DDD-C453BE784C83}" dt="2022-12-13T16:37:52.055" v="2" actId="1076"/>
          <ac:picMkLst>
            <pc:docMk/>
            <pc:sldMk cId="983757552" sldId="270"/>
            <ac:picMk id="6" creationId="{20F686A8-F075-A916-5388-FE41571D7E22}"/>
          </ac:picMkLst>
        </pc:picChg>
      </pc:sldChg>
    </pc:docChg>
  </pc:docChgLst>
  <pc:docChgLst>
    <pc:chgData name="Caroline Prodger" userId="e4ef2e75-b60b-401b-8ebe-291bdcf405f4" providerId="ADAL" clId="{2A90D2A1-AF0C-433D-BA03-1E2E6BB87CB9}"/>
    <pc:docChg chg="undo custSel addSld delSld modSld">
      <pc:chgData name="Caroline Prodger" userId="e4ef2e75-b60b-401b-8ebe-291bdcf405f4" providerId="ADAL" clId="{2A90D2A1-AF0C-433D-BA03-1E2E6BB87CB9}" dt="2022-11-29T13:44:21.009" v="460" actId="1076"/>
      <pc:docMkLst>
        <pc:docMk/>
      </pc:docMkLst>
      <pc:sldChg chg="modSp mod">
        <pc:chgData name="Caroline Prodger" userId="e4ef2e75-b60b-401b-8ebe-291bdcf405f4" providerId="ADAL" clId="{2A90D2A1-AF0C-433D-BA03-1E2E6BB87CB9}" dt="2022-11-28T15:56:03.508" v="10"/>
        <pc:sldMkLst>
          <pc:docMk/>
          <pc:sldMk cId="0" sldId="256"/>
        </pc:sldMkLst>
        <pc:spChg chg="mod">
          <ac:chgData name="Caroline Prodger" userId="e4ef2e75-b60b-401b-8ebe-291bdcf405f4" providerId="ADAL" clId="{2A90D2A1-AF0C-433D-BA03-1E2E6BB87CB9}" dt="2022-11-28T15:56:03.508" v="10"/>
          <ac:spMkLst>
            <pc:docMk/>
            <pc:sldMk cId="0" sldId="256"/>
            <ac:spMk id="2053" creationId="{00000000-0000-0000-0000-000000000000}"/>
          </ac:spMkLst>
        </pc:spChg>
        <pc:spChg chg="mod">
          <ac:chgData name="Caroline Prodger" userId="e4ef2e75-b60b-401b-8ebe-291bdcf405f4" providerId="ADAL" clId="{2A90D2A1-AF0C-433D-BA03-1E2E6BB87CB9}" dt="2022-11-28T15:55:53.861" v="6" actId="20577"/>
          <ac:spMkLst>
            <pc:docMk/>
            <pc:sldMk cId="0" sldId="256"/>
            <ac:spMk id="2054" creationId="{00000000-0000-0000-0000-000000000000}"/>
          </ac:spMkLst>
        </pc:spChg>
      </pc:sldChg>
      <pc:sldChg chg="modSp mod">
        <pc:chgData name="Caroline Prodger" userId="e4ef2e75-b60b-401b-8ebe-291bdcf405f4" providerId="ADAL" clId="{2A90D2A1-AF0C-433D-BA03-1E2E6BB87CB9}" dt="2022-11-29T13:14:30.779" v="200" actId="20577"/>
        <pc:sldMkLst>
          <pc:docMk/>
          <pc:sldMk cId="0" sldId="259"/>
        </pc:sldMkLst>
        <pc:spChg chg="mod">
          <ac:chgData name="Caroline Prodger" userId="e4ef2e75-b60b-401b-8ebe-291bdcf405f4" providerId="ADAL" clId="{2A90D2A1-AF0C-433D-BA03-1E2E6BB87CB9}" dt="2022-11-29T13:09:24.812" v="45" actId="20577"/>
          <ac:spMkLst>
            <pc:docMk/>
            <pc:sldMk cId="0" sldId="259"/>
            <ac:spMk id="5122" creationId="{21B2F974-FA68-4504-A9E1-DCD59C141CE7}"/>
          </ac:spMkLst>
        </pc:spChg>
        <pc:spChg chg="mod">
          <ac:chgData name="Caroline Prodger" userId="e4ef2e75-b60b-401b-8ebe-291bdcf405f4" providerId="ADAL" clId="{2A90D2A1-AF0C-433D-BA03-1E2E6BB87CB9}" dt="2022-11-29T13:14:30.779" v="200" actId="20577"/>
          <ac:spMkLst>
            <pc:docMk/>
            <pc:sldMk cId="0" sldId="259"/>
            <ac:spMk id="5123" creationId="{20F82182-973E-4BBA-BACE-C502B252ACBD}"/>
          </ac:spMkLst>
        </pc:spChg>
        <pc:grpChg chg="mod">
          <ac:chgData name="Caroline Prodger" userId="e4ef2e75-b60b-401b-8ebe-291bdcf405f4" providerId="ADAL" clId="{2A90D2A1-AF0C-433D-BA03-1E2E6BB87CB9}" dt="2022-11-29T13:08:42.896" v="29" actId="1076"/>
          <ac:grpSpMkLst>
            <pc:docMk/>
            <pc:sldMk cId="0" sldId="259"/>
            <ac:grpSpMk id="4" creationId="{B2E76156-6BC0-3CDA-995D-A4599DFDD34E}"/>
          </ac:grpSpMkLst>
        </pc:grpChg>
      </pc:sldChg>
      <pc:sldChg chg="addSp delSp modSp mod modNotesTx">
        <pc:chgData name="Caroline Prodger" userId="e4ef2e75-b60b-401b-8ebe-291bdcf405f4" providerId="ADAL" clId="{2A90D2A1-AF0C-433D-BA03-1E2E6BB87CB9}" dt="2022-11-29T13:23:46.673" v="227" actId="1076"/>
        <pc:sldMkLst>
          <pc:docMk/>
          <pc:sldMk cId="1664091715" sldId="268"/>
        </pc:sldMkLst>
        <pc:spChg chg="mod">
          <ac:chgData name="Caroline Prodger" userId="e4ef2e75-b60b-401b-8ebe-291bdcf405f4" providerId="ADAL" clId="{2A90D2A1-AF0C-433D-BA03-1E2E6BB87CB9}" dt="2022-11-29T13:23:32.692" v="224" actId="21"/>
          <ac:spMkLst>
            <pc:docMk/>
            <pc:sldMk cId="1664091715" sldId="268"/>
            <ac:spMk id="3" creationId="{178413A2-9CF9-441A-AC00-F5225E461054}"/>
          </ac:spMkLst>
        </pc:spChg>
        <pc:picChg chg="del">
          <ac:chgData name="Caroline Prodger" userId="e4ef2e75-b60b-401b-8ebe-291bdcf405f4" providerId="ADAL" clId="{2A90D2A1-AF0C-433D-BA03-1E2E6BB87CB9}" dt="2022-11-29T13:22:06.047" v="213" actId="478"/>
          <ac:picMkLst>
            <pc:docMk/>
            <pc:sldMk cId="1664091715" sldId="268"/>
            <ac:picMk id="4" creationId="{83056E4F-43A9-47D4-9565-31E3BE5DE543}"/>
          </ac:picMkLst>
        </pc:picChg>
        <pc:picChg chg="add mod modCrop">
          <ac:chgData name="Caroline Prodger" userId="e4ef2e75-b60b-401b-8ebe-291bdcf405f4" providerId="ADAL" clId="{2A90D2A1-AF0C-433D-BA03-1E2E6BB87CB9}" dt="2022-11-29T13:23:46.673" v="227" actId="1076"/>
          <ac:picMkLst>
            <pc:docMk/>
            <pc:sldMk cId="1664091715" sldId="268"/>
            <ac:picMk id="6" creationId="{1339B8A6-B510-26F9-25DB-AF184AC5681C}"/>
          </ac:picMkLst>
        </pc:picChg>
      </pc:sldChg>
      <pc:sldChg chg="addSp delSp modSp mod modNotesTx">
        <pc:chgData name="Caroline Prodger" userId="e4ef2e75-b60b-401b-8ebe-291bdcf405f4" providerId="ADAL" clId="{2A90D2A1-AF0C-433D-BA03-1E2E6BB87CB9}" dt="2022-11-29T13:41:40.409" v="436" actId="1076"/>
        <pc:sldMkLst>
          <pc:docMk/>
          <pc:sldMk cId="983757552" sldId="270"/>
        </pc:sldMkLst>
        <pc:spChg chg="add mod">
          <ac:chgData name="Caroline Prodger" userId="e4ef2e75-b60b-401b-8ebe-291bdcf405f4" providerId="ADAL" clId="{2A90D2A1-AF0C-433D-BA03-1E2E6BB87CB9}" dt="2022-11-29T13:37:32.061" v="425" actId="20577"/>
          <ac:spMkLst>
            <pc:docMk/>
            <pc:sldMk cId="983757552" sldId="270"/>
            <ac:spMk id="2" creationId="{BD93CF8D-88C1-6F27-0BC5-77C2213047BF}"/>
          </ac:spMkLst>
        </pc:spChg>
        <pc:spChg chg="mod">
          <ac:chgData name="Caroline Prodger" userId="e4ef2e75-b60b-401b-8ebe-291bdcf405f4" providerId="ADAL" clId="{2A90D2A1-AF0C-433D-BA03-1E2E6BB87CB9}" dt="2022-11-29T13:41:35.658" v="435" actId="1076"/>
          <ac:spMkLst>
            <pc:docMk/>
            <pc:sldMk cId="983757552" sldId="270"/>
            <ac:spMk id="3" creationId="{66568A7A-FFE6-4D5A-9B27-630FAFBFAB1D}"/>
          </ac:spMkLst>
        </pc:spChg>
        <pc:picChg chg="del">
          <ac:chgData name="Caroline Prodger" userId="e4ef2e75-b60b-401b-8ebe-291bdcf405f4" providerId="ADAL" clId="{2A90D2A1-AF0C-433D-BA03-1E2E6BB87CB9}" dt="2022-11-29T13:37:52.773" v="429" actId="478"/>
          <ac:picMkLst>
            <pc:docMk/>
            <pc:sldMk cId="983757552" sldId="270"/>
            <ac:picMk id="4" creationId="{AAD7A848-B7C2-4E40-AE36-E06B1A1154D3}"/>
          </ac:picMkLst>
        </pc:picChg>
        <pc:picChg chg="add mod">
          <ac:chgData name="Caroline Prodger" userId="e4ef2e75-b60b-401b-8ebe-291bdcf405f4" providerId="ADAL" clId="{2A90D2A1-AF0C-433D-BA03-1E2E6BB87CB9}" dt="2022-11-29T13:41:40.409" v="436" actId="1076"/>
          <ac:picMkLst>
            <pc:docMk/>
            <pc:sldMk cId="983757552" sldId="270"/>
            <ac:picMk id="6" creationId="{20F686A8-F075-A916-5388-FE41571D7E22}"/>
          </ac:picMkLst>
        </pc:picChg>
      </pc:sldChg>
      <pc:sldChg chg="addSp delSp modSp mod">
        <pc:chgData name="Caroline Prodger" userId="e4ef2e75-b60b-401b-8ebe-291bdcf405f4" providerId="ADAL" clId="{2A90D2A1-AF0C-433D-BA03-1E2E6BB87CB9}" dt="2022-11-29T13:25:19.148" v="249" actId="113"/>
        <pc:sldMkLst>
          <pc:docMk/>
          <pc:sldMk cId="938539568" sldId="271"/>
        </pc:sldMkLst>
        <pc:spChg chg="mod">
          <ac:chgData name="Caroline Prodger" userId="e4ef2e75-b60b-401b-8ebe-291bdcf405f4" providerId="ADAL" clId="{2A90D2A1-AF0C-433D-BA03-1E2E6BB87CB9}" dt="2022-11-29T13:25:19.148" v="249" actId="113"/>
          <ac:spMkLst>
            <pc:docMk/>
            <pc:sldMk cId="938539568" sldId="271"/>
            <ac:spMk id="3" creationId="{08674F81-1D90-48A5-9A3E-C1CACCFE2015}"/>
          </ac:spMkLst>
        </pc:spChg>
        <pc:spChg chg="add del">
          <ac:chgData name="Caroline Prodger" userId="e4ef2e75-b60b-401b-8ebe-291bdcf405f4" providerId="ADAL" clId="{2A90D2A1-AF0C-433D-BA03-1E2E6BB87CB9}" dt="2022-11-29T13:24:09.278" v="229" actId="22"/>
          <ac:spMkLst>
            <pc:docMk/>
            <pc:sldMk cId="938539568" sldId="271"/>
            <ac:spMk id="4" creationId="{60F7467F-B95D-9793-B3CE-0E38FD21AD0A}"/>
          </ac:spMkLst>
        </pc:spChg>
        <pc:spChg chg="add mod">
          <ac:chgData name="Caroline Prodger" userId="e4ef2e75-b60b-401b-8ebe-291bdcf405f4" providerId="ADAL" clId="{2A90D2A1-AF0C-433D-BA03-1E2E6BB87CB9}" dt="2022-11-29T13:24:22.819" v="244" actId="20577"/>
          <ac:spMkLst>
            <pc:docMk/>
            <pc:sldMk cId="938539568" sldId="271"/>
            <ac:spMk id="5" creationId="{490842A8-F23B-B709-E3F9-FC2623293558}"/>
          </ac:spMkLst>
        </pc:spChg>
      </pc:sldChg>
      <pc:sldChg chg="addSp modSp mod">
        <pc:chgData name="Caroline Prodger" userId="e4ef2e75-b60b-401b-8ebe-291bdcf405f4" providerId="ADAL" clId="{2A90D2A1-AF0C-433D-BA03-1E2E6BB87CB9}" dt="2022-11-29T13:01:45.155" v="18" actId="1076"/>
        <pc:sldMkLst>
          <pc:docMk/>
          <pc:sldMk cId="1959425565" sldId="320"/>
        </pc:sldMkLst>
        <pc:spChg chg="mod">
          <ac:chgData name="Caroline Prodger" userId="e4ef2e75-b60b-401b-8ebe-291bdcf405f4" providerId="ADAL" clId="{2A90D2A1-AF0C-433D-BA03-1E2E6BB87CB9}" dt="2022-11-29T13:00:17.167" v="12" actId="14100"/>
          <ac:spMkLst>
            <pc:docMk/>
            <pc:sldMk cId="1959425565" sldId="320"/>
            <ac:spMk id="3" creationId="{4C7162F5-0F55-409E-9291-A80869CE6229}"/>
          </ac:spMkLst>
        </pc:spChg>
        <pc:picChg chg="add mod">
          <ac:chgData name="Caroline Prodger" userId="e4ef2e75-b60b-401b-8ebe-291bdcf405f4" providerId="ADAL" clId="{2A90D2A1-AF0C-433D-BA03-1E2E6BB87CB9}" dt="2022-11-29T13:01:45.155" v="18" actId="1076"/>
          <ac:picMkLst>
            <pc:docMk/>
            <pc:sldMk cId="1959425565" sldId="320"/>
            <ac:picMk id="5" creationId="{DF5663AA-67FD-5D60-4C8A-C9C753810123}"/>
          </ac:picMkLst>
        </pc:picChg>
      </pc:sldChg>
      <pc:sldChg chg="modSp mod">
        <pc:chgData name="Caroline Prodger" userId="e4ef2e75-b60b-401b-8ebe-291bdcf405f4" providerId="ADAL" clId="{2A90D2A1-AF0C-433D-BA03-1E2E6BB87CB9}" dt="2022-11-29T13:26:22.452" v="272" actId="12"/>
        <pc:sldMkLst>
          <pc:docMk/>
          <pc:sldMk cId="3865478712" sldId="343"/>
        </pc:sldMkLst>
        <pc:spChg chg="mod">
          <ac:chgData name="Caroline Prodger" userId="e4ef2e75-b60b-401b-8ebe-291bdcf405f4" providerId="ADAL" clId="{2A90D2A1-AF0C-433D-BA03-1E2E6BB87CB9}" dt="2022-11-29T13:26:22.452" v="272" actId="12"/>
          <ac:spMkLst>
            <pc:docMk/>
            <pc:sldMk cId="3865478712" sldId="343"/>
            <ac:spMk id="5123" creationId="{20F82182-973E-4BBA-BACE-C502B252ACBD}"/>
          </ac:spMkLst>
        </pc:spChg>
      </pc:sldChg>
      <pc:sldChg chg="modSp mod">
        <pc:chgData name="Caroline Prodger" userId="e4ef2e75-b60b-401b-8ebe-291bdcf405f4" providerId="ADAL" clId="{2A90D2A1-AF0C-433D-BA03-1E2E6BB87CB9}" dt="2022-11-29T13:33:38.803" v="305" actId="12"/>
        <pc:sldMkLst>
          <pc:docMk/>
          <pc:sldMk cId="4153862678" sldId="344"/>
        </pc:sldMkLst>
        <pc:spChg chg="mod">
          <ac:chgData name="Caroline Prodger" userId="e4ef2e75-b60b-401b-8ebe-291bdcf405f4" providerId="ADAL" clId="{2A90D2A1-AF0C-433D-BA03-1E2E6BB87CB9}" dt="2022-11-29T13:32:56.547" v="303" actId="20577"/>
          <ac:spMkLst>
            <pc:docMk/>
            <pc:sldMk cId="4153862678" sldId="344"/>
            <ac:spMk id="5122" creationId="{21B2F974-FA68-4504-A9E1-DCD59C141CE7}"/>
          </ac:spMkLst>
        </pc:spChg>
        <pc:spChg chg="mod">
          <ac:chgData name="Caroline Prodger" userId="e4ef2e75-b60b-401b-8ebe-291bdcf405f4" providerId="ADAL" clId="{2A90D2A1-AF0C-433D-BA03-1E2E6BB87CB9}" dt="2022-11-29T13:33:38.803" v="305" actId="12"/>
          <ac:spMkLst>
            <pc:docMk/>
            <pc:sldMk cId="4153862678" sldId="344"/>
            <ac:spMk id="5123" creationId="{20F82182-973E-4BBA-BACE-C502B252ACBD}"/>
          </ac:spMkLst>
        </pc:spChg>
      </pc:sldChg>
      <pc:sldChg chg="modSp mod">
        <pc:chgData name="Caroline Prodger" userId="e4ef2e75-b60b-401b-8ebe-291bdcf405f4" providerId="ADAL" clId="{2A90D2A1-AF0C-433D-BA03-1E2E6BB87CB9}" dt="2022-11-29T13:28:26.323" v="277" actId="20577"/>
        <pc:sldMkLst>
          <pc:docMk/>
          <pc:sldMk cId="431838880" sldId="347"/>
        </pc:sldMkLst>
        <pc:spChg chg="mod">
          <ac:chgData name="Caroline Prodger" userId="e4ef2e75-b60b-401b-8ebe-291bdcf405f4" providerId="ADAL" clId="{2A90D2A1-AF0C-433D-BA03-1E2E6BB87CB9}" dt="2022-11-29T13:28:26.323" v="277" actId="20577"/>
          <ac:spMkLst>
            <pc:docMk/>
            <pc:sldMk cId="431838880" sldId="347"/>
            <ac:spMk id="5122" creationId="{21B2F974-FA68-4504-A9E1-DCD59C141CE7}"/>
          </ac:spMkLst>
        </pc:spChg>
        <pc:spChg chg="mod">
          <ac:chgData name="Caroline Prodger" userId="e4ef2e75-b60b-401b-8ebe-291bdcf405f4" providerId="ADAL" clId="{2A90D2A1-AF0C-433D-BA03-1E2E6BB87CB9}" dt="2022-11-29T13:28:18.637" v="273" actId="113"/>
          <ac:spMkLst>
            <pc:docMk/>
            <pc:sldMk cId="431838880" sldId="347"/>
            <ac:spMk id="5123" creationId="{20F82182-973E-4BBA-BACE-C502B252ACBD}"/>
          </ac:spMkLst>
        </pc:spChg>
      </pc:sldChg>
      <pc:sldChg chg="modSp mod">
        <pc:chgData name="Caroline Prodger" userId="e4ef2e75-b60b-401b-8ebe-291bdcf405f4" providerId="ADAL" clId="{2A90D2A1-AF0C-433D-BA03-1E2E6BB87CB9}" dt="2022-11-29T13:34:12.244" v="312" actId="207"/>
        <pc:sldMkLst>
          <pc:docMk/>
          <pc:sldMk cId="3141437430" sldId="348"/>
        </pc:sldMkLst>
        <pc:spChg chg="mod">
          <ac:chgData name="Caroline Prodger" userId="e4ef2e75-b60b-401b-8ebe-291bdcf405f4" providerId="ADAL" clId="{2A90D2A1-AF0C-433D-BA03-1E2E6BB87CB9}" dt="2022-11-29T13:33:58.509" v="310" actId="20577"/>
          <ac:spMkLst>
            <pc:docMk/>
            <pc:sldMk cId="3141437430" sldId="348"/>
            <ac:spMk id="5122" creationId="{21B2F974-FA68-4504-A9E1-DCD59C141CE7}"/>
          </ac:spMkLst>
        </pc:spChg>
        <pc:spChg chg="mod">
          <ac:chgData name="Caroline Prodger" userId="e4ef2e75-b60b-401b-8ebe-291bdcf405f4" providerId="ADAL" clId="{2A90D2A1-AF0C-433D-BA03-1E2E6BB87CB9}" dt="2022-11-29T13:34:12.244" v="312" actId="207"/>
          <ac:spMkLst>
            <pc:docMk/>
            <pc:sldMk cId="3141437430" sldId="348"/>
            <ac:spMk id="5123" creationId="{20F82182-973E-4BBA-BACE-C502B252ACBD}"/>
          </ac:spMkLst>
        </pc:spChg>
      </pc:sldChg>
      <pc:sldChg chg="modSp mod">
        <pc:chgData name="Caroline Prodger" userId="e4ef2e75-b60b-401b-8ebe-291bdcf405f4" providerId="ADAL" clId="{2A90D2A1-AF0C-433D-BA03-1E2E6BB87CB9}" dt="2022-11-29T13:05:28.689" v="25" actId="12"/>
        <pc:sldMkLst>
          <pc:docMk/>
          <pc:sldMk cId="1575062699" sldId="349"/>
        </pc:sldMkLst>
        <pc:spChg chg="mod">
          <ac:chgData name="Caroline Prodger" userId="e4ef2e75-b60b-401b-8ebe-291bdcf405f4" providerId="ADAL" clId="{2A90D2A1-AF0C-433D-BA03-1E2E6BB87CB9}" dt="2022-11-29T13:05:28.689" v="25" actId="12"/>
          <ac:spMkLst>
            <pc:docMk/>
            <pc:sldMk cId="1575062699" sldId="349"/>
            <ac:spMk id="5123" creationId="{20F82182-973E-4BBA-BACE-C502B252ACBD}"/>
          </ac:spMkLst>
        </pc:spChg>
      </pc:sldChg>
      <pc:sldChg chg="addSp modSp mod">
        <pc:chgData name="Caroline Prodger" userId="e4ef2e75-b60b-401b-8ebe-291bdcf405f4" providerId="ADAL" clId="{2A90D2A1-AF0C-433D-BA03-1E2E6BB87CB9}" dt="2022-11-29T13:32:46.204" v="299" actId="207"/>
        <pc:sldMkLst>
          <pc:docMk/>
          <pc:sldMk cId="4166406028" sldId="350"/>
        </pc:sldMkLst>
        <pc:spChg chg="mod">
          <ac:chgData name="Caroline Prodger" userId="e4ef2e75-b60b-401b-8ebe-291bdcf405f4" providerId="ADAL" clId="{2A90D2A1-AF0C-433D-BA03-1E2E6BB87CB9}" dt="2022-11-29T13:28:39.310" v="285" actId="20577"/>
          <ac:spMkLst>
            <pc:docMk/>
            <pc:sldMk cId="4166406028" sldId="350"/>
            <ac:spMk id="5122" creationId="{21B2F974-FA68-4504-A9E1-DCD59C141CE7}"/>
          </ac:spMkLst>
        </pc:spChg>
        <pc:spChg chg="mod">
          <ac:chgData name="Caroline Prodger" userId="e4ef2e75-b60b-401b-8ebe-291bdcf405f4" providerId="ADAL" clId="{2A90D2A1-AF0C-433D-BA03-1E2E6BB87CB9}" dt="2022-11-29T13:32:46.204" v="299" actId="207"/>
          <ac:spMkLst>
            <pc:docMk/>
            <pc:sldMk cId="4166406028" sldId="350"/>
            <ac:spMk id="5123" creationId="{20F82182-973E-4BBA-BACE-C502B252ACBD}"/>
          </ac:spMkLst>
        </pc:spChg>
        <pc:picChg chg="add mod">
          <ac:chgData name="Caroline Prodger" userId="e4ef2e75-b60b-401b-8ebe-291bdcf405f4" providerId="ADAL" clId="{2A90D2A1-AF0C-433D-BA03-1E2E6BB87CB9}" dt="2022-11-29T13:32:37.940" v="296" actId="1076"/>
          <ac:picMkLst>
            <pc:docMk/>
            <pc:sldMk cId="4166406028" sldId="350"/>
            <ac:picMk id="3" creationId="{EB2EDEA4-8A29-0EE9-5AA4-3ED049ED1B80}"/>
          </ac:picMkLst>
        </pc:picChg>
      </pc:sldChg>
      <pc:sldChg chg="new del">
        <pc:chgData name="Caroline Prodger" userId="e4ef2e75-b60b-401b-8ebe-291bdcf405f4" providerId="ADAL" clId="{2A90D2A1-AF0C-433D-BA03-1E2E6BB87CB9}" dt="2022-11-29T13:09:07.528" v="31" actId="47"/>
        <pc:sldMkLst>
          <pc:docMk/>
          <pc:sldMk cId="152655704" sldId="351"/>
        </pc:sldMkLst>
      </pc:sldChg>
      <pc:sldChg chg="addSp modSp add mod">
        <pc:chgData name="Caroline Prodger" userId="e4ef2e75-b60b-401b-8ebe-291bdcf405f4" providerId="ADAL" clId="{2A90D2A1-AF0C-433D-BA03-1E2E6BB87CB9}" dt="2022-11-29T13:18:01.334" v="211" actId="1076"/>
        <pc:sldMkLst>
          <pc:docMk/>
          <pc:sldMk cId="1204000911" sldId="351"/>
        </pc:sldMkLst>
        <pc:spChg chg="add mod">
          <ac:chgData name="Caroline Prodger" userId="e4ef2e75-b60b-401b-8ebe-291bdcf405f4" providerId="ADAL" clId="{2A90D2A1-AF0C-433D-BA03-1E2E6BB87CB9}" dt="2022-11-29T13:17:51.703" v="208" actId="1076"/>
          <ac:spMkLst>
            <pc:docMk/>
            <pc:sldMk cId="1204000911" sldId="351"/>
            <ac:spMk id="6" creationId="{2AC1AAF2-3E57-5628-F77F-454CFB0BBFDB}"/>
          </ac:spMkLst>
        </pc:spChg>
        <pc:spChg chg="mod">
          <ac:chgData name="Caroline Prodger" userId="e4ef2e75-b60b-401b-8ebe-291bdcf405f4" providerId="ADAL" clId="{2A90D2A1-AF0C-433D-BA03-1E2E6BB87CB9}" dt="2022-11-29T13:10:39.115" v="59" actId="1076"/>
          <ac:spMkLst>
            <pc:docMk/>
            <pc:sldMk cId="1204000911" sldId="351"/>
            <ac:spMk id="7" creationId="{F59E5F5D-0588-4147-B71B-01547AD68FF5}"/>
          </ac:spMkLst>
        </pc:spChg>
        <pc:spChg chg="mod">
          <ac:chgData name="Caroline Prodger" userId="e4ef2e75-b60b-401b-8ebe-291bdcf405f4" providerId="ADAL" clId="{2A90D2A1-AF0C-433D-BA03-1E2E6BB87CB9}" dt="2022-11-29T13:10:36.856" v="58" actId="1076"/>
          <ac:spMkLst>
            <pc:docMk/>
            <pc:sldMk cId="1204000911" sldId="351"/>
            <ac:spMk id="9" creationId="{A67266AB-8436-41DC-A4FF-ACEC7A3D719F}"/>
          </ac:spMkLst>
        </pc:spChg>
        <pc:spChg chg="mod">
          <ac:chgData name="Caroline Prodger" userId="e4ef2e75-b60b-401b-8ebe-291bdcf405f4" providerId="ADAL" clId="{2A90D2A1-AF0C-433D-BA03-1E2E6BB87CB9}" dt="2022-11-29T13:10:45.677" v="60" actId="1076"/>
          <ac:spMkLst>
            <pc:docMk/>
            <pc:sldMk cId="1204000911" sldId="351"/>
            <ac:spMk id="11" creationId="{F2086F70-A0EC-4169-AB95-76867B478D37}"/>
          </ac:spMkLst>
        </pc:spChg>
        <pc:spChg chg="mod">
          <ac:chgData name="Caroline Prodger" userId="e4ef2e75-b60b-401b-8ebe-291bdcf405f4" providerId="ADAL" clId="{2A90D2A1-AF0C-433D-BA03-1E2E6BB87CB9}" dt="2022-11-29T13:17:55.121" v="209" actId="14100"/>
          <ac:spMkLst>
            <pc:docMk/>
            <pc:sldMk cId="1204000911" sldId="351"/>
            <ac:spMk id="5123" creationId="{20F82182-973E-4BBA-BACE-C502B252ACBD}"/>
          </ac:spMkLst>
        </pc:spChg>
        <pc:grpChg chg="mod">
          <ac:chgData name="Caroline Prodger" userId="e4ef2e75-b60b-401b-8ebe-291bdcf405f4" providerId="ADAL" clId="{2A90D2A1-AF0C-433D-BA03-1E2E6BB87CB9}" dt="2022-11-29T13:17:45.568" v="206" actId="14100"/>
          <ac:grpSpMkLst>
            <pc:docMk/>
            <pc:sldMk cId="1204000911" sldId="351"/>
            <ac:grpSpMk id="4" creationId="{B2E76156-6BC0-3CDA-995D-A4599DFDD34E}"/>
          </ac:grpSpMkLst>
        </pc:grpChg>
        <pc:picChg chg="add mod">
          <ac:chgData name="Caroline Prodger" userId="e4ef2e75-b60b-401b-8ebe-291bdcf405f4" providerId="ADAL" clId="{2A90D2A1-AF0C-433D-BA03-1E2E6BB87CB9}" dt="2022-11-29T13:18:01.334" v="211" actId="1076"/>
          <ac:picMkLst>
            <pc:docMk/>
            <pc:sldMk cId="1204000911" sldId="351"/>
            <ac:picMk id="10" creationId="{5A39619A-D73E-9F1E-703D-A6A5DAC2F719}"/>
          </ac:picMkLst>
        </pc:picChg>
      </pc:sldChg>
      <pc:sldChg chg="addSp delSp modSp add mod">
        <pc:chgData name="Caroline Prodger" userId="e4ef2e75-b60b-401b-8ebe-291bdcf405f4" providerId="ADAL" clId="{2A90D2A1-AF0C-433D-BA03-1E2E6BB87CB9}" dt="2022-11-29T13:44:21.009" v="460" actId="1076"/>
        <pc:sldMkLst>
          <pc:docMk/>
          <pc:sldMk cId="2198766804" sldId="352"/>
        </pc:sldMkLst>
        <pc:spChg chg="add mod">
          <ac:chgData name="Caroline Prodger" userId="e4ef2e75-b60b-401b-8ebe-291bdcf405f4" providerId="ADAL" clId="{2A90D2A1-AF0C-433D-BA03-1E2E6BB87CB9}" dt="2022-11-29T13:42:15.129" v="439"/>
          <ac:spMkLst>
            <pc:docMk/>
            <pc:sldMk cId="2198766804" sldId="352"/>
            <ac:spMk id="2" creationId="{3C88C1A9-B365-AF25-3385-AE5478C03C5D}"/>
          </ac:spMkLst>
        </pc:spChg>
        <pc:spChg chg="mod">
          <ac:chgData name="Caroline Prodger" userId="e4ef2e75-b60b-401b-8ebe-291bdcf405f4" providerId="ADAL" clId="{2A90D2A1-AF0C-433D-BA03-1E2E6BB87CB9}" dt="2022-11-29T13:42:44.869" v="452" actId="14100"/>
          <ac:spMkLst>
            <pc:docMk/>
            <pc:sldMk cId="2198766804" sldId="352"/>
            <ac:spMk id="3" creationId="{66568A7A-FFE6-4D5A-9B27-630FAFBFAB1D}"/>
          </ac:spMkLst>
        </pc:spChg>
        <pc:picChg chg="del">
          <ac:chgData name="Caroline Prodger" userId="e4ef2e75-b60b-401b-8ebe-291bdcf405f4" providerId="ADAL" clId="{2A90D2A1-AF0C-433D-BA03-1E2E6BB87CB9}" dt="2022-11-29T13:42:46.673" v="453" actId="478"/>
          <ac:picMkLst>
            <pc:docMk/>
            <pc:sldMk cId="2198766804" sldId="352"/>
            <ac:picMk id="4" creationId="{AAD7A848-B7C2-4E40-AE36-E06B1A1154D3}"/>
          </ac:picMkLst>
        </pc:picChg>
        <pc:picChg chg="add mod">
          <ac:chgData name="Caroline Prodger" userId="e4ef2e75-b60b-401b-8ebe-291bdcf405f4" providerId="ADAL" clId="{2A90D2A1-AF0C-433D-BA03-1E2E6BB87CB9}" dt="2022-11-29T13:44:21.009" v="460" actId="1076"/>
          <ac:picMkLst>
            <pc:docMk/>
            <pc:sldMk cId="2198766804" sldId="352"/>
            <ac:picMk id="6" creationId="{17975A38-6DAB-1788-A01F-E2D6AC7B44C3}"/>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11/11/2025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a:extLst>
              <a:ext uri="{FF2B5EF4-FFF2-40B4-BE49-F238E27FC236}">
                <a16:creationId xmlns:a16="http://schemas.microsoft.com/office/drawing/2014/main" id="{25A7F58A-89DE-416B-A1F7-3F3C919CBFA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9pPr>
          </a:lstStyle>
          <a:p>
            <a:pPr eaLnBrk="1" hangingPunct="1"/>
            <a:fld id="{B68F6867-D1EC-4B82-80F4-3CFB1EDC33A8}" type="slidenum">
              <a:rPr lang="en-GB" altLang="en-US" sz="1200"/>
              <a:pPr eaLnBrk="1" hangingPunct="1"/>
              <a:t>3</a:t>
            </a:fld>
            <a:endParaRPr lang="en-GB" altLang="en-US" sz="1200" dirty="0"/>
          </a:p>
        </p:txBody>
      </p:sp>
      <p:sp>
        <p:nvSpPr>
          <p:cNvPr id="20483" name="Rectangle 2">
            <a:extLst>
              <a:ext uri="{FF2B5EF4-FFF2-40B4-BE49-F238E27FC236}">
                <a16:creationId xmlns:a16="http://schemas.microsoft.com/office/drawing/2014/main" id="{9E69BF0C-8D7E-46E9-A0FE-1834B1E39411}"/>
              </a:ext>
            </a:extLst>
          </p:cNvPr>
          <p:cNvSpPr>
            <a:spLocks noGrp="1" noRot="1" noChangeAspect="1" noChangeArrowheads="1" noTextEdit="1"/>
          </p:cNvSpPr>
          <p:nvPr>
            <p:ph type="sldImg"/>
          </p:nvPr>
        </p:nvSpPr>
        <p:spPr>
          <a:ln/>
        </p:spPr>
      </p:sp>
      <p:sp>
        <p:nvSpPr>
          <p:cNvPr id="20484" name="Rectangle 3">
            <a:extLst>
              <a:ext uri="{FF2B5EF4-FFF2-40B4-BE49-F238E27FC236}">
                <a16:creationId xmlns:a16="http://schemas.microsoft.com/office/drawing/2014/main" id="{93AD2459-B2E1-468A-9490-C744B212D76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0608010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23445102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24802465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a:extLst>
              <a:ext uri="{FF2B5EF4-FFF2-40B4-BE49-F238E27FC236}">
                <a16:creationId xmlns:a16="http://schemas.microsoft.com/office/drawing/2014/main" id="{25A7F58A-89DE-416B-A1F7-3F3C919CBFA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9pPr>
          </a:lstStyle>
          <a:p>
            <a:pPr eaLnBrk="1" hangingPunct="1"/>
            <a:fld id="{B68F6867-D1EC-4B82-80F4-3CFB1EDC33A8}" type="slidenum">
              <a:rPr lang="en-GB" altLang="en-US" sz="1200"/>
              <a:pPr eaLnBrk="1" hangingPunct="1"/>
              <a:t>4</a:t>
            </a:fld>
            <a:endParaRPr lang="en-GB" altLang="en-US" sz="1200" dirty="0"/>
          </a:p>
        </p:txBody>
      </p:sp>
      <p:sp>
        <p:nvSpPr>
          <p:cNvPr id="20483" name="Rectangle 2">
            <a:extLst>
              <a:ext uri="{FF2B5EF4-FFF2-40B4-BE49-F238E27FC236}">
                <a16:creationId xmlns:a16="http://schemas.microsoft.com/office/drawing/2014/main" id="{9E69BF0C-8D7E-46E9-A0FE-1834B1E39411}"/>
              </a:ext>
            </a:extLst>
          </p:cNvPr>
          <p:cNvSpPr>
            <a:spLocks noGrp="1" noRot="1" noChangeAspect="1" noChangeArrowheads="1" noTextEdit="1"/>
          </p:cNvSpPr>
          <p:nvPr>
            <p:ph type="sldImg"/>
          </p:nvPr>
        </p:nvSpPr>
        <p:spPr>
          <a:ln/>
        </p:spPr>
      </p:sp>
      <p:sp>
        <p:nvSpPr>
          <p:cNvPr id="20484" name="Rectangle 3">
            <a:extLst>
              <a:ext uri="{FF2B5EF4-FFF2-40B4-BE49-F238E27FC236}">
                <a16:creationId xmlns:a16="http://schemas.microsoft.com/office/drawing/2014/main" id="{93AD2459-B2E1-468A-9490-C744B212D76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a:extLst>
              <a:ext uri="{FF2B5EF4-FFF2-40B4-BE49-F238E27FC236}">
                <a16:creationId xmlns:a16="http://schemas.microsoft.com/office/drawing/2014/main" id="{25A7F58A-89DE-416B-A1F7-3F3C919CBFA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9pPr>
          </a:lstStyle>
          <a:p>
            <a:pPr eaLnBrk="1" hangingPunct="1"/>
            <a:fld id="{B68F6867-D1EC-4B82-80F4-3CFB1EDC33A8}" type="slidenum">
              <a:rPr lang="en-GB" altLang="en-US" sz="1200"/>
              <a:pPr eaLnBrk="1" hangingPunct="1"/>
              <a:t>5</a:t>
            </a:fld>
            <a:endParaRPr lang="en-GB" altLang="en-US" sz="1200" dirty="0"/>
          </a:p>
        </p:txBody>
      </p:sp>
      <p:sp>
        <p:nvSpPr>
          <p:cNvPr id="20483" name="Rectangle 2">
            <a:extLst>
              <a:ext uri="{FF2B5EF4-FFF2-40B4-BE49-F238E27FC236}">
                <a16:creationId xmlns:a16="http://schemas.microsoft.com/office/drawing/2014/main" id="{9E69BF0C-8D7E-46E9-A0FE-1834B1E39411}"/>
              </a:ext>
            </a:extLst>
          </p:cNvPr>
          <p:cNvSpPr>
            <a:spLocks noGrp="1" noRot="1" noChangeAspect="1" noChangeArrowheads="1" noTextEdit="1"/>
          </p:cNvSpPr>
          <p:nvPr>
            <p:ph type="sldImg"/>
          </p:nvPr>
        </p:nvSpPr>
        <p:spPr>
          <a:ln/>
        </p:spPr>
      </p:sp>
      <p:sp>
        <p:nvSpPr>
          <p:cNvPr id="20484" name="Rectangle 3">
            <a:extLst>
              <a:ext uri="{FF2B5EF4-FFF2-40B4-BE49-F238E27FC236}">
                <a16:creationId xmlns:a16="http://schemas.microsoft.com/office/drawing/2014/main" id="{93AD2459-B2E1-468A-9490-C744B212D76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3515126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The principle is named after Daniel Bernoulli, a Swiss mathematician, who published it in 1738 in his book Hydrodynamics.</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4571116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a:extLst>
              <a:ext uri="{FF2B5EF4-FFF2-40B4-BE49-F238E27FC236}">
                <a16:creationId xmlns:a16="http://schemas.microsoft.com/office/drawing/2014/main" id="{25A7F58A-89DE-416B-A1F7-3F3C919CBFA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9pPr>
          </a:lstStyle>
          <a:p>
            <a:pPr eaLnBrk="1" hangingPunct="1"/>
            <a:fld id="{B68F6867-D1EC-4B82-80F4-3CFB1EDC33A8}" type="slidenum">
              <a:rPr lang="en-GB" altLang="en-US" sz="1200"/>
              <a:pPr eaLnBrk="1" hangingPunct="1"/>
              <a:t>8</a:t>
            </a:fld>
            <a:endParaRPr lang="en-GB" altLang="en-US" sz="1200" dirty="0"/>
          </a:p>
        </p:txBody>
      </p:sp>
      <p:sp>
        <p:nvSpPr>
          <p:cNvPr id="20483" name="Rectangle 2">
            <a:extLst>
              <a:ext uri="{FF2B5EF4-FFF2-40B4-BE49-F238E27FC236}">
                <a16:creationId xmlns:a16="http://schemas.microsoft.com/office/drawing/2014/main" id="{9E69BF0C-8D7E-46E9-A0FE-1834B1E39411}"/>
              </a:ext>
            </a:extLst>
          </p:cNvPr>
          <p:cNvSpPr>
            <a:spLocks noGrp="1" noRot="1" noChangeAspect="1" noChangeArrowheads="1" noTextEdit="1"/>
          </p:cNvSpPr>
          <p:nvPr>
            <p:ph type="sldImg"/>
          </p:nvPr>
        </p:nvSpPr>
        <p:spPr>
          <a:ln/>
        </p:spPr>
      </p:sp>
      <p:sp>
        <p:nvSpPr>
          <p:cNvPr id="20484" name="Rectangle 3">
            <a:extLst>
              <a:ext uri="{FF2B5EF4-FFF2-40B4-BE49-F238E27FC236}">
                <a16:creationId xmlns:a16="http://schemas.microsoft.com/office/drawing/2014/main" id="{93AD2459-B2E1-468A-9490-C744B212D76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1540655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a:extLst>
              <a:ext uri="{FF2B5EF4-FFF2-40B4-BE49-F238E27FC236}">
                <a16:creationId xmlns:a16="http://schemas.microsoft.com/office/drawing/2014/main" id="{25A7F58A-89DE-416B-A1F7-3F3C919CBFA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9pPr>
          </a:lstStyle>
          <a:p>
            <a:pPr eaLnBrk="1" hangingPunct="1"/>
            <a:fld id="{B68F6867-D1EC-4B82-80F4-3CFB1EDC33A8}" type="slidenum">
              <a:rPr lang="en-GB" altLang="en-US" sz="1200"/>
              <a:pPr eaLnBrk="1" hangingPunct="1"/>
              <a:t>9</a:t>
            </a:fld>
            <a:endParaRPr lang="en-GB" altLang="en-US" sz="1200" dirty="0"/>
          </a:p>
        </p:txBody>
      </p:sp>
      <p:sp>
        <p:nvSpPr>
          <p:cNvPr id="20483" name="Rectangle 2">
            <a:extLst>
              <a:ext uri="{FF2B5EF4-FFF2-40B4-BE49-F238E27FC236}">
                <a16:creationId xmlns:a16="http://schemas.microsoft.com/office/drawing/2014/main" id="{9E69BF0C-8D7E-46E9-A0FE-1834B1E39411}"/>
              </a:ext>
            </a:extLst>
          </p:cNvPr>
          <p:cNvSpPr>
            <a:spLocks noGrp="1" noRot="1" noChangeAspect="1" noChangeArrowheads="1" noTextEdit="1"/>
          </p:cNvSpPr>
          <p:nvPr>
            <p:ph type="sldImg"/>
          </p:nvPr>
        </p:nvSpPr>
        <p:spPr>
          <a:ln/>
        </p:spPr>
      </p:sp>
      <p:sp>
        <p:nvSpPr>
          <p:cNvPr id="20484" name="Rectangle 3">
            <a:extLst>
              <a:ext uri="{FF2B5EF4-FFF2-40B4-BE49-F238E27FC236}">
                <a16:creationId xmlns:a16="http://schemas.microsoft.com/office/drawing/2014/main" id="{93AD2459-B2E1-468A-9490-C744B212D76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40239881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a:extLst>
              <a:ext uri="{FF2B5EF4-FFF2-40B4-BE49-F238E27FC236}">
                <a16:creationId xmlns:a16="http://schemas.microsoft.com/office/drawing/2014/main" id="{25A7F58A-89DE-416B-A1F7-3F3C919CBFA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9pPr>
          </a:lstStyle>
          <a:p>
            <a:pPr eaLnBrk="1" hangingPunct="1"/>
            <a:fld id="{B68F6867-D1EC-4B82-80F4-3CFB1EDC33A8}" type="slidenum">
              <a:rPr lang="en-GB" altLang="en-US" sz="1200"/>
              <a:pPr eaLnBrk="1" hangingPunct="1"/>
              <a:t>10</a:t>
            </a:fld>
            <a:endParaRPr lang="en-GB" altLang="en-US" sz="1200" dirty="0"/>
          </a:p>
        </p:txBody>
      </p:sp>
      <p:sp>
        <p:nvSpPr>
          <p:cNvPr id="20483" name="Rectangle 2">
            <a:extLst>
              <a:ext uri="{FF2B5EF4-FFF2-40B4-BE49-F238E27FC236}">
                <a16:creationId xmlns:a16="http://schemas.microsoft.com/office/drawing/2014/main" id="{9E69BF0C-8D7E-46E9-A0FE-1834B1E39411}"/>
              </a:ext>
            </a:extLst>
          </p:cNvPr>
          <p:cNvSpPr>
            <a:spLocks noGrp="1" noRot="1" noChangeAspect="1" noChangeArrowheads="1" noTextEdit="1"/>
          </p:cNvSpPr>
          <p:nvPr>
            <p:ph type="sldImg"/>
          </p:nvPr>
        </p:nvSpPr>
        <p:spPr>
          <a:ln/>
        </p:spPr>
      </p:sp>
      <p:sp>
        <p:nvSpPr>
          <p:cNvPr id="20484" name="Rectangle 3">
            <a:extLst>
              <a:ext uri="{FF2B5EF4-FFF2-40B4-BE49-F238E27FC236}">
                <a16:creationId xmlns:a16="http://schemas.microsoft.com/office/drawing/2014/main" id="{93AD2459-B2E1-468A-9490-C744B212D76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6033669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a:extLst>
              <a:ext uri="{FF2B5EF4-FFF2-40B4-BE49-F238E27FC236}">
                <a16:creationId xmlns:a16="http://schemas.microsoft.com/office/drawing/2014/main" id="{25A7F58A-89DE-416B-A1F7-3F3C919CBFA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9pPr>
          </a:lstStyle>
          <a:p>
            <a:pPr eaLnBrk="1" hangingPunct="1"/>
            <a:fld id="{B68F6867-D1EC-4B82-80F4-3CFB1EDC33A8}" type="slidenum">
              <a:rPr lang="en-GB" altLang="en-US" sz="1200"/>
              <a:pPr eaLnBrk="1" hangingPunct="1"/>
              <a:t>11</a:t>
            </a:fld>
            <a:endParaRPr lang="en-GB" altLang="en-US" sz="1200" dirty="0"/>
          </a:p>
        </p:txBody>
      </p:sp>
      <p:sp>
        <p:nvSpPr>
          <p:cNvPr id="20483" name="Rectangle 2">
            <a:extLst>
              <a:ext uri="{FF2B5EF4-FFF2-40B4-BE49-F238E27FC236}">
                <a16:creationId xmlns:a16="http://schemas.microsoft.com/office/drawing/2014/main" id="{9E69BF0C-8D7E-46E9-A0FE-1834B1E39411}"/>
              </a:ext>
            </a:extLst>
          </p:cNvPr>
          <p:cNvSpPr>
            <a:spLocks noGrp="1" noRot="1" noChangeAspect="1" noChangeArrowheads="1" noTextEdit="1"/>
          </p:cNvSpPr>
          <p:nvPr>
            <p:ph type="sldImg"/>
          </p:nvPr>
        </p:nvSpPr>
        <p:spPr>
          <a:ln/>
        </p:spPr>
      </p:sp>
      <p:sp>
        <p:nvSpPr>
          <p:cNvPr id="20484" name="Rectangle 3">
            <a:extLst>
              <a:ext uri="{FF2B5EF4-FFF2-40B4-BE49-F238E27FC236}">
                <a16:creationId xmlns:a16="http://schemas.microsoft.com/office/drawing/2014/main" id="{93AD2459-B2E1-468A-9490-C744B212D76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518368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a:extLst>
              <a:ext uri="{FF2B5EF4-FFF2-40B4-BE49-F238E27FC236}">
                <a16:creationId xmlns:a16="http://schemas.microsoft.com/office/drawing/2014/main" id="{25A7F58A-89DE-416B-A1F7-3F3C919CBFA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9pPr>
          </a:lstStyle>
          <a:p>
            <a:pPr eaLnBrk="1" hangingPunct="1"/>
            <a:fld id="{B68F6867-D1EC-4B82-80F4-3CFB1EDC33A8}" type="slidenum">
              <a:rPr lang="en-GB" altLang="en-US" sz="1200"/>
              <a:pPr eaLnBrk="1" hangingPunct="1"/>
              <a:t>12</a:t>
            </a:fld>
            <a:endParaRPr lang="en-GB" altLang="en-US" sz="1200" dirty="0"/>
          </a:p>
        </p:txBody>
      </p:sp>
      <p:sp>
        <p:nvSpPr>
          <p:cNvPr id="20483" name="Rectangle 2">
            <a:extLst>
              <a:ext uri="{FF2B5EF4-FFF2-40B4-BE49-F238E27FC236}">
                <a16:creationId xmlns:a16="http://schemas.microsoft.com/office/drawing/2014/main" id="{9E69BF0C-8D7E-46E9-A0FE-1834B1E39411}"/>
              </a:ext>
            </a:extLst>
          </p:cNvPr>
          <p:cNvSpPr>
            <a:spLocks noGrp="1" noRot="1" noChangeAspect="1" noChangeArrowheads="1" noTextEdit="1"/>
          </p:cNvSpPr>
          <p:nvPr>
            <p:ph type="sldImg"/>
          </p:nvPr>
        </p:nvSpPr>
        <p:spPr>
          <a:ln/>
        </p:spPr>
      </p:sp>
      <p:sp>
        <p:nvSpPr>
          <p:cNvPr id="20484" name="Rectangle 3">
            <a:extLst>
              <a:ext uri="{FF2B5EF4-FFF2-40B4-BE49-F238E27FC236}">
                <a16:creationId xmlns:a16="http://schemas.microsoft.com/office/drawing/2014/main" id="{93AD2459-B2E1-468A-9490-C744B212D76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2619786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Rectangle 4">
            <a:extLst>
              <a:ext uri="{FF2B5EF4-FFF2-40B4-BE49-F238E27FC236}">
                <a16:creationId xmlns:a16="http://schemas.microsoft.com/office/drawing/2014/main" id="{9AEF7122-BF7E-42F9-BC48-4DBA6B2A46A9}"/>
              </a:ext>
            </a:extLst>
          </p:cNvPr>
          <p:cNvSpPr>
            <a:spLocks noGrp="1" noChangeArrowheads="1"/>
          </p:cNvSpPr>
          <p:nvPr>
            <p:ph type="dt" sz="half" idx="10"/>
          </p:nvPr>
        </p:nvSpPr>
        <p:spPr>
          <a:ln/>
        </p:spPr>
        <p:txBody>
          <a:bodyPr/>
          <a:lstStyle>
            <a:lvl1pPr>
              <a:defRPr/>
            </a:lvl1pPr>
          </a:lstStyle>
          <a:p>
            <a:pPr>
              <a:defRPr/>
            </a:pPr>
            <a:endParaRPr lang="en-GB" dirty="0"/>
          </a:p>
        </p:txBody>
      </p:sp>
      <p:sp>
        <p:nvSpPr>
          <p:cNvPr id="5" name="Rectangle 5">
            <a:extLst>
              <a:ext uri="{FF2B5EF4-FFF2-40B4-BE49-F238E27FC236}">
                <a16:creationId xmlns:a16="http://schemas.microsoft.com/office/drawing/2014/main" id="{DA27AC32-6EA5-4138-9DBA-D8EB4B99104E}"/>
              </a:ext>
            </a:extLst>
          </p:cNvPr>
          <p:cNvSpPr>
            <a:spLocks noGrp="1" noChangeArrowheads="1"/>
          </p:cNvSpPr>
          <p:nvPr>
            <p:ph type="ftr" sz="quarter" idx="11"/>
          </p:nvPr>
        </p:nvSpPr>
        <p:spPr>
          <a:ln/>
        </p:spPr>
        <p:txBody>
          <a:bodyPr/>
          <a:lstStyle>
            <a:lvl1pPr>
              <a:defRPr/>
            </a:lvl1pPr>
          </a:lstStyle>
          <a:p>
            <a:pPr>
              <a:defRPr/>
            </a:pPr>
            <a:endParaRPr lang="en-GB" dirty="0"/>
          </a:p>
        </p:txBody>
      </p:sp>
      <p:sp>
        <p:nvSpPr>
          <p:cNvPr id="6" name="Rectangle 6">
            <a:extLst>
              <a:ext uri="{FF2B5EF4-FFF2-40B4-BE49-F238E27FC236}">
                <a16:creationId xmlns:a16="http://schemas.microsoft.com/office/drawing/2014/main" id="{01F81E84-32C3-47AB-9EA6-2138E1929358}"/>
              </a:ext>
            </a:extLst>
          </p:cNvPr>
          <p:cNvSpPr>
            <a:spLocks noGrp="1" noChangeArrowheads="1"/>
          </p:cNvSpPr>
          <p:nvPr>
            <p:ph type="sldNum" sz="quarter" idx="12"/>
          </p:nvPr>
        </p:nvSpPr>
        <p:spPr>
          <a:ln/>
        </p:spPr>
        <p:txBody>
          <a:bodyPr/>
          <a:lstStyle>
            <a:lvl1pPr>
              <a:defRPr/>
            </a:lvl1pPr>
          </a:lstStyle>
          <a:p>
            <a:fld id="{C2B6AAED-3807-43B2-AAD6-EC8B6C5F8D91}" type="slidenum">
              <a:rPr lang="en-GB" altLang="en-US"/>
              <a:pPr/>
              <a:t>‹#›</a:t>
            </a:fld>
            <a:endParaRPr lang="en-GB" altLang="en-US" dirty="0"/>
          </a:p>
        </p:txBody>
      </p:sp>
    </p:spTree>
    <p:extLst>
      <p:ext uri="{BB962C8B-B14F-4D97-AF65-F5344CB8AC3E}">
        <p14:creationId xmlns:p14="http://schemas.microsoft.com/office/powerpoint/2010/main" val="82049768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689379"/>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 Essential science for engineering and manufacturing </a:t>
            </a:r>
          </a:p>
          <a:p>
            <a:endParaRPr lang="en-GB" sz="2400" b="1" dirty="0"/>
          </a:p>
          <a:p>
            <a:r>
              <a:rPr lang="en-GB" sz="2400" b="1" dirty="0"/>
              <a:t>5.7 Fluid dynamics in engineering </a:t>
            </a:r>
          </a:p>
          <a:p>
            <a:endParaRPr lang="en-GB" sz="2400" b="1" dirty="0"/>
          </a:p>
          <a:p>
            <a:r>
              <a:rPr lang="en-GB" sz="2400" b="1" dirty="0"/>
              <a:t>  </a:t>
            </a:r>
          </a:p>
        </p:txBody>
      </p:sp>
      <p:sp>
        <p:nvSpPr>
          <p:cNvPr id="2053" name="Rectangle 15"/>
          <p:cNvSpPr>
            <a:spLocks noGrp="1" noChangeArrowheads="1"/>
          </p:cNvSpPr>
          <p:nvPr>
            <p:ph type="title"/>
          </p:nvPr>
        </p:nvSpPr>
        <p:spPr>
          <a:xfrm>
            <a:off x="457200" y="3594775"/>
            <a:ext cx="8153400" cy="1364655"/>
          </a:xfrm>
        </p:spPr>
        <p:txBody>
          <a:bodyPr anchor="t"/>
          <a:lstStyle/>
          <a:p>
            <a:pPr eaLnBrk="1" hangingPunct="1"/>
            <a:r>
              <a:rPr lang="en-GB" dirty="0">
                <a:ea typeface="ＭＳ Ｐゴシック" pitchFamily="-105" charset="-128"/>
                <a:cs typeface="ＭＳ Ｐゴシック" pitchFamily="-105" charset="-128"/>
              </a:rPr>
              <a:t>PowerPoint 11: Bernoulli’s principle </a:t>
            </a:r>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21B2F974-FA68-4504-A9E1-DCD59C141CE7}"/>
              </a:ext>
            </a:extLst>
          </p:cNvPr>
          <p:cNvSpPr>
            <a:spLocks noGrp="1" noChangeArrowheads="1"/>
          </p:cNvSpPr>
          <p:nvPr>
            <p:ph type="title"/>
          </p:nvPr>
        </p:nvSpPr>
        <p:spPr/>
        <p:txBody>
          <a:bodyPr/>
          <a:lstStyle/>
          <a:p>
            <a:pPr eaLnBrk="1" hangingPunct="1"/>
            <a:r>
              <a:rPr lang="en-US" altLang="en-US" dirty="0">
                <a:ea typeface="ＭＳ Ｐゴシック" panose="020B0600070205080204" pitchFamily="34" charset="-128"/>
              </a:rPr>
              <a:t>Mass flow rate example</a:t>
            </a:r>
          </a:p>
        </p:txBody>
      </p:sp>
      <p:sp>
        <p:nvSpPr>
          <p:cNvPr id="5123" name="Rectangle 8">
            <a:extLst>
              <a:ext uri="{FF2B5EF4-FFF2-40B4-BE49-F238E27FC236}">
                <a16:creationId xmlns:a16="http://schemas.microsoft.com/office/drawing/2014/main" id="{20F82182-973E-4BBA-BACE-C502B252ACBD}"/>
              </a:ext>
            </a:extLst>
          </p:cNvPr>
          <p:cNvSpPr>
            <a:spLocks noGrp="1" noChangeArrowheads="1"/>
          </p:cNvSpPr>
          <p:nvPr>
            <p:ph type="body" idx="1"/>
          </p:nvPr>
        </p:nvSpPr>
        <p:spPr>
          <a:xfrm>
            <a:off x="457200" y="1603236"/>
            <a:ext cx="5686148" cy="4830018"/>
          </a:xfrm>
        </p:spPr>
        <p:txBody>
          <a:bodyPr/>
          <a:lstStyle/>
          <a:p>
            <a:pPr marL="0" lvl="1" indent="0" eaLnBrk="1" hangingPunct="1">
              <a:buClr>
                <a:schemeClr val="tx1"/>
              </a:buClr>
              <a:buNone/>
            </a:pPr>
            <a:r>
              <a:rPr lang="en-GB" altLang="en-US" dirty="0">
                <a:ea typeface="ＭＳ Ｐゴシック" panose="020B0600070205080204" pitchFamily="34" charset="-128"/>
              </a:rPr>
              <a:t>In a hydraulic system, a pipe has an area of </a:t>
            </a:r>
            <a:br>
              <a:rPr lang="en-GB" altLang="en-US" dirty="0">
                <a:ea typeface="ＭＳ Ｐゴシック" panose="020B0600070205080204" pitchFamily="34" charset="-128"/>
              </a:rPr>
            </a:br>
            <a:r>
              <a:rPr lang="en-GB" altLang="en-US" dirty="0">
                <a:ea typeface="ＭＳ Ｐゴシック" panose="020B0600070205080204" pitchFamily="34" charset="-128"/>
              </a:rPr>
              <a:t>cross section of 120</a:t>
            </a:r>
            <a:r>
              <a:rPr lang="en-GB" altLang="en-US" spc="-100" dirty="0">
                <a:ea typeface="ＭＳ Ｐゴシック" panose="020B0600070205080204" pitchFamily="34" charset="-128"/>
              </a:rPr>
              <a:t> </a:t>
            </a:r>
            <a:r>
              <a:rPr lang="en-GB" altLang="en-US" dirty="0">
                <a:ea typeface="ＭＳ Ｐゴシック" panose="020B0600070205080204" pitchFamily="34" charset="-128"/>
              </a:rPr>
              <a:t>mm</a:t>
            </a:r>
            <a:r>
              <a:rPr lang="en-GB" altLang="en-US" baseline="30000" dirty="0">
                <a:ea typeface="ＭＳ Ｐゴシック" panose="020B0600070205080204" pitchFamily="34" charset="-128"/>
              </a:rPr>
              <a:t>2</a:t>
            </a:r>
            <a:r>
              <a:rPr lang="en-GB" altLang="en-US" dirty="0">
                <a:ea typeface="ＭＳ Ｐゴシック" panose="020B0600070205080204" pitchFamily="34" charset="-128"/>
              </a:rPr>
              <a:t>. </a:t>
            </a:r>
          </a:p>
          <a:p>
            <a:pPr marL="0" lvl="1" indent="0" eaLnBrk="1" hangingPunct="1">
              <a:buClr>
                <a:schemeClr val="tx1"/>
              </a:buClr>
              <a:buNone/>
            </a:pPr>
            <a:r>
              <a:rPr lang="en-GB" altLang="en-US" dirty="0">
                <a:ea typeface="ＭＳ Ｐゴシック" panose="020B0600070205080204" pitchFamily="34" charset="-128"/>
              </a:rPr>
              <a:t>A fluid of density 1000</a:t>
            </a:r>
            <a:r>
              <a:rPr lang="en-GB" altLang="en-US" spc="-100" dirty="0">
                <a:ea typeface="ＭＳ Ｐゴシック" panose="020B0600070205080204" pitchFamily="34" charset="-128"/>
              </a:rPr>
              <a:t> </a:t>
            </a:r>
            <a:r>
              <a:rPr lang="en-GB" altLang="en-US" dirty="0">
                <a:ea typeface="ＭＳ Ｐゴシック" panose="020B0600070205080204" pitchFamily="34" charset="-128"/>
              </a:rPr>
              <a:t>kg</a:t>
            </a:r>
            <a:r>
              <a:rPr lang="en-GB" altLang="en-US" spc="-100" dirty="0">
                <a:ea typeface="ＭＳ Ｐゴシック" panose="020B0600070205080204" pitchFamily="34" charset="-128"/>
              </a:rPr>
              <a:t> </a:t>
            </a:r>
            <a:r>
              <a:rPr lang="en-GB" altLang="en-US" dirty="0">
                <a:ea typeface="ＭＳ Ｐゴシック" panose="020B0600070205080204" pitchFamily="34" charset="-128"/>
              </a:rPr>
              <a:t>m</a:t>
            </a:r>
            <a:r>
              <a:rPr lang="en-GB" altLang="en-US" baseline="30000" dirty="0">
                <a:ea typeface="ＭＳ Ｐゴシック" panose="020B0600070205080204" pitchFamily="34" charset="-128"/>
              </a:rPr>
              <a:t>−3</a:t>
            </a:r>
            <a:r>
              <a:rPr lang="en-GB" altLang="en-US" dirty="0">
                <a:ea typeface="ＭＳ Ｐゴシック" panose="020B0600070205080204" pitchFamily="34" charset="-128"/>
              </a:rPr>
              <a:t> flows through the pipe at a velocity of 1.5</a:t>
            </a:r>
            <a:r>
              <a:rPr lang="en-GB" altLang="en-US" spc="-100" dirty="0">
                <a:ea typeface="ＭＳ Ｐゴシック" panose="020B0600070205080204" pitchFamily="34" charset="-128"/>
              </a:rPr>
              <a:t> </a:t>
            </a:r>
            <a:r>
              <a:rPr lang="en-GB" altLang="en-US" dirty="0">
                <a:ea typeface="ＭＳ Ｐゴシック" panose="020B0600070205080204" pitchFamily="34" charset="-128"/>
              </a:rPr>
              <a:t>m</a:t>
            </a:r>
            <a:r>
              <a:rPr lang="en-GB" altLang="en-US" spc="-100" dirty="0">
                <a:ea typeface="ＭＳ Ｐゴシック" panose="020B0600070205080204" pitchFamily="34" charset="-128"/>
              </a:rPr>
              <a:t> </a:t>
            </a:r>
            <a:r>
              <a:rPr lang="en-GB" altLang="en-US" dirty="0">
                <a:ea typeface="ＭＳ Ｐゴシック" panose="020B0600070205080204" pitchFamily="34" charset="-128"/>
              </a:rPr>
              <a:t>s</a:t>
            </a:r>
            <a:r>
              <a:rPr lang="en-GB" altLang="en-US" baseline="30000" dirty="0">
                <a:ea typeface="ＭＳ Ｐゴシック" panose="020B0600070205080204" pitchFamily="34" charset="-128"/>
              </a:rPr>
              <a:t>−1</a:t>
            </a:r>
            <a:r>
              <a:rPr lang="en-GB" altLang="en-US" dirty="0">
                <a:ea typeface="ＭＳ Ｐゴシック" panose="020B0600070205080204" pitchFamily="34" charset="-128"/>
              </a:rPr>
              <a:t>. </a:t>
            </a:r>
          </a:p>
          <a:p>
            <a:pPr marL="0" lvl="1" indent="0" eaLnBrk="1" hangingPunct="1">
              <a:buClr>
                <a:schemeClr val="tx1"/>
              </a:buClr>
              <a:buNone/>
            </a:pPr>
            <a:r>
              <a:rPr lang="en-GB" altLang="en-US" dirty="0">
                <a:ea typeface="ＭＳ Ｐゴシック" panose="020B0600070205080204" pitchFamily="34" charset="-128"/>
              </a:rPr>
              <a:t>Calculate the mass flow rate.</a:t>
            </a:r>
          </a:p>
          <a:p>
            <a:pPr marL="0" lvl="1" indent="0" eaLnBrk="1" hangingPunct="1">
              <a:buClr>
                <a:schemeClr val="tx1"/>
              </a:buClr>
              <a:buNone/>
            </a:pPr>
            <a:r>
              <a:rPr lang="en-GB" altLang="en-US" dirty="0">
                <a:ea typeface="ＭＳ Ｐゴシック" panose="020B0600070205080204" pitchFamily="34" charset="-128"/>
              </a:rPr>
              <a:t>	</a:t>
            </a:r>
          </a:p>
          <a:p>
            <a:pPr marL="0" lvl="1" indent="0" eaLnBrk="1" hangingPunct="1">
              <a:spcBef>
                <a:spcPts val="1800"/>
              </a:spcBef>
              <a:buClr>
                <a:schemeClr val="tx1"/>
              </a:buClr>
              <a:buNone/>
            </a:pPr>
            <a:r>
              <a:rPr lang="en-GB" altLang="en-US" b="1" dirty="0">
                <a:solidFill>
                  <a:srgbClr val="FF0000"/>
                </a:solidFill>
                <a:ea typeface="ＭＳ Ｐゴシック" panose="020B0600070205080204" pitchFamily="34" charset="-128"/>
              </a:rPr>
              <a:t>Answer:</a:t>
            </a:r>
          </a:p>
          <a:p>
            <a:pPr marL="0" lvl="1" indent="0" eaLnBrk="1" hangingPunct="1">
              <a:buClr>
                <a:schemeClr val="tx1"/>
              </a:buClr>
              <a:buNone/>
            </a:pPr>
            <a:r>
              <a:rPr lang="en-GB" altLang="en-US" dirty="0">
                <a:solidFill>
                  <a:srgbClr val="FF0000"/>
                </a:solidFill>
                <a:ea typeface="ＭＳ Ｐゴシック" panose="020B0600070205080204" pitchFamily="34" charset="-128"/>
              </a:rPr>
              <a:t>Taking </a:t>
            </a:r>
            <a:r>
              <a:rPr lang="en-GB" altLang="en-US" i="1" dirty="0">
                <a:solidFill>
                  <a:srgbClr val="FF0000"/>
                </a:solidFill>
                <a:latin typeface="Times New Roman" panose="02020603050405020304" pitchFamily="18" charset="0"/>
                <a:ea typeface="ＭＳ Ｐゴシック" panose="020B0600070205080204" pitchFamily="34" charset="-128"/>
                <a:cs typeface="Times New Roman" panose="02020603050405020304" pitchFamily="18" charset="0"/>
              </a:rPr>
              <a:t>t</a:t>
            </a:r>
            <a:r>
              <a:rPr lang="en-GB" altLang="en-US" dirty="0">
                <a:solidFill>
                  <a:srgbClr val="FF0000"/>
                </a:solidFill>
                <a:ea typeface="ＭＳ Ｐゴシック" panose="020B0600070205080204" pitchFamily="34" charset="-128"/>
              </a:rPr>
              <a:t> = 1:</a:t>
            </a:r>
          </a:p>
          <a:p>
            <a:pPr marL="0" lvl="1" indent="0" eaLnBrk="1" hangingPunct="1">
              <a:buClr>
                <a:schemeClr val="tx1"/>
              </a:buClr>
              <a:buNone/>
            </a:pPr>
            <a:r>
              <a:rPr lang="en-GB" altLang="en-US" dirty="0">
                <a:solidFill>
                  <a:srgbClr val="FF0000"/>
                </a:solidFill>
                <a:ea typeface="ＭＳ Ｐゴシック" panose="020B0600070205080204" pitchFamily="34" charset="-128"/>
              </a:rPr>
              <a:t>mass flow rate = </a:t>
            </a:r>
            <a:r>
              <a:rPr lang="en-GB" altLang="en-US" i="1" dirty="0">
                <a:solidFill>
                  <a:srgbClr val="FF0000"/>
                </a:solidFill>
                <a:latin typeface="Times New Roman" panose="02020603050405020304" pitchFamily="18" charset="0"/>
                <a:ea typeface="ＭＳ Ｐゴシック" panose="020B0600070205080204" pitchFamily="34" charset="-128"/>
                <a:cs typeface="Times New Roman" panose="02020603050405020304" pitchFamily="18" charset="0"/>
              </a:rPr>
              <a:t>ρ v A </a:t>
            </a:r>
            <a:r>
              <a:rPr lang="en-GB" altLang="en-US" dirty="0">
                <a:solidFill>
                  <a:srgbClr val="FF0000"/>
                </a:solidFill>
                <a:ea typeface="ＭＳ Ｐゴシック" panose="020B0600070205080204" pitchFamily="34" charset="-128"/>
              </a:rPr>
              <a:t>= 1000 × 1.5 × 1.2 × 10</a:t>
            </a:r>
            <a:r>
              <a:rPr lang="en-GB" altLang="en-US" baseline="30000" dirty="0">
                <a:solidFill>
                  <a:srgbClr val="FF0000"/>
                </a:solidFill>
                <a:ea typeface="ＭＳ Ｐゴシック" panose="020B0600070205080204" pitchFamily="34" charset="-128"/>
              </a:rPr>
              <a:t>−4</a:t>
            </a:r>
            <a:r>
              <a:rPr lang="en-GB" altLang="en-US" dirty="0">
                <a:solidFill>
                  <a:srgbClr val="FF0000"/>
                </a:solidFill>
                <a:ea typeface="ＭＳ Ｐゴシック" panose="020B0600070205080204" pitchFamily="34" charset="-128"/>
              </a:rPr>
              <a:t> </a:t>
            </a:r>
          </a:p>
          <a:p>
            <a:pPr marL="0" lvl="1" indent="0" eaLnBrk="1" hangingPunct="1">
              <a:buClr>
                <a:schemeClr val="tx1"/>
              </a:buClr>
              <a:buNone/>
            </a:pPr>
            <a:r>
              <a:rPr lang="en-GB" altLang="en-US" dirty="0">
                <a:solidFill>
                  <a:srgbClr val="FF0000"/>
                </a:solidFill>
                <a:ea typeface="ＭＳ Ｐゴシック" panose="020B0600070205080204" pitchFamily="34" charset="-128"/>
              </a:rPr>
              <a:t>mass flow rate = 0.18</a:t>
            </a:r>
            <a:r>
              <a:rPr lang="en-GB" altLang="en-US" spc="-100" dirty="0">
                <a:solidFill>
                  <a:srgbClr val="FF0000"/>
                </a:solidFill>
                <a:ea typeface="ＭＳ Ｐゴシック" panose="020B0600070205080204" pitchFamily="34" charset="-128"/>
              </a:rPr>
              <a:t> </a:t>
            </a:r>
            <a:r>
              <a:rPr lang="en-GB" altLang="en-US" dirty="0">
                <a:solidFill>
                  <a:srgbClr val="FF0000"/>
                </a:solidFill>
                <a:ea typeface="ＭＳ Ｐゴシック" panose="020B0600070205080204" pitchFamily="34" charset="-128"/>
              </a:rPr>
              <a:t>kg</a:t>
            </a:r>
            <a:r>
              <a:rPr lang="en-GB" altLang="en-US" spc="-100" dirty="0">
                <a:solidFill>
                  <a:srgbClr val="FF0000"/>
                </a:solidFill>
                <a:ea typeface="ＭＳ Ｐゴシック" panose="020B0600070205080204" pitchFamily="34" charset="-128"/>
              </a:rPr>
              <a:t> </a:t>
            </a:r>
            <a:r>
              <a:rPr lang="en-GB" altLang="en-US" dirty="0">
                <a:solidFill>
                  <a:srgbClr val="FF0000"/>
                </a:solidFill>
                <a:ea typeface="ＭＳ Ｐゴシック" panose="020B0600070205080204" pitchFamily="34" charset="-128"/>
              </a:rPr>
              <a:t>s</a:t>
            </a:r>
            <a:r>
              <a:rPr lang="en-GB" altLang="en-US" baseline="30000" dirty="0">
                <a:solidFill>
                  <a:srgbClr val="FF0000"/>
                </a:solidFill>
                <a:ea typeface="ＭＳ Ｐゴシック" panose="020B0600070205080204" pitchFamily="34" charset="-128"/>
              </a:rPr>
              <a:t>-1</a:t>
            </a:r>
          </a:p>
        </p:txBody>
      </p:sp>
      <p:pic>
        <p:nvPicPr>
          <p:cNvPr id="3" name="Picture 2" descr="A person wearing a hard hat working on a machine&#10;&#10;Description automatically generated with medium confidence">
            <a:extLst>
              <a:ext uri="{FF2B5EF4-FFF2-40B4-BE49-F238E27FC236}">
                <a16:creationId xmlns:a16="http://schemas.microsoft.com/office/drawing/2014/main" id="{EB2EDEA4-8A29-0EE9-5AA4-3ED049ED1B80}"/>
              </a:ext>
            </a:extLst>
          </p:cNvPr>
          <p:cNvPicPr>
            <a:picLocks noChangeAspect="1"/>
          </p:cNvPicPr>
          <p:nvPr/>
        </p:nvPicPr>
        <p:blipFill>
          <a:blip r:embed="rId3"/>
          <a:stretch>
            <a:fillRect/>
          </a:stretch>
        </p:blipFill>
        <p:spPr>
          <a:xfrm>
            <a:off x="5879690" y="1603236"/>
            <a:ext cx="2807110" cy="1891991"/>
          </a:xfrm>
          <a:prstGeom prst="rect">
            <a:avLst/>
          </a:prstGeom>
        </p:spPr>
      </p:pic>
    </p:spTree>
    <p:extLst>
      <p:ext uri="{BB962C8B-B14F-4D97-AF65-F5344CB8AC3E}">
        <p14:creationId xmlns:p14="http://schemas.microsoft.com/office/powerpoint/2010/main" val="41664060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21B2F974-FA68-4504-A9E1-DCD59C141CE7}"/>
              </a:ext>
            </a:extLst>
          </p:cNvPr>
          <p:cNvSpPr>
            <a:spLocks noGrp="1" noChangeArrowheads="1"/>
          </p:cNvSpPr>
          <p:nvPr>
            <p:ph type="title"/>
          </p:nvPr>
        </p:nvSpPr>
        <p:spPr>
          <a:xfrm>
            <a:off x="457200" y="936978"/>
            <a:ext cx="8218488" cy="382588"/>
          </a:xfrm>
        </p:spPr>
        <p:txBody>
          <a:bodyPr/>
          <a:lstStyle/>
          <a:p>
            <a:pPr eaLnBrk="1" hangingPunct="1"/>
            <a:r>
              <a:rPr lang="en-US" altLang="en-US" dirty="0">
                <a:ea typeface="ＭＳ Ｐゴシック" panose="020B0600070205080204" pitchFamily="34" charset="-128"/>
              </a:rPr>
              <a:t>Changes in pipe diameter </a:t>
            </a:r>
          </a:p>
        </p:txBody>
      </p:sp>
      <mc:AlternateContent xmlns:mc="http://schemas.openxmlformats.org/markup-compatibility/2006" xmlns:a14="http://schemas.microsoft.com/office/drawing/2010/main">
        <mc:Choice Requires="a14">
          <p:sp>
            <p:nvSpPr>
              <p:cNvPr id="5123" name="Rectangle 8">
                <a:extLst>
                  <a:ext uri="{FF2B5EF4-FFF2-40B4-BE49-F238E27FC236}">
                    <a16:creationId xmlns:a16="http://schemas.microsoft.com/office/drawing/2014/main" id="{20F82182-973E-4BBA-BACE-C502B252ACBD}"/>
                  </a:ext>
                </a:extLst>
              </p:cNvPr>
              <p:cNvSpPr>
                <a:spLocks noGrp="1" noChangeArrowheads="1"/>
              </p:cNvSpPr>
              <p:nvPr>
                <p:ph type="body" idx="1"/>
              </p:nvPr>
            </p:nvSpPr>
            <p:spPr>
              <a:xfrm>
                <a:off x="457200" y="1390588"/>
                <a:ext cx="8075240" cy="4608512"/>
              </a:xfrm>
            </p:spPr>
            <p:txBody>
              <a:bodyPr/>
              <a:lstStyle/>
              <a:p>
                <a:pPr marL="342900" indent="-342900" eaLnBrk="1" hangingPunct="1">
                  <a:lnSpc>
                    <a:spcPct val="100000"/>
                  </a:lnSpc>
                  <a:spcAft>
                    <a:spcPts val="0"/>
                  </a:spcAft>
                  <a:buClr>
                    <a:srgbClr val="0077E3"/>
                  </a:buClr>
                  <a:buFont typeface="Arial" panose="020B0604020202020204" pitchFamily="34" charset="0"/>
                  <a:buChar char="•"/>
                </a:pPr>
                <a:r>
                  <a:rPr lang="en-GB" altLang="en-US" dirty="0">
                    <a:ea typeface="ＭＳ Ｐゴシック" panose="020B0600070205080204" pitchFamily="34" charset="-128"/>
                  </a:rPr>
                  <a:t>If the diameter of a pipe changes (such as in a tapered pipe), its cross sectional area changes. </a:t>
                </a:r>
              </a:p>
              <a:p>
                <a:pPr marL="342900" indent="-342900" eaLnBrk="1" hangingPunct="1">
                  <a:lnSpc>
                    <a:spcPct val="100000"/>
                  </a:lnSpc>
                  <a:spcAft>
                    <a:spcPts val="0"/>
                  </a:spcAft>
                  <a:buClr>
                    <a:srgbClr val="0077E3"/>
                  </a:buClr>
                  <a:buFont typeface="Arial" panose="020B0604020202020204" pitchFamily="34" charset="0"/>
                  <a:buChar char="•"/>
                </a:pPr>
                <a:r>
                  <a:rPr lang="en-GB" altLang="en-US" dirty="0">
                    <a:ea typeface="ＭＳ Ｐゴシック" panose="020B0600070205080204" pitchFamily="34" charset="-128"/>
                  </a:rPr>
                  <a:t>When an incompressible fluid flows at a constant rate in a pipe, the mass flow rate must be the same at all points along the pipe.</a:t>
                </a:r>
              </a:p>
              <a:p>
                <a:pPr marL="342900" indent="-342900" eaLnBrk="1" hangingPunct="1">
                  <a:lnSpc>
                    <a:spcPct val="100000"/>
                  </a:lnSpc>
                  <a:spcAft>
                    <a:spcPts val="0"/>
                  </a:spcAft>
                  <a:buClr>
                    <a:srgbClr val="0077E3"/>
                  </a:buClr>
                  <a:buFont typeface="Arial" panose="020B0604020202020204" pitchFamily="34" charset="0"/>
                  <a:buChar char="•"/>
                </a:pPr>
                <a:r>
                  <a:rPr lang="en-GB" altLang="en-US" dirty="0">
                    <a:ea typeface="ＭＳ Ｐゴシック" panose="020B0600070205080204" pitchFamily="34" charset="-128"/>
                  </a:rPr>
                  <a:t>As the mass flow rate and pressure are constant, a change in the cross sectional area changes the flow velocity.</a:t>
                </a:r>
              </a:p>
              <a:p>
                <a:pPr eaLnBrk="1" hangingPunct="1">
                  <a:lnSpc>
                    <a:spcPct val="100000"/>
                  </a:lnSpc>
                  <a:spcAft>
                    <a:spcPts val="0"/>
                  </a:spcAft>
                  <a:buClr>
                    <a:srgbClr val="0077E3"/>
                  </a:buClr>
                </a:pPr>
                <a:r>
                  <a:rPr lang="en-GB" altLang="en-US" dirty="0">
                    <a:ea typeface="ＭＳ Ｐゴシック" panose="020B0600070205080204" pitchFamily="34" charset="-128"/>
                  </a:rPr>
                  <a:t>	i.e. </a:t>
                </a:r>
                <a:r>
                  <a:rPr lang="en-GB" altLang="en-US" i="1" dirty="0">
                    <a:latin typeface="Times New Roman" panose="02020603050405020304" pitchFamily="18" charset="0"/>
                    <a:ea typeface="ＭＳ Ｐゴシック" panose="020B0600070205080204" pitchFamily="34" charset="-128"/>
                    <a:cs typeface="Times New Roman" panose="02020603050405020304" pitchFamily="18" charset="0"/>
                  </a:rPr>
                  <a:t>v</a:t>
                </a:r>
                <a:r>
                  <a:rPr lang="en-GB" altLang="en-US" baseline="-25000" dirty="0">
                    <a:ea typeface="ＭＳ Ｐゴシック" panose="020B0600070205080204" pitchFamily="34" charset="-128"/>
                  </a:rPr>
                  <a:t>1</a:t>
                </a:r>
                <a:r>
                  <a:rPr lang="en-GB" altLang="en-US" i="1" dirty="0">
                    <a:latin typeface="Times New Roman" panose="02020603050405020304" pitchFamily="18" charset="0"/>
                    <a:ea typeface="ＭＳ Ｐゴシック" panose="020B0600070205080204" pitchFamily="34" charset="-128"/>
                    <a:cs typeface="Times New Roman" panose="02020603050405020304" pitchFamily="18" charset="0"/>
                  </a:rPr>
                  <a:t>A</a:t>
                </a:r>
                <a:r>
                  <a:rPr lang="en-GB" altLang="en-US" baseline="-25000" dirty="0">
                    <a:ea typeface="ＭＳ Ｐゴシック" panose="020B0600070205080204" pitchFamily="34" charset="-128"/>
                  </a:rPr>
                  <a:t>1</a:t>
                </a:r>
                <a:r>
                  <a:rPr lang="en-GB" altLang="en-US" dirty="0">
                    <a:ea typeface="ＭＳ Ｐゴシック" panose="020B0600070205080204" pitchFamily="34" charset="-128"/>
                  </a:rPr>
                  <a:t> = </a:t>
                </a:r>
                <a:r>
                  <a:rPr lang="en-GB" altLang="en-US" i="1" dirty="0">
                    <a:latin typeface="Times New Roman" panose="02020603050405020304" pitchFamily="18" charset="0"/>
                    <a:ea typeface="ＭＳ Ｐゴシック" panose="020B0600070205080204" pitchFamily="34" charset="-128"/>
                    <a:cs typeface="Times New Roman" panose="02020603050405020304" pitchFamily="18" charset="0"/>
                  </a:rPr>
                  <a:t>v</a:t>
                </a:r>
                <a:r>
                  <a:rPr lang="en-GB" altLang="en-US" baseline="-25000" dirty="0">
                    <a:ea typeface="ＭＳ Ｐゴシック" panose="020B0600070205080204" pitchFamily="34" charset="-128"/>
                  </a:rPr>
                  <a:t>2</a:t>
                </a:r>
                <a:r>
                  <a:rPr lang="en-GB" altLang="en-US" i="1" dirty="0">
                    <a:latin typeface="Times New Roman" panose="02020603050405020304" pitchFamily="18" charset="0"/>
                    <a:ea typeface="ＭＳ Ｐゴシック" panose="020B0600070205080204" pitchFamily="34" charset="-128"/>
                    <a:cs typeface="Times New Roman" panose="02020603050405020304" pitchFamily="18" charset="0"/>
                  </a:rPr>
                  <a:t>A</a:t>
                </a:r>
                <a:r>
                  <a:rPr lang="en-GB" altLang="en-US" baseline="-25000" dirty="0">
                    <a:ea typeface="ＭＳ Ｐゴシック" panose="020B0600070205080204" pitchFamily="34" charset="-128"/>
                  </a:rPr>
                  <a:t>2</a:t>
                </a:r>
              </a:p>
              <a:p>
                <a:pPr marL="342900" indent="-342900" eaLnBrk="1" hangingPunct="1">
                  <a:lnSpc>
                    <a:spcPct val="100000"/>
                  </a:lnSpc>
                  <a:spcAft>
                    <a:spcPts val="0"/>
                  </a:spcAft>
                  <a:buClr>
                    <a:srgbClr val="0077E3"/>
                  </a:buClr>
                  <a:buFont typeface="Arial" panose="020B0604020202020204" pitchFamily="34" charset="0"/>
                  <a:buChar char="•"/>
                </a:pPr>
                <a:r>
                  <a:rPr lang="en-GB" altLang="en-US" dirty="0">
                    <a:ea typeface="ＭＳ Ｐゴシック" panose="020B0600070205080204" pitchFamily="34" charset="-128"/>
                  </a:rPr>
                  <a:t>Using Bernoulli’s equation, the change in pressure between two points in the system where there is a difference in diameter (such as in a tapered pipe) can be expressed as:</a:t>
                </a:r>
              </a:p>
              <a:p>
                <a:pPr eaLnBrk="1" hangingPunct="1">
                  <a:lnSpc>
                    <a:spcPct val="100000"/>
                  </a:lnSpc>
                  <a:spcAft>
                    <a:spcPts val="0"/>
                  </a:spcAft>
                  <a:buClr>
                    <a:srgbClr val="0077E3"/>
                  </a:buClr>
                </a:pPr>
                <a:r>
                  <a:rPr lang="en-GB" altLang="en-US" dirty="0">
                    <a:ea typeface="ＭＳ Ｐゴシック" panose="020B0600070205080204" pitchFamily="34" charset="-128"/>
                  </a:rPr>
                  <a:t>             </a:t>
                </a:r>
                <a14:m>
                  <m:oMath xmlns:m="http://schemas.openxmlformats.org/officeDocument/2006/math">
                    <m:sSub>
                      <m:sSubPr>
                        <m:ctrlPr>
                          <a:rPr lang="en-GB" altLang="en-US" i="1" smtClean="0">
                            <a:latin typeface="Cambria Math" panose="02040503050406030204" pitchFamily="18" charset="0"/>
                            <a:ea typeface="ＭＳ Ｐゴシック" panose="020B0600070205080204" pitchFamily="34" charset="-128"/>
                          </a:rPr>
                        </m:ctrlPr>
                      </m:sSubPr>
                      <m:e>
                        <m:r>
                          <a:rPr lang="en-GB" altLang="en-US" b="0" i="1" smtClean="0">
                            <a:latin typeface="Cambria Math" panose="02040503050406030204" pitchFamily="18" charset="0"/>
                            <a:ea typeface="ＭＳ Ｐゴシック" panose="020B0600070205080204" pitchFamily="34" charset="-128"/>
                          </a:rPr>
                          <m:t>𝑃</m:t>
                        </m:r>
                      </m:e>
                      <m:sub>
                        <m:r>
                          <a:rPr lang="en-GB" altLang="en-US" b="0" i="1" smtClean="0">
                            <a:latin typeface="Cambria Math" panose="02040503050406030204" pitchFamily="18" charset="0"/>
                            <a:ea typeface="ＭＳ Ｐゴシック" panose="020B0600070205080204" pitchFamily="34" charset="-128"/>
                          </a:rPr>
                          <m:t>1</m:t>
                        </m:r>
                      </m:sub>
                    </m:sSub>
                    <m:r>
                      <a:rPr lang="en-GB" altLang="en-US" b="0" i="1" smtClean="0">
                        <a:latin typeface="Cambria Math" panose="02040503050406030204" pitchFamily="18" charset="0"/>
                        <a:ea typeface="ＭＳ Ｐゴシック" panose="020B0600070205080204" pitchFamily="34" charset="-128"/>
                      </a:rPr>
                      <m:t>−</m:t>
                    </m:r>
                    <m:sSub>
                      <m:sSubPr>
                        <m:ctrlPr>
                          <a:rPr lang="en-GB" altLang="en-US" b="0" i="1" smtClean="0">
                            <a:latin typeface="Cambria Math" panose="02040503050406030204" pitchFamily="18" charset="0"/>
                            <a:ea typeface="ＭＳ Ｐゴシック" panose="020B0600070205080204" pitchFamily="34" charset="-128"/>
                          </a:rPr>
                        </m:ctrlPr>
                      </m:sSubPr>
                      <m:e>
                        <m:r>
                          <a:rPr lang="en-GB" altLang="en-US" b="0" i="1" smtClean="0">
                            <a:latin typeface="Cambria Math" panose="02040503050406030204" pitchFamily="18" charset="0"/>
                            <a:ea typeface="ＭＳ Ｐゴシック" panose="020B0600070205080204" pitchFamily="34" charset="-128"/>
                          </a:rPr>
                          <m:t>𝑃</m:t>
                        </m:r>
                      </m:e>
                      <m:sub>
                        <m:r>
                          <a:rPr lang="en-GB" altLang="en-US" b="0" i="1" smtClean="0">
                            <a:latin typeface="Cambria Math" panose="02040503050406030204" pitchFamily="18" charset="0"/>
                            <a:ea typeface="ＭＳ Ｐゴシック" panose="020B0600070205080204" pitchFamily="34" charset="-128"/>
                          </a:rPr>
                          <m:t>2</m:t>
                        </m:r>
                      </m:sub>
                    </m:sSub>
                    <m:r>
                      <a:rPr lang="en-GB" altLang="en-US" b="0" i="1" smtClean="0">
                        <a:latin typeface="Cambria Math" panose="02040503050406030204" pitchFamily="18" charset="0"/>
                        <a:ea typeface="ＭＳ Ｐゴシック" panose="020B0600070205080204" pitchFamily="34" charset="-128"/>
                      </a:rPr>
                      <m:t>=</m:t>
                    </m:r>
                    <m:f>
                      <m:fPr>
                        <m:ctrlPr>
                          <a:rPr lang="en-GB" altLang="en-US" b="0" i="1" smtClean="0">
                            <a:latin typeface="Cambria Math" panose="02040503050406030204" pitchFamily="18" charset="0"/>
                            <a:ea typeface="ＭＳ Ｐゴシック" panose="020B0600070205080204" pitchFamily="34" charset="-128"/>
                          </a:rPr>
                        </m:ctrlPr>
                      </m:fPr>
                      <m:num>
                        <m:r>
                          <a:rPr lang="en-GB" altLang="en-US" b="0" i="1" smtClean="0">
                            <a:latin typeface="Cambria Math" panose="02040503050406030204" pitchFamily="18" charset="0"/>
                            <a:ea typeface="ＭＳ Ｐゴシック" panose="020B0600070205080204" pitchFamily="34" charset="-128"/>
                          </a:rPr>
                          <m:t>1</m:t>
                        </m:r>
                      </m:num>
                      <m:den>
                        <m:r>
                          <a:rPr lang="en-GB" altLang="en-US" b="0" i="1" smtClean="0">
                            <a:latin typeface="Cambria Math" panose="02040503050406030204" pitchFamily="18" charset="0"/>
                            <a:ea typeface="ＭＳ Ｐゴシック" panose="020B0600070205080204" pitchFamily="34" charset="-128"/>
                          </a:rPr>
                          <m:t>2</m:t>
                        </m:r>
                      </m:den>
                    </m:f>
                    <m:r>
                      <a:rPr lang="en-GB" altLang="en-US" b="0" i="1" smtClean="0">
                        <a:latin typeface="Cambria Math" panose="02040503050406030204" pitchFamily="18" charset="0"/>
                        <a:ea typeface="Cambria Math" panose="02040503050406030204" pitchFamily="18" charset="0"/>
                      </a:rPr>
                      <m:t>𝜌</m:t>
                    </m:r>
                    <m:d>
                      <m:dPr>
                        <m:ctrlPr>
                          <a:rPr lang="en-GB" altLang="en-US" b="0" i="1" smtClean="0">
                            <a:latin typeface="Cambria Math" panose="02040503050406030204" pitchFamily="18" charset="0"/>
                            <a:ea typeface="Cambria Math" panose="02040503050406030204" pitchFamily="18" charset="0"/>
                          </a:rPr>
                        </m:ctrlPr>
                      </m:dPr>
                      <m:e>
                        <m:sSubSup>
                          <m:sSubSupPr>
                            <m:ctrlPr>
                              <a:rPr lang="en-GB" altLang="en-US" b="0" i="1" smtClean="0">
                                <a:latin typeface="Cambria Math" panose="02040503050406030204" pitchFamily="18" charset="0"/>
                                <a:ea typeface="Cambria Math" panose="02040503050406030204" pitchFamily="18" charset="0"/>
                              </a:rPr>
                            </m:ctrlPr>
                          </m:sSubSupPr>
                          <m:e>
                            <m:r>
                              <a:rPr lang="en-GB" altLang="en-US" b="0" i="1" smtClean="0">
                                <a:latin typeface="Cambria Math" panose="02040503050406030204" pitchFamily="18" charset="0"/>
                                <a:ea typeface="Cambria Math" panose="02040503050406030204" pitchFamily="18" charset="0"/>
                              </a:rPr>
                              <m:t>𝑣</m:t>
                            </m:r>
                          </m:e>
                          <m:sub>
                            <m:r>
                              <a:rPr lang="en-GB" altLang="en-US" b="0" i="1" smtClean="0">
                                <a:latin typeface="Cambria Math" panose="02040503050406030204" pitchFamily="18" charset="0"/>
                                <a:ea typeface="Cambria Math" panose="02040503050406030204" pitchFamily="18" charset="0"/>
                              </a:rPr>
                              <m:t>2</m:t>
                            </m:r>
                          </m:sub>
                          <m:sup>
                            <m:r>
                              <a:rPr lang="en-GB" altLang="en-US" b="0" i="1" smtClean="0">
                                <a:latin typeface="Cambria Math" panose="02040503050406030204" pitchFamily="18" charset="0"/>
                                <a:ea typeface="Cambria Math" panose="02040503050406030204" pitchFamily="18" charset="0"/>
                              </a:rPr>
                              <m:t>2</m:t>
                            </m:r>
                          </m:sup>
                        </m:sSubSup>
                        <m:r>
                          <a:rPr lang="en-GB" altLang="en-US" b="0" i="1" smtClean="0">
                            <a:latin typeface="Cambria Math" panose="02040503050406030204" pitchFamily="18" charset="0"/>
                            <a:ea typeface="Cambria Math" panose="02040503050406030204" pitchFamily="18" charset="0"/>
                          </a:rPr>
                          <m:t>−</m:t>
                        </m:r>
                        <m:sSubSup>
                          <m:sSubSupPr>
                            <m:ctrlPr>
                              <a:rPr lang="en-GB" altLang="en-US" b="0" i="1" smtClean="0">
                                <a:latin typeface="Cambria Math" panose="02040503050406030204" pitchFamily="18" charset="0"/>
                                <a:ea typeface="Cambria Math" panose="02040503050406030204" pitchFamily="18" charset="0"/>
                              </a:rPr>
                            </m:ctrlPr>
                          </m:sSubSupPr>
                          <m:e>
                            <m:r>
                              <a:rPr lang="en-GB" altLang="en-US" b="0" i="1" smtClean="0">
                                <a:latin typeface="Cambria Math" panose="02040503050406030204" pitchFamily="18" charset="0"/>
                                <a:ea typeface="Cambria Math" panose="02040503050406030204" pitchFamily="18" charset="0"/>
                              </a:rPr>
                              <m:t>𝑣</m:t>
                            </m:r>
                          </m:e>
                          <m:sub>
                            <m:r>
                              <a:rPr lang="en-GB" altLang="en-US" b="0" i="1" smtClean="0">
                                <a:latin typeface="Cambria Math" panose="02040503050406030204" pitchFamily="18" charset="0"/>
                                <a:ea typeface="Cambria Math" panose="02040503050406030204" pitchFamily="18" charset="0"/>
                              </a:rPr>
                              <m:t>1</m:t>
                            </m:r>
                          </m:sub>
                          <m:sup>
                            <m:r>
                              <a:rPr lang="en-GB" altLang="en-US" b="0" i="1" smtClean="0">
                                <a:latin typeface="Cambria Math" panose="02040503050406030204" pitchFamily="18" charset="0"/>
                                <a:ea typeface="Cambria Math" panose="02040503050406030204" pitchFamily="18" charset="0"/>
                              </a:rPr>
                              <m:t>2</m:t>
                            </m:r>
                          </m:sup>
                        </m:sSubSup>
                      </m:e>
                    </m:d>
                  </m:oMath>
                </a14:m>
                <a:endParaRPr lang="en-GB" altLang="en-US" dirty="0">
                  <a:ea typeface="ＭＳ Ｐゴシック" panose="020B0600070205080204" pitchFamily="34" charset="-128"/>
                </a:endParaRPr>
              </a:p>
              <a:p>
                <a:pPr marL="342900" indent="-342900" eaLnBrk="1" hangingPunct="1">
                  <a:lnSpc>
                    <a:spcPct val="100000"/>
                  </a:lnSpc>
                  <a:spcBef>
                    <a:spcPts val="600"/>
                  </a:spcBef>
                  <a:spcAft>
                    <a:spcPts val="600"/>
                  </a:spcAft>
                  <a:buClr>
                    <a:srgbClr val="0077E3"/>
                  </a:buClr>
                  <a:buFont typeface="Arial" panose="020B0604020202020204" pitchFamily="34" charset="0"/>
                  <a:buChar char="•"/>
                </a:pPr>
                <a:r>
                  <a:rPr lang="en-GB" altLang="en-US" dirty="0">
                    <a:ea typeface="ＭＳ Ｐゴシック" panose="020B0600070205080204" pitchFamily="34" charset="-128"/>
                  </a:rPr>
                  <a:t>Note: this assumes that the difference in the value of </a:t>
                </a:r>
                <a:r>
                  <a:rPr lang="en-GB" altLang="en-US" sz="2200" i="1" dirty="0">
                    <a:latin typeface="Times New Roman" panose="02020603050405020304" pitchFamily="18" charset="0"/>
                    <a:ea typeface="ＭＳ Ｐゴシック" panose="020B0600070205080204" pitchFamily="34" charset="-128"/>
                    <a:cs typeface="Times New Roman" panose="02020603050405020304" pitchFamily="18" charset="0"/>
                  </a:rPr>
                  <a:t>g</a:t>
                </a:r>
                <a:r>
                  <a:rPr lang="en-GB" altLang="en-US" i="1" dirty="0">
                    <a:ea typeface="ＭＳ Ｐゴシック" panose="020B0600070205080204" pitchFamily="34" charset="-128"/>
                  </a:rPr>
                  <a:t> </a:t>
                </a:r>
                <a:r>
                  <a:rPr lang="en-GB" altLang="en-US" dirty="0">
                    <a:ea typeface="ＭＳ Ｐゴシック" panose="020B0600070205080204" pitchFamily="34" charset="-128"/>
                  </a:rPr>
                  <a:t>is negligible.</a:t>
                </a:r>
                <a:endParaRPr lang="en-GB" altLang="en-US" baseline="-25000" dirty="0">
                  <a:ea typeface="ＭＳ Ｐゴシック" panose="020B0600070205080204" pitchFamily="34" charset="-128"/>
                </a:endParaRPr>
              </a:p>
              <a:p>
                <a:pPr marL="342900" indent="-342900" eaLnBrk="1" hangingPunct="1">
                  <a:lnSpc>
                    <a:spcPct val="100000"/>
                  </a:lnSpc>
                  <a:spcAft>
                    <a:spcPts val="0"/>
                  </a:spcAft>
                  <a:buFont typeface="Arial" panose="020B0604020202020204" pitchFamily="34" charset="0"/>
                  <a:buChar char="•"/>
                </a:pPr>
                <a:endParaRPr lang="en-GB" altLang="en-US" baseline="-25000" dirty="0">
                  <a:ea typeface="ＭＳ Ｐゴシック" panose="020B0600070205080204" pitchFamily="34" charset="-128"/>
                </a:endParaRPr>
              </a:p>
            </p:txBody>
          </p:sp>
        </mc:Choice>
        <mc:Fallback xmlns="">
          <p:sp>
            <p:nvSpPr>
              <p:cNvPr id="5123" name="Rectangle 8">
                <a:extLst>
                  <a:ext uri="{FF2B5EF4-FFF2-40B4-BE49-F238E27FC236}">
                    <a16:creationId xmlns:a16="http://schemas.microsoft.com/office/drawing/2014/main" id="{20F82182-973E-4BBA-BACE-C502B252ACBD}"/>
                  </a:ext>
                </a:extLst>
              </p:cNvPr>
              <p:cNvSpPr>
                <a:spLocks noGrp="1" noRot="1" noChangeAspect="1" noMove="1" noResize="1" noEditPoints="1" noAdjustHandles="1" noChangeArrowheads="1" noChangeShapeType="1" noTextEdit="1"/>
              </p:cNvSpPr>
              <p:nvPr>
                <p:ph type="body" idx="1"/>
              </p:nvPr>
            </p:nvSpPr>
            <p:spPr>
              <a:xfrm>
                <a:off x="457200" y="1390588"/>
                <a:ext cx="8075240" cy="4608512"/>
              </a:xfrm>
              <a:blipFill>
                <a:blip r:embed="rId3"/>
                <a:stretch>
                  <a:fillRect l="-1811" t="-1587" r="-1736" b="-1984"/>
                </a:stretch>
              </a:blipFill>
            </p:spPr>
            <p:txBody>
              <a:bodyPr/>
              <a:lstStyle/>
              <a:p>
                <a:r>
                  <a:rPr lang="en-GB">
                    <a:noFill/>
                  </a:rPr>
                  <a:t> </a:t>
                </a:r>
              </a:p>
            </p:txBody>
          </p:sp>
        </mc:Fallback>
      </mc:AlternateContent>
    </p:spTree>
    <p:extLst>
      <p:ext uri="{BB962C8B-B14F-4D97-AF65-F5344CB8AC3E}">
        <p14:creationId xmlns:p14="http://schemas.microsoft.com/office/powerpoint/2010/main" val="41538626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21B2F974-FA68-4504-A9E1-DCD59C141CE7}"/>
              </a:ext>
            </a:extLst>
          </p:cNvPr>
          <p:cNvSpPr>
            <a:spLocks noGrp="1" noChangeArrowheads="1"/>
          </p:cNvSpPr>
          <p:nvPr>
            <p:ph type="title"/>
          </p:nvPr>
        </p:nvSpPr>
        <p:spPr/>
        <p:txBody>
          <a:bodyPr/>
          <a:lstStyle/>
          <a:p>
            <a:pPr eaLnBrk="1" hangingPunct="1"/>
            <a:r>
              <a:rPr lang="en-US" altLang="en-US" dirty="0">
                <a:ea typeface="ＭＳ Ｐゴシック" panose="020B0600070205080204" pitchFamily="34" charset="-128"/>
              </a:rPr>
              <a:t>Example calculation</a:t>
            </a:r>
          </a:p>
        </p:txBody>
      </p:sp>
      <mc:AlternateContent xmlns:mc="http://schemas.openxmlformats.org/markup-compatibility/2006" xmlns:a14="http://schemas.microsoft.com/office/drawing/2010/main">
        <mc:Choice Requires="a14">
          <p:sp>
            <p:nvSpPr>
              <p:cNvPr id="5123" name="Rectangle 8">
                <a:extLst>
                  <a:ext uri="{FF2B5EF4-FFF2-40B4-BE49-F238E27FC236}">
                    <a16:creationId xmlns:a16="http://schemas.microsoft.com/office/drawing/2014/main" id="{20F82182-973E-4BBA-BACE-C502B252ACBD}"/>
                  </a:ext>
                </a:extLst>
              </p:cNvPr>
              <p:cNvSpPr>
                <a:spLocks noGrp="1" noChangeArrowheads="1"/>
              </p:cNvSpPr>
              <p:nvPr>
                <p:ph type="body" idx="1"/>
              </p:nvPr>
            </p:nvSpPr>
            <p:spPr>
              <a:xfrm>
                <a:off x="457200" y="1411288"/>
                <a:ext cx="7859216" cy="4608512"/>
              </a:xfrm>
            </p:spPr>
            <p:txBody>
              <a:bodyPr/>
              <a:lstStyle/>
              <a:p>
                <a:pPr eaLnBrk="1" hangingPunct="1">
                  <a:spcAft>
                    <a:spcPts val="0"/>
                  </a:spcAft>
                </a:pPr>
                <a:r>
                  <a:rPr lang="en-GB" altLang="en-US" dirty="0">
                    <a:ea typeface="ＭＳ Ｐゴシック" panose="020B0600070205080204" pitchFamily="34" charset="-128"/>
                  </a:rPr>
                  <a:t>In a hydraulic system, an incompressible fluid is pumped at a constant mass flow rate through a tapered pipe. </a:t>
                </a:r>
              </a:p>
              <a:p>
                <a:pPr eaLnBrk="1" hangingPunct="1">
                  <a:spcAft>
                    <a:spcPts val="0"/>
                  </a:spcAft>
                </a:pPr>
                <a:r>
                  <a:rPr lang="en-GB" altLang="en-US" dirty="0">
                    <a:ea typeface="ＭＳ Ｐゴシック" panose="020B0600070205080204" pitchFamily="34" charset="-128"/>
                  </a:rPr>
                  <a:t>The fluid is pumped into a pipe of area </a:t>
                </a:r>
                <a:r>
                  <a:rPr lang="en-GB" dirty="0">
                    <a:effectLst/>
                    <a:ea typeface="Cambria" panose="02040503050406030204" pitchFamily="18" charset="0"/>
                  </a:rPr>
                  <a:t>1.6</a:t>
                </a:r>
                <a:r>
                  <a:rPr lang="en-GB" spc="-100" dirty="0">
                    <a:effectLst/>
                    <a:ea typeface="Cambria" panose="02040503050406030204" pitchFamily="18" charset="0"/>
                  </a:rPr>
                  <a:t> </a:t>
                </a:r>
                <a:r>
                  <a:rPr lang="en-GB" dirty="0">
                    <a:effectLst/>
                    <a:ea typeface="Cambria" panose="02040503050406030204" pitchFamily="18" charset="0"/>
                  </a:rPr>
                  <a:t>×</a:t>
                </a:r>
                <a:r>
                  <a:rPr lang="en-GB" spc="-100" dirty="0">
                    <a:effectLst/>
                    <a:ea typeface="Cambria" panose="02040503050406030204" pitchFamily="18" charset="0"/>
                  </a:rPr>
                  <a:t> </a:t>
                </a:r>
                <a:r>
                  <a:rPr lang="en-GB" dirty="0">
                    <a:effectLst/>
                    <a:ea typeface="Cambria" panose="02040503050406030204" pitchFamily="18" charset="0"/>
                  </a:rPr>
                  <a:t>10</a:t>
                </a:r>
                <a:r>
                  <a:rPr lang="en-GB" baseline="30000" dirty="0">
                    <a:ea typeface="Cambria" panose="02040503050406030204" pitchFamily="18" charset="0"/>
                  </a:rPr>
                  <a:t>−</a:t>
                </a:r>
                <a:r>
                  <a:rPr lang="en-GB" baseline="30000" dirty="0">
                    <a:effectLst/>
                    <a:ea typeface="Cambria" panose="02040503050406030204" pitchFamily="18" charset="0"/>
                  </a:rPr>
                  <a:t>3</a:t>
                </a:r>
                <a:r>
                  <a:rPr lang="en-GB" dirty="0">
                    <a:effectLst/>
                    <a:ea typeface="Cambria" panose="02040503050406030204" pitchFamily="18" charset="0"/>
                  </a:rPr>
                  <a:t> m</a:t>
                </a:r>
                <a:r>
                  <a:rPr lang="en-GB" baseline="30000" dirty="0">
                    <a:effectLst/>
                    <a:ea typeface="Cambria" panose="02040503050406030204" pitchFamily="18" charset="0"/>
                  </a:rPr>
                  <a:t>2</a:t>
                </a:r>
                <a:r>
                  <a:rPr lang="en-GB" altLang="en-US" dirty="0">
                    <a:ea typeface="ＭＳ Ｐゴシック" panose="020B0600070205080204" pitchFamily="34" charset="-128"/>
                  </a:rPr>
                  <a:t>, where the flow velocity is measured at 0.2</a:t>
                </a:r>
                <a:r>
                  <a:rPr lang="en-GB" altLang="en-US" spc="-100" dirty="0">
                    <a:ea typeface="ＭＳ Ｐゴシック" panose="020B0600070205080204" pitchFamily="34" charset="-128"/>
                  </a:rPr>
                  <a:t> </a:t>
                </a:r>
                <a:r>
                  <a:rPr lang="en-GB" altLang="en-US" dirty="0">
                    <a:ea typeface="ＭＳ Ｐゴシック" panose="020B0600070205080204" pitchFamily="34" charset="-128"/>
                  </a:rPr>
                  <a:t>m</a:t>
                </a:r>
                <a:r>
                  <a:rPr lang="en-GB" altLang="en-US" spc="-100" dirty="0">
                    <a:ea typeface="ＭＳ Ｐゴシック" panose="020B0600070205080204" pitchFamily="34" charset="-128"/>
                  </a:rPr>
                  <a:t> </a:t>
                </a:r>
                <a:r>
                  <a:rPr lang="en-GB" altLang="en-US" dirty="0">
                    <a:ea typeface="ＭＳ Ｐゴシック" panose="020B0600070205080204" pitchFamily="34" charset="-128"/>
                  </a:rPr>
                  <a:t>s</a:t>
                </a:r>
                <a:r>
                  <a:rPr lang="en-GB" baseline="30000" dirty="0">
                    <a:ea typeface="Cambria" panose="02040503050406030204" pitchFamily="18" charset="0"/>
                  </a:rPr>
                  <a:t>−</a:t>
                </a:r>
                <a:r>
                  <a:rPr lang="en-GB" altLang="en-US" baseline="30000" dirty="0">
                    <a:ea typeface="ＭＳ Ｐゴシック" panose="020B0600070205080204" pitchFamily="34" charset="-128"/>
                  </a:rPr>
                  <a:t>1</a:t>
                </a:r>
                <a:r>
                  <a:rPr lang="en-GB" altLang="en-US" dirty="0">
                    <a:ea typeface="ＭＳ Ｐゴシック" panose="020B0600070205080204" pitchFamily="34" charset="-128"/>
                  </a:rPr>
                  <a:t> and the pressure is 80 bar. The density of the fluid is 900</a:t>
                </a:r>
                <a:r>
                  <a:rPr lang="en-GB" altLang="en-US" spc="-100" dirty="0">
                    <a:ea typeface="ＭＳ Ｐゴシック" panose="020B0600070205080204" pitchFamily="34" charset="-128"/>
                  </a:rPr>
                  <a:t> </a:t>
                </a:r>
                <a:r>
                  <a:rPr lang="en-GB" altLang="en-US" dirty="0">
                    <a:ea typeface="ＭＳ Ｐゴシック" panose="020B0600070205080204" pitchFamily="34" charset="-128"/>
                  </a:rPr>
                  <a:t>kg</a:t>
                </a:r>
                <a:r>
                  <a:rPr lang="en-GB" altLang="en-US" spc="-100" dirty="0">
                    <a:ea typeface="ＭＳ Ｐゴシック" panose="020B0600070205080204" pitchFamily="34" charset="-128"/>
                  </a:rPr>
                  <a:t> </a:t>
                </a:r>
                <a:r>
                  <a:rPr lang="en-GB" altLang="en-US" dirty="0">
                    <a:ea typeface="ＭＳ Ｐゴシック" panose="020B0600070205080204" pitchFamily="34" charset="-128"/>
                  </a:rPr>
                  <a:t>m</a:t>
                </a:r>
                <a:r>
                  <a:rPr lang="en-GB" baseline="30000" dirty="0">
                    <a:ea typeface="Cambria" panose="02040503050406030204" pitchFamily="18" charset="0"/>
                  </a:rPr>
                  <a:t>−</a:t>
                </a:r>
                <a:r>
                  <a:rPr lang="en-GB" altLang="en-US" baseline="30000" dirty="0">
                    <a:ea typeface="ＭＳ Ｐゴシック" panose="020B0600070205080204" pitchFamily="34" charset="-128"/>
                  </a:rPr>
                  <a:t>3</a:t>
                </a:r>
                <a:r>
                  <a:rPr lang="en-GB" altLang="en-US" dirty="0">
                    <a:ea typeface="ＭＳ Ｐゴシック" panose="020B0600070205080204" pitchFamily="34" charset="-128"/>
                  </a:rPr>
                  <a:t>. </a:t>
                </a:r>
              </a:p>
              <a:p>
                <a:pPr eaLnBrk="1" hangingPunct="1">
                  <a:spcAft>
                    <a:spcPts val="0"/>
                  </a:spcAft>
                </a:pPr>
                <a:r>
                  <a:rPr lang="en-GB" altLang="en-US" dirty="0">
                    <a:ea typeface="ＭＳ Ｐゴシック" panose="020B0600070205080204" pitchFamily="34" charset="-128"/>
                  </a:rPr>
                  <a:t>Calculate the pressure where the area of the pipe has reduced </a:t>
                </a:r>
                <a:br>
                  <a:rPr lang="en-GB" altLang="en-US" dirty="0">
                    <a:ea typeface="ＭＳ Ｐゴシック" panose="020B0600070205080204" pitchFamily="34" charset="-128"/>
                  </a:rPr>
                </a:br>
                <a:r>
                  <a:rPr lang="en-GB" altLang="en-US" dirty="0">
                    <a:ea typeface="ＭＳ Ｐゴシック" panose="020B0600070205080204" pitchFamily="34" charset="-128"/>
                  </a:rPr>
                  <a:t>to </a:t>
                </a:r>
                <a:r>
                  <a:rPr lang="en-GB" dirty="0">
                    <a:effectLst/>
                    <a:ea typeface="Cambria" panose="02040503050406030204" pitchFamily="18" charset="0"/>
                  </a:rPr>
                  <a:t>0.8 × 10</a:t>
                </a:r>
                <a:r>
                  <a:rPr lang="en-GB" baseline="30000" dirty="0">
                    <a:ea typeface="Cambria" panose="02040503050406030204" pitchFamily="18" charset="0"/>
                  </a:rPr>
                  <a:t>−</a:t>
                </a:r>
                <a:r>
                  <a:rPr lang="en-GB" baseline="30000" dirty="0">
                    <a:effectLst/>
                    <a:ea typeface="Cambria" panose="02040503050406030204" pitchFamily="18" charset="0"/>
                  </a:rPr>
                  <a:t>3</a:t>
                </a:r>
                <a:r>
                  <a:rPr lang="en-GB" spc="-100" dirty="0">
                    <a:effectLst/>
                    <a:ea typeface="Cambria" panose="02040503050406030204" pitchFamily="18" charset="0"/>
                  </a:rPr>
                  <a:t> </a:t>
                </a:r>
                <a:r>
                  <a:rPr lang="en-GB" dirty="0">
                    <a:effectLst/>
                    <a:ea typeface="Cambria" panose="02040503050406030204" pitchFamily="18" charset="0"/>
                  </a:rPr>
                  <a:t>m</a:t>
                </a:r>
                <a:r>
                  <a:rPr lang="en-GB" baseline="30000" dirty="0">
                    <a:effectLst/>
                    <a:ea typeface="Cambria" panose="02040503050406030204" pitchFamily="18" charset="0"/>
                  </a:rPr>
                  <a:t>2</a:t>
                </a:r>
                <a:r>
                  <a:rPr lang="en-GB" altLang="en-US" dirty="0">
                    <a:ea typeface="ＭＳ Ｐゴシック" panose="020B0600070205080204" pitchFamily="34" charset="-128"/>
                  </a:rPr>
                  <a:t>.</a:t>
                </a:r>
              </a:p>
              <a:p>
                <a:pPr eaLnBrk="1" hangingPunct="1">
                  <a:lnSpc>
                    <a:spcPct val="100000"/>
                  </a:lnSpc>
                  <a:spcAft>
                    <a:spcPts val="0"/>
                  </a:spcAft>
                </a:pPr>
                <a:r>
                  <a:rPr lang="en-GB" altLang="en-US" b="1" dirty="0">
                    <a:solidFill>
                      <a:srgbClr val="FF0000"/>
                    </a:solidFill>
                    <a:ea typeface="ＭＳ Ｐゴシック" panose="020B0600070205080204" pitchFamily="34" charset="-128"/>
                  </a:rPr>
                  <a:t>Answer:</a:t>
                </a:r>
              </a:p>
              <a:p>
                <a:pPr eaLnBrk="1" hangingPunct="1">
                  <a:lnSpc>
                    <a:spcPct val="100000"/>
                  </a:lnSpc>
                  <a:spcBef>
                    <a:spcPts val="0"/>
                  </a:spcBef>
                  <a:spcAft>
                    <a:spcPts val="0"/>
                  </a:spcAft>
                </a:pPr>
                <a:r>
                  <a:rPr lang="en-GB" altLang="en-US" dirty="0">
                    <a:solidFill>
                      <a:srgbClr val="FF0000"/>
                    </a:solidFill>
                    <a:ea typeface="ＭＳ Ｐゴシック" panose="020B0600070205080204" pitchFamily="34" charset="-128"/>
                  </a:rPr>
                  <a:t>Rearranging </a:t>
                </a:r>
                <a14:m>
                  <m:oMath xmlns:m="http://schemas.openxmlformats.org/officeDocument/2006/math">
                    <m:sSub>
                      <m:sSubPr>
                        <m:ctrlPr>
                          <a:rPr lang="en-GB" altLang="en-US" i="1" smtClean="0">
                            <a:solidFill>
                              <a:srgbClr val="FF0000"/>
                            </a:solidFill>
                            <a:latin typeface="Cambria Math" panose="02040503050406030204" pitchFamily="18" charset="0"/>
                            <a:ea typeface="ＭＳ Ｐゴシック" panose="020B0600070205080204" pitchFamily="34" charset="-128"/>
                          </a:rPr>
                        </m:ctrlPr>
                      </m:sSubPr>
                      <m:e>
                        <m:r>
                          <a:rPr lang="en-GB" altLang="en-US" b="0" i="1" smtClean="0">
                            <a:solidFill>
                              <a:srgbClr val="FF0000"/>
                            </a:solidFill>
                            <a:latin typeface="Cambria Math" panose="02040503050406030204" pitchFamily="18" charset="0"/>
                            <a:ea typeface="ＭＳ Ｐゴシック" panose="020B0600070205080204" pitchFamily="34" charset="-128"/>
                          </a:rPr>
                          <m:t>𝑣</m:t>
                        </m:r>
                      </m:e>
                      <m:sub>
                        <m:r>
                          <a:rPr lang="en-GB" altLang="en-US" b="0" i="1" smtClean="0">
                            <a:solidFill>
                              <a:srgbClr val="FF0000"/>
                            </a:solidFill>
                            <a:latin typeface="Cambria Math" panose="02040503050406030204" pitchFamily="18" charset="0"/>
                            <a:ea typeface="ＭＳ Ｐゴシック" panose="020B0600070205080204" pitchFamily="34" charset="-128"/>
                          </a:rPr>
                          <m:t>1</m:t>
                        </m:r>
                      </m:sub>
                    </m:sSub>
                    <m:sSub>
                      <m:sSubPr>
                        <m:ctrlPr>
                          <a:rPr lang="en-GB" altLang="en-US" i="1" smtClean="0">
                            <a:solidFill>
                              <a:srgbClr val="FF0000"/>
                            </a:solidFill>
                            <a:latin typeface="Cambria Math" panose="02040503050406030204" pitchFamily="18" charset="0"/>
                            <a:ea typeface="ＭＳ Ｐゴシック" panose="020B0600070205080204" pitchFamily="34" charset="-128"/>
                          </a:rPr>
                        </m:ctrlPr>
                      </m:sSubPr>
                      <m:e>
                        <m:r>
                          <a:rPr lang="en-GB" altLang="en-US" b="0" i="1" smtClean="0">
                            <a:solidFill>
                              <a:srgbClr val="FF0000"/>
                            </a:solidFill>
                            <a:latin typeface="Cambria Math" panose="02040503050406030204" pitchFamily="18" charset="0"/>
                            <a:ea typeface="ＭＳ Ｐゴシック" panose="020B0600070205080204" pitchFamily="34" charset="-128"/>
                          </a:rPr>
                          <m:t>𝐴</m:t>
                        </m:r>
                      </m:e>
                      <m:sub>
                        <m:r>
                          <a:rPr lang="en-GB" altLang="en-US" b="0" i="1" smtClean="0">
                            <a:solidFill>
                              <a:srgbClr val="FF0000"/>
                            </a:solidFill>
                            <a:latin typeface="Cambria Math" panose="02040503050406030204" pitchFamily="18" charset="0"/>
                            <a:ea typeface="ＭＳ Ｐゴシック" panose="020B0600070205080204" pitchFamily="34" charset="-128"/>
                          </a:rPr>
                          <m:t>1</m:t>
                        </m:r>
                      </m:sub>
                    </m:sSub>
                    <m:r>
                      <a:rPr lang="en-GB" altLang="en-US" b="0" i="1" smtClean="0">
                        <a:solidFill>
                          <a:srgbClr val="FF0000"/>
                        </a:solidFill>
                        <a:latin typeface="Cambria Math" panose="02040503050406030204" pitchFamily="18" charset="0"/>
                        <a:ea typeface="ＭＳ Ｐゴシック" panose="020B0600070205080204" pitchFamily="34" charset="-128"/>
                      </a:rPr>
                      <m:t>=</m:t>
                    </m:r>
                    <m:sSub>
                      <m:sSubPr>
                        <m:ctrlPr>
                          <a:rPr lang="en-GB" altLang="en-US" i="1">
                            <a:solidFill>
                              <a:srgbClr val="FF0000"/>
                            </a:solidFill>
                            <a:latin typeface="Cambria Math" panose="02040503050406030204" pitchFamily="18" charset="0"/>
                            <a:ea typeface="ＭＳ Ｐゴシック" panose="020B0600070205080204" pitchFamily="34" charset="-128"/>
                          </a:rPr>
                        </m:ctrlPr>
                      </m:sSubPr>
                      <m:e>
                        <m:r>
                          <a:rPr lang="en-GB" altLang="en-US" i="1">
                            <a:solidFill>
                              <a:srgbClr val="FF0000"/>
                            </a:solidFill>
                            <a:latin typeface="Cambria Math" panose="02040503050406030204" pitchFamily="18" charset="0"/>
                            <a:ea typeface="ＭＳ Ｐゴシック" panose="020B0600070205080204" pitchFamily="34" charset="-128"/>
                          </a:rPr>
                          <m:t>𝑣</m:t>
                        </m:r>
                      </m:e>
                      <m:sub>
                        <m:r>
                          <a:rPr lang="en-GB" altLang="en-US" b="0" i="1" smtClean="0">
                            <a:solidFill>
                              <a:srgbClr val="FF0000"/>
                            </a:solidFill>
                            <a:latin typeface="Cambria Math" panose="02040503050406030204" pitchFamily="18" charset="0"/>
                            <a:ea typeface="ＭＳ Ｐゴシック" panose="020B0600070205080204" pitchFamily="34" charset="-128"/>
                          </a:rPr>
                          <m:t>2</m:t>
                        </m:r>
                      </m:sub>
                    </m:sSub>
                    <m:sSub>
                      <m:sSubPr>
                        <m:ctrlPr>
                          <a:rPr lang="en-GB" altLang="en-US" i="1">
                            <a:solidFill>
                              <a:srgbClr val="FF0000"/>
                            </a:solidFill>
                            <a:latin typeface="Cambria Math" panose="02040503050406030204" pitchFamily="18" charset="0"/>
                            <a:ea typeface="ＭＳ Ｐゴシック" panose="020B0600070205080204" pitchFamily="34" charset="-128"/>
                          </a:rPr>
                        </m:ctrlPr>
                      </m:sSubPr>
                      <m:e>
                        <m:r>
                          <a:rPr lang="en-GB" altLang="en-US" i="1">
                            <a:solidFill>
                              <a:srgbClr val="FF0000"/>
                            </a:solidFill>
                            <a:latin typeface="Cambria Math" panose="02040503050406030204" pitchFamily="18" charset="0"/>
                            <a:ea typeface="ＭＳ Ｐゴシック" panose="020B0600070205080204" pitchFamily="34" charset="-128"/>
                          </a:rPr>
                          <m:t>𝐴</m:t>
                        </m:r>
                      </m:e>
                      <m:sub>
                        <m:r>
                          <a:rPr lang="en-GB" altLang="en-US" b="0" i="1" smtClean="0">
                            <a:solidFill>
                              <a:srgbClr val="FF0000"/>
                            </a:solidFill>
                            <a:latin typeface="Cambria Math" panose="02040503050406030204" pitchFamily="18" charset="0"/>
                            <a:ea typeface="ＭＳ Ｐゴシック" panose="020B0600070205080204" pitchFamily="34" charset="-128"/>
                          </a:rPr>
                          <m:t>2</m:t>
                        </m:r>
                      </m:sub>
                    </m:sSub>
                  </m:oMath>
                </a14:m>
                <a:r>
                  <a:rPr lang="en-GB" altLang="en-US" dirty="0">
                    <a:solidFill>
                      <a:srgbClr val="FF0000"/>
                    </a:solidFill>
                    <a:ea typeface="ＭＳ Ｐゴシック" panose="020B0600070205080204" pitchFamily="34" charset="-128"/>
                  </a:rPr>
                  <a:t> </a:t>
                </a:r>
                <a14:m>
                  <m:oMath xmlns:m="http://schemas.openxmlformats.org/officeDocument/2006/math">
                    <m:f>
                      <m:fPr>
                        <m:ctrlPr>
                          <a:rPr lang="en-GB" altLang="en-US" i="1">
                            <a:solidFill>
                              <a:srgbClr val="FF0000"/>
                            </a:solidFill>
                            <a:latin typeface="Cambria Math" panose="02040503050406030204" pitchFamily="18" charset="0"/>
                            <a:ea typeface="ＭＳ Ｐゴシック" panose="020B0600070205080204" pitchFamily="34" charset="-128"/>
                          </a:rPr>
                        </m:ctrlPr>
                      </m:fPr>
                      <m:num>
                        <m:sSub>
                          <m:sSubPr>
                            <m:ctrlPr>
                              <a:rPr lang="en-GB" altLang="en-US" i="1">
                                <a:solidFill>
                                  <a:srgbClr val="FF0000"/>
                                </a:solidFill>
                                <a:latin typeface="Cambria Math" panose="02040503050406030204" pitchFamily="18" charset="0"/>
                                <a:ea typeface="ＭＳ Ｐゴシック" panose="020B0600070205080204" pitchFamily="34" charset="-128"/>
                              </a:rPr>
                            </m:ctrlPr>
                          </m:sSubPr>
                          <m:e>
                            <m:r>
                              <a:rPr lang="en-GB" altLang="en-US" i="1">
                                <a:solidFill>
                                  <a:srgbClr val="FF0000"/>
                                </a:solidFill>
                                <a:latin typeface="Cambria Math" panose="02040503050406030204" pitchFamily="18" charset="0"/>
                                <a:ea typeface="ＭＳ Ｐゴシック" panose="020B0600070205080204" pitchFamily="34" charset="-128"/>
                              </a:rPr>
                              <m:t>𝑣</m:t>
                            </m:r>
                          </m:e>
                          <m:sub>
                            <m:r>
                              <a:rPr lang="en-GB" altLang="en-US" i="1">
                                <a:solidFill>
                                  <a:srgbClr val="FF0000"/>
                                </a:solidFill>
                                <a:latin typeface="Cambria Math" panose="02040503050406030204" pitchFamily="18" charset="0"/>
                                <a:ea typeface="ＭＳ Ｐゴシック" panose="020B0600070205080204" pitchFamily="34" charset="-128"/>
                              </a:rPr>
                              <m:t>1</m:t>
                            </m:r>
                          </m:sub>
                        </m:sSub>
                        <m:sSub>
                          <m:sSubPr>
                            <m:ctrlPr>
                              <a:rPr lang="en-GB" altLang="en-US" i="1">
                                <a:solidFill>
                                  <a:srgbClr val="FF0000"/>
                                </a:solidFill>
                                <a:latin typeface="Cambria Math" panose="02040503050406030204" pitchFamily="18" charset="0"/>
                                <a:ea typeface="ＭＳ Ｐゴシック" panose="020B0600070205080204" pitchFamily="34" charset="-128"/>
                              </a:rPr>
                            </m:ctrlPr>
                          </m:sSubPr>
                          <m:e>
                            <m:r>
                              <a:rPr lang="en-GB" altLang="en-US" i="1">
                                <a:solidFill>
                                  <a:srgbClr val="FF0000"/>
                                </a:solidFill>
                                <a:latin typeface="Cambria Math" panose="02040503050406030204" pitchFamily="18" charset="0"/>
                                <a:ea typeface="ＭＳ Ｐゴシック" panose="020B0600070205080204" pitchFamily="34" charset="-128"/>
                              </a:rPr>
                              <m:t>𝐴</m:t>
                            </m:r>
                          </m:e>
                          <m:sub>
                            <m:r>
                              <a:rPr lang="en-GB" altLang="en-US" i="1">
                                <a:solidFill>
                                  <a:srgbClr val="FF0000"/>
                                </a:solidFill>
                                <a:latin typeface="Cambria Math" panose="02040503050406030204" pitchFamily="18" charset="0"/>
                                <a:ea typeface="ＭＳ Ｐゴシック" panose="020B0600070205080204" pitchFamily="34" charset="-128"/>
                              </a:rPr>
                              <m:t>1</m:t>
                            </m:r>
                          </m:sub>
                        </m:sSub>
                      </m:num>
                      <m:den>
                        <m:sSub>
                          <m:sSubPr>
                            <m:ctrlPr>
                              <a:rPr lang="en-GB" altLang="en-US" i="1">
                                <a:solidFill>
                                  <a:srgbClr val="FF0000"/>
                                </a:solidFill>
                                <a:latin typeface="Cambria Math" panose="02040503050406030204" pitchFamily="18" charset="0"/>
                                <a:ea typeface="ＭＳ Ｐゴシック" panose="020B0600070205080204" pitchFamily="34" charset="-128"/>
                              </a:rPr>
                            </m:ctrlPr>
                          </m:sSubPr>
                          <m:e>
                            <m:r>
                              <a:rPr lang="en-GB" altLang="en-US" i="1">
                                <a:solidFill>
                                  <a:srgbClr val="FF0000"/>
                                </a:solidFill>
                                <a:latin typeface="Cambria Math" panose="02040503050406030204" pitchFamily="18" charset="0"/>
                                <a:ea typeface="ＭＳ Ｐゴシック" panose="020B0600070205080204" pitchFamily="34" charset="-128"/>
                              </a:rPr>
                              <m:t>𝐴</m:t>
                            </m:r>
                          </m:e>
                          <m:sub>
                            <m:r>
                              <a:rPr lang="en-GB" altLang="en-US" i="1">
                                <a:solidFill>
                                  <a:srgbClr val="FF0000"/>
                                </a:solidFill>
                                <a:latin typeface="Cambria Math" panose="02040503050406030204" pitchFamily="18" charset="0"/>
                                <a:ea typeface="ＭＳ Ｐゴシック" panose="020B0600070205080204" pitchFamily="34" charset="-128"/>
                              </a:rPr>
                              <m:t>2</m:t>
                            </m:r>
                          </m:sub>
                        </m:sSub>
                      </m:den>
                    </m:f>
                  </m:oMath>
                </a14:m>
                <a:r>
                  <a:rPr lang="en-GB" altLang="en-US" dirty="0">
                    <a:solidFill>
                      <a:srgbClr val="FF0000"/>
                    </a:solidFill>
                    <a:ea typeface="ＭＳ Ｐゴシック" panose="020B0600070205080204" pitchFamily="34" charset="-128"/>
                  </a:rPr>
                  <a:t> gives </a:t>
                </a:r>
                <a14:m>
                  <m:oMath xmlns:m="http://schemas.openxmlformats.org/officeDocument/2006/math">
                    <m:sSub>
                      <m:sSubPr>
                        <m:ctrlPr>
                          <a:rPr lang="en-GB" altLang="en-US" i="1" smtClean="0">
                            <a:solidFill>
                              <a:srgbClr val="FF0000"/>
                            </a:solidFill>
                            <a:latin typeface="Cambria Math" panose="02040503050406030204" pitchFamily="18" charset="0"/>
                            <a:ea typeface="ＭＳ Ｐゴシック" panose="020B0600070205080204" pitchFamily="34" charset="-128"/>
                          </a:rPr>
                        </m:ctrlPr>
                      </m:sSubPr>
                      <m:e>
                        <m:r>
                          <a:rPr lang="en-GB" altLang="en-US" i="1">
                            <a:solidFill>
                              <a:srgbClr val="FF0000"/>
                            </a:solidFill>
                            <a:latin typeface="Cambria Math" panose="02040503050406030204" pitchFamily="18" charset="0"/>
                            <a:ea typeface="ＭＳ Ｐゴシック" panose="020B0600070205080204" pitchFamily="34" charset="-128"/>
                          </a:rPr>
                          <m:t>𝑣</m:t>
                        </m:r>
                      </m:e>
                      <m:sub>
                        <m:r>
                          <a:rPr lang="en-GB" altLang="en-US" i="1">
                            <a:solidFill>
                              <a:srgbClr val="FF0000"/>
                            </a:solidFill>
                            <a:latin typeface="Cambria Math" panose="02040503050406030204" pitchFamily="18" charset="0"/>
                            <a:ea typeface="ＭＳ Ｐゴシック" panose="020B0600070205080204" pitchFamily="34" charset="-128"/>
                          </a:rPr>
                          <m:t>2</m:t>
                        </m:r>
                      </m:sub>
                    </m:sSub>
                    <m:r>
                      <a:rPr lang="en-GB" altLang="en-US" i="1">
                        <a:solidFill>
                          <a:srgbClr val="FF0000"/>
                        </a:solidFill>
                        <a:latin typeface="Cambria Math" panose="02040503050406030204" pitchFamily="18" charset="0"/>
                        <a:ea typeface="ＭＳ Ｐゴシック" panose="020B0600070205080204" pitchFamily="34" charset="-128"/>
                      </a:rPr>
                      <m:t>=</m:t>
                    </m:r>
                    <m:f>
                      <m:fPr>
                        <m:ctrlPr>
                          <a:rPr lang="en-GB" altLang="en-US" i="1">
                            <a:solidFill>
                              <a:srgbClr val="FF0000"/>
                            </a:solidFill>
                            <a:latin typeface="Cambria Math" panose="02040503050406030204" pitchFamily="18" charset="0"/>
                            <a:ea typeface="ＭＳ Ｐゴシック" panose="020B0600070205080204" pitchFamily="34" charset="-128"/>
                          </a:rPr>
                        </m:ctrlPr>
                      </m:fPr>
                      <m:num>
                        <m:r>
                          <a:rPr lang="en-GB" altLang="en-US" i="1">
                            <a:solidFill>
                              <a:srgbClr val="FF0000"/>
                            </a:solidFill>
                            <a:latin typeface="Cambria Math" panose="02040503050406030204" pitchFamily="18" charset="0"/>
                            <a:ea typeface="ＭＳ Ｐゴシック" panose="020B0600070205080204" pitchFamily="34" charset="-128"/>
                          </a:rPr>
                          <m:t>0.2 </m:t>
                        </m:r>
                        <m:r>
                          <a:rPr lang="en-GB" altLang="en-US" i="1">
                            <a:solidFill>
                              <a:srgbClr val="FF0000"/>
                            </a:solidFill>
                            <a:latin typeface="Cambria Math" panose="02040503050406030204" pitchFamily="18" charset="0"/>
                            <a:ea typeface="Cambria Math" panose="02040503050406030204" pitchFamily="18" charset="0"/>
                          </a:rPr>
                          <m:t>×</m:t>
                        </m:r>
                        <m:sSup>
                          <m:sSupPr>
                            <m:ctrlPr>
                              <a:rPr lang="en-GB" altLang="en-US" i="1">
                                <a:solidFill>
                                  <a:srgbClr val="FF0000"/>
                                </a:solidFill>
                                <a:latin typeface="Cambria Math" panose="02040503050406030204" pitchFamily="18" charset="0"/>
                                <a:ea typeface="Cambria Math" panose="02040503050406030204" pitchFamily="18" charset="0"/>
                              </a:rPr>
                            </m:ctrlPr>
                          </m:sSupPr>
                          <m:e>
                            <m:r>
                              <a:rPr lang="en-GB" altLang="en-US" b="0" i="1" smtClean="0">
                                <a:solidFill>
                                  <a:srgbClr val="FF0000"/>
                                </a:solidFill>
                                <a:latin typeface="Cambria Math" panose="02040503050406030204" pitchFamily="18" charset="0"/>
                                <a:ea typeface="Cambria Math" panose="02040503050406030204" pitchFamily="18" charset="0"/>
                              </a:rPr>
                              <m:t> 1.6 ×10</m:t>
                            </m:r>
                          </m:e>
                          <m:sup>
                            <m:r>
                              <a:rPr lang="en-GB" altLang="en-US" b="0" i="1" smtClean="0">
                                <a:solidFill>
                                  <a:srgbClr val="FF0000"/>
                                </a:solidFill>
                                <a:latin typeface="Cambria Math" panose="02040503050406030204" pitchFamily="18" charset="0"/>
                                <a:ea typeface="Cambria Math" panose="02040503050406030204" pitchFamily="18" charset="0"/>
                              </a:rPr>
                              <m:t>−3</m:t>
                            </m:r>
                          </m:sup>
                        </m:sSup>
                      </m:num>
                      <m:den>
                        <m:r>
                          <a:rPr lang="en-GB" altLang="en-US" b="0" i="1" smtClean="0">
                            <a:solidFill>
                              <a:srgbClr val="FF0000"/>
                            </a:solidFill>
                            <a:latin typeface="Cambria Math" panose="02040503050406030204" pitchFamily="18" charset="0"/>
                            <a:ea typeface="ＭＳ Ｐゴシック" panose="020B0600070205080204" pitchFamily="34" charset="-128"/>
                          </a:rPr>
                          <m:t>0.8 </m:t>
                        </m:r>
                        <m:r>
                          <a:rPr lang="en-GB" altLang="en-US" b="0" i="1" smtClean="0">
                            <a:solidFill>
                              <a:srgbClr val="FF0000"/>
                            </a:solidFill>
                            <a:latin typeface="Cambria Math" panose="02040503050406030204" pitchFamily="18" charset="0"/>
                            <a:ea typeface="Cambria Math" panose="02040503050406030204" pitchFamily="18" charset="0"/>
                          </a:rPr>
                          <m:t>× </m:t>
                        </m:r>
                        <m:sSup>
                          <m:sSupPr>
                            <m:ctrlPr>
                              <a:rPr lang="en-GB" altLang="en-US" b="0" i="1" smtClean="0">
                                <a:solidFill>
                                  <a:srgbClr val="FF0000"/>
                                </a:solidFill>
                                <a:latin typeface="Cambria Math" panose="02040503050406030204" pitchFamily="18" charset="0"/>
                                <a:ea typeface="Cambria Math" panose="02040503050406030204" pitchFamily="18" charset="0"/>
                              </a:rPr>
                            </m:ctrlPr>
                          </m:sSupPr>
                          <m:e>
                            <m:r>
                              <a:rPr lang="en-GB" altLang="en-US" b="0" i="1" smtClean="0">
                                <a:solidFill>
                                  <a:srgbClr val="FF0000"/>
                                </a:solidFill>
                                <a:latin typeface="Cambria Math" panose="02040503050406030204" pitchFamily="18" charset="0"/>
                                <a:ea typeface="Cambria Math" panose="02040503050406030204" pitchFamily="18" charset="0"/>
                              </a:rPr>
                              <m:t>10</m:t>
                            </m:r>
                          </m:e>
                          <m:sup>
                            <m:r>
                              <a:rPr lang="en-GB" altLang="en-US" b="0" i="1" smtClean="0">
                                <a:solidFill>
                                  <a:srgbClr val="FF0000"/>
                                </a:solidFill>
                                <a:latin typeface="Cambria Math" panose="02040503050406030204" pitchFamily="18" charset="0"/>
                                <a:ea typeface="Cambria Math" panose="02040503050406030204" pitchFamily="18" charset="0"/>
                              </a:rPr>
                              <m:t>−3</m:t>
                            </m:r>
                          </m:sup>
                        </m:sSup>
                      </m:den>
                    </m:f>
                    <m:r>
                      <a:rPr lang="en-GB" altLang="en-US" b="0" i="1" smtClean="0">
                        <a:solidFill>
                          <a:srgbClr val="FF0000"/>
                        </a:solidFill>
                        <a:latin typeface="Cambria Math" panose="02040503050406030204" pitchFamily="18" charset="0"/>
                        <a:ea typeface="ＭＳ Ｐゴシック" panose="020B0600070205080204" pitchFamily="34" charset="-128"/>
                      </a:rPr>
                      <m:t>=0.4</m:t>
                    </m:r>
                  </m:oMath>
                </a14:m>
                <a:r>
                  <a:rPr lang="en-GB" altLang="en-US" dirty="0">
                    <a:solidFill>
                      <a:srgbClr val="FF0000"/>
                    </a:solidFill>
                    <a:ea typeface="ＭＳ Ｐゴシック" panose="020B0600070205080204" pitchFamily="34" charset="-128"/>
                  </a:rPr>
                  <a:t> m s</a:t>
                </a:r>
                <a:r>
                  <a:rPr lang="en-GB" altLang="en-US" baseline="30000" dirty="0">
                    <a:solidFill>
                      <a:srgbClr val="FF0000"/>
                    </a:solidFill>
                    <a:ea typeface="ＭＳ Ｐゴシック" panose="020B0600070205080204" pitchFamily="34" charset="-128"/>
                  </a:rPr>
                  <a:t>−1</a:t>
                </a:r>
              </a:p>
              <a:p>
                <a:pPr eaLnBrk="1" hangingPunct="1">
                  <a:lnSpc>
                    <a:spcPct val="100000"/>
                  </a:lnSpc>
                  <a:spcBef>
                    <a:spcPts val="0"/>
                  </a:spcBef>
                  <a:spcAft>
                    <a:spcPts val="0"/>
                  </a:spcAft>
                </a:pPr>
                <a:r>
                  <a:rPr lang="en-GB" altLang="en-US" dirty="0">
                    <a:solidFill>
                      <a:srgbClr val="FF0000"/>
                    </a:solidFill>
                    <a:ea typeface="ＭＳ Ｐゴシック" panose="020B0600070205080204" pitchFamily="34" charset="-128"/>
                  </a:rPr>
                  <a:t>Rearranging </a:t>
                </a:r>
                <a14:m>
                  <m:oMath xmlns:m="http://schemas.openxmlformats.org/officeDocument/2006/math">
                    <m:sSub>
                      <m:sSubPr>
                        <m:ctrlPr>
                          <a:rPr lang="en-GB" altLang="en-US" i="1" smtClean="0">
                            <a:solidFill>
                              <a:srgbClr val="FF0000"/>
                            </a:solidFill>
                            <a:latin typeface="Cambria Math" panose="02040503050406030204" pitchFamily="18" charset="0"/>
                            <a:ea typeface="ＭＳ Ｐゴシック" panose="020B0600070205080204" pitchFamily="34" charset="-128"/>
                          </a:rPr>
                        </m:ctrlPr>
                      </m:sSubPr>
                      <m:e>
                        <m:r>
                          <a:rPr lang="en-GB" altLang="en-US" b="0" i="1" smtClean="0">
                            <a:solidFill>
                              <a:srgbClr val="FF0000"/>
                            </a:solidFill>
                            <a:latin typeface="Cambria Math" panose="02040503050406030204" pitchFamily="18" charset="0"/>
                            <a:ea typeface="ＭＳ Ｐゴシック" panose="020B0600070205080204" pitchFamily="34" charset="-128"/>
                          </a:rPr>
                          <m:t>𝑃</m:t>
                        </m:r>
                      </m:e>
                      <m:sub>
                        <m:r>
                          <a:rPr lang="en-GB" altLang="en-US" b="0" i="1" smtClean="0">
                            <a:solidFill>
                              <a:srgbClr val="FF0000"/>
                            </a:solidFill>
                            <a:latin typeface="Cambria Math" panose="02040503050406030204" pitchFamily="18" charset="0"/>
                            <a:ea typeface="ＭＳ Ｐゴシック" panose="020B0600070205080204" pitchFamily="34" charset="-128"/>
                          </a:rPr>
                          <m:t>1</m:t>
                        </m:r>
                      </m:sub>
                    </m:sSub>
                    <m:r>
                      <a:rPr lang="en-GB" altLang="en-US" b="0" i="1" smtClean="0">
                        <a:solidFill>
                          <a:srgbClr val="FF0000"/>
                        </a:solidFill>
                        <a:latin typeface="Cambria Math" panose="02040503050406030204" pitchFamily="18" charset="0"/>
                        <a:ea typeface="ＭＳ Ｐゴシック" panose="020B0600070205080204" pitchFamily="34" charset="-128"/>
                      </a:rPr>
                      <m:t>−</m:t>
                    </m:r>
                    <m:sSub>
                      <m:sSubPr>
                        <m:ctrlPr>
                          <a:rPr lang="en-GB" altLang="en-US" b="0" i="1" smtClean="0">
                            <a:solidFill>
                              <a:srgbClr val="FF0000"/>
                            </a:solidFill>
                            <a:latin typeface="Cambria Math" panose="02040503050406030204" pitchFamily="18" charset="0"/>
                            <a:ea typeface="ＭＳ Ｐゴシック" panose="020B0600070205080204" pitchFamily="34" charset="-128"/>
                          </a:rPr>
                        </m:ctrlPr>
                      </m:sSubPr>
                      <m:e>
                        <m:r>
                          <a:rPr lang="en-GB" altLang="en-US" b="0" i="1" smtClean="0">
                            <a:solidFill>
                              <a:srgbClr val="FF0000"/>
                            </a:solidFill>
                            <a:latin typeface="Cambria Math" panose="02040503050406030204" pitchFamily="18" charset="0"/>
                            <a:ea typeface="ＭＳ Ｐゴシック" panose="020B0600070205080204" pitchFamily="34" charset="-128"/>
                          </a:rPr>
                          <m:t>𝑃</m:t>
                        </m:r>
                      </m:e>
                      <m:sub>
                        <m:r>
                          <a:rPr lang="en-GB" altLang="en-US" b="0" i="1" smtClean="0">
                            <a:solidFill>
                              <a:srgbClr val="FF0000"/>
                            </a:solidFill>
                            <a:latin typeface="Cambria Math" panose="02040503050406030204" pitchFamily="18" charset="0"/>
                            <a:ea typeface="ＭＳ Ｐゴシック" panose="020B0600070205080204" pitchFamily="34" charset="-128"/>
                          </a:rPr>
                          <m:t>2</m:t>
                        </m:r>
                      </m:sub>
                    </m:sSub>
                    <m:r>
                      <a:rPr lang="en-GB" altLang="en-US" b="0" i="1" smtClean="0">
                        <a:solidFill>
                          <a:srgbClr val="FF0000"/>
                        </a:solidFill>
                        <a:latin typeface="Cambria Math" panose="02040503050406030204" pitchFamily="18" charset="0"/>
                        <a:ea typeface="ＭＳ Ｐゴシック" panose="020B0600070205080204" pitchFamily="34" charset="-128"/>
                      </a:rPr>
                      <m:t>=</m:t>
                    </m:r>
                    <m:f>
                      <m:fPr>
                        <m:ctrlPr>
                          <a:rPr lang="en-GB" altLang="en-US" b="0" i="1" smtClean="0">
                            <a:solidFill>
                              <a:srgbClr val="FF0000"/>
                            </a:solidFill>
                            <a:latin typeface="Cambria Math" panose="02040503050406030204" pitchFamily="18" charset="0"/>
                            <a:ea typeface="ＭＳ Ｐゴシック" panose="020B0600070205080204" pitchFamily="34" charset="-128"/>
                          </a:rPr>
                        </m:ctrlPr>
                      </m:fPr>
                      <m:num>
                        <m:r>
                          <a:rPr lang="en-GB" altLang="en-US" b="0" i="1" smtClean="0">
                            <a:solidFill>
                              <a:srgbClr val="FF0000"/>
                            </a:solidFill>
                            <a:latin typeface="Cambria Math" panose="02040503050406030204" pitchFamily="18" charset="0"/>
                            <a:ea typeface="ＭＳ Ｐゴシック" panose="020B0600070205080204" pitchFamily="34" charset="-128"/>
                          </a:rPr>
                          <m:t>1</m:t>
                        </m:r>
                      </m:num>
                      <m:den>
                        <m:r>
                          <a:rPr lang="en-GB" altLang="en-US" b="0" i="1" smtClean="0">
                            <a:solidFill>
                              <a:srgbClr val="FF0000"/>
                            </a:solidFill>
                            <a:latin typeface="Cambria Math" panose="02040503050406030204" pitchFamily="18" charset="0"/>
                            <a:ea typeface="ＭＳ Ｐゴシック" panose="020B0600070205080204" pitchFamily="34" charset="-128"/>
                          </a:rPr>
                          <m:t>2</m:t>
                        </m:r>
                      </m:den>
                    </m:f>
                    <m:r>
                      <a:rPr lang="en-GB" altLang="en-US" b="0" i="1" smtClean="0">
                        <a:solidFill>
                          <a:srgbClr val="FF0000"/>
                        </a:solidFill>
                        <a:latin typeface="Cambria Math" panose="02040503050406030204" pitchFamily="18" charset="0"/>
                        <a:ea typeface="Cambria Math" panose="02040503050406030204" pitchFamily="18" charset="0"/>
                      </a:rPr>
                      <m:t>𝜌</m:t>
                    </m:r>
                    <m:d>
                      <m:dPr>
                        <m:ctrlPr>
                          <a:rPr lang="en-GB" altLang="en-US" b="0" i="1" smtClean="0">
                            <a:solidFill>
                              <a:srgbClr val="FF0000"/>
                            </a:solidFill>
                            <a:latin typeface="Cambria Math" panose="02040503050406030204" pitchFamily="18" charset="0"/>
                            <a:ea typeface="Cambria Math" panose="02040503050406030204" pitchFamily="18" charset="0"/>
                          </a:rPr>
                        </m:ctrlPr>
                      </m:dPr>
                      <m:e>
                        <m:sSubSup>
                          <m:sSubSupPr>
                            <m:ctrlPr>
                              <a:rPr lang="en-GB" altLang="en-US" b="0" i="1" smtClean="0">
                                <a:solidFill>
                                  <a:srgbClr val="FF0000"/>
                                </a:solidFill>
                                <a:latin typeface="Cambria Math" panose="02040503050406030204" pitchFamily="18" charset="0"/>
                                <a:ea typeface="Cambria Math" panose="02040503050406030204" pitchFamily="18" charset="0"/>
                              </a:rPr>
                            </m:ctrlPr>
                          </m:sSubSupPr>
                          <m:e>
                            <m:r>
                              <a:rPr lang="en-GB" altLang="en-US" b="0" i="1" smtClean="0">
                                <a:solidFill>
                                  <a:srgbClr val="FF0000"/>
                                </a:solidFill>
                                <a:latin typeface="Cambria Math" panose="02040503050406030204" pitchFamily="18" charset="0"/>
                                <a:ea typeface="Cambria Math" panose="02040503050406030204" pitchFamily="18" charset="0"/>
                              </a:rPr>
                              <m:t>𝑣</m:t>
                            </m:r>
                          </m:e>
                          <m:sub>
                            <m:r>
                              <a:rPr lang="en-GB" altLang="en-US" b="0" i="1" smtClean="0">
                                <a:solidFill>
                                  <a:srgbClr val="FF0000"/>
                                </a:solidFill>
                                <a:latin typeface="Cambria Math" panose="02040503050406030204" pitchFamily="18" charset="0"/>
                                <a:ea typeface="Cambria Math" panose="02040503050406030204" pitchFamily="18" charset="0"/>
                              </a:rPr>
                              <m:t>2</m:t>
                            </m:r>
                          </m:sub>
                          <m:sup>
                            <m:r>
                              <a:rPr lang="en-GB" altLang="en-US" b="0" i="1" smtClean="0">
                                <a:solidFill>
                                  <a:srgbClr val="FF0000"/>
                                </a:solidFill>
                                <a:latin typeface="Cambria Math" panose="02040503050406030204" pitchFamily="18" charset="0"/>
                                <a:ea typeface="Cambria Math" panose="02040503050406030204" pitchFamily="18" charset="0"/>
                              </a:rPr>
                              <m:t>2</m:t>
                            </m:r>
                          </m:sup>
                        </m:sSubSup>
                        <m:r>
                          <a:rPr lang="en-GB" altLang="en-US" b="0" i="1" smtClean="0">
                            <a:solidFill>
                              <a:srgbClr val="FF0000"/>
                            </a:solidFill>
                            <a:latin typeface="Cambria Math" panose="02040503050406030204" pitchFamily="18" charset="0"/>
                            <a:ea typeface="Cambria Math" panose="02040503050406030204" pitchFamily="18" charset="0"/>
                          </a:rPr>
                          <m:t>−</m:t>
                        </m:r>
                        <m:sSubSup>
                          <m:sSubSupPr>
                            <m:ctrlPr>
                              <a:rPr lang="en-GB" altLang="en-US" b="0" i="1" smtClean="0">
                                <a:solidFill>
                                  <a:srgbClr val="FF0000"/>
                                </a:solidFill>
                                <a:latin typeface="Cambria Math" panose="02040503050406030204" pitchFamily="18" charset="0"/>
                                <a:ea typeface="Cambria Math" panose="02040503050406030204" pitchFamily="18" charset="0"/>
                              </a:rPr>
                            </m:ctrlPr>
                          </m:sSubSupPr>
                          <m:e>
                            <m:r>
                              <a:rPr lang="en-GB" altLang="en-US" b="0" i="1" smtClean="0">
                                <a:solidFill>
                                  <a:srgbClr val="FF0000"/>
                                </a:solidFill>
                                <a:latin typeface="Cambria Math" panose="02040503050406030204" pitchFamily="18" charset="0"/>
                                <a:ea typeface="Cambria Math" panose="02040503050406030204" pitchFamily="18" charset="0"/>
                              </a:rPr>
                              <m:t>𝑣</m:t>
                            </m:r>
                          </m:e>
                          <m:sub>
                            <m:r>
                              <a:rPr lang="en-GB" altLang="en-US" b="0" i="1" smtClean="0">
                                <a:solidFill>
                                  <a:srgbClr val="FF0000"/>
                                </a:solidFill>
                                <a:latin typeface="Cambria Math" panose="02040503050406030204" pitchFamily="18" charset="0"/>
                                <a:ea typeface="Cambria Math" panose="02040503050406030204" pitchFamily="18" charset="0"/>
                              </a:rPr>
                              <m:t>1</m:t>
                            </m:r>
                          </m:sub>
                          <m:sup>
                            <m:r>
                              <a:rPr lang="en-GB" altLang="en-US" b="0" i="1" smtClean="0">
                                <a:solidFill>
                                  <a:srgbClr val="FF0000"/>
                                </a:solidFill>
                                <a:latin typeface="Cambria Math" panose="02040503050406030204" pitchFamily="18" charset="0"/>
                                <a:ea typeface="Cambria Math" panose="02040503050406030204" pitchFamily="18" charset="0"/>
                              </a:rPr>
                              <m:t>2</m:t>
                            </m:r>
                          </m:sup>
                        </m:sSubSup>
                      </m:e>
                    </m:d>
                  </m:oMath>
                </a14:m>
                <a:r>
                  <a:rPr lang="en-GB" altLang="en-US" dirty="0">
                    <a:solidFill>
                      <a:srgbClr val="FF0000"/>
                    </a:solidFill>
                    <a:ea typeface="ＭＳ Ｐゴシック" panose="020B0600070205080204" pitchFamily="34" charset="-128"/>
                  </a:rPr>
                  <a:t> gives </a:t>
                </a:r>
                <a14:m>
                  <m:oMath xmlns:m="http://schemas.openxmlformats.org/officeDocument/2006/math">
                    <m:sSub>
                      <m:sSubPr>
                        <m:ctrlPr>
                          <a:rPr lang="en-GB" altLang="en-US" i="1" smtClean="0">
                            <a:solidFill>
                              <a:srgbClr val="FF0000"/>
                            </a:solidFill>
                            <a:latin typeface="Cambria Math" panose="02040503050406030204" pitchFamily="18" charset="0"/>
                            <a:ea typeface="ＭＳ Ｐゴシック" panose="020B0600070205080204" pitchFamily="34" charset="-128"/>
                          </a:rPr>
                        </m:ctrlPr>
                      </m:sSubPr>
                      <m:e>
                        <m:r>
                          <a:rPr lang="en-GB" altLang="en-US" b="0" i="1" smtClean="0">
                            <a:solidFill>
                              <a:srgbClr val="FF0000"/>
                            </a:solidFill>
                            <a:latin typeface="Cambria Math" panose="02040503050406030204" pitchFamily="18" charset="0"/>
                            <a:ea typeface="ＭＳ Ｐゴシック" panose="020B0600070205080204" pitchFamily="34" charset="-128"/>
                          </a:rPr>
                          <m:t>𝑃</m:t>
                        </m:r>
                      </m:e>
                      <m:sub>
                        <m:r>
                          <a:rPr lang="en-GB" altLang="en-US" b="0" i="1" smtClean="0">
                            <a:solidFill>
                              <a:srgbClr val="FF0000"/>
                            </a:solidFill>
                            <a:latin typeface="Cambria Math" panose="02040503050406030204" pitchFamily="18" charset="0"/>
                            <a:ea typeface="ＭＳ Ｐゴシック" panose="020B0600070205080204" pitchFamily="34" charset="-128"/>
                          </a:rPr>
                          <m:t>2</m:t>
                        </m:r>
                      </m:sub>
                    </m:sSub>
                    <m:r>
                      <a:rPr lang="en-GB" altLang="en-US" b="0" i="1" smtClean="0">
                        <a:solidFill>
                          <a:srgbClr val="FF0000"/>
                        </a:solidFill>
                        <a:latin typeface="Cambria Math" panose="02040503050406030204" pitchFamily="18" charset="0"/>
                        <a:ea typeface="ＭＳ Ｐゴシック" panose="020B0600070205080204" pitchFamily="34" charset="-128"/>
                      </a:rPr>
                      <m:t>=</m:t>
                    </m:r>
                    <m:sSub>
                      <m:sSubPr>
                        <m:ctrlPr>
                          <a:rPr lang="en-GB" altLang="en-US" b="0" i="1" smtClean="0">
                            <a:solidFill>
                              <a:srgbClr val="FF0000"/>
                            </a:solidFill>
                            <a:latin typeface="Cambria Math" panose="02040503050406030204" pitchFamily="18" charset="0"/>
                            <a:ea typeface="ＭＳ Ｐゴシック" panose="020B0600070205080204" pitchFamily="34" charset="-128"/>
                          </a:rPr>
                        </m:ctrlPr>
                      </m:sSubPr>
                      <m:e>
                        <m:r>
                          <a:rPr lang="en-GB" altLang="en-US" b="0" i="1" smtClean="0">
                            <a:solidFill>
                              <a:srgbClr val="FF0000"/>
                            </a:solidFill>
                            <a:latin typeface="Cambria Math" panose="02040503050406030204" pitchFamily="18" charset="0"/>
                            <a:ea typeface="ＭＳ Ｐゴシック" panose="020B0600070205080204" pitchFamily="34" charset="-128"/>
                          </a:rPr>
                          <m:t>𝑃</m:t>
                        </m:r>
                      </m:e>
                      <m:sub>
                        <m:r>
                          <a:rPr lang="en-GB" altLang="en-US" b="0" i="1" smtClean="0">
                            <a:solidFill>
                              <a:srgbClr val="FF0000"/>
                            </a:solidFill>
                            <a:latin typeface="Cambria Math" panose="02040503050406030204" pitchFamily="18" charset="0"/>
                            <a:ea typeface="ＭＳ Ｐゴシック" panose="020B0600070205080204" pitchFamily="34" charset="-128"/>
                          </a:rPr>
                          <m:t>1</m:t>
                        </m:r>
                      </m:sub>
                    </m:sSub>
                    <m:r>
                      <a:rPr lang="en-GB" altLang="en-US" b="0" i="1" smtClean="0">
                        <a:solidFill>
                          <a:srgbClr val="FF0000"/>
                        </a:solidFill>
                        <a:latin typeface="Cambria Math" panose="02040503050406030204" pitchFamily="18" charset="0"/>
                        <a:ea typeface="ＭＳ Ｐゴシック" panose="020B0600070205080204" pitchFamily="34" charset="-128"/>
                      </a:rPr>
                      <m:t>−</m:t>
                    </m:r>
                    <m:f>
                      <m:fPr>
                        <m:ctrlPr>
                          <a:rPr lang="en-GB" altLang="en-US" b="0" i="1" smtClean="0">
                            <a:solidFill>
                              <a:srgbClr val="FF0000"/>
                            </a:solidFill>
                            <a:latin typeface="Cambria Math" panose="02040503050406030204" pitchFamily="18" charset="0"/>
                            <a:ea typeface="ＭＳ Ｐゴシック" panose="020B0600070205080204" pitchFamily="34" charset="-128"/>
                          </a:rPr>
                        </m:ctrlPr>
                      </m:fPr>
                      <m:num>
                        <m:r>
                          <a:rPr lang="en-GB" altLang="en-US" b="0" i="1" smtClean="0">
                            <a:solidFill>
                              <a:srgbClr val="FF0000"/>
                            </a:solidFill>
                            <a:latin typeface="Cambria Math" panose="02040503050406030204" pitchFamily="18" charset="0"/>
                            <a:ea typeface="ＭＳ Ｐゴシック" panose="020B0600070205080204" pitchFamily="34" charset="-128"/>
                          </a:rPr>
                          <m:t>1</m:t>
                        </m:r>
                      </m:num>
                      <m:den>
                        <m:r>
                          <a:rPr lang="en-GB" altLang="en-US" b="0" i="1" smtClean="0">
                            <a:solidFill>
                              <a:srgbClr val="FF0000"/>
                            </a:solidFill>
                            <a:latin typeface="Cambria Math" panose="02040503050406030204" pitchFamily="18" charset="0"/>
                            <a:ea typeface="ＭＳ Ｐゴシック" panose="020B0600070205080204" pitchFamily="34" charset="-128"/>
                          </a:rPr>
                          <m:t>2</m:t>
                        </m:r>
                      </m:den>
                    </m:f>
                    <m:r>
                      <a:rPr lang="en-GB" altLang="en-US" b="0" i="1" smtClean="0">
                        <a:solidFill>
                          <a:srgbClr val="FF0000"/>
                        </a:solidFill>
                        <a:latin typeface="Cambria Math" panose="02040503050406030204" pitchFamily="18" charset="0"/>
                        <a:ea typeface="Cambria Math" panose="02040503050406030204" pitchFamily="18" charset="0"/>
                      </a:rPr>
                      <m:t>𝜌</m:t>
                    </m:r>
                    <m:d>
                      <m:dPr>
                        <m:ctrlPr>
                          <a:rPr lang="en-GB" altLang="en-US" b="0" i="1" smtClean="0">
                            <a:solidFill>
                              <a:srgbClr val="FF0000"/>
                            </a:solidFill>
                            <a:latin typeface="Cambria Math" panose="02040503050406030204" pitchFamily="18" charset="0"/>
                            <a:ea typeface="Cambria Math" panose="02040503050406030204" pitchFamily="18" charset="0"/>
                          </a:rPr>
                        </m:ctrlPr>
                      </m:dPr>
                      <m:e>
                        <m:sSubSup>
                          <m:sSubSupPr>
                            <m:ctrlPr>
                              <a:rPr lang="en-GB" altLang="en-US" b="0" i="1" smtClean="0">
                                <a:solidFill>
                                  <a:srgbClr val="FF0000"/>
                                </a:solidFill>
                                <a:latin typeface="Cambria Math" panose="02040503050406030204" pitchFamily="18" charset="0"/>
                                <a:ea typeface="Cambria Math" panose="02040503050406030204" pitchFamily="18" charset="0"/>
                              </a:rPr>
                            </m:ctrlPr>
                          </m:sSubSupPr>
                          <m:e>
                            <m:r>
                              <a:rPr lang="en-GB" altLang="en-US" b="0" i="1" smtClean="0">
                                <a:solidFill>
                                  <a:srgbClr val="FF0000"/>
                                </a:solidFill>
                                <a:latin typeface="Cambria Math" panose="02040503050406030204" pitchFamily="18" charset="0"/>
                                <a:ea typeface="Cambria Math" panose="02040503050406030204" pitchFamily="18" charset="0"/>
                              </a:rPr>
                              <m:t>𝑣</m:t>
                            </m:r>
                          </m:e>
                          <m:sub>
                            <m:r>
                              <a:rPr lang="en-GB" altLang="en-US" b="0" i="1" smtClean="0">
                                <a:solidFill>
                                  <a:srgbClr val="FF0000"/>
                                </a:solidFill>
                                <a:latin typeface="Cambria Math" panose="02040503050406030204" pitchFamily="18" charset="0"/>
                                <a:ea typeface="Cambria Math" panose="02040503050406030204" pitchFamily="18" charset="0"/>
                              </a:rPr>
                              <m:t>2</m:t>
                            </m:r>
                          </m:sub>
                          <m:sup>
                            <m:r>
                              <a:rPr lang="en-GB" altLang="en-US" b="0" i="1" smtClean="0">
                                <a:solidFill>
                                  <a:srgbClr val="FF0000"/>
                                </a:solidFill>
                                <a:latin typeface="Cambria Math" panose="02040503050406030204" pitchFamily="18" charset="0"/>
                                <a:ea typeface="Cambria Math" panose="02040503050406030204" pitchFamily="18" charset="0"/>
                              </a:rPr>
                              <m:t>2</m:t>
                            </m:r>
                          </m:sup>
                        </m:sSubSup>
                        <m:r>
                          <a:rPr lang="en-GB" altLang="en-US" b="0" i="1" smtClean="0">
                            <a:solidFill>
                              <a:srgbClr val="FF0000"/>
                            </a:solidFill>
                            <a:latin typeface="Cambria Math" panose="02040503050406030204" pitchFamily="18" charset="0"/>
                            <a:ea typeface="Cambria Math" panose="02040503050406030204" pitchFamily="18" charset="0"/>
                          </a:rPr>
                          <m:t>−</m:t>
                        </m:r>
                        <m:sSubSup>
                          <m:sSubSupPr>
                            <m:ctrlPr>
                              <a:rPr lang="en-GB" altLang="en-US" b="0" i="1" smtClean="0">
                                <a:solidFill>
                                  <a:srgbClr val="FF0000"/>
                                </a:solidFill>
                                <a:latin typeface="Cambria Math" panose="02040503050406030204" pitchFamily="18" charset="0"/>
                                <a:ea typeface="Cambria Math" panose="02040503050406030204" pitchFamily="18" charset="0"/>
                              </a:rPr>
                            </m:ctrlPr>
                          </m:sSubSupPr>
                          <m:e>
                            <m:r>
                              <a:rPr lang="en-GB" altLang="en-US" b="0" i="1" smtClean="0">
                                <a:solidFill>
                                  <a:srgbClr val="FF0000"/>
                                </a:solidFill>
                                <a:latin typeface="Cambria Math" panose="02040503050406030204" pitchFamily="18" charset="0"/>
                                <a:ea typeface="Cambria Math" panose="02040503050406030204" pitchFamily="18" charset="0"/>
                              </a:rPr>
                              <m:t>𝑣</m:t>
                            </m:r>
                          </m:e>
                          <m:sub>
                            <m:r>
                              <a:rPr lang="en-GB" altLang="en-US" b="0" i="1" smtClean="0">
                                <a:solidFill>
                                  <a:srgbClr val="FF0000"/>
                                </a:solidFill>
                                <a:latin typeface="Cambria Math" panose="02040503050406030204" pitchFamily="18" charset="0"/>
                                <a:ea typeface="Cambria Math" panose="02040503050406030204" pitchFamily="18" charset="0"/>
                              </a:rPr>
                              <m:t>1</m:t>
                            </m:r>
                          </m:sub>
                          <m:sup>
                            <m:r>
                              <a:rPr lang="en-GB" altLang="en-US" b="0" i="1" smtClean="0">
                                <a:solidFill>
                                  <a:srgbClr val="FF0000"/>
                                </a:solidFill>
                                <a:latin typeface="Cambria Math" panose="02040503050406030204" pitchFamily="18" charset="0"/>
                                <a:ea typeface="Cambria Math" panose="02040503050406030204" pitchFamily="18" charset="0"/>
                              </a:rPr>
                              <m:t>2</m:t>
                            </m:r>
                          </m:sup>
                        </m:sSubSup>
                      </m:e>
                    </m:d>
                  </m:oMath>
                </a14:m>
                <a:endParaRPr lang="en-GB" altLang="en-US" dirty="0">
                  <a:solidFill>
                    <a:srgbClr val="FF0000"/>
                  </a:solidFill>
                  <a:ea typeface="ＭＳ Ｐゴシック" panose="020B0600070205080204" pitchFamily="34" charset="-128"/>
                </a:endParaRPr>
              </a:p>
              <a:p>
                <a:pPr eaLnBrk="1" hangingPunct="1">
                  <a:lnSpc>
                    <a:spcPct val="100000"/>
                  </a:lnSpc>
                  <a:spcBef>
                    <a:spcPts val="0"/>
                  </a:spcBef>
                  <a:spcAft>
                    <a:spcPts val="0"/>
                  </a:spcAft>
                </a:pPr>
                <a:r>
                  <a:rPr lang="en-GB" altLang="en-US" dirty="0">
                    <a:solidFill>
                      <a:srgbClr val="FF0000"/>
                    </a:solidFill>
                    <a:ea typeface="ＭＳ Ｐゴシック" panose="020B0600070205080204" pitchFamily="34" charset="-128"/>
                  </a:rPr>
                  <a:t> </a:t>
                </a:r>
                <a14:m>
                  <m:oMath xmlns:m="http://schemas.openxmlformats.org/officeDocument/2006/math">
                    <m:sSub>
                      <m:sSubPr>
                        <m:ctrlPr>
                          <a:rPr lang="en-GB" altLang="en-US" i="1" smtClean="0">
                            <a:solidFill>
                              <a:srgbClr val="FF0000"/>
                            </a:solidFill>
                            <a:latin typeface="Cambria Math" panose="02040503050406030204" pitchFamily="18" charset="0"/>
                            <a:ea typeface="ＭＳ Ｐゴシック" panose="020B0600070205080204" pitchFamily="34" charset="-128"/>
                          </a:rPr>
                        </m:ctrlPr>
                      </m:sSubPr>
                      <m:e>
                        <m:r>
                          <a:rPr lang="en-GB" altLang="en-US" b="0" i="1" smtClean="0">
                            <a:solidFill>
                              <a:srgbClr val="FF0000"/>
                            </a:solidFill>
                            <a:latin typeface="Cambria Math" panose="02040503050406030204" pitchFamily="18" charset="0"/>
                            <a:ea typeface="ＭＳ Ｐゴシック" panose="020B0600070205080204" pitchFamily="34" charset="-128"/>
                          </a:rPr>
                          <m:t>𝑃</m:t>
                        </m:r>
                      </m:e>
                      <m:sub>
                        <m:r>
                          <a:rPr lang="en-GB" altLang="en-US" b="0" i="1" smtClean="0">
                            <a:solidFill>
                              <a:srgbClr val="FF0000"/>
                            </a:solidFill>
                            <a:latin typeface="Cambria Math" panose="02040503050406030204" pitchFamily="18" charset="0"/>
                            <a:ea typeface="ＭＳ Ｐゴシック" panose="020B0600070205080204" pitchFamily="34" charset="-128"/>
                          </a:rPr>
                          <m:t>2</m:t>
                        </m:r>
                      </m:sub>
                    </m:sSub>
                    <m:r>
                      <a:rPr lang="en-GB" altLang="en-US" b="0" i="1" smtClean="0">
                        <a:solidFill>
                          <a:srgbClr val="FF0000"/>
                        </a:solidFill>
                        <a:latin typeface="Cambria Math" panose="02040503050406030204" pitchFamily="18" charset="0"/>
                        <a:ea typeface="ＭＳ Ｐゴシック" panose="020B0600070205080204" pitchFamily="34" charset="-128"/>
                      </a:rPr>
                      <m:t>=80−</m:t>
                    </m:r>
                    <m:f>
                      <m:fPr>
                        <m:ctrlPr>
                          <a:rPr lang="en-GB" altLang="en-US" b="0" i="1" smtClean="0">
                            <a:solidFill>
                              <a:srgbClr val="FF0000"/>
                            </a:solidFill>
                            <a:latin typeface="Cambria Math" panose="02040503050406030204" pitchFamily="18" charset="0"/>
                            <a:ea typeface="ＭＳ Ｐゴシック" panose="020B0600070205080204" pitchFamily="34" charset="-128"/>
                          </a:rPr>
                        </m:ctrlPr>
                      </m:fPr>
                      <m:num>
                        <m:r>
                          <a:rPr lang="en-GB" altLang="en-US" b="0" i="1" smtClean="0">
                            <a:solidFill>
                              <a:srgbClr val="FF0000"/>
                            </a:solidFill>
                            <a:latin typeface="Cambria Math" panose="02040503050406030204" pitchFamily="18" charset="0"/>
                            <a:ea typeface="ＭＳ Ｐゴシック" panose="020B0600070205080204" pitchFamily="34" charset="-128"/>
                          </a:rPr>
                          <m:t>1</m:t>
                        </m:r>
                      </m:num>
                      <m:den>
                        <m:r>
                          <a:rPr lang="en-GB" altLang="en-US" b="0" i="1" smtClean="0">
                            <a:solidFill>
                              <a:srgbClr val="FF0000"/>
                            </a:solidFill>
                            <a:latin typeface="Cambria Math" panose="02040503050406030204" pitchFamily="18" charset="0"/>
                            <a:ea typeface="ＭＳ Ｐゴシック" panose="020B0600070205080204" pitchFamily="34" charset="-128"/>
                          </a:rPr>
                          <m:t>2</m:t>
                        </m:r>
                      </m:den>
                    </m:f>
                    <m:r>
                      <a:rPr lang="en-GB" altLang="en-US" b="0" i="1" smtClean="0">
                        <a:solidFill>
                          <a:srgbClr val="FF0000"/>
                        </a:solidFill>
                        <a:latin typeface="Cambria Math" panose="02040503050406030204" pitchFamily="18" charset="0"/>
                        <a:ea typeface="Cambria Math" panose="02040503050406030204" pitchFamily="18" charset="0"/>
                      </a:rPr>
                      <m:t>×900</m:t>
                    </m:r>
                    <m:d>
                      <m:dPr>
                        <m:ctrlPr>
                          <a:rPr lang="en-GB" altLang="en-US" b="0" i="1" smtClean="0">
                            <a:solidFill>
                              <a:srgbClr val="FF0000"/>
                            </a:solidFill>
                            <a:latin typeface="Cambria Math" panose="02040503050406030204" pitchFamily="18" charset="0"/>
                            <a:ea typeface="Cambria Math" panose="02040503050406030204" pitchFamily="18" charset="0"/>
                          </a:rPr>
                        </m:ctrlPr>
                      </m:dPr>
                      <m:e>
                        <m:sSup>
                          <m:sSupPr>
                            <m:ctrlPr>
                              <a:rPr lang="en-GB" altLang="en-US" b="0" i="1" smtClean="0">
                                <a:solidFill>
                                  <a:srgbClr val="FF0000"/>
                                </a:solidFill>
                                <a:latin typeface="Cambria Math" panose="02040503050406030204" pitchFamily="18" charset="0"/>
                                <a:ea typeface="Cambria Math" panose="02040503050406030204" pitchFamily="18" charset="0"/>
                              </a:rPr>
                            </m:ctrlPr>
                          </m:sSupPr>
                          <m:e>
                            <m:r>
                              <a:rPr lang="en-GB" altLang="en-US" b="0" i="1" smtClean="0">
                                <a:solidFill>
                                  <a:srgbClr val="FF0000"/>
                                </a:solidFill>
                                <a:latin typeface="Cambria Math" panose="02040503050406030204" pitchFamily="18" charset="0"/>
                                <a:ea typeface="Cambria Math" panose="02040503050406030204" pitchFamily="18" charset="0"/>
                              </a:rPr>
                              <m:t>0.4</m:t>
                            </m:r>
                          </m:e>
                          <m:sup>
                            <m:r>
                              <a:rPr lang="en-GB" altLang="en-US" b="0" i="1" smtClean="0">
                                <a:solidFill>
                                  <a:srgbClr val="FF0000"/>
                                </a:solidFill>
                                <a:latin typeface="Cambria Math" panose="02040503050406030204" pitchFamily="18" charset="0"/>
                                <a:ea typeface="Cambria Math" panose="02040503050406030204" pitchFamily="18" charset="0"/>
                              </a:rPr>
                              <m:t>2</m:t>
                            </m:r>
                          </m:sup>
                        </m:sSup>
                        <m:r>
                          <a:rPr lang="en-GB" altLang="en-US" b="0" i="1" smtClean="0">
                            <a:solidFill>
                              <a:srgbClr val="FF0000"/>
                            </a:solidFill>
                            <a:latin typeface="Cambria Math" panose="02040503050406030204" pitchFamily="18" charset="0"/>
                            <a:ea typeface="Cambria Math" panose="02040503050406030204" pitchFamily="18" charset="0"/>
                          </a:rPr>
                          <m:t>−</m:t>
                        </m:r>
                        <m:sSup>
                          <m:sSupPr>
                            <m:ctrlPr>
                              <a:rPr lang="en-GB" altLang="en-US" b="0" i="1" smtClean="0">
                                <a:solidFill>
                                  <a:srgbClr val="FF0000"/>
                                </a:solidFill>
                                <a:latin typeface="Cambria Math" panose="02040503050406030204" pitchFamily="18" charset="0"/>
                                <a:ea typeface="Cambria Math" panose="02040503050406030204" pitchFamily="18" charset="0"/>
                              </a:rPr>
                            </m:ctrlPr>
                          </m:sSupPr>
                          <m:e>
                            <m:r>
                              <a:rPr lang="en-GB" altLang="en-US" b="0" i="1" smtClean="0">
                                <a:solidFill>
                                  <a:srgbClr val="FF0000"/>
                                </a:solidFill>
                                <a:latin typeface="Cambria Math" panose="02040503050406030204" pitchFamily="18" charset="0"/>
                                <a:ea typeface="Cambria Math" panose="02040503050406030204" pitchFamily="18" charset="0"/>
                              </a:rPr>
                              <m:t>0.2</m:t>
                            </m:r>
                          </m:e>
                          <m:sup>
                            <m:r>
                              <a:rPr lang="en-GB" altLang="en-US" b="0" i="1" smtClean="0">
                                <a:solidFill>
                                  <a:srgbClr val="FF0000"/>
                                </a:solidFill>
                                <a:latin typeface="Cambria Math" panose="02040503050406030204" pitchFamily="18" charset="0"/>
                                <a:ea typeface="Cambria Math" panose="02040503050406030204" pitchFamily="18" charset="0"/>
                              </a:rPr>
                              <m:t>2</m:t>
                            </m:r>
                          </m:sup>
                        </m:sSup>
                      </m:e>
                    </m:d>
                    <m:r>
                      <a:rPr lang="en-GB" altLang="en-US" b="0" i="1" smtClean="0">
                        <a:solidFill>
                          <a:srgbClr val="FF0000"/>
                        </a:solidFill>
                        <a:latin typeface="Cambria Math" panose="02040503050406030204" pitchFamily="18" charset="0"/>
                        <a:ea typeface="Cambria Math" panose="02040503050406030204" pitchFamily="18" charset="0"/>
                      </a:rPr>
                      <m:t>=26</m:t>
                    </m:r>
                  </m:oMath>
                </a14:m>
                <a:r>
                  <a:rPr lang="en-GB" altLang="en-US" dirty="0">
                    <a:solidFill>
                      <a:srgbClr val="FF0000"/>
                    </a:solidFill>
                    <a:ea typeface="ＭＳ Ｐゴシック" panose="020B0600070205080204" pitchFamily="34" charset="-128"/>
                  </a:rPr>
                  <a:t> bar</a:t>
                </a:r>
              </a:p>
            </p:txBody>
          </p:sp>
        </mc:Choice>
        <mc:Fallback xmlns="">
          <p:sp>
            <p:nvSpPr>
              <p:cNvPr id="5123" name="Rectangle 8">
                <a:extLst>
                  <a:ext uri="{FF2B5EF4-FFF2-40B4-BE49-F238E27FC236}">
                    <a16:creationId xmlns:a16="http://schemas.microsoft.com/office/drawing/2014/main" id="{20F82182-973E-4BBA-BACE-C502B252ACBD}"/>
                  </a:ext>
                </a:extLst>
              </p:cNvPr>
              <p:cNvSpPr>
                <a:spLocks noGrp="1" noRot="1" noChangeAspect="1" noMove="1" noResize="1" noEditPoints="1" noAdjustHandles="1" noChangeArrowheads="1" noChangeShapeType="1" noTextEdit="1"/>
              </p:cNvSpPr>
              <p:nvPr>
                <p:ph type="body" idx="1"/>
              </p:nvPr>
            </p:nvSpPr>
            <p:spPr>
              <a:xfrm>
                <a:off x="457200" y="1411288"/>
                <a:ext cx="7859216" cy="4608512"/>
              </a:xfrm>
              <a:blipFill>
                <a:blip r:embed="rId3"/>
                <a:stretch>
                  <a:fillRect l="-1939" t="-1587"/>
                </a:stretch>
              </a:blipFill>
            </p:spPr>
            <p:txBody>
              <a:bodyPr/>
              <a:lstStyle/>
              <a:p>
                <a:r>
                  <a:rPr lang="en-GB">
                    <a:noFill/>
                  </a:rPr>
                  <a:t> </a:t>
                </a:r>
              </a:p>
            </p:txBody>
          </p:sp>
        </mc:Fallback>
      </mc:AlternateContent>
    </p:spTree>
    <p:extLst>
      <p:ext uri="{BB962C8B-B14F-4D97-AF65-F5344CB8AC3E}">
        <p14:creationId xmlns:p14="http://schemas.microsoft.com/office/powerpoint/2010/main" val="31414374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6568A7A-FFE6-4D5A-9B27-630FAFBFAB1D}"/>
              </a:ext>
            </a:extLst>
          </p:cNvPr>
          <p:cNvSpPr>
            <a:spLocks noGrp="1"/>
          </p:cNvSpPr>
          <p:nvPr>
            <p:ph sz="quarter" idx="10"/>
          </p:nvPr>
        </p:nvSpPr>
        <p:spPr>
          <a:xfrm>
            <a:off x="457200" y="1514458"/>
            <a:ext cx="8377311" cy="2438109"/>
          </a:xfrm>
        </p:spPr>
        <p:txBody>
          <a:bodyPr/>
          <a:lstStyle/>
          <a:p>
            <a:r>
              <a:rPr lang="en-GB" dirty="0"/>
              <a:t>Bernoulli's principle can also be used to calculate the lift force on an aerofoil, if the behaviour of the fluid flow in the vicinity of the foil is known. </a:t>
            </a:r>
          </a:p>
          <a:p>
            <a:r>
              <a:rPr lang="en-GB" dirty="0"/>
              <a:t>For example, if the air flowing past the top surface of an aircraft wing is moving faster than the air flowing past the bottom surface, then Bernoulli's principle implies that the pressure on the upper surface of the wing will be lower above the pressure below the wing. </a:t>
            </a:r>
          </a:p>
        </p:txBody>
      </p:sp>
      <p:sp>
        <p:nvSpPr>
          <p:cNvPr id="2" name="Rectangle 7">
            <a:extLst>
              <a:ext uri="{FF2B5EF4-FFF2-40B4-BE49-F238E27FC236}">
                <a16:creationId xmlns:a16="http://schemas.microsoft.com/office/drawing/2014/main" id="{BD93CF8D-88C1-6F27-0BC5-77C2213047BF}"/>
              </a:ext>
            </a:extLst>
          </p:cNvPr>
          <p:cNvSpPr>
            <a:spLocks noGrp="1" noChangeArrowheads="1"/>
          </p:cNvSpPr>
          <p:nvPr>
            <p:ph type="title"/>
          </p:nvPr>
        </p:nvSpPr>
        <p:spPr>
          <a:xfrm>
            <a:off x="457200" y="1008000"/>
            <a:ext cx="8218488" cy="382588"/>
          </a:xfrm>
        </p:spPr>
        <p:txBody>
          <a:bodyPr/>
          <a:lstStyle/>
          <a:p>
            <a:pPr eaLnBrk="1" hangingPunct="1"/>
            <a:r>
              <a:rPr lang="en-US" altLang="en-US" dirty="0">
                <a:ea typeface="ＭＳ Ｐゴシック" panose="020B0600070205080204" pitchFamily="34" charset="-128"/>
              </a:rPr>
              <a:t>Bernoulli’s principle in flight</a:t>
            </a:r>
          </a:p>
        </p:txBody>
      </p:sp>
      <p:pic>
        <p:nvPicPr>
          <p:cNvPr id="6" name="Picture 5" descr="Diagram&#10;&#10;Description automatically generated">
            <a:extLst>
              <a:ext uri="{FF2B5EF4-FFF2-40B4-BE49-F238E27FC236}">
                <a16:creationId xmlns:a16="http://schemas.microsoft.com/office/drawing/2014/main" id="{20F686A8-F075-A916-5388-FE41571D7E22}"/>
              </a:ext>
            </a:extLst>
          </p:cNvPr>
          <p:cNvPicPr>
            <a:picLocks noChangeAspect="1"/>
          </p:cNvPicPr>
          <p:nvPr/>
        </p:nvPicPr>
        <p:blipFill>
          <a:blip r:embed="rId3"/>
          <a:stretch>
            <a:fillRect/>
          </a:stretch>
        </p:blipFill>
        <p:spPr>
          <a:xfrm>
            <a:off x="2157541" y="3609922"/>
            <a:ext cx="4817806" cy="2508471"/>
          </a:xfrm>
          <a:prstGeom prst="rect">
            <a:avLst/>
          </a:prstGeom>
        </p:spPr>
      </p:pic>
    </p:spTree>
    <p:extLst>
      <p:ext uri="{BB962C8B-B14F-4D97-AF65-F5344CB8AC3E}">
        <p14:creationId xmlns:p14="http://schemas.microsoft.com/office/powerpoint/2010/main" val="9837575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6568A7A-FFE6-4D5A-9B27-630FAFBFAB1D}"/>
              </a:ext>
            </a:extLst>
          </p:cNvPr>
          <p:cNvSpPr>
            <a:spLocks noGrp="1"/>
          </p:cNvSpPr>
          <p:nvPr>
            <p:ph sz="quarter" idx="10"/>
          </p:nvPr>
        </p:nvSpPr>
        <p:spPr>
          <a:xfrm>
            <a:off x="457200" y="1460721"/>
            <a:ext cx="8377311" cy="2853602"/>
          </a:xfrm>
        </p:spPr>
        <p:txBody>
          <a:bodyPr/>
          <a:lstStyle/>
          <a:p>
            <a:r>
              <a:rPr lang="en-GB" dirty="0"/>
              <a:t>This pressure difference results in an upwards lifting force (lift).</a:t>
            </a:r>
          </a:p>
          <a:p>
            <a:r>
              <a:rPr lang="en-GB" dirty="0"/>
              <a:t>Whenever the distribution of speed past the top and bottom surfaces of a wing is known, the lift forces can be calculated (to a good approximation) using Bernoulli's equations.</a:t>
            </a:r>
          </a:p>
        </p:txBody>
      </p:sp>
      <p:sp>
        <p:nvSpPr>
          <p:cNvPr id="2" name="Rectangle 7">
            <a:extLst>
              <a:ext uri="{FF2B5EF4-FFF2-40B4-BE49-F238E27FC236}">
                <a16:creationId xmlns:a16="http://schemas.microsoft.com/office/drawing/2014/main" id="{3C88C1A9-B365-AF25-3385-AE5478C03C5D}"/>
              </a:ext>
            </a:extLst>
          </p:cNvPr>
          <p:cNvSpPr>
            <a:spLocks noGrp="1" noChangeArrowheads="1"/>
          </p:cNvSpPr>
          <p:nvPr>
            <p:ph type="title"/>
          </p:nvPr>
        </p:nvSpPr>
        <p:spPr>
          <a:xfrm>
            <a:off x="457200" y="1008000"/>
            <a:ext cx="8218488" cy="382588"/>
          </a:xfrm>
        </p:spPr>
        <p:txBody>
          <a:bodyPr/>
          <a:lstStyle/>
          <a:p>
            <a:pPr eaLnBrk="1" hangingPunct="1"/>
            <a:r>
              <a:rPr lang="en-US" altLang="en-US" dirty="0">
                <a:ea typeface="ＭＳ Ｐゴシック" panose="020B0600070205080204" pitchFamily="34" charset="-128"/>
              </a:rPr>
              <a:t>Bernoulli’s principle in flight</a:t>
            </a:r>
          </a:p>
        </p:txBody>
      </p:sp>
      <p:pic>
        <p:nvPicPr>
          <p:cNvPr id="6" name="Picture 5" descr="Diagram&#10;&#10;Description automatically generated">
            <a:extLst>
              <a:ext uri="{FF2B5EF4-FFF2-40B4-BE49-F238E27FC236}">
                <a16:creationId xmlns:a16="http://schemas.microsoft.com/office/drawing/2014/main" id="{17975A38-6DAB-1788-A01F-E2D6AC7B44C3}"/>
              </a:ext>
            </a:extLst>
          </p:cNvPr>
          <p:cNvPicPr>
            <a:picLocks noChangeAspect="1"/>
          </p:cNvPicPr>
          <p:nvPr/>
        </p:nvPicPr>
        <p:blipFill>
          <a:blip r:embed="rId3"/>
          <a:stretch>
            <a:fillRect/>
          </a:stretch>
        </p:blipFill>
        <p:spPr>
          <a:xfrm>
            <a:off x="2477728" y="3280933"/>
            <a:ext cx="4336139" cy="2441247"/>
          </a:xfrm>
          <a:prstGeom prst="rect">
            <a:avLst/>
          </a:prstGeom>
        </p:spPr>
      </p:pic>
    </p:spTree>
    <p:extLst>
      <p:ext uri="{BB962C8B-B14F-4D97-AF65-F5344CB8AC3E}">
        <p14:creationId xmlns:p14="http://schemas.microsoft.com/office/powerpoint/2010/main" val="21987668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2">
            <a:extLst>
              <a:ext uri="{FF2B5EF4-FFF2-40B4-BE49-F238E27FC236}">
                <a16:creationId xmlns:a16="http://schemas.microsoft.com/office/drawing/2014/main" id="{5468F838-09E5-222B-093A-5F5900D71AA4}"/>
              </a:ext>
            </a:extLst>
          </p:cNvPr>
          <p:cNvSpPr txBox="1"/>
          <p:nvPr/>
        </p:nvSpPr>
        <p:spPr>
          <a:xfrm>
            <a:off x="2213625" y="5985084"/>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6B8BC0-4476-4496-99CE-D4D79ACC685D}"/>
              </a:ext>
            </a:extLst>
          </p:cNvPr>
          <p:cNvSpPr>
            <a:spLocks noGrp="1"/>
          </p:cNvSpPr>
          <p:nvPr>
            <p:ph type="title"/>
          </p:nvPr>
        </p:nvSpPr>
        <p:spPr/>
        <p:txBody>
          <a:bodyPr/>
          <a:lstStyle/>
          <a:p>
            <a:r>
              <a:rPr lang="en-US" dirty="0"/>
              <a:t>Objectives </a:t>
            </a:r>
            <a:endParaRPr lang="en-GB" dirty="0"/>
          </a:p>
        </p:txBody>
      </p:sp>
      <p:sp>
        <p:nvSpPr>
          <p:cNvPr id="3" name="Content Placeholder 2">
            <a:extLst>
              <a:ext uri="{FF2B5EF4-FFF2-40B4-BE49-F238E27FC236}">
                <a16:creationId xmlns:a16="http://schemas.microsoft.com/office/drawing/2014/main" id="{4C7162F5-0F55-409E-9291-A80869CE6229}"/>
              </a:ext>
            </a:extLst>
          </p:cNvPr>
          <p:cNvSpPr>
            <a:spLocks noGrp="1"/>
          </p:cNvSpPr>
          <p:nvPr>
            <p:ph sz="quarter" idx="10"/>
          </p:nvPr>
        </p:nvSpPr>
        <p:spPr>
          <a:xfrm>
            <a:off x="457200" y="1512000"/>
            <a:ext cx="4773561" cy="4248000"/>
          </a:xfrm>
        </p:spPr>
        <p:txBody>
          <a:bodyPr/>
          <a:lstStyle/>
          <a:p>
            <a:r>
              <a:rPr lang="en-GB" dirty="0"/>
              <a:t>By the end of this session, learners should be able to:</a:t>
            </a:r>
          </a:p>
          <a:p>
            <a:pPr marL="342900" indent="-342900">
              <a:buClr>
                <a:srgbClr val="0077E3"/>
              </a:buClr>
              <a:buFont typeface="Arial" panose="020B0604020202020204" pitchFamily="34" charset="0"/>
              <a:buChar char="•"/>
            </a:pPr>
            <a:r>
              <a:rPr lang="en-GB" dirty="0"/>
              <a:t>state Bernoulli’s principle and apply it to calculations.</a:t>
            </a:r>
          </a:p>
        </p:txBody>
      </p:sp>
      <p:pic>
        <p:nvPicPr>
          <p:cNvPr id="5" name="Picture 4" descr="A picture containing sky, outdoor, plane, airplane&#10;&#10;Description automatically generated">
            <a:extLst>
              <a:ext uri="{FF2B5EF4-FFF2-40B4-BE49-F238E27FC236}">
                <a16:creationId xmlns:a16="http://schemas.microsoft.com/office/drawing/2014/main" id="{DF5663AA-67FD-5D60-4C8A-C9C753810123}"/>
              </a:ext>
            </a:extLst>
          </p:cNvPr>
          <p:cNvPicPr>
            <a:picLocks noChangeAspect="1"/>
          </p:cNvPicPr>
          <p:nvPr/>
        </p:nvPicPr>
        <p:blipFill>
          <a:blip r:embed="rId2"/>
          <a:stretch>
            <a:fillRect/>
          </a:stretch>
        </p:blipFill>
        <p:spPr>
          <a:xfrm>
            <a:off x="5715290" y="1512000"/>
            <a:ext cx="2971510" cy="2971510"/>
          </a:xfrm>
          <a:prstGeom prst="rect">
            <a:avLst/>
          </a:prstGeom>
        </p:spPr>
      </p:pic>
    </p:spTree>
    <p:extLst>
      <p:ext uri="{BB962C8B-B14F-4D97-AF65-F5344CB8AC3E}">
        <p14:creationId xmlns:p14="http://schemas.microsoft.com/office/powerpoint/2010/main" val="19594255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21B2F974-FA68-4504-A9E1-DCD59C141CE7}"/>
              </a:ext>
            </a:extLst>
          </p:cNvPr>
          <p:cNvSpPr>
            <a:spLocks noGrp="1" noChangeArrowheads="1"/>
          </p:cNvSpPr>
          <p:nvPr>
            <p:ph type="title"/>
          </p:nvPr>
        </p:nvSpPr>
        <p:spPr/>
        <p:txBody>
          <a:bodyPr/>
          <a:lstStyle/>
          <a:p>
            <a:pPr eaLnBrk="1" hangingPunct="1"/>
            <a:r>
              <a:rPr lang="en-GB" dirty="0">
                <a:ea typeface="ＭＳ Ｐゴシック" pitchFamily="-105" charset="-128"/>
                <a:cs typeface="ＭＳ Ｐゴシック" pitchFamily="-105" charset="-128"/>
              </a:rPr>
              <a:t>Definitions</a:t>
            </a:r>
            <a:endParaRPr lang="en-US" altLang="en-US" dirty="0">
              <a:ea typeface="ＭＳ Ｐゴシック" panose="020B0600070205080204" pitchFamily="34" charset="-128"/>
            </a:endParaRPr>
          </a:p>
        </p:txBody>
      </p:sp>
      <p:sp>
        <p:nvSpPr>
          <p:cNvPr id="5123" name="Rectangle 8">
            <a:extLst>
              <a:ext uri="{FF2B5EF4-FFF2-40B4-BE49-F238E27FC236}">
                <a16:creationId xmlns:a16="http://schemas.microsoft.com/office/drawing/2014/main" id="{20F82182-973E-4BBA-BACE-C502B252ACBD}"/>
              </a:ext>
            </a:extLst>
          </p:cNvPr>
          <p:cNvSpPr>
            <a:spLocks noGrp="1" noChangeArrowheads="1"/>
          </p:cNvSpPr>
          <p:nvPr>
            <p:ph type="body" idx="1"/>
          </p:nvPr>
        </p:nvSpPr>
        <p:spPr>
          <a:xfrm>
            <a:off x="457200" y="1484784"/>
            <a:ext cx="8075240" cy="4365216"/>
          </a:xfrm>
        </p:spPr>
        <p:txBody>
          <a:bodyPr/>
          <a:lstStyle/>
          <a:p>
            <a:pPr eaLnBrk="1" hangingPunct="1">
              <a:lnSpc>
                <a:spcPct val="100000"/>
              </a:lnSpc>
              <a:spcBef>
                <a:spcPts val="600"/>
              </a:spcBef>
              <a:spcAft>
                <a:spcPts val="600"/>
              </a:spcAft>
            </a:pPr>
            <a:r>
              <a:rPr lang="en-GB" altLang="en-US" dirty="0">
                <a:ea typeface="ＭＳ Ｐゴシック" panose="020B0600070205080204" pitchFamily="34" charset="-128"/>
              </a:rPr>
              <a:t>One aspect of fluid dynamics is the movement of fluids, for example flows in pipes. Here are some useful definitions.</a:t>
            </a:r>
          </a:p>
          <a:p>
            <a:pPr marL="457200" indent="-457200" eaLnBrk="1" hangingPunct="1">
              <a:lnSpc>
                <a:spcPct val="100000"/>
              </a:lnSpc>
              <a:spcBef>
                <a:spcPts val="600"/>
              </a:spcBef>
              <a:spcAft>
                <a:spcPts val="600"/>
              </a:spcAft>
              <a:buClr>
                <a:srgbClr val="0077E3"/>
              </a:buClr>
              <a:buFont typeface="Arial" panose="020B0604020202020204" pitchFamily="34" charset="0"/>
              <a:buChar char="•"/>
            </a:pPr>
            <a:r>
              <a:rPr lang="en-GB" altLang="en-US" b="1" dirty="0">
                <a:ea typeface="ＭＳ Ｐゴシック" panose="020B0600070205080204" pitchFamily="34" charset="-128"/>
              </a:rPr>
              <a:t>Flow </a:t>
            </a:r>
            <a:r>
              <a:rPr lang="en-GB" altLang="en-US" dirty="0">
                <a:ea typeface="ＭＳ Ｐゴシック" panose="020B0600070205080204" pitchFamily="34" charset="-128"/>
              </a:rPr>
              <a:t>is a measure of the volume of fluid that flows per unit of time. Units are, for example, litres per minute.</a:t>
            </a:r>
          </a:p>
          <a:p>
            <a:pPr marL="457200" indent="-457200" eaLnBrk="1" hangingPunct="1">
              <a:lnSpc>
                <a:spcPct val="100000"/>
              </a:lnSpc>
              <a:spcBef>
                <a:spcPts val="600"/>
              </a:spcBef>
              <a:spcAft>
                <a:spcPts val="600"/>
              </a:spcAft>
              <a:buClr>
                <a:srgbClr val="0077E3"/>
              </a:buClr>
              <a:buFont typeface="Arial" panose="020B0604020202020204" pitchFamily="34" charset="0"/>
              <a:buChar char="•"/>
            </a:pPr>
            <a:r>
              <a:rPr lang="en-GB" altLang="en-US" b="1" dirty="0">
                <a:ea typeface="ＭＳ Ｐゴシック" panose="020B0600070205080204" pitchFamily="34" charset="-128"/>
              </a:rPr>
              <a:t>Mass flow rate </a:t>
            </a:r>
            <a:r>
              <a:rPr lang="en-GB" altLang="en-US" dirty="0">
                <a:ea typeface="ＭＳ Ｐゴシック" panose="020B0600070205080204" pitchFamily="34" charset="-128"/>
              </a:rPr>
              <a:t>is the mass of fluid passing a point in a system per unit of time. Units are, for example, kg</a:t>
            </a:r>
            <a:r>
              <a:rPr lang="en-GB" altLang="en-US" spc="-100" dirty="0">
                <a:ea typeface="ＭＳ Ｐゴシック" panose="020B0600070205080204" pitchFamily="34" charset="-128"/>
              </a:rPr>
              <a:t> </a:t>
            </a:r>
            <a:r>
              <a:rPr lang="en-GB" altLang="en-US" dirty="0">
                <a:ea typeface="ＭＳ Ｐゴシック" panose="020B0600070205080204" pitchFamily="34" charset="-128"/>
              </a:rPr>
              <a:t>s</a:t>
            </a:r>
            <a:r>
              <a:rPr lang="en-GB" altLang="en-US" baseline="30000" dirty="0">
                <a:ea typeface="ＭＳ Ｐゴシック" panose="020B0600070205080204" pitchFamily="34" charset="-128"/>
              </a:rPr>
              <a:t>−1</a:t>
            </a:r>
            <a:r>
              <a:rPr lang="en-GB" altLang="en-US" dirty="0">
                <a:ea typeface="ＭＳ Ｐゴシック" panose="020B0600070205080204" pitchFamily="34" charset="-128"/>
              </a:rPr>
              <a:t>.</a:t>
            </a:r>
          </a:p>
          <a:p>
            <a:pPr marL="457200" indent="-457200" eaLnBrk="1" hangingPunct="1">
              <a:lnSpc>
                <a:spcPct val="100000"/>
              </a:lnSpc>
              <a:spcBef>
                <a:spcPts val="600"/>
              </a:spcBef>
              <a:spcAft>
                <a:spcPts val="600"/>
              </a:spcAft>
              <a:buClr>
                <a:srgbClr val="0077E3"/>
              </a:buClr>
              <a:buFont typeface="Arial" panose="020B0604020202020204" pitchFamily="34" charset="0"/>
              <a:buChar char="•"/>
            </a:pPr>
            <a:r>
              <a:rPr lang="en-GB" altLang="en-US" b="1" dirty="0">
                <a:ea typeface="ＭＳ Ｐゴシック" panose="020B0600070205080204" pitchFamily="34" charset="-128"/>
              </a:rPr>
              <a:t>Flow velocity </a:t>
            </a:r>
            <a:r>
              <a:rPr lang="en-GB" altLang="en-US" dirty="0">
                <a:ea typeface="ＭＳ Ｐゴシック" panose="020B0600070205080204" pitchFamily="34" charset="-128"/>
              </a:rPr>
              <a:t>refers to how quickly the fluid is moving. This can be measured in, for example, m</a:t>
            </a:r>
            <a:r>
              <a:rPr lang="en-GB" altLang="en-US" spc="-100" dirty="0">
                <a:ea typeface="ＭＳ Ｐゴシック" panose="020B0600070205080204" pitchFamily="34" charset="-128"/>
              </a:rPr>
              <a:t> </a:t>
            </a:r>
            <a:r>
              <a:rPr lang="en-GB" altLang="en-US" dirty="0">
                <a:ea typeface="ＭＳ Ｐゴシック" panose="020B0600070205080204" pitchFamily="34" charset="-128"/>
              </a:rPr>
              <a:t>s</a:t>
            </a:r>
            <a:r>
              <a:rPr lang="en-GB" altLang="en-US" baseline="30000" dirty="0">
                <a:ea typeface="ＭＳ Ｐゴシック" panose="020B0600070205080204" pitchFamily="34" charset="-128"/>
              </a:rPr>
              <a:t>−1</a:t>
            </a:r>
            <a:r>
              <a:rPr lang="en-GB" altLang="en-US" dirty="0">
                <a:ea typeface="ＭＳ Ｐゴシック" panose="020B0600070205080204" pitchFamily="34" charset="-128"/>
              </a:rPr>
              <a:t>.</a:t>
            </a:r>
          </a:p>
          <a:p>
            <a:pPr marL="457200" indent="-457200" eaLnBrk="1" hangingPunct="1">
              <a:lnSpc>
                <a:spcPct val="100000"/>
              </a:lnSpc>
              <a:spcBef>
                <a:spcPts val="600"/>
              </a:spcBef>
              <a:spcAft>
                <a:spcPts val="600"/>
              </a:spcAft>
              <a:buClr>
                <a:srgbClr val="0077E3"/>
              </a:buClr>
              <a:buFont typeface="Arial" panose="020B0604020202020204" pitchFamily="34" charset="0"/>
              <a:buChar char="•"/>
            </a:pPr>
            <a:r>
              <a:rPr lang="en-GB" altLang="en-US" b="1" dirty="0">
                <a:ea typeface="ＭＳ Ｐゴシック" panose="020B0600070205080204" pitchFamily="34" charset="-128"/>
              </a:rPr>
              <a:t>Pressure</a:t>
            </a:r>
            <a:r>
              <a:rPr lang="en-GB" altLang="en-US" dirty="0">
                <a:ea typeface="ＭＳ Ｐゴシック" panose="020B0600070205080204" pitchFamily="34" charset="-128"/>
              </a:rPr>
              <a:t> is a measure of force applied on an area. Units are, for example, N</a:t>
            </a:r>
            <a:r>
              <a:rPr lang="en-GB" altLang="en-US" spc="-100" dirty="0">
                <a:ea typeface="ＭＳ Ｐゴシック" panose="020B0600070205080204" pitchFamily="34" charset="-128"/>
              </a:rPr>
              <a:t> </a:t>
            </a:r>
            <a:r>
              <a:rPr lang="en-GB" altLang="en-US" dirty="0">
                <a:ea typeface="ＭＳ Ｐゴシック" panose="020B0600070205080204" pitchFamily="34" charset="-128"/>
              </a:rPr>
              <a:t>mm</a:t>
            </a:r>
            <a:r>
              <a:rPr lang="en-GB" altLang="en-US" baseline="30000" dirty="0">
                <a:ea typeface="ＭＳ Ｐゴシック" panose="020B0600070205080204" pitchFamily="34" charset="-128"/>
              </a:rPr>
              <a:t>-2</a:t>
            </a:r>
            <a:r>
              <a:rPr lang="en-GB" altLang="en-US" dirty="0">
                <a:ea typeface="ＭＳ Ｐゴシック" panose="020B0600070205080204" pitchFamily="34" charset="-128"/>
              </a:rPr>
              <a:t> or Pa.</a:t>
            </a:r>
          </a:p>
        </p:txBody>
      </p:sp>
    </p:spTree>
    <p:extLst>
      <p:ext uri="{BB962C8B-B14F-4D97-AF65-F5344CB8AC3E}">
        <p14:creationId xmlns:p14="http://schemas.microsoft.com/office/powerpoint/2010/main" val="15750626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21B2F974-FA68-4504-A9E1-DCD59C141CE7}"/>
              </a:ext>
            </a:extLst>
          </p:cNvPr>
          <p:cNvSpPr>
            <a:spLocks noGrp="1" noChangeArrowheads="1"/>
          </p:cNvSpPr>
          <p:nvPr>
            <p:ph type="title"/>
          </p:nvPr>
        </p:nvSpPr>
        <p:spPr/>
        <p:txBody>
          <a:bodyPr/>
          <a:lstStyle/>
          <a:p>
            <a:pPr eaLnBrk="1" hangingPunct="1"/>
            <a:r>
              <a:rPr lang="en-GB" dirty="0">
                <a:ea typeface="ＭＳ Ｐゴシック" pitchFamily="-105" charset="-128"/>
                <a:cs typeface="ＭＳ Ｐゴシック" pitchFamily="-105" charset="-128"/>
              </a:rPr>
              <a:t>Viscosity</a:t>
            </a:r>
            <a:endParaRPr lang="en-US" altLang="en-US" dirty="0">
              <a:ea typeface="ＭＳ Ｐゴシック" panose="020B0600070205080204" pitchFamily="34" charset="-128"/>
            </a:endParaRPr>
          </a:p>
        </p:txBody>
      </p:sp>
      <p:sp>
        <p:nvSpPr>
          <p:cNvPr id="5123" name="Rectangle 8">
            <a:extLst>
              <a:ext uri="{FF2B5EF4-FFF2-40B4-BE49-F238E27FC236}">
                <a16:creationId xmlns:a16="http://schemas.microsoft.com/office/drawing/2014/main" id="{20F82182-973E-4BBA-BACE-C502B252ACBD}"/>
              </a:ext>
            </a:extLst>
          </p:cNvPr>
          <p:cNvSpPr>
            <a:spLocks noGrp="1" noChangeArrowheads="1"/>
          </p:cNvSpPr>
          <p:nvPr>
            <p:ph type="body" idx="1"/>
          </p:nvPr>
        </p:nvSpPr>
        <p:spPr>
          <a:xfrm>
            <a:off x="457199" y="1705435"/>
            <a:ext cx="8218487" cy="2757707"/>
          </a:xfrm>
        </p:spPr>
        <p:txBody>
          <a:bodyPr/>
          <a:lstStyle/>
          <a:p>
            <a:pPr marL="457200" indent="-457200" eaLnBrk="1" hangingPunct="1">
              <a:lnSpc>
                <a:spcPct val="100000"/>
              </a:lnSpc>
              <a:spcBef>
                <a:spcPts val="600"/>
              </a:spcBef>
              <a:spcAft>
                <a:spcPts val="600"/>
              </a:spcAft>
              <a:buClr>
                <a:srgbClr val="0077E3"/>
              </a:buClr>
              <a:buFont typeface="Arial" panose="020B0604020202020204" pitchFamily="34" charset="0"/>
              <a:buChar char="•"/>
            </a:pPr>
            <a:r>
              <a:rPr lang="en-GB" altLang="en-US" dirty="0">
                <a:ea typeface="ＭＳ Ｐゴシック" panose="020B0600070205080204" pitchFamily="34" charset="-128"/>
              </a:rPr>
              <a:t>Most materials (and gases) occupy a smaller volume when they are squeezed – which means they become denser.</a:t>
            </a:r>
          </a:p>
          <a:p>
            <a:pPr marL="457200" indent="-457200" eaLnBrk="1" hangingPunct="1">
              <a:lnSpc>
                <a:spcPct val="100000"/>
              </a:lnSpc>
              <a:spcBef>
                <a:spcPts val="600"/>
              </a:spcBef>
              <a:spcAft>
                <a:spcPts val="600"/>
              </a:spcAft>
              <a:buClr>
                <a:srgbClr val="0077E3"/>
              </a:buClr>
              <a:buFont typeface="Arial" panose="020B0604020202020204" pitchFamily="34" charset="0"/>
              <a:buChar char="•"/>
            </a:pPr>
            <a:endParaRPr lang="en-US" altLang="en-US" dirty="0">
              <a:ea typeface="ＭＳ Ｐゴシック" panose="020B0600070205080204" pitchFamily="34" charset="-128"/>
            </a:endParaRPr>
          </a:p>
          <a:p>
            <a:pPr marL="457200" indent="-457200" eaLnBrk="1" hangingPunct="1">
              <a:lnSpc>
                <a:spcPct val="100000"/>
              </a:lnSpc>
              <a:spcBef>
                <a:spcPts val="600"/>
              </a:spcBef>
              <a:spcAft>
                <a:spcPts val="600"/>
              </a:spcAft>
              <a:buClr>
                <a:srgbClr val="0077E3"/>
              </a:buClr>
              <a:buFont typeface="Arial" panose="020B0604020202020204" pitchFamily="34" charset="0"/>
              <a:buChar char="•"/>
            </a:pPr>
            <a:endParaRPr lang="en-US" altLang="en-US" dirty="0">
              <a:ea typeface="ＭＳ Ｐゴシック" panose="020B0600070205080204" pitchFamily="34" charset="-128"/>
            </a:endParaRPr>
          </a:p>
          <a:p>
            <a:pPr marL="457200" indent="-457200" eaLnBrk="1" hangingPunct="1">
              <a:lnSpc>
                <a:spcPct val="100000"/>
              </a:lnSpc>
              <a:spcBef>
                <a:spcPts val="600"/>
              </a:spcBef>
              <a:spcAft>
                <a:spcPts val="600"/>
              </a:spcAft>
              <a:buClr>
                <a:srgbClr val="0077E3"/>
              </a:buClr>
              <a:buFont typeface="Arial" panose="020B0604020202020204" pitchFamily="34" charset="0"/>
              <a:buChar char="•"/>
            </a:pPr>
            <a:endParaRPr lang="en-GB" altLang="en-US" dirty="0">
              <a:ea typeface="ＭＳ Ｐゴシック" panose="020B0600070205080204" pitchFamily="34" charset="-128"/>
            </a:endParaRPr>
          </a:p>
          <a:p>
            <a:pPr marL="457200" indent="-457200" eaLnBrk="1" hangingPunct="1">
              <a:lnSpc>
                <a:spcPct val="100000"/>
              </a:lnSpc>
              <a:spcBef>
                <a:spcPts val="600"/>
              </a:spcBef>
              <a:spcAft>
                <a:spcPts val="600"/>
              </a:spcAft>
              <a:buClr>
                <a:srgbClr val="0077E3"/>
              </a:buClr>
              <a:buFont typeface="Arial" panose="020B0604020202020204" pitchFamily="34" charset="0"/>
              <a:buChar char="•"/>
            </a:pPr>
            <a:r>
              <a:rPr lang="en-GB" altLang="en-US" dirty="0">
                <a:ea typeface="ＭＳ Ｐゴシック" panose="020B0600070205080204" pitchFamily="34" charset="-128"/>
              </a:rPr>
              <a:t>The </a:t>
            </a:r>
            <a:r>
              <a:rPr lang="en-GB" altLang="en-US" b="1" dirty="0">
                <a:ea typeface="ＭＳ Ｐゴシック" panose="020B0600070205080204" pitchFamily="34" charset="-128"/>
              </a:rPr>
              <a:t>viscosity</a:t>
            </a:r>
            <a:r>
              <a:rPr lang="en-GB" altLang="en-US" dirty="0">
                <a:ea typeface="ＭＳ Ｐゴシック" panose="020B0600070205080204" pitchFamily="34" charset="-128"/>
              </a:rPr>
              <a:t> </a:t>
            </a:r>
            <a:r>
              <a:rPr lang="en-US" altLang="en-US" dirty="0">
                <a:ea typeface="ＭＳ Ｐゴシック" panose="020B0600070205080204" pitchFamily="34" charset="-128"/>
              </a:rPr>
              <a:t>of a fluid is a measure of its </a:t>
            </a:r>
            <a:r>
              <a:rPr lang="en-US" altLang="en-US" b="1" dirty="0">
                <a:ea typeface="ＭＳ Ｐゴシック" panose="020B0600070205080204" pitchFamily="34" charset="-128"/>
              </a:rPr>
              <a:t>resistance to deformation </a:t>
            </a:r>
            <a:r>
              <a:rPr lang="en-US" altLang="en-US" dirty="0">
                <a:ea typeface="ＭＳ Ｐゴシック" panose="020B0600070205080204" pitchFamily="34" charset="-128"/>
              </a:rPr>
              <a:t>at a given rate – different fluids have different levels of viscosity.</a:t>
            </a:r>
          </a:p>
          <a:p>
            <a:pPr marL="457200" indent="-457200" eaLnBrk="1" hangingPunct="1">
              <a:lnSpc>
                <a:spcPct val="100000"/>
              </a:lnSpc>
              <a:spcBef>
                <a:spcPts val="600"/>
              </a:spcBef>
              <a:spcAft>
                <a:spcPts val="600"/>
              </a:spcAft>
              <a:buClr>
                <a:srgbClr val="0077E3"/>
              </a:buClr>
              <a:buFont typeface="Arial" panose="020B0604020202020204" pitchFamily="34" charset="0"/>
              <a:buChar char="•"/>
            </a:pPr>
            <a:r>
              <a:rPr lang="en-US" altLang="en-US" dirty="0">
                <a:ea typeface="ＭＳ Ｐゴシック" panose="020B0600070205080204" pitchFamily="34" charset="-128"/>
              </a:rPr>
              <a:t>For example, oil, glycerin and tar are highly viscous.</a:t>
            </a:r>
          </a:p>
        </p:txBody>
      </p:sp>
      <p:grpSp>
        <p:nvGrpSpPr>
          <p:cNvPr id="4" name="Group 3">
            <a:extLst>
              <a:ext uri="{FF2B5EF4-FFF2-40B4-BE49-F238E27FC236}">
                <a16:creationId xmlns:a16="http://schemas.microsoft.com/office/drawing/2014/main" id="{B2E76156-6BC0-3CDA-995D-A4599DFDD34E}"/>
              </a:ext>
            </a:extLst>
          </p:cNvPr>
          <p:cNvGrpSpPr/>
          <p:nvPr/>
        </p:nvGrpSpPr>
        <p:grpSpPr>
          <a:xfrm>
            <a:off x="1189749" y="2548282"/>
            <a:ext cx="6753386" cy="1072011"/>
            <a:chOff x="993372" y="4777989"/>
            <a:chExt cx="6753386" cy="1072011"/>
          </a:xfrm>
        </p:grpSpPr>
        <p:sp>
          <p:nvSpPr>
            <p:cNvPr id="2" name="Rectangle 1">
              <a:extLst>
                <a:ext uri="{FF2B5EF4-FFF2-40B4-BE49-F238E27FC236}">
                  <a16:creationId xmlns:a16="http://schemas.microsoft.com/office/drawing/2014/main" id="{D4640745-D6B4-4C16-B6E8-82B8F4C22511}"/>
                </a:ext>
              </a:extLst>
            </p:cNvPr>
            <p:cNvSpPr/>
            <p:nvPr/>
          </p:nvSpPr>
          <p:spPr>
            <a:xfrm>
              <a:off x="1259620" y="4777989"/>
              <a:ext cx="1944216" cy="105990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 name="Rectangle 2">
              <a:extLst>
                <a:ext uri="{FF2B5EF4-FFF2-40B4-BE49-F238E27FC236}">
                  <a16:creationId xmlns:a16="http://schemas.microsoft.com/office/drawing/2014/main" id="{DF31D713-BAC7-489A-9ED6-C9590D0CDFC7}"/>
                </a:ext>
              </a:extLst>
            </p:cNvPr>
            <p:cNvSpPr/>
            <p:nvPr/>
          </p:nvSpPr>
          <p:spPr>
            <a:xfrm>
              <a:off x="1282384" y="4790094"/>
              <a:ext cx="1944216" cy="1059906"/>
            </a:xfrm>
            <a:prstGeom prst="rect">
              <a:avLst/>
            </a:prstGeom>
            <a:noFill/>
            <a:ln w="31750">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8">
              <a:extLst>
                <a:ext uri="{FF2B5EF4-FFF2-40B4-BE49-F238E27FC236}">
                  <a16:creationId xmlns:a16="http://schemas.microsoft.com/office/drawing/2014/main" id="{0EE1EC23-6936-4247-8FA9-D12D895801EF}"/>
                </a:ext>
              </a:extLst>
            </p:cNvPr>
            <p:cNvSpPr txBox="1">
              <a:spLocks noChangeArrowheads="1"/>
            </p:cNvSpPr>
            <p:nvPr/>
          </p:nvSpPr>
          <p:spPr bwMode="auto">
            <a:xfrm>
              <a:off x="993372" y="5003180"/>
              <a:ext cx="2522240" cy="79117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E3061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E3061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spcBef>
                  <a:spcPts val="400"/>
                </a:spcBef>
                <a:spcAft>
                  <a:spcPts val="400"/>
                </a:spcAft>
              </a:pPr>
              <a:r>
                <a:rPr lang="en-GB" altLang="en-US" kern="0" dirty="0">
                  <a:ea typeface="ＭＳ Ｐゴシック" panose="020B0600070205080204" pitchFamily="34" charset="-128"/>
                </a:rPr>
                <a:t>Volume at lower pressure</a:t>
              </a:r>
            </a:p>
          </p:txBody>
        </p:sp>
        <p:sp>
          <p:nvSpPr>
            <p:cNvPr id="7" name="Rectangle 6">
              <a:extLst>
                <a:ext uri="{FF2B5EF4-FFF2-40B4-BE49-F238E27FC236}">
                  <a16:creationId xmlns:a16="http://schemas.microsoft.com/office/drawing/2014/main" id="{F59E5F5D-0588-4147-B71B-01547AD68FF5}"/>
                </a:ext>
              </a:extLst>
            </p:cNvPr>
            <p:cNvSpPr/>
            <p:nvPr/>
          </p:nvSpPr>
          <p:spPr>
            <a:xfrm>
              <a:off x="5513530" y="4903445"/>
              <a:ext cx="1944216" cy="79117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9" name="Rectangle 8">
              <a:extLst>
                <a:ext uri="{FF2B5EF4-FFF2-40B4-BE49-F238E27FC236}">
                  <a16:creationId xmlns:a16="http://schemas.microsoft.com/office/drawing/2014/main" id="{A67266AB-8436-41DC-A4FF-ACEC7A3D719F}"/>
                </a:ext>
              </a:extLst>
            </p:cNvPr>
            <p:cNvSpPr/>
            <p:nvPr/>
          </p:nvSpPr>
          <p:spPr>
            <a:xfrm>
              <a:off x="5513530" y="4911898"/>
              <a:ext cx="1944216" cy="792088"/>
            </a:xfrm>
            <a:prstGeom prst="rect">
              <a:avLst/>
            </a:prstGeom>
            <a:noFill/>
            <a:ln w="31750">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1" name="Rectangle 8">
              <a:extLst>
                <a:ext uri="{FF2B5EF4-FFF2-40B4-BE49-F238E27FC236}">
                  <a16:creationId xmlns:a16="http://schemas.microsoft.com/office/drawing/2014/main" id="{F2086F70-A0EC-4169-AB95-76867B478D37}"/>
                </a:ext>
              </a:extLst>
            </p:cNvPr>
            <p:cNvSpPr txBox="1">
              <a:spLocks noChangeArrowheads="1"/>
            </p:cNvSpPr>
            <p:nvPr/>
          </p:nvSpPr>
          <p:spPr bwMode="auto">
            <a:xfrm>
              <a:off x="5224518" y="4972085"/>
              <a:ext cx="2522240" cy="79117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E3061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E3061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spcBef>
                  <a:spcPts val="400"/>
                </a:spcBef>
                <a:spcAft>
                  <a:spcPts val="400"/>
                </a:spcAft>
              </a:pPr>
              <a:r>
                <a:rPr lang="en-GB" altLang="en-US" kern="0" dirty="0">
                  <a:ea typeface="ＭＳ Ｐゴシック" panose="020B0600070205080204" pitchFamily="34" charset="-128"/>
                </a:rPr>
                <a:t>Volume at higher pressure</a:t>
              </a: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21B2F974-FA68-4504-A9E1-DCD59C141CE7}"/>
              </a:ext>
            </a:extLst>
          </p:cNvPr>
          <p:cNvSpPr>
            <a:spLocks noGrp="1" noChangeArrowheads="1"/>
          </p:cNvSpPr>
          <p:nvPr>
            <p:ph type="title"/>
          </p:nvPr>
        </p:nvSpPr>
        <p:spPr/>
        <p:txBody>
          <a:bodyPr/>
          <a:lstStyle/>
          <a:p>
            <a:pPr eaLnBrk="1" hangingPunct="1"/>
            <a:r>
              <a:rPr lang="en-GB" dirty="0">
                <a:ea typeface="ＭＳ Ｐゴシック" pitchFamily="-105" charset="-128"/>
                <a:cs typeface="ＭＳ Ｐゴシック" pitchFamily="-105" charset="-128"/>
              </a:rPr>
              <a:t>Incompressible fluids</a:t>
            </a:r>
            <a:endParaRPr lang="en-US" altLang="en-US" dirty="0">
              <a:ea typeface="ＭＳ Ｐゴシック" panose="020B0600070205080204" pitchFamily="34" charset="-128"/>
            </a:endParaRPr>
          </a:p>
        </p:txBody>
      </p:sp>
      <p:sp>
        <p:nvSpPr>
          <p:cNvPr id="5123" name="Rectangle 8">
            <a:extLst>
              <a:ext uri="{FF2B5EF4-FFF2-40B4-BE49-F238E27FC236}">
                <a16:creationId xmlns:a16="http://schemas.microsoft.com/office/drawing/2014/main" id="{20F82182-973E-4BBA-BACE-C502B252ACBD}"/>
              </a:ext>
            </a:extLst>
          </p:cNvPr>
          <p:cNvSpPr>
            <a:spLocks noGrp="1" noChangeArrowheads="1"/>
          </p:cNvSpPr>
          <p:nvPr>
            <p:ph type="body" idx="1"/>
          </p:nvPr>
        </p:nvSpPr>
        <p:spPr>
          <a:xfrm>
            <a:off x="457200" y="1705435"/>
            <a:ext cx="5461820" cy="2757707"/>
          </a:xfrm>
        </p:spPr>
        <p:txBody>
          <a:bodyPr/>
          <a:lstStyle/>
          <a:p>
            <a:pPr marL="457200" indent="-457200" eaLnBrk="1" hangingPunct="1">
              <a:lnSpc>
                <a:spcPct val="100000"/>
              </a:lnSpc>
              <a:spcBef>
                <a:spcPts val="600"/>
              </a:spcBef>
              <a:spcAft>
                <a:spcPts val="600"/>
              </a:spcAft>
              <a:buClr>
                <a:srgbClr val="0077E3"/>
              </a:buClr>
              <a:buFont typeface="Arial" panose="020B0604020202020204" pitchFamily="34" charset="0"/>
              <a:buChar char="•"/>
            </a:pPr>
            <a:r>
              <a:rPr lang="en-GB" altLang="en-US" dirty="0">
                <a:ea typeface="ＭＳ Ｐゴシック" panose="020B0600070205080204" pitchFamily="34" charset="-128"/>
              </a:rPr>
              <a:t>An ideal </a:t>
            </a:r>
            <a:r>
              <a:rPr lang="en-GB" altLang="en-US" b="1" dirty="0">
                <a:ea typeface="ＭＳ Ｐゴシック" panose="020B0600070205080204" pitchFamily="34" charset="-128"/>
              </a:rPr>
              <a:t>hydraulic system </a:t>
            </a:r>
            <a:r>
              <a:rPr lang="en-GB" altLang="en-US" dirty="0">
                <a:ea typeface="ＭＳ Ｐゴシック" panose="020B0600070205080204" pitchFamily="34" charset="-128"/>
              </a:rPr>
              <a:t>uses incompressible fluid.</a:t>
            </a:r>
          </a:p>
          <a:p>
            <a:pPr marL="457200" indent="-457200" eaLnBrk="1" hangingPunct="1">
              <a:lnSpc>
                <a:spcPct val="100000"/>
              </a:lnSpc>
              <a:spcBef>
                <a:spcPts val="600"/>
              </a:spcBef>
              <a:spcAft>
                <a:spcPts val="600"/>
              </a:spcAft>
              <a:buClr>
                <a:srgbClr val="0077E3"/>
              </a:buClr>
              <a:buFont typeface="Arial" panose="020B0604020202020204" pitchFamily="34" charset="0"/>
              <a:buChar char="•"/>
            </a:pPr>
            <a:r>
              <a:rPr lang="en-GB" altLang="en-US" dirty="0">
                <a:ea typeface="ＭＳ Ｐゴシック" panose="020B0600070205080204" pitchFamily="34" charset="-128"/>
              </a:rPr>
              <a:t>This is a fluid whose density does not change when the pressure changes. </a:t>
            </a:r>
            <a:br>
              <a:rPr lang="en-GB" altLang="en-US" dirty="0">
                <a:ea typeface="ＭＳ Ｐゴシック" panose="020B0600070205080204" pitchFamily="34" charset="-128"/>
              </a:rPr>
            </a:br>
            <a:r>
              <a:rPr lang="en-GB" altLang="en-US" dirty="0">
                <a:ea typeface="ＭＳ Ｐゴシック" panose="020B0600070205080204" pitchFamily="34" charset="-128"/>
              </a:rPr>
              <a:t>This means that when the pressure is </a:t>
            </a:r>
            <a:br>
              <a:rPr lang="en-GB" altLang="en-US" dirty="0">
                <a:ea typeface="ＭＳ Ｐゴシック" panose="020B0600070205080204" pitchFamily="34" charset="-128"/>
              </a:rPr>
            </a:br>
            <a:r>
              <a:rPr lang="en-GB" altLang="en-US" dirty="0">
                <a:ea typeface="ＭＳ Ｐゴシック" panose="020B0600070205080204" pitchFamily="34" charset="-128"/>
              </a:rPr>
              <a:t>increased its volume stays the same.</a:t>
            </a:r>
          </a:p>
        </p:txBody>
      </p:sp>
      <p:grpSp>
        <p:nvGrpSpPr>
          <p:cNvPr id="4" name="Group 3">
            <a:extLst>
              <a:ext uri="{FF2B5EF4-FFF2-40B4-BE49-F238E27FC236}">
                <a16:creationId xmlns:a16="http://schemas.microsoft.com/office/drawing/2014/main" id="{B2E76156-6BC0-3CDA-995D-A4599DFDD34E}"/>
              </a:ext>
            </a:extLst>
          </p:cNvPr>
          <p:cNvGrpSpPr/>
          <p:nvPr/>
        </p:nvGrpSpPr>
        <p:grpSpPr>
          <a:xfrm>
            <a:off x="1172809" y="4286865"/>
            <a:ext cx="6787266" cy="1389123"/>
            <a:chOff x="993372" y="4777989"/>
            <a:chExt cx="6787266" cy="1256523"/>
          </a:xfrm>
        </p:grpSpPr>
        <p:sp>
          <p:nvSpPr>
            <p:cNvPr id="2" name="Rectangle 1">
              <a:extLst>
                <a:ext uri="{FF2B5EF4-FFF2-40B4-BE49-F238E27FC236}">
                  <a16:creationId xmlns:a16="http://schemas.microsoft.com/office/drawing/2014/main" id="{D4640745-D6B4-4C16-B6E8-82B8F4C22511}"/>
                </a:ext>
              </a:extLst>
            </p:cNvPr>
            <p:cNvSpPr/>
            <p:nvPr/>
          </p:nvSpPr>
          <p:spPr>
            <a:xfrm>
              <a:off x="1259620" y="4777989"/>
              <a:ext cx="1944216" cy="105990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 name="Rectangle 2">
              <a:extLst>
                <a:ext uri="{FF2B5EF4-FFF2-40B4-BE49-F238E27FC236}">
                  <a16:creationId xmlns:a16="http://schemas.microsoft.com/office/drawing/2014/main" id="{DF31D713-BAC7-489A-9ED6-C9590D0CDFC7}"/>
                </a:ext>
              </a:extLst>
            </p:cNvPr>
            <p:cNvSpPr/>
            <p:nvPr/>
          </p:nvSpPr>
          <p:spPr>
            <a:xfrm>
              <a:off x="1282384" y="4790094"/>
              <a:ext cx="1944216" cy="1059906"/>
            </a:xfrm>
            <a:prstGeom prst="rect">
              <a:avLst/>
            </a:prstGeom>
            <a:noFill/>
            <a:ln w="31750">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8">
              <a:extLst>
                <a:ext uri="{FF2B5EF4-FFF2-40B4-BE49-F238E27FC236}">
                  <a16:creationId xmlns:a16="http://schemas.microsoft.com/office/drawing/2014/main" id="{0EE1EC23-6936-4247-8FA9-D12D895801EF}"/>
                </a:ext>
              </a:extLst>
            </p:cNvPr>
            <p:cNvSpPr txBox="1">
              <a:spLocks noChangeArrowheads="1"/>
            </p:cNvSpPr>
            <p:nvPr/>
          </p:nvSpPr>
          <p:spPr bwMode="auto">
            <a:xfrm>
              <a:off x="993372" y="5003180"/>
              <a:ext cx="2522240" cy="79117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E3061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E3061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spcBef>
                  <a:spcPts val="400"/>
                </a:spcBef>
                <a:spcAft>
                  <a:spcPts val="400"/>
                </a:spcAft>
              </a:pPr>
              <a:r>
                <a:rPr lang="en-GB" altLang="en-US" kern="0" dirty="0">
                  <a:ea typeface="ＭＳ Ｐゴシック" panose="020B0600070205080204" pitchFamily="34" charset="-128"/>
                </a:rPr>
                <a:t>Volume at lower pressure</a:t>
              </a:r>
            </a:p>
          </p:txBody>
        </p:sp>
        <p:sp>
          <p:nvSpPr>
            <p:cNvPr id="7" name="Rectangle 6">
              <a:extLst>
                <a:ext uri="{FF2B5EF4-FFF2-40B4-BE49-F238E27FC236}">
                  <a16:creationId xmlns:a16="http://schemas.microsoft.com/office/drawing/2014/main" id="{F59E5F5D-0588-4147-B71B-01547AD68FF5}"/>
                </a:ext>
              </a:extLst>
            </p:cNvPr>
            <p:cNvSpPr/>
            <p:nvPr/>
          </p:nvSpPr>
          <p:spPr>
            <a:xfrm>
              <a:off x="5524646" y="4820377"/>
              <a:ext cx="1944216" cy="105990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9" name="Rectangle 8">
              <a:extLst>
                <a:ext uri="{FF2B5EF4-FFF2-40B4-BE49-F238E27FC236}">
                  <a16:creationId xmlns:a16="http://schemas.microsoft.com/office/drawing/2014/main" id="{A67266AB-8436-41DC-A4FF-ACEC7A3D719F}"/>
                </a:ext>
              </a:extLst>
            </p:cNvPr>
            <p:cNvSpPr/>
            <p:nvPr/>
          </p:nvSpPr>
          <p:spPr>
            <a:xfrm>
              <a:off x="5547410" y="4820377"/>
              <a:ext cx="1944216" cy="1072011"/>
            </a:xfrm>
            <a:prstGeom prst="rect">
              <a:avLst/>
            </a:prstGeom>
            <a:noFill/>
            <a:ln w="31750">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1" name="Rectangle 8">
              <a:extLst>
                <a:ext uri="{FF2B5EF4-FFF2-40B4-BE49-F238E27FC236}">
                  <a16:creationId xmlns:a16="http://schemas.microsoft.com/office/drawing/2014/main" id="{F2086F70-A0EC-4169-AB95-76867B478D37}"/>
                </a:ext>
              </a:extLst>
            </p:cNvPr>
            <p:cNvSpPr txBox="1">
              <a:spLocks noChangeArrowheads="1"/>
            </p:cNvSpPr>
            <p:nvPr/>
          </p:nvSpPr>
          <p:spPr bwMode="auto">
            <a:xfrm>
              <a:off x="5258398" y="5003180"/>
              <a:ext cx="2522240" cy="103133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E3061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E3061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spcBef>
                  <a:spcPts val="400"/>
                </a:spcBef>
                <a:spcAft>
                  <a:spcPts val="400"/>
                </a:spcAft>
              </a:pPr>
              <a:r>
                <a:rPr lang="en-GB" altLang="en-US" kern="0" dirty="0">
                  <a:ea typeface="ＭＳ Ｐゴシック" panose="020B0600070205080204" pitchFamily="34" charset="-128"/>
                </a:rPr>
                <a:t>Volume at higher pressure</a:t>
              </a:r>
            </a:p>
          </p:txBody>
        </p:sp>
      </p:grpSp>
      <p:sp>
        <p:nvSpPr>
          <p:cNvPr id="6" name="TextBox 5">
            <a:extLst>
              <a:ext uri="{FF2B5EF4-FFF2-40B4-BE49-F238E27FC236}">
                <a16:creationId xmlns:a16="http://schemas.microsoft.com/office/drawing/2014/main" id="{2AC1AAF2-3E57-5628-F77F-454CFB0BBFDB}"/>
              </a:ext>
            </a:extLst>
          </p:cNvPr>
          <p:cNvSpPr txBox="1"/>
          <p:nvPr/>
        </p:nvSpPr>
        <p:spPr>
          <a:xfrm>
            <a:off x="3534055" y="4070517"/>
            <a:ext cx="2064774" cy="1631216"/>
          </a:xfrm>
          <a:prstGeom prst="rect">
            <a:avLst/>
          </a:prstGeom>
          <a:noFill/>
        </p:spPr>
        <p:txBody>
          <a:bodyPr wrap="square" rtlCol="0">
            <a:spAutoFit/>
          </a:bodyPr>
          <a:lstStyle/>
          <a:p>
            <a:pPr algn="ctr"/>
            <a:r>
              <a:rPr lang="en-US" dirty="0"/>
              <a:t>Incompressible fluid – </a:t>
            </a:r>
          </a:p>
          <a:p>
            <a:pPr algn="ctr"/>
            <a:r>
              <a:rPr lang="en-US" dirty="0"/>
              <a:t>volume stays same under pressure</a:t>
            </a:r>
            <a:endParaRPr lang="en-GB" dirty="0"/>
          </a:p>
        </p:txBody>
      </p:sp>
      <p:pic>
        <p:nvPicPr>
          <p:cNvPr id="10" name="Picture 9" descr="A picture containing indoor, cluttered, equipment&#10;&#10;Description automatically generated">
            <a:extLst>
              <a:ext uri="{FF2B5EF4-FFF2-40B4-BE49-F238E27FC236}">
                <a16:creationId xmlns:a16="http://schemas.microsoft.com/office/drawing/2014/main" id="{5A39619A-D73E-9F1E-703D-A6A5DAC2F719}"/>
              </a:ext>
            </a:extLst>
          </p:cNvPr>
          <p:cNvPicPr>
            <a:picLocks noChangeAspect="1"/>
          </p:cNvPicPr>
          <p:nvPr/>
        </p:nvPicPr>
        <p:blipFill>
          <a:blip r:embed="rId3"/>
          <a:stretch>
            <a:fillRect/>
          </a:stretch>
        </p:blipFill>
        <p:spPr>
          <a:xfrm>
            <a:off x="6021491" y="1720284"/>
            <a:ext cx="2580187" cy="1723565"/>
          </a:xfrm>
          <a:prstGeom prst="rect">
            <a:avLst/>
          </a:prstGeom>
        </p:spPr>
      </p:pic>
    </p:spTree>
    <p:extLst>
      <p:ext uri="{BB962C8B-B14F-4D97-AF65-F5344CB8AC3E}">
        <p14:creationId xmlns:p14="http://schemas.microsoft.com/office/powerpoint/2010/main" val="12040009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27B4A-AE51-49D5-8A9E-08C14C901537}"/>
              </a:ext>
            </a:extLst>
          </p:cNvPr>
          <p:cNvSpPr>
            <a:spLocks noGrp="1"/>
          </p:cNvSpPr>
          <p:nvPr>
            <p:ph type="title"/>
          </p:nvPr>
        </p:nvSpPr>
        <p:spPr/>
        <p:txBody>
          <a:bodyPr/>
          <a:lstStyle/>
          <a:p>
            <a:r>
              <a:rPr lang="en-GB" dirty="0"/>
              <a:t>Bernoulli’s principle </a:t>
            </a:r>
          </a:p>
        </p:txBody>
      </p:sp>
      <p:sp>
        <p:nvSpPr>
          <p:cNvPr id="3" name="Content Placeholder 2">
            <a:extLst>
              <a:ext uri="{FF2B5EF4-FFF2-40B4-BE49-F238E27FC236}">
                <a16:creationId xmlns:a16="http://schemas.microsoft.com/office/drawing/2014/main" id="{178413A2-9CF9-441A-AC00-F5225E461054}"/>
              </a:ext>
            </a:extLst>
          </p:cNvPr>
          <p:cNvSpPr>
            <a:spLocks noGrp="1"/>
          </p:cNvSpPr>
          <p:nvPr>
            <p:ph sz="quarter" idx="10"/>
          </p:nvPr>
        </p:nvSpPr>
        <p:spPr/>
        <p:txBody>
          <a:bodyPr/>
          <a:lstStyle/>
          <a:p>
            <a:r>
              <a:rPr lang="en-GB" dirty="0"/>
              <a:t>In fluid dynamics, </a:t>
            </a:r>
            <a:r>
              <a:rPr lang="en-GB" b="1" dirty="0"/>
              <a:t>Bernoulli's principle </a:t>
            </a:r>
            <a:r>
              <a:rPr lang="en-GB" dirty="0"/>
              <a:t>states that an increase in the speed of a fluid occurs simultaneously with a decrease in pressure or a decrease in the fluid's potential energy. </a:t>
            </a:r>
          </a:p>
          <a:p>
            <a:endParaRPr lang="en-GB" dirty="0"/>
          </a:p>
        </p:txBody>
      </p:sp>
      <p:pic>
        <p:nvPicPr>
          <p:cNvPr id="6" name="Picture 5" descr="Timeline&#10;&#10;Description automatically generated">
            <a:extLst>
              <a:ext uri="{FF2B5EF4-FFF2-40B4-BE49-F238E27FC236}">
                <a16:creationId xmlns:a16="http://schemas.microsoft.com/office/drawing/2014/main" id="{1339B8A6-B510-26F9-25DB-AF184AC5681C}"/>
              </a:ext>
            </a:extLst>
          </p:cNvPr>
          <p:cNvPicPr>
            <a:picLocks noChangeAspect="1"/>
          </p:cNvPicPr>
          <p:nvPr/>
        </p:nvPicPr>
        <p:blipFill rotWithShape="1">
          <a:blip r:embed="rId3"/>
          <a:srcRect l="12151" t="32685" r="12258" b="10286"/>
          <a:stretch/>
        </p:blipFill>
        <p:spPr>
          <a:xfrm>
            <a:off x="1359066" y="2486052"/>
            <a:ext cx="6425868" cy="3273948"/>
          </a:xfrm>
          <a:prstGeom prst="rect">
            <a:avLst/>
          </a:prstGeom>
        </p:spPr>
      </p:pic>
    </p:spTree>
    <p:extLst>
      <p:ext uri="{BB962C8B-B14F-4D97-AF65-F5344CB8AC3E}">
        <p14:creationId xmlns:p14="http://schemas.microsoft.com/office/powerpoint/2010/main" val="16640917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8674F81-1D90-48A5-9A3E-C1CACCFE2015}"/>
              </a:ext>
            </a:extLst>
          </p:cNvPr>
          <p:cNvSpPr>
            <a:spLocks noGrp="1"/>
          </p:cNvSpPr>
          <p:nvPr>
            <p:ph sz="quarter" idx="10"/>
          </p:nvPr>
        </p:nvSpPr>
        <p:spPr>
          <a:xfrm>
            <a:off x="457200" y="1502228"/>
            <a:ext cx="8229600" cy="3821673"/>
          </a:xfrm>
        </p:spPr>
        <p:txBody>
          <a:bodyPr/>
          <a:lstStyle/>
          <a:p>
            <a:pPr marL="342900" indent="-342900">
              <a:buClr>
                <a:srgbClr val="0077E3"/>
              </a:buClr>
              <a:buFont typeface="Arial" panose="020B0604020202020204" pitchFamily="34" charset="0"/>
              <a:buChar char="•"/>
            </a:pPr>
            <a:r>
              <a:rPr lang="en-GB" dirty="0"/>
              <a:t>The Bernoulli equation can be considered to be a statement of the </a:t>
            </a:r>
            <a:r>
              <a:rPr lang="en-GB" b="1" dirty="0"/>
              <a:t>conservation of energy </a:t>
            </a:r>
            <a:r>
              <a:rPr lang="en-GB" dirty="0"/>
              <a:t>principle applied to flowing fluids. </a:t>
            </a:r>
          </a:p>
          <a:p>
            <a:pPr marL="342900" indent="-342900">
              <a:buClr>
                <a:srgbClr val="0077E3"/>
              </a:buClr>
              <a:buFont typeface="Arial" panose="020B0604020202020204" pitchFamily="34" charset="0"/>
              <a:buChar char="•"/>
            </a:pPr>
            <a:r>
              <a:rPr lang="en-GB" dirty="0"/>
              <a:t>The qualitative behaviour that is usually labelled with the term ‘Bernoulli effect’ is the lowering of fluid pressure in regions where the flow velocity is increased. </a:t>
            </a:r>
          </a:p>
          <a:p>
            <a:pPr marL="342900" indent="-342900">
              <a:buClr>
                <a:srgbClr val="0077E3"/>
              </a:buClr>
              <a:buFont typeface="Arial" panose="020B0604020202020204" pitchFamily="34" charset="0"/>
              <a:buChar char="•"/>
            </a:pPr>
            <a:r>
              <a:rPr lang="en-GB" dirty="0"/>
              <a:t>This lowering of pressure in a constriction of a flow path may seem counterintuitive, but seems less so when you consider pressure to be </a:t>
            </a:r>
            <a:r>
              <a:rPr lang="en-GB" b="1" dirty="0"/>
              <a:t>energy density</a:t>
            </a:r>
            <a:r>
              <a:rPr lang="en-GB" dirty="0"/>
              <a:t>. </a:t>
            </a:r>
          </a:p>
          <a:p>
            <a:pPr marL="342900" indent="-342900">
              <a:buClr>
                <a:srgbClr val="0077E3"/>
              </a:buClr>
              <a:buFont typeface="Arial" panose="020B0604020202020204" pitchFamily="34" charset="0"/>
              <a:buChar char="•"/>
            </a:pPr>
            <a:r>
              <a:rPr lang="en-GB" dirty="0"/>
              <a:t>In the high velocity flow through the constriction, kinetic energy must increase at the expense of pressure energy.</a:t>
            </a:r>
          </a:p>
        </p:txBody>
      </p:sp>
      <p:sp>
        <p:nvSpPr>
          <p:cNvPr id="5" name="Title 1">
            <a:extLst>
              <a:ext uri="{FF2B5EF4-FFF2-40B4-BE49-F238E27FC236}">
                <a16:creationId xmlns:a16="http://schemas.microsoft.com/office/drawing/2014/main" id="{490842A8-F23B-B709-E3F9-FC2623293558}"/>
              </a:ext>
            </a:extLst>
          </p:cNvPr>
          <p:cNvSpPr>
            <a:spLocks noGrp="1"/>
          </p:cNvSpPr>
          <p:nvPr>
            <p:ph type="title"/>
          </p:nvPr>
        </p:nvSpPr>
        <p:spPr>
          <a:xfrm>
            <a:off x="457200" y="1008000"/>
            <a:ext cx="8229600" cy="382588"/>
          </a:xfrm>
        </p:spPr>
        <p:txBody>
          <a:bodyPr/>
          <a:lstStyle/>
          <a:p>
            <a:r>
              <a:rPr lang="en-GB" dirty="0"/>
              <a:t>Understanding Bernoulli’s principle </a:t>
            </a:r>
          </a:p>
        </p:txBody>
      </p:sp>
    </p:spTree>
    <p:extLst>
      <p:ext uri="{BB962C8B-B14F-4D97-AF65-F5344CB8AC3E}">
        <p14:creationId xmlns:p14="http://schemas.microsoft.com/office/powerpoint/2010/main" val="9385395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21B2F974-FA68-4504-A9E1-DCD59C141CE7}"/>
              </a:ext>
            </a:extLst>
          </p:cNvPr>
          <p:cNvSpPr>
            <a:spLocks noGrp="1" noChangeArrowheads="1"/>
          </p:cNvSpPr>
          <p:nvPr>
            <p:ph type="title"/>
          </p:nvPr>
        </p:nvSpPr>
        <p:spPr/>
        <p:txBody>
          <a:bodyPr/>
          <a:lstStyle/>
          <a:p>
            <a:pPr eaLnBrk="1" hangingPunct="1"/>
            <a:r>
              <a:rPr lang="en-US" altLang="en-US" dirty="0">
                <a:ea typeface="ＭＳ Ｐゴシック" panose="020B0600070205080204" pitchFamily="34" charset="-128"/>
              </a:rPr>
              <a:t>Pressure and Bernoulli equation</a:t>
            </a:r>
          </a:p>
        </p:txBody>
      </p:sp>
      <mc:AlternateContent xmlns:mc="http://schemas.openxmlformats.org/markup-compatibility/2006" xmlns:a14="http://schemas.microsoft.com/office/drawing/2010/main">
        <mc:Choice Requires="a14">
          <p:sp>
            <p:nvSpPr>
              <p:cNvPr id="5123" name="Rectangle 8">
                <a:extLst>
                  <a:ext uri="{FF2B5EF4-FFF2-40B4-BE49-F238E27FC236}">
                    <a16:creationId xmlns:a16="http://schemas.microsoft.com/office/drawing/2014/main" id="{20F82182-973E-4BBA-BACE-C502B252ACBD}"/>
                  </a:ext>
                </a:extLst>
              </p:cNvPr>
              <p:cNvSpPr>
                <a:spLocks noGrp="1" noChangeArrowheads="1"/>
              </p:cNvSpPr>
              <p:nvPr>
                <p:ph type="body" idx="1"/>
              </p:nvPr>
            </p:nvSpPr>
            <p:spPr>
              <a:xfrm>
                <a:off x="394450" y="1390588"/>
                <a:ext cx="8498030" cy="4990740"/>
              </a:xfrm>
            </p:spPr>
            <p:txBody>
              <a:bodyPr/>
              <a:lstStyle/>
              <a:p>
                <a:pPr marL="342900" indent="-342900" eaLnBrk="1" hangingPunct="1">
                  <a:spcBef>
                    <a:spcPts val="600"/>
                  </a:spcBef>
                  <a:spcAft>
                    <a:spcPts val="600"/>
                  </a:spcAft>
                  <a:buClr>
                    <a:srgbClr val="0077E3"/>
                  </a:buClr>
                  <a:buFont typeface="Arial" panose="020B0604020202020204" pitchFamily="34" charset="0"/>
                  <a:buChar char="•"/>
                </a:pPr>
                <a:r>
                  <a:rPr lang="en-GB" altLang="en-US" dirty="0">
                    <a:ea typeface="ＭＳ Ｐゴシック" panose="020B0600070205080204" pitchFamily="34" charset="-128"/>
                  </a:rPr>
                  <a:t>Pressure, </a:t>
                </a:r>
                <a:r>
                  <a:rPr lang="en-GB" altLang="en-US" i="1" dirty="0">
                    <a:latin typeface="Times New Roman" panose="02020603050405020304" pitchFamily="18" charset="0"/>
                    <a:ea typeface="ＭＳ Ｐゴシック" panose="020B0600070205080204" pitchFamily="34" charset="-128"/>
                    <a:cs typeface="Times New Roman" panose="02020603050405020304" pitchFamily="18" charset="0"/>
                  </a:rPr>
                  <a:t>P</a:t>
                </a:r>
                <a:r>
                  <a:rPr lang="en-GB" altLang="en-US" dirty="0">
                    <a:ea typeface="ＭＳ Ｐゴシック" panose="020B0600070205080204" pitchFamily="34" charset="-128"/>
                  </a:rPr>
                  <a:t> = force × area = </a:t>
                </a:r>
                <a:r>
                  <a:rPr lang="en-GB" altLang="en-US" i="1" dirty="0">
                    <a:latin typeface="Times New Roman" panose="02020603050405020304" pitchFamily="18" charset="0"/>
                    <a:ea typeface="ＭＳ Ｐゴシック" panose="020B0600070205080204" pitchFamily="34" charset="-128"/>
                    <a:cs typeface="Times New Roman" panose="02020603050405020304" pitchFamily="18" charset="0"/>
                  </a:rPr>
                  <a:t>F A</a:t>
                </a:r>
              </a:p>
              <a:p>
                <a:pPr marL="342900" indent="-342900" eaLnBrk="1" hangingPunct="1">
                  <a:spcBef>
                    <a:spcPts val="600"/>
                  </a:spcBef>
                  <a:spcAft>
                    <a:spcPts val="600"/>
                  </a:spcAft>
                  <a:buClr>
                    <a:srgbClr val="0077E3"/>
                  </a:buClr>
                  <a:buFont typeface="Arial" panose="020B0604020202020204" pitchFamily="34" charset="0"/>
                  <a:buChar char="•"/>
                </a:pPr>
                <a:r>
                  <a:rPr lang="en-GB" altLang="en-US" dirty="0">
                    <a:ea typeface="ＭＳ Ｐゴシック" panose="020B0600070205080204" pitchFamily="34" charset="-128"/>
                  </a:rPr>
                  <a:t>For a hydraulic system where two points (1 and 2) lie on a streamline, Bernoulli’s equation states that</a:t>
                </a:r>
              </a:p>
              <a:p>
                <a:pPr marL="342900" indent="-342900" eaLnBrk="1" hangingPunct="1">
                  <a:spcBef>
                    <a:spcPts val="600"/>
                  </a:spcBef>
                  <a:spcAft>
                    <a:spcPts val="600"/>
                  </a:spcAft>
                  <a:buClr>
                    <a:srgbClr val="0077E3"/>
                  </a:buClr>
                  <a:buFont typeface="Arial" panose="020B0604020202020204" pitchFamily="34" charset="0"/>
                  <a:buChar char="•"/>
                </a:pPr>
                <a14:m>
                  <m:oMath xmlns:m="http://schemas.openxmlformats.org/officeDocument/2006/math">
                    <m:r>
                      <a:rPr lang="en-GB" altLang="en-US" b="0" i="1" smtClean="0">
                        <a:latin typeface="Cambria Math" panose="02040503050406030204" pitchFamily="18" charset="0"/>
                        <a:ea typeface="ＭＳ Ｐゴシック" panose="020B0600070205080204" pitchFamily="34" charset="-128"/>
                      </a:rPr>
                      <m:t>𝑃</m:t>
                    </m:r>
                    <m:r>
                      <a:rPr lang="en-GB" altLang="en-US" b="0" i="1" smtClean="0">
                        <a:latin typeface="Cambria Math" panose="02040503050406030204" pitchFamily="18" charset="0"/>
                        <a:ea typeface="ＭＳ Ｐゴシック" panose="020B0600070205080204" pitchFamily="34" charset="-128"/>
                      </a:rPr>
                      <m:t>+</m:t>
                    </m:r>
                    <m:f>
                      <m:fPr>
                        <m:ctrlPr>
                          <a:rPr lang="en-GB" altLang="en-US" b="0" i="1" smtClean="0">
                            <a:latin typeface="Cambria Math" panose="02040503050406030204" pitchFamily="18" charset="0"/>
                            <a:ea typeface="ＭＳ Ｐゴシック" panose="020B0600070205080204" pitchFamily="34" charset="-128"/>
                          </a:rPr>
                        </m:ctrlPr>
                      </m:fPr>
                      <m:num>
                        <m:r>
                          <a:rPr lang="en-GB" altLang="en-US" b="0" i="1" smtClean="0">
                            <a:latin typeface="Cambria Math" panose="02040503050406030204" pitchFamily="18" charset="0"/>
                            <a:ea typeface="ＭＳ Ｐゴシック" panose="020B0600070205080204" pitchFamily="34" charset="-128"/>
                          </a:rPr>
                          <m:t>1</m:t>
                        </m:r>
                      </m:num>
                      <m:den>
                        <m:r>
                          <a:rPr lang="en-GB" altLang="en-US" b="0" i="1" smtClean="0">
                            <a:latin typeface="Cambria Math" panose="02040503050406030204" pitchFamily="18" charset="0"/>
                            <a:ea typeface="ＭＳ Ｐゴシック" panose="020B0600070205080204" pitchFamily="34" charset="-128"/>
                          </a:rPr>
                          <m:t>2</m:t>
                        </m:r>
                      </m:den>
                    </m:f>
                    <m:r>
                      <a:rPr lang="en-GB" altLang="en-US" b="0" i="1" smtClean="0">
                        <a:latin typeface="Cambria Math" panose="02040503050406030204" pitchFamily="18" charset="0"/>
                        <a:ea typeface="Cambria Math" panose="02040503050406030204" pitchFamily="18" charset="0"/>
                      </a:rPr>
                      <m:t>𝜌</m:t>
                    </m:r>
                    <m:sSub>
                      <m:sSubPr>
                        <m:ctrlPr>
                          <a:rPr lang="en-GB" altLang="en-US" b="0" i="1" smtClean="0">
                            <a:latin typeface="Cambria Math" panose="02040503050406030204" pitchFamily="18" charset="0"/>
                            <a:ea typeface="Cambria Math" panose="02040503050406030204" pitchFamily="18" charset="0"/>
                          </a:rPr>
                        </m:ctrlPr>
                      </m:sSubPr>
                      <m:e>
                        <m:r>
                          <a:rPr lang="en-GB" altLang="en-US" b="0" i="1" smtClean="0">
                            <a:latin typeface="Cambria Math" panose="02040503050406030204" pitchFamily="18" charset="0"/>
                            <a:ea typeface="Cambria Math" panose="02040503050406030204" pitchFamily="18" charset="0"/>
                          </a:rPr>
                          <m:t>𝑣</m:t>
                        </m:r>
                      </m:e>
                      <m:sub>
                        <m:r>
                          <a:rPr lang="en-GB" altLang="en-US" b="0" i="1" smtClean="0">
                            <a:latin typeface="Cambria Math" panose="02040503050406030204" pitchFamily="18" charset="0"/>
                            <a:ea typeface="Cambria Math" panose="02040503050406030204" pitchFamily="18" charset="0"/>
                          </a:rPr>
                          <m:t>2</m:t>
                        </m:r>
                      </m:sub>
                    </m:sSub>
                    <m:r>
                      <a:rPr lang="en-GB" altLang="en-US" b="0" i="1" smtClean="0">
                        <a:latin typeface="Cambria Math" panose="02040503050406030204" pitchFamily="18" charset="0"/>
                        <a:ea typeface="Cambria Math" panose="02040503050406030204" pitchFamily="18" charset="0"/>
                      </a:rPr>
                      <m:t>+</m:t>
                    </m:r>
                    <m:r>
                      <a:rPr lang="en-GB" altLang="en-US" b="0" i="1" smtClean="0">
                        <a:latin typeface="Cambria Math" panose="02040503050406030204" pitchFamily="18" charset="0"/>
                        <a:ea typeface="Cambria Math" panose="02040503050406030204" pitchFamily="18" charset="0"/>
                      </a:rPr>
                      <m:t>𝜌</m:t>
                    </m:r>
                    <m:r>
                      <a:rPr lang="en-GB" altLang="en-US" b="0" i="1" smtClean="0">
                        <a:latin typeface="Cambria Math" panose="02040503050406030204" pitchFamily="18" charset="0"/>
                        <a:ea typeface="Cambria Math" panose="02040503050406030204" pitchFamily="18" charset="0"/>
                      </a:rPr>
                      <m:t>𝑔h</m:t>
                    </m:r>
                    <m:r>
                      <a:rPr lang="en-GB" altLang="en-US" b="0" i="1" smtClean="0">
                        <a:latin typeface="Cambria Math" panose="02040503050406030204" pitchFamily="18" charset="0"/>
                        <a:ea typeface="Cambria Math" panose="02040503050406030204" pitchFamily="18" charset="0"/>
                      </a:rPr>
                      <m:t> </m:t>
                    </m:r>
                  </m:oMath>
                </a14:m>
                <a:r>
                  <a:rPr lang="en-GB" altLang="en-US" dirty="0">
                    <a:ea typeface="ＭＳ Ｐゴシック" panose="020B0600070205080204" pitchFamily="34" charset="-128"/>
                  </a:rPr>
                  <a:t>= constant, where:</a:t>
                </a:r>
              </a:p>
              <a:p>
                <a:pPr marL="698500" lvl="1" indent="-342900" eaLnBrk="1" hangingPunct="1">
                  <a:spcBef>
                    <a:spcPts val="0"/>
                  </a:spcBef>
                  <a:spcAft>
                    <a:spcPts val="0"/>
                  </a:spcAft>
                </a:pPr>
                <a:r>
                  <a:rPr lang="en-GB" altLang="en-US" i="1" dirty="0">
                    <a:latin typeface="Times New Roman" panose="02020603050405020304" pitchFamily="18" charset="0"/>
                    <a:ea typeface="ＭＳ Ｐゴシック" panose="020B0600070205080204" pitchFamily="34" charset="-128"/>
                    <a:cs typeface="Times New Roman" panose="02020603050405020304" pitchFamily="18" charset="0"/>
                  </a:rPr>
                  <a:t>P</a:t>
                </a:r>
                <a:r>
                  <a:rPr lang="en-GB" altLang="en-US" dirty="0">
                    <a:ea typeface="ＭＳ Ｐゴシック" panose="020B0600070205080204" pitchFamily="34" charset="-128"/>
                  </a:rPr>
                  <a:t> = pressure</a:t>
                </a:r>
              </a:p>
              <a:p>
                <a:pPr marL="698500" lvl="1" indent="-342900" eaLnBrk="1" hangingPunct="1">
                  <a:spcBef>
                    <a:spcPts val="0"/>
                  </a:spcBef>
                  <a:spcAft>
                    <a:spcPts val="0"/>
                  </a:spcAft>
                </a:pPr>
                <a:r>
                  <a:rPr lang="en-GB" altLang="en-US" i="1" dirty="0">
                    <a:latin typeface="Times New Roman" panose="02020603050405020304" pitchFamily="18" charset="0"/>
                    <a:ea typeface="ＭＳ Ｐゴシック" panose="020B0600070205080204" pitchFamily="34" charset="-128"/>
                    <a:cs typeface="Times New Roman" panose="02020603050405020304" pitchFamily="18" charset="0"/>
                  </a:rPr>
                  <a:t>ρ</a:t>
                </a:r>
                <a:r>
                  <a:rPr lang="en-GB" altLang="en-US" dirty="0">
                    <a:ea typeface="ＭＳ Ｐゴシック" panose="020B0600070205080204" pitchFamily="34" charset="-128"/>
                  </a:rPr>
                  <a:t> = density</a:t>
                </a:r>
              </a:p>
              <a:p>
                <a:pPr marL="698500" lvl="1" indent="-342900" eaLnBrk="1" hangingPunct="1">
                  <a:spcBef>
                    <a:spcPts val="0"/>
                  </a:spcBef>
                  <a:spcAft>
                    <a:spcPts val="0"/>
                  </a:spcAft>
                </a:pPr>
                <a:r>
                  <a:rPr lang="en-GB" altLang="en-US" i="1" dirty="0">
                    <a:latin typeface="Times New Roman" panose="02020603050405020304" pitchFamily="18" charset="0"/>
                    <a:ea typeface="ＭＳ Ｐゴシック" panose="020B0600070205080204" pitchFamily="34" charset="-128"/>
                    <a:cs typeface="Times New Roman" panose="02020603050405020304" pitchFamily="18" charset="0"/>
                  </a:rPr>
                  <a:t>v</a:t>
                </a:r>
                <a:r>
                  <a:rPr lang="en-GB" altLang="en-US" dirty="0">
                    <a:ea typeface="ＭＳ Ｐゴシック" panose="020B0600070205080204" pitchFamily="34" charset="-128"/>
                  </a:rPr>
                  <a:t> = flow velocity</a:t>
                </a:r>
              </a:p>
              <a:p>
                <a:pPr marL="698500" lvl="1" indent="-342900" eaLnBrk="1" hangingPunct="1">
                  <a:spcBef>
                    <a:spcPts val="0"/>
                  </a:spcBef>
                  <a:spcAft>
                    <a:spcPts val="0"/>
                  </a:spcAft>
                </a:pPr>
                <a:r>
                  <a:rPr lang="en-GB" altLang="en-US" i="1" dirty="0">
                    <a:latin typeface="Times New Roman" panose="02020603050405020304" pitchFamily="18" charset="0"/>
                    <a:ea typeface="ＭＳ Ｐゴシック" panose="020B0600070205080204" pitchFamily="34" charset="-128"/>
                    <a:cs typeface="Times New Roman" panose="02020603050405020304" pitchFamily="18" charset="0"/>
                  </a:rPr>
                  <a:t>h</a:t>
                </a:r>
                <a:r>
                  <a:rPr lang="en-GB" altLang="en-US" dirty="0">
                    <a:ea typeface="ＭＳ Ｐゴシック" panose="020B0600070205080204" pitchFamily="34" charset="-128"/>
                  </a:rPr>
                  <a:t> = elevation</a:t>
                </a:r>
              </a:p>
              <a:p>
                <a:pPr marL="698500" lvl="1" indent="-342900" eaLnBrk="1" hangingPunct="1">
                  <a:spcBef>
                    <a:spcPts val="0"/>
                  </a:spcBef>
                  <a:spcAft>
                    <a:spcPts val="0"/>
                  </a:spcAft>
                </a:pPr>
                <a:r>
                  <a:rPr lang="en-GB" altLang="en-US" i="1" dirty="0">
                    <a:latin typeface="Times New Roman" panose="02020603050405020304" pitchFamily="18" charset="0"/>
                    <a:ea typeface="ＭＳ Ｐゴシック" panose="020B0600070205080204" pitchFamily="34" charset="-128"/>
                    <a:cs typeface="Times New Roman" panose="02020603050405020304" pitchFamily="18" charset="0"/>
                  </a:rPr>
                  <a:t>g</a:t>
                </a:r>
                <a:r>
                  <a:rPr lang="en-GB" altLang="en-US" dirty="0">
                    <a:ea typeface="ＭＳ Ｐゴシック" panose="020B0600070205080204" pitchFamily="34" charset="-128"/>
                  </a:rPr>
                  <a:t> = gravity</a:t>
                </a:r>
              </a:p>
              <a:p>
                <a:pPr marL="0" lvl="1" indent="0" eaLnBrk="1" hangingPunct="1">
                  <a:spcBef>
                    <a:spcPts val="1800"/>
                  </a:spcBef>
                  <a:buClr>
                    <a:schemeClr val="tx1"/>
                  </a:buClr>
                  <a:buNone/>
                </a:pPr>
                <a:r>
                  <a:rPr lang="en-GB" altLang="en-US" dirty="0">
                    <a:ea typeface="ＭＳ Ｐゴシック" panose="020B0600070205080204" pitchFamily="34" charset="-128"/>
                  </a:rPr>
                  <a:t>This assumes that:</a:t>
                </a:r>
              </a:p>
              <a:p>
                <a:pPr marL="698500" lvl="1" indent="-342900" eaLnBrk="1" hangingPunct="1">
                  <a:spcBef>
                    <a:spcPts val="0"/>
                  </a:spcBef>
                  <a:spcAft>
                    <a:spcPts val="0"/>
                  </a:spcAft>
                </a:pPr>
                <a:r>
                  <a:rPr lang="en-GB" altLang="en-US" dirty="0">
                    <a:ea typeface="ＭＳ Ｐゴシック" panose="020B0600070205080204" pitchFamily="34" charset="-128"/>
                  </a:rPr>
                  <a:t>the fluid has constant density/is incompressible</a:t>
                </a:r>
              </a:p>
              <a:p>
                <a:pPr marL="698500" lvl="1" indent="-342900" eaLnBrk="1" hangingPunct="1">
                  <a:spcBef>
                    <a:spcPts val="0"/>
                  </a:spcBef>
                  <a:spcAft>
                    <a:spcPts val="0"/>
                  </a:spcAft>
                </a:pPr>
                <a:r>
                  <a:rPr lang="en-GB" altLang="en-US" dirty="0">
                    <a:ea typeface="ＭＳ Ｐゴシック" panose="020B0600070205080204" pitchFamily="34" charset="-128"/>
                  </a:rPr>
                  <a:t>the flow is steady</a:t>
                </a:r>
              </a:p>
              <a:p>
                <a:pPr marL="698500" lvl="1" indent="-342900" eaLnBrk="1" hangingPunct="1">
                  <a:spcBef>
                    <a:spcPts val="0"/>
                  </a:spcBef>
                  <a:spcAft>
                    <a:spcPts val="0"/>
                  </a:spcAft>
                </a:pPr>
                <a:r>
                  <a:rPr lang="en-GB" altLang="en-US" dirty="0">
                    <a:ea typeface="ＭＳ Ｐゴシック" panose="020B0600070205080204" pitchFamily="34" charset="-128"/>
                  </a:rPr>
                  <a:t>there is no friction.</a:t>
                </a:r>
              </a:p>
            </p:txBody>
          </p:sp>
        </mc:Choice>
        <mc:Fallback xmlns="">
          <p:sp>
            <p:nvSpPr>
              <p:cNvPr id="5123" name="Rectangle 8">
                <a:extLst>
                  <a:ext uri="{FF2B5EF4-FFF2-40B4-BE49-F238E27FC236}">
                    <a16:creationId xmlns:a16="http://schemas.microsoft.com/office/drawing/2014/main" id="{20F82182-973E-4BBA-BACE-C502B252ACBD}"/>
                  </a:ext>
                </a:extLst>
              </p:cNvPr>
              <p:cNvSpPr>
                <a:spLocks noGrp="1" noRot="1" noChangeAspect="1" noMove="1" noResize="1" noEditPoints="1" noAdjustHandles="1" noChangeArrowheads="1" noChangeShapeType="1" noTextEdit="1"/>
              </p:cNvSpPr>
              <p:nvPr>
                <p:ph type="body" idx="1"/>
              </p:nvPr>
            </p:nvSpPr>
            <p:spPr>
              <a:xfrm>
                <a:off x="394450" y="1390588"/>
                <a:ext cx="8498030" cy="4990740"/>
              </a:xfrm>
              <a:blipFill>
                <a:blip r:embed="rId3"/>
                <a:stretch>
                  <a:fillRect l="-1865" t="-1832"/>
                </a:stretch>
              </a:blipFill>
            </p:spPr>
            <p:txBody>
              <a:bodyPr/>
              <a:lstStyle/>
              <a:p>
                <a:r>
                  <a:rPr lang="en-GB">
                    <a:noFill/>
                  </a:rPr>
                  <a:t> </a:t>
                </a:r>
              </a:p>
            </p:txBody>
          </p:sp>
        </mc:Fallback>
      </mc:AlternateContent>
    </p:spTree>
    <p:extLst>
      <p:ext uri="{BB962C8B-B14F-4D97-AF65-F5344CB8AC3E}">
        <p14:creationId xmlns:p14="http://schemas.microsoft.com/office/powerpoint/2010/main" val="38654787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21B2F974-FA68-4504-A9E1-DCD59C141CE7}"/>
              </a:ext>
            </a:extLst>
          </p:cNvPr>
          <p:cNvSpPr>
            <a:spLocks noGrp="1" noChangeArrowheads="1"/>
          </p:cNvSpPr>
          <p:nvPr>
            <p:ph type="title"/>
          </p:nvPr>
        </p:nvSpPr>
        <p:spPr/>
        <p:txBody>
          <a:bodyPr/>
          <a:lstStyle/>
          <a:p>
            <a:pPr eaLnBrk="1" hangingPunct="1"/>
            <a:r>
              <a:rPr lang="en-US" altLang="en-US" dirty="0">
                <a:ea typeface="ＭＳ Ｐゴシック" panose="020B0600070205080204" pitchFamily="34" charset="-128"/>
              </a:rPr>
              <a:t>Mass flow rate</a:t>
            </a:r>
          </a:p>
        </p:txBody>
      </p:sp>
      <mc:AlternateContent xmlns:mc="http://schemas.openxmlformats.org/markup-compatibility/2006" xmlns:a14="http://schemas.microsoft.com/office/drawing/2010/main">
        <mc:Choice Requires="a14">
          <p:sp>
            <p:nvSpPr>
              <p:cNvPr id="5123" name="Rectangle 8">
                <a:extLst>
                  <a:ext uri="{FF2B5EF4-FFF2-40B4-BE49-F238E27FC236}">
                    <a16:creationId xmlns:a16="http://schemas.microsoft.com/office/drawing/2014/main" id="{20F82182-973E-4BBA-BACE-C502B252ACBD}"/>
                  </a:ext>
                </a:extLst>
              </p:cNvPr>
              <p:cNvSpPr>
                <a:spLocks noGrp="1" noChangeArrowheads="1"/>
              </p:cNvSpPr>
              <p:nvPr>
                <p:ph type="body" idx="1"/>
              </p:nvPr>
            </p:nvSpPr>
            <p:spPr>
              <a:xfrm>
                <a:off x="457200" y="1556657"/>
                <a:ext cx="8218488" cy="4506483"/>
              </a:xfrm>
            </p:spPr>
            <p:txBody>
              <a:bodyPr/>
              <a:lstStyle/>
              <a:p>
                <a:pPr marL="342900" indent="-342900" eaLnBrk="1" hangingPunct="1">
                  <a:spcBef>
                    <a:spcPts val="600"/>
                  </a:spcBef>
                  <a:spcAft>
                    <a:spcPts val="600"/>
                  </a:spcAft>
                  <a:buClr>
                    <a:srgbClr val="0077E3"/>
                  </a:buClr>
                  <a:buFont typeface="Arial" panose="020B0604020202020204" pitchFamily="34" charset="0"/>
                  <a:buChar char="•"/>
                </a:pPr>
                <a:r>
                  <a:rPr lang="en-GB" altLang="en-US" dirty="0">
                    <a:ea typeface="ＭＳ Ｐゴシック" panose="020B0600070205080204" pitchFamily="34" charset="-128"/>
                  </a:rPr>
                  <a:t>The volume flowing through a hydraulic system in a certain time can be found by multiplying the cross sectional area by the flow velocity. </a:t>
                </a:r>
              </a:p>
              <a:p>
                <a:pPr marL="342900" indent="-342900" eaLnBrk="1" hangingPunct="1">
                  <a:spcBef>
                    <a:spcPts val="600"/>
                  </a:spcBef>
                  <a:spcAft>
                    <a:spcPts val="600"/>
                  </a:spcAft>
                  <a:buClr>
                    <a:srgbClr val="0077E3"/>
                  </a:buClr>
                  <a:buFont typeface="Arial" panose="020B0604020202020204" pitchFamily="34" charset="0"/>
                  <a:buChar char="•"/>
                </a:pPr>
                <a:r>
                  <a:rPr lang="en-GB" altLang="en-US" i="1" dirty="0">
                    <a:latin typeface="Times New Roman" panose="02020603050405020304" pitchFamily="18" charset="0"/>
                    <a:ea typeface="ＭＳ Ｐゴシック" panose="020B0600070205080204" pitchFamily="34" charset="-128"/>
                    <a:cs typeface="Times New Roman" panose="02020603050405020304" pitchFamily="18" charset="0"/>
                  </a:rPr>
                  <a:t>V</a:t>
                </a:r>
                <a:r>
                  <a:rPr lang="en-GB" altLang="en-US" dirty="0">
                    <a:ea typeface="ＭＳ Ｐゴシック" panose="020B0600070205080204" pitchFamily="34" charset="-128"/>
                  </a:rPr>
                  <a:t> = </a:t>
                </a:r>
                <a:r>
                  <a:rPr lang="en-GB" altLang="en-US" i="1" dirty="0">
                    <a:latin typeface="Times New Roman" panose="02020603050405020304" pitchFamily="18" charset="0"/>
                    <a:ea typeface="ＭＳ Ｐゴシック" panose="020B0600070205080204" pitchFamily="34" charset="-128"/>
                    <a:cs typeface="Times New Roman" panose="02020603050405020304" pitchFamily="18" charset="0"/>
                  </a:rPr>
                  <a:t>A</a:t>
                </a:r>
                <a:r>
                  <a:rPr lang="en-GB" altLang="en-US" dirty="0">
                    <a:ea typeface="ＭＳ Ｐゴシック" panose="020B0600070205080204" pitchFamily="34" charset="-128"/>
                  </a:rPr>
                  <a:t> × </a:t>
                </a:r>
                <a:r>
                  <a:rPr lang="en-GB" altLang="en-US" i="1" dirty="0">
                    <a:latin typeface="Times New Roman" panose="02020603050405020304" pitchFamily="18" charset="0"/>
                    <a:ea typeface="ＭＳ Ｐゴシック" panose="020B0600070205080204" pitchFamily="34" charset="-128"/>
                    <a:cs typeface="Times New Roman" panose="02020603050405020304" pitchFamily="18" charset="0"/>
                  </a:rPr>
                  <a:t>v</a:t>
                </a:r>
                <a:r>
                  <a:rPr lang="en-GB" altLang="en-US" dirty="0">
                    <a:ea typeface="ＭＳ Ｐゴシック" panose="020B0600070205080204" pitchFamily="34" charset="-128"/>
                  </a:rPr>
                  <a:t>. </a:t>
                </a:r>
              </a:p>
              <a:p>
                <a:pPr marL="342900" indent="-342900" eaLnBrk="1" hangingPunct="1">
                  <a:spcBef>
                    <a:spcPts val="600"/>
                  </a:spcBef>
                  <a:spcAft>
                    <a:spcPts val="600"/>
                  </a:spcAft>
                  <a:buClr>
                    <a:srgbClr val="0077E3"/>
                  </a:buClr>
                  <a:buFont typeface="Arial" panose="020B0604020202020204" pitchFamily="34" charset="0"/>
                  <a:buChar char="•"/>
                </a:pPr>
                <a:r>
                  <a:rPr lang="en-GB" altLang="en-US" b="1" dirty="0">
                    <a:ea typeface="ＭＳ Ｐゴシック" panose="020B0600070205080204" pitchFamily="34" charset="-128"/>
                  </a:rPr>
                  <a:t>Note that </a:t>
                </a:r>
                <a:r>
                  <a:rPr lang="en-GB" altLang="en-US" b="1" i="1" dirty="0">
                    <a:latin typeface="Times New Roman" panose="02020603050405020304" pitchFamily="18" charset="0"/>
                    <a:ea typeface="ＭＳ Ｐゴシック" panose="020B0600070205080204" pitchFamily="34" charset="-128"/>
                    <a:cs typeface="Times New Roman" panose="02020603050405020304" pitchFamily="18" charset="0"/>
                  </a:rPr>
                  <a:t>V</a:t>
                </a:r>
                <a:r>
                  <a:rPr lang="en-GB" altLang="en-US" b="1" dirty="0">
                    <a:ea typeface="ＭＳ Ｐゴシック" panose="020B0600070205080204" pitchFamily="34" charset="-128"/>
                  </a:rPr>
                  <a:t> is the volume and </a:t>
                </a:r>
                <a:r>
                  <a:rPr lang="en-GB" altLang="en-US" b="1" i="1" dirty="0">
                    <a:latin typeface="Times New Roman" panose="02020603050405020304" pitchFamily="18" charset="0"/>
                    <a:ea typeface="ＭＳ Ｐゴシック" panose="020B0600070205080204" pitchFamily="34" charset="-128"/>
                    <a:cs typeface="Times New Roman" panose="02020603050405020304" pitchFamily="18" charset="0"/>
                  </a:rPr>
                  <a:t>v</a:t>
                </a:r>
                <a:r>
                  <a:rPr lang="en-GB" altLang="en-US" b="1" dirty="0">
                    <a:ea typeface="ＭＳ Ｐゴシック" panose="020B0600070205080204" pitchFamily="34" charset="-128"/>
                  </a:rPr>
                  <a:t> is the flow velocity.</a:t>
                </a:r>
              </a:p>
              <a:p>
                <a:pPr marL="342900" indent="-342900" eaLnBrk="1" hangingPunct="1">
                  <a:spcBef>
                    <a:spcPts val="600"/>
                  </a:spcBef>
                  <a:spcAft>
                    <a:spcPts val="600"/>
                  </a:spcAft>
                  <a:buClr>
                    <a:srgbClr val="0077E3"/>
                  </a:buClr>
                  <a:buFont typeface="Arial" panose="020B0604020202020204" pitchFamily="34" charset="0"/>
                  <a:buChar char="•"/>
                </a:pPr>
                <a:r>
                  <a:rPr lang="en-GB" altLang="en-US" dirty="0">
                    <a:ea typeface="ＭＳ Ｐゴシック" panose="020B0600070205080204" pitchFamily="34" charset="-128"/>
                  </a:rPr>
                  <a:t>Mass = density × volume = </a:t>
                </a:r>
                <a:r>
                  <a:rPr lang="en-GB" altLang="en-US" i="1" dirty="0">
                    <a:latin typeface="Times New Roman" panose="02020603050405020304" pitchFamily="18" charset="0"/>
                    <a:ea typeface="ＭＳ Ｐゴシック" panose="020B0600070205080204" pitchFamily="34" charset="-128"/>
                    <a:cs typeface="Times New Roman" panose="02020603050405020304" pitchFamily="18" charset="0"/>
                  </a:rPr>
                  <a:t>ρ</a:t>
                </a:r>
                <a:r>
                  <a:rPr lang="en-GB" altLang="en-US" dirty="0">
                    <a:ea typeface="ＭＳ Ｐゴシック" panose="020B0600070205080204" pitchFamily="34" charset="-128"/>
                  </a:rPr>
                  <a:t> </a:t>
                </a:r>
                <a:r>
                  <a:rPr lang="en-GB" altLang="en-US" i="1" dirty="0">
                    <a:latin typeface="Times New Roman" panose="02020603050405020304" pitchFamily="18" charset="0"/>
                    <a:ea typeface="ＭＳ Ｐゴシック" panose="020B0600070205080204" pitchFamily="34" charset="-128"/>
                    <a:cs typeface="Times New Roman" panose="02020603050405020304" pitchFamily="18" charset="0"/>
                  </a:rPr>
                  <a:t>V</a:t>
                </a:r>
                <a:r>
                  <a:rPr lang="en-GB" altLang="en-US" dirty="0">
                    <a:ea typeface="ＭＳ Ｐゴシック" panose="020B0600070205080204" pitchFamily="34" charset="-128"/>
                  </a:rPr>
                  <a:t> = </a:t>
                </a:r>
                <a:r>
                  <a:rPr lang="en-GB" altLang="en-US" i="1" dirty="0">
                    <a:latin typeface="Times New Roman" panose="02020603050405020304" pitchFamily="18" charset="0"/>
                    <a:ea typeface="ＭＳ Ｐゴシック" panose="020B0600070205080204" pitchFamily="34" charset="-128"/>
                    <a:cs typeface="Times New Roman" panose="02020603050405020304" pitchFamily="18" charset="0"/>
                  </a:rPr>
                  <a:t>ρ</a:t>
                </a:r>
                <a:r>
                  <a:rPr lang="en-GB" altLang="en-US" dirty="0">
                    <a:ea typeface="ＭＳ Ｐゴシック" panose="020B0600070205080204" pitchFamily="34" charset="-128"/>
                  </a:rPr>
                  <a:t> </a:t>
                </a:r>
                <a:r>
                  <a:rPr lang="en-GB" altLang="en-US" i="1" dirty="0">
                    <a:latin typeface="Times New Roman" panose="02020603050405020304" pitchFamily="18" charset="0"/>
                    <a:ea typeface="ＭＳ Ｐゴシック" panose="020B0600070205080204" pitchFamily="34" charset="-128"/>
                    <a:cs typeface="Times New Roman" panose="02020603050405020304" pitchFamily="18" charset="0"/>
                  </a:rPr>
                  <a:t>v A</a:t>
                </a:r>
              </a:p>
              <a:p>
                <a:pPr marL="342900" indent="-342900" eaLnBrk="1" hangingPunct="1">
                  <a:lnSpc>
                    <a:spcPct val="150000"/>
                  </a:lnSpc>
                  <a:spcBef>
                    <a:spcPts val="600"/>
                  </a:spcBef>
                  <a:spcAft>
                    <a:spcPts val="600"/>
                  </a:spcAft>
                  <a:buClr>
                    <a:srgbClr val="0077E3"/>
                  </a:buClr>
                  <a:buFont typeface="Arial" panose="020B0604020202020204" pitchFamily="34" charset="0"/>
                  <a:buChar char="•"/>
                </a:pPr>
                <a:r>
                  <a:rPr lang="en-GB" altLang="en-US" dirty="0">
                    <a:ea typeface="ＭＳ Ｐゴシック" panose="020B0600070205080204" pitchFamily="34" charset="-128"/>
                  </a:rPr>
                  <a:t>Mass flow rate 	= </a:t>
                </a:r>
                <a14:m>
                  <m:oMath xmlns:m="http://schemas.openxmlformats.org/officeDocument/2006/math">
                    <m:f>
                      <m:fPr>
                        <m:ctrlPr>
                          <a:rPr lang="en-GB" altLang="en-US" i="1" smtClean="0">
                            <a:latin typeface="Cambria Math" panose="02040503050406030204" pitchFamily="18" charset="0"/>
                            <a:ea typeface="ＭＳ Ｐゴシック" panose="020B0600070205080204" pitchFamily="34" charset="-128"/>
                          </a:rPr>
                        </m:ctrlPr>
                      </m:fPr>
                      <m:num>
                        <m:r>
                          <m:rPr>
                            <m:sty m:val="p"/>
                          </m:rPr>
                          <a:rPr lang="en-GB" altLang="en-US" b="0" i="0" smtClean="0">
                            <a:latin typeface="Cambria Math" panose="02040503050406030204" pitchFamily="18" charset="0"/>
                            <a:ea typeface="ＭＳ Ｐゴシック" panose="020B0600070205080204" pitchFamily="34" charset="-128"/>
                          </a:rPr>
                          <m:t>mass</m:t>
                        </m:r>
                      </m:num>
                      <m:den>
                        <m:r>
                          <m:rPr>
                            <m:sty m:val="p"/>
                          </m:rPr>
                          <a:rPr lang="en-GB" altLang="en-US" b="0" i="0" smtClean="0">
                            <a:latin typeface="Cambria Math" panose="02040503050406030204" pitchFamily="18" charset="0"/>
                            <a:ea typeface="ＭＳ Ｐゴシック" panose="020B0600070205080204" pitchFamily="34" charset="-128"/>
                          </a:rPr>
                          <m:t>time</m:t>
                        </m:r>
                        <m:r>
                          <a:rPr lang="en-GB" altLang="en-US" b="0" i="0" smtClean="0">
                            <a:latin typeface="Cambria Math" panose="02040503050406030204" pitchFamily="18" charset="0"/>
                            <a:ea typeface="ＭＳ Ｐゴシック" panose="020B0600070205080204" pitchFamily="34" charset="-128"/>
                          </a:rPr>
                          <m:t> </m:t>
                        </m:r>
                      </m:den>
                    </m:f>
                  </m:oMath>
                </a14:m>
                <a:r>
                  <a:rPr lang="en-GB" altLang="en-US" dirty="0">
                    <a:ea typeface="ＭＳ Ｐゴシック" panose="020B0600070205080204" pitchFamily="34" charset="-128"/>
                  </a:rPr>
                  <a:t> </a:t>
                </a:r>
              </a:p>
              <a:p>
                <a:pPr eaLnBrk="1" hangingPunct="1">
                  <a:spcBef>
                    <a:spcPts val="600"/>
                  </a:spcBef>
                  <a:spcAft>
                    <a:spcPts val="600"/>
                  </a:spcAft>
                </a:pPr>
                <a:r>
                  <a:rPr lang="en-GB" altLang="en-US" dirty="0">
                    <a:ea typeface="ＭＳ Ｐゴシック" panose="020B0600070205080204" pitchFamily="34" charset="-128"/>
                  </a:rPr>
                  <a:t>			= </a:t>
                </a:r>
                <a14:m>
                  <m:oMath xmlns:m="http://schemas.openxmlformats.org/officeDocument/2006/math">
                    <m:f>
                      <m:fPr>
                        <m:ctrlPr>
                          <a:rPr lang="en-GB" altLang="en-US" i="1" smtClean="0">
                            <a:latin typeface="Cambria Math" panose="02040503050406030204" pitchFamily="18" charset="0"/>
                            <a:ea typeface="ＭＳ Ｐゴシック" panose="020B0600070205080204" pitchFamily="34" charset="-128"/>
                          </a:rPr>
                        </m:ctrlPr>
                      </m:fPr>
                      <m:num>
                        <m:r>
                          <m:rPr>
                            <m:sty m:val="p"/>
                          </m:rPr>
                          <a:rPr lang="en-GB" altLang="en-US" b="0" i="0" smtClean="0">
                            <a:latin typeface="Cambria Math" panose="02040503050406030204" pitchFamily="18" charset="0"/>
                            <a:ea typeface="ＭＳ Ｐゴシック" panose="020B0600070205080204" pitchFamily="34" charset="-128"/>
                          </a:rPr>
                          <m:t>density</m:t>
                        </m:r>
                        <m:r>
                          <a:rPr lang="en-GB" altLang="en-US" b="0" i="0" smtClean="0">
                            <a:latin typeface="Cambria Math" panose="02040503050406030204" pitchFamily="18" charset="0"/>
                            <a:ea typeface="ＭＳ Ｐゴシック" panose="020B0600070205080204" pitchFamily="34" charset="-128"/>
                          </a:rPr>
                          <m:t> </m:t>
                        </m:r>
                        <m:r>
                          <a:rPr lang="en-GB" altLang="en-US" b="0" i="1" smtClean="0">
                            <a:latin typeface="Cambria Math" panose="02040503050406030204" pitchFamily="18" charset="0"/>
                            <a:ea typeface="Cambria Math" panose="02040503050406030204" pitchFamily="18" charset="0"/>
                          </a:rPr>
                          <m:t>× </m:t>
                        </m:r>
                        <m:r>
                          <m:rPr>
                            <m:sty m:val="p"/>
                          </m:rPr>
                          <a:rPr lang="en-GB" altLang="en-US" b="0" i="0" smtClean="0">
                            <a:latin typeface="Cambria Math" panose="02040503050406030204" pitchFamily="18" charset="0"/>
                            <a:ea typeface="Cambria Math" panose="02040503050406030204" pitchFamily="18" charset="0"/>
                          </a:rPr>
                          <m:t>volume</m:t>
                        </m:r>
                      </m:num>
                      <m:den>
                        <m:r>
                          <m:rPr>
                            <m:sty m:val="p"/>
                          </m:rPr>
                          <a:rPr lang="en-GB" altLang="en-US" b="0" i="0" smtClean="0">
                            <a:latin typeface="Cambria Math" panose="02040503050406030204" pitchFamily="18" charset="0"/>
                            <a:ea typeface="ＭＳ Ｐゴシック" panose="020B0600070205080204" pitchFamily="34" charset="-128"/>
                          </a:rPr>
                          <m:t>time</m:t>
                        </m:r>
                        <m:r>
                          <a:rPr lang="en-GB" altLang="en-US" b="0" i="0" smtClean="0">
                            <a:latin typeface="Cambria Math" panose="02040503050406030204" pitchFamily="18" charset="0"/>
                            <a:ea typeface="ＭＳ Ｐゴシック" panose="020B0600070205080204" pitchFamily="34" charset="-128"/>
                          </a:rPr>
                          <m:t> </m:t>
                        </m:r>
                      </m:den>
                    </m:f>
                  </m:oMath>
                </a14:m>
                <a:r>
                  <a:rPr lang="en-GB" altLang="en-US" dirty="0">
                    <a:ea typeface="ＭＳ Ｐゴシック" panose="020B0600070205080204" pitchFamily="34" charset="-128"/>
                  </a:rPr>
                  <a:t>  </a:t>
                </a:r>
              </a:p>
              <a:p>
                <a:pPr eaLnBrk="1" hangingPunct="1">
                  <a:spcBef>
                    <a:spcPts val="600"/>
                  </a:spcBef>
                  <a:spcAft>
                    <a:spcPts val="600"/>
                  </a:spcAft>
                </a:pPr>
                <a:r>
                  <a:rPr lang="en-GB" altLang="en-US" dirty="0">
                    <a:ea typeface="ＭＳ Ｐゴシック" panose="020B0600070205080204" pitchFamily="34" charset="-128"/>
                  </a:rPr>
                  <a:t>			=  </a:t>
                </a:r>
                <a14:m>
                  <m:oMath xmlns:m="http://schemas.openxmlformats.org/officeDocument/2006/math">
                    <m:f>
                      <m:fPr>
                        <m:ctrlPr>
                          <a:rPr lang="en-GB" altLang="en-US" i="1" smtClean="0">
                            <a:latin typeface="Cambria Math" panose="02040503050406030204" pitchFamily="18" charset="0"/>
                            <a:ea typeface="ＭＳ Ｐゴシック" panose="020B0600070205080204" pitchFamily="34" charset="-128"/>
                          </a:rPr>
                        </m:ctrlPr>
                      </m:fPr>
                      <m:num>
                        <m:r>
                          <a:rPr lang="en-GB" altLang="en-US" i="1" smtClean="0">
                            <a:latin typeface="Cambria Math" panose="02040503050406030204" pitchFamily="18" charset="0"/>
                            <a:ea typeface="Cambria Math" panose="02040503050406030204" pitchFamily="18" charset="0"/>
                          </a:rPr>
                          <m:t>𝜌</m:t>
                        </m:r>
                        <m:r>
                          <a:rPr lang="en-GB" altLang="en-US" b="0" i="1" smtClean="0">
                            <a:latin typeface="Cambria Math" panose="02040503050406030204" pitchFamily="18" charset="0"/>
                            <a:ea typeface="Cambria Math" panose="02040503050406030204" pitchFamily="18" charset="0"/>
                          </a:rPr>
                          <m:t>𝑉</m:t>
                        </m:r>
                      </m:num>
                      <m:den>
                        <m:r>
                          <a:rPr lang="en-GB" altLang="en-US" b="0" i="1" smtClean="0">
                            <a:latin typeface="Cambria Math" panose="02040503050406030204" pitchFamily="18" charset="0"/>
                            <a:ea typeface="ＭＳ Ｐゴシック" panose="020B0600070205080204" pitchFamily="34" charset="-128"/>
                          </a:rPr>
                          <m:t>𝑡</m:t>
                        </m:r>
                      </m:den>
                    </m:f>
                  </m:oMath>
                </a14:m>
                <a:endParaRPr lang="en-GB" altLang="en-US" dirty="0">
                  <a:ea typeface="ＭＳ Ｐゴシック" panose="020B0600070205080204" pitchFamily="34" charset="-128"/>
                </a:endParaRPr>
              </a:p>
              <a:p>
                <a:pPr eaLnBrk="1" hangingPunct="1">
                  <a:spcBef>
                    <a:spcPts val="600"/>
                  </a:spcBef>
                  <a:spcAft>
                    <a:spcPts val="600"/>
                  </a:spcAft>
                </a:pPr>
                <a:r>
                  <a:rPr lang="en-GB" altLang="en-US" dirty="0">
                    <a:ea typeface="ＭＳ Ｐゴシック" panose="020B0600070205080204" pitchFamily="34" charset="-128"/>
                  </a:rPr>
                  <a:t>		(which, for </a:t>
                </a:r>
                <a:r>
                  <a:rPr lang="en-GB" altLang="en-US" i="1" dirty="0">
                    <a:latin typeface="Times New Roman" panose="02020603050405020304" pitchFamily="18" charset="0"/>
                    <a:ea typeface="ＭＳ Ｐゴシック" panose="020B0600070205080204" pitchFamily="34" charset="-128"/>
                    <a:cs typeface="Times New Roman" panose="02020603050405020304" pitchFamily="18" charset="0"/>
                  </a:rPr>
                  <a:t>t</a:t>
                </a:r>
                <a:r>
                  <a:rPr lang="en-GB" altLang="en-US" dirty="0">
                    <a:ea typeface="ＭＳ Ｐゴシック" panose="020B0600070205080204" pitchFamily="34" charset="-128"/>
                  </a:rPr>
                  <a:t> =1, = </a:t>
                </a:r>
                <a:r>
                  <a:rPr lang="en-GB" altLang="en-US" i="1" dirty="0">
                    <a:latin typeface="Times New Roman" panose="02020603050405020304" pitchFamily="18" charset="0"/>
                    <a:ea typeface="ＭＳ Ｐゴシック" panose="020B0600070205080204" pitchFamily="34" charset="-128"/>
                    <a:cs typeface="Times New Roman" panose="02020603050405020304" pitchFamily="18" charset="0"/>
                  </a:rPr>
                  <a:t>ρ v A</a:t>
                </a:r>
                <a:r>
                  <a:rPr lang="en-GB" altLang="en-US" dirty="0">
                    <a:ea typeface="ＭＳ Ｐゴシック" panose="020B0600070205080204" pitchFamily="34" charset="-128"/>
                  </a:rPr>
                  <a:t>)</a:t>
                </a:r>
              </a:p>
            </p:txBody>
          </p:sp>
        </mc:Choice>
        <mc:Fallback xmlns="">
          <p:sp>
            <p:nvSpPr>
              <p:cNvPr id="5123" name="Rectangle 8">
                <a:extLst>
                  <a:ext uri="{FF2B5EF4-FFF2-40B4-BE49-F238E27FC236}">
                    <a16:creationId xmlns:a16="http://schemas.microsoft.com/office/drawing/2014/main" id="{20F82182-973E-4BBA-BACE-C502B252ACBD}"/>
                  </a:ext>
                </a:extLst>
              </p:cNvPr>
              <p:cNvSpPr>
                <a:spLocks noGrp="1" noRot="1" noChangeAspect="1" noMove="1" noResize="1" noEditPoints="1" noAdjustHandles="1" noChangeArrowheads="1" noChangeShapeType="1" noTextEdit="1"/>
              </p:cNvSpPr>
              <p:nvPr>
                <p:ph type="body" idx="1"/>
              </p:nvPr>
            </p:nvSpPr>
            <p:spPr>
              <a:xfrm>
                <a:off x="457200" y="1556657"/>
                <a:ext cx="8218488" cy="4506483"/>
              </a:xfrm>
              <a:blipFill>
                <a:blip r:embed="rId3"/>
                <a:stretch>
                  <a:fillRect l="-1780" t="-1622"/>
                </a:stretch>
              </a:blipFill>
            </p:spPr>
            <p:txBody>
              <a:bodyPr/>
              <a:lstStyle/>
              <a:p>
                <a:r>
                  <a:rPr lang="en-GB">
                    <a:noFill/>
                  </a:rPr>
                  <a:t> </a:t>
                </a:r>
              </a:p>
            </p:txBody>
          </p:sp>
        </mc:Fallback>
      </mc:AlternateContent>
    </p:spTree>
    <p:extLst>
      <p:ext uri="{BB962C8B-B14F-4D97-AF65-F5344CB8AC3E}">
        <p14:creationId xmlns:p14="http://schemas.microsoft.com/office/powerpoint/2010/main" val="43183888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4</TotalTime>
  <Words>1174</Words>
  <Application>Microsoft Office PowerPoint</Application>
  <PresentationFormat>On-screen Show (4:3)</PresentationFormat>
  <Paragraphs>109</Paragraphs>
  <Slides>15</Slides>
  <Notes>11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vt:i4>
      </vt:variant>
    </vt:vector>
  </HeadingPairs>
  <TitlesOfParts>
    <vt:vector size="23" baseType="lpstr">
      <vt:lpstr>ＭＳ Ｐゴシック</vt:lpstr>
      <vt:lpstr>Arial</vt:lpstr>
      <vt:lpstr>Calibri</vt:lpstr>
      <vt:lpstr>Cambria</vt:lpstr>
      <vt:lpstr>Cambria Math</vt:lpstr>
      <vt:lpstr>Lucida Grande</vt:lpstr>
      <vt:lpstr>Times New Roman</vt:lpstr>
      <vt:lpstr>Default Design</vt:lpstr>
      <vt:lpstr>PowerPoint 11: Bernoulli’s principle    </vt:lpstr>
      <vt:lpstr>Objectives </vt:lpstr>
      <vt:lpstr>Definitions</vt:lpstr>
      <vt:lpstr>Viscosity</vt:lpstr>
      <vt:lpstr>Incompressible fluids</vt:lpstr>
      <vt:lpstr>Bernoulli’s principle </vt:lpstr>
      <vt:lpstr>Understanding Bernoulli’s principle </vt:lpstr>
      <vt:lpstr>Pressure and Bernoulli equation</vt:lpstr>
      <vt:lpstr>Mass flow rate</vt:lpstr>
      <vt:lpstr>Mass flow rate example</vt:lpstr>
      <vt:lpstr>Changes in pipe diameter </vt:lpstr>
      <vt:lpstr>Example calculation</vt:lpstr>
      <vt:lpstr>Bernoulli’s principle in flight</vt:lpstr>
      <vt:lpstr>Bernoulli’s principle in flight</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58</cp:revision>
  <dcterms:created xsi:type="dcterms:W3CDTF">2013-05-28T00:38:54Z</dcterms:created>
  <dcterms:modified xsi:type="dcterms:W3CDTF">2025-11-11T23:02:53Z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