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4"/>
  </p:notesMasterIdLst>
  <p:handoutMasterIdLst>
    <p:handoutMasterId r:id="rId25"/>
  </p:handoutMasterIdLst>
  <p:sldIdLst>
    <p:sldId id="256" r:id="rId5"/>
    <p:sldId id="320" r:id="rId6"/>
    <p:sldId id="321" r:id="rId7"/>
    <p:sldId id="322" r:id="rId8"/>
    <p:sldId id="327" r:id="rId9"/>
    <p:sldId id="323" r:id="rId10"/>
    <p:sldId id="324" r:id="rId11"/>
    <p:sldId id="325" r:id="rId12"/>
    <p:sldId id="329" r:id="rId13"/>
    <p:sldId id="340" r:id="rId14"/>
    <p:sldId id="331" r:id="rId15"/>
    <p:sldId id="333" r:id="rId16"/>
    <p:sldId id="334" r:id="rId17"/>
    <p:sldId id="335" r:id="rId18"/>
    <p:sldId id="336" r:id="rId19"/>
    <p:sldId id="337" r:id="rId20"/>
    <p:sldId id="338" r:id="rId21"/>
    <p:sldId id="339" r:id="rId22"/>
    <p:sldId id="267"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2B8D23-A159-4751-B7FD-CA79A6927C47}" v="1" dt="2022-12-13T14:23:10.3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E0CA2B4-EB0E-49F6-A39E-FBE9888F2C3C}"/>
    <pc:docChg chg="undo custSel addSld modSld modMainMaster">
      <pc:chgData name="Caroline Prodger" userId="e4ef2e75-b60b-401b-8ebe-291bdcf405f4" providerId="ADAL" clId="{FE0CA2B4-EB0E-49F6-A39E-FBE9888F2C3C}" dt="2022-11-30T16:57:35.989" v="699" actId="20577"/>
      <pc:docMkLst>
        <pc:docMk/>
      </pc:docMkLst>
      <pc:sldChg chg="modSp mod">
        <pc:chgData name="Caroline Prodger" userId="e4ef2e75-b60b-401b-8ebe-291bdcf405f4" providerId="ADAL" clId="{FE0CA2B4-EB0E-49F6-A39E-FBE9888F2C3C}" dt="2022-11-29T08:41:46.867" v="30" actId="20577"/>
        <pc:sldMkLst>
          <pc:docMk/>
          <pc:sldMk cId="0" sldId="256"/>
        </pc:sldMkLst>
        <pc:spChg chg="mod">
          <ac:chgData name="Caroline Prodger" userId="e4ef2e75-b60b-401b-8ebe-291bdcf405f4" providerId="ADAL" clId="{FE0CA2B4-EB0E-49F6-A39E-FBE9888F2C3C}" dt="2022-11-29T08:41:46.867" v="30" actId="20577"/>
          <ac:spMkLst>
            <pc:docMk/>
            <pc:sldMk cId="0" sldId="256"/>
            <ac:spMk id="2053" creationId="{00000000-0000-0000-0000-000000000000}"/>
          </ac:spMkLst>
        </pc:spChg>
        <pc:spChg chg="mod">
          <ac:chgData name="Caroline Prodger" userId="e4ef2e75-b60b-401b-8ebe-291bdcf405f4" providerId="ADAL" clId="{FE0CA2B4-EB0E-49F6-A39E-FBE9888F2C3C}" dt="2022-11-28T15:54:36.406" v="8" actId="20577"/>
          <ac:spMkLst>
            <pc:docMk/>
            <pc:sldMk cId="0" sldId="256"/>
            <ac:spMk id="2054" creationId="{00000000-0000-0000-0000-000000000000}"/>
          </ac:spMkLst>
        </pc:spChg>
      </pc:sldChg>
      <pc:sldChg chg="addSp modSp mod modNotesTx">
        <pc:chgData name="Caroline Prodger" userId="e4ef2e75-b60b-401b-8ebe-291bdcf405f4" providerId="ADAL" clId="{FE0CA2B4-EB0E-49F6-A39E-FBE9888F2C3C}" dt="2022-11-29T08:50:02.934" v="119" actId="20577"/>
        <pc:sldMkLst>
          <pc:docMk/>
          <pc:sldMk cId="1959425565" sldId="320"/>
        </pc:sldMkLst>
        <pc:spChg chg="mod">
          <ac:chgData name="Caroline Prodger" userId="e4ef2e75-b60b-401b-8ebe-291bdcf405f4" providerId="ADAL" clId="{FE0CA2B4-EB0E-49F6-A39E-FBE9888F2C3C}" dt="2022-11-29T08:42:00.619" v="32" actId="20577"/>
          <ac:spMkLst>
            <pc:docMk/>
            <pc:sldMk cId="1959425565" sldId="320"/>
            <ac:spMk id="3" creationId="{4C7162F5-0F55-409E-9291-A80869CE6229}"/>
          </ac:spMkLst>
        </pc:spChg>
        <pc:picChg chg="add mod">
          <ac:chgData name="Caroline Prodger" userId="e4ef2e75-b60b-401b-8ebe-291bdcf405f4" providerId="ADAL" clId="{FE0CA2B4-EB0E-49F6-A39E-FBE9888F2C3C}" dt="2022-11-29T08:49:16.151" v="38" actId="1076"/>
          <ac:picMkLst>
            <pc:docMk/>
            <pc:sldMk cId="1959425565" sldId="320"/>
            <ac:picMk id="5" creationId="{9DF687DE-6E95-68CF-9639-BA9DB1686A1B}"/>
          </ac:picMkLst>
        </pc:picChg>
      </pc:sldChg>
      <pc:sldChg chg="addSp delSp modSp mod">
        <pc:chgData name="Caroline Prodger" userId="e4ef2e75-b60b-401b-8ebe-291bdcf405f4" providerId="ADAL" clId="{FE0CA2B4-EB0E-49F6-A39E-FBE9888F2C3C}" dt="2022-11-29T08:51:26.091" v="132" actId="1076"/>
        <pc:sldMkLst>
          <pc:docMk/>
          <pc:sldMk cId="1798926334" sldId="321"/>
        </pc:sldMkLst>
        <pc:spChg chg="mod">
          <ac:chgData name="Caroline Prodger" userId="e4ef2e75-b60b-401b-8ebe-291bdcf405f4" providerId="ADAL" clId="{FE0CA2B4-EB0E-49F6-A39E-FBE9888F2C3C}" dt="2022-11-29T08:50:11.701" v="121" actId="20577"/>
          <ac:spMkLst>
            <pc:docMk/>
            <pc:sldMk cId="1798926334" sldId="321"/>
            <ac:spMk id="2" creationId="{B9BD0AD5-2A82-4815-9CE4-864BA07C6A93}"/>
          </ac:spMkLst>
        </pc:spChg>
        <pc:spChg chg="mod">
          <ac:chgData name="Caroline Prodger" userId="e4ef2e75-b60b-401b-8ebe-291bdcf405f4" providerId="ADAL" clId="{FE0CA2B4-EB0E-49F6-A39E-FBE9888F2C3C}" dt="2022-11-29T08:50:41.166" v="125" actId="113"/>
          <ac:spMkLst>
            <pc:docMk/>
            <pc:sldMk cId="1798926334" sldId="321"/>
            <ac:spMk id="3" creationId="{BB82D96C-46E5-4E14-9EC3-3C4319A66F2B}"/>
          </ac:spMkLst>
        </pc:spChg>
        <pc:picChg chg="del">
          <ac:chgData name="Caroline Prodger" userId="e4ef2e75-b60b-401b-8ebe-291bdcf405f4" providerId="ADAL" clId="{FE0CA2B4-EB0E-49F6-A39E-FBE9888F2C3C}" dt="2022-11-29T08:51:15.946" v="127" actId="478"/>
          <ac:picMkLst>
            <pc:docMk/>
            <pc:sldMk cId="1798926334" sldId="321"/>
            <ac:picMk id="4" creationId="{78CF3328-DF19-4573-9C03-8DF0337AE5AD}"/>
          </ac:picMkLst>
        </pc:picChg>
        <pc:picChg chg="add mod">
          <ac:chgData name="Caroline Prodger" userId="e4ef2e75-b60b-401b-8ebe-291bdcf405f4" providerId="ADAL" clId="{FE0CA2B4-EB0E-49F6-A39E-FBE9888F2C3C}" dt="2022-11-29T08:51:26.091" v="132" actId="1076"/>
          <ac:picMkLst>
            <pc:docMk/>
            <pc:sldMk cId="1798926334" sldId="321"/>
            <ac:picMk id="6" creationId="{1BE00248-18E6-A8FF-A74D-732BF7EAC500}"/>
          </ac:picMkLst>
        </pc:picChg>
      </pc:sldChg>
      <pc:sldChg chg="delSp modSp mod addCm">
        <pc:chgData name="Caroline Prodger" userId="e4ef2e75-b60b-401b-8ebe-291bdcf405f4" providerId="ADAL" clId="{FE0CA2B4-EB0E-49F6-A39E-FBE9888F2C3C}" dt="2022-11-30T16:49:55.122" v="694" actId="1076"/>
        <pc:sldMkLst>
          <pc:docMk/>
          <pc:sldMk cId="375792033" sldId="322"/>
        </pc:sldMkLst>
        <pc:spChg chg="mod">
          <ac:chgData name="Caroline Prodger" userId="e4ef2e75-b60b-401b-8ebe-291bdcf405f4" providerId="ADAL" clId="{FE0CA2B4-EB0E-49F6-A39E-FBE9888F2C3C}" dt="2022-11-29T08:51:43.177" v="136" actId="20577"/>
          <ac:spMkLst>
            <pc:docMk/>
            <pc:sldMk cId="375792033" sldId="322"/>
            <ac:spMk id="2" creationId="{59022EAE-C107-4C48-9810-AFF1A2E24D06}"/>
          </ac:spMkLst>
        </pc:spChg>
        <pc:picChg chg="del">
          <ac:chgData name="Caroline Prodger" userId="e4ef2e75-b60b-401b-8ebe-291bdcf405f4" providerId="ADAL" clId="{FE0CA2B4-EB0E-49F6-A39E-FBE9888F2C3C}" dt="2022-11-29T09:36:52.553" v="691" actId="478"/>
          <ac:picMkLst>
            <pc:docMk/>
            <pc:sldMk cId="375792033" sldId="322"/>
            <ac:picMk id="6" creationId="{5962C0AB-F9DB-4218-91C9-E2A119856D60}"/>
          </ac:picMkLst>
        </pc:picChg>
        <pc:picChg chg="mod">
          <ac:chgData name="Caroline Prodger" userId="e4ef2e75-b60b-401b-8ebe-291bdcf405f4" providerId="ADAL" clId="{FE0CA2B4-EB0E-49F6-A39E-FBE9888F2C3C}" dt="2022-11-30T16:49:55.122" v="694" actId="1076"/>
          <ac:picMkLst>
            <pc:docMk/>
            <pc:sldMk cId="375792033" sldId="322"/>
            <ac:picMk id="8" creationId="{E6DD1D1B-9002-4E30-B38F-A2B69866A205}"/>
          </ac:picMkLst>
        </pc:picChg>
      </pc:sldChg>
      <pc:sldChg chg="modSp mod">
        <pc:chgData name="Caroline Prodger" userId="e4ef2e75-b60b-401b-8ebe-291bdcf405f4" providerId="ADAL" clId="{FE0CA2B4-EB0E-49F6-A39E-FBE9888F2C3C}" dt="2022-11-29T08:55:31.720" v="159" actId="20577"/>
        <pc:sldMkLst>
          <pc:docMk/>
          <pc:sldMk cId="2929007383" sldId="323"/>
        </pc:sldMkLst>
        <pc:spChg chg="mod">
          <ac:chgData name="Caroline Prodger" userId="e4ef2e75-b60b-401b-8ebe-291bdcf405f4" providerId="ADAL" clId="{FE0CA2B4-EB0E-49F6-A39E-FBE9888F2C3C}" dt="2022-11-29T08:55:31.720" v="159" actId="20577"/>
          <ac:spMkLst>
            <pc:docMk/>
            <pc:sldMk cId="2929007383" sldId="323"/>
            <ac:spMk id="2" creationId="{D86459B3-8B84-43C4-BC51-06D0A154C310}"/>
          </ac:spMkLst>
        </pc:spChg>
      </pc:sldChg>
      <pc:sldChg chg="addSp delSp modSp mod addCm">
        <pc:chgData name="Caroline Prodger" userId="e4ef2e75-b60b-401b-8ebe-291bdcf405f4" providerId="ADAL" clId="{FE0CA2B4-EB0E-49F6-A39E-FBE9888F2C3C}" dt="2022-11-29T08:57:02.599" v="170"/>
        <pc:sldMkLst>
          <pc:docMk/>
          <pc:sldMk cId="959688367" sldId="324"/>
        </pc:sldMkLst>
        <pc:spChg chg="mod">
          <ac:chgData name="Caroline Prodger" userId="e4ef2e75-b60b-401b-8ebe-291bdcf405f4" providerId="ADAL" clId="{FE0CA2B4-EB0E-49F6-A39E-FBE9888F2C3C}" dt="2022-11-29T08:55:56.929" v="162" actId="113"/>
          <ac:spMkLst>
            <pc:docMk/>
            <pc:sldMk cId="959688367" sldId="324"/>
            <ac:spMk id="3" creationId="{08B71CA5-79EE-4875-821D-798524DAD846}"/>
          </ac:spMkLst>
        </pc:spChg>
        <pc:picChg chg="del">
          <ac:chgData name="Caroline Prodger" userId="e4ef2e75-b60b-401b-8ebe-291bdcf405f4" providerId="ADAL" clId="{FE0CA2B4-EB0E-49F6-A39E-FBE9888F2C3C}" dt="2022-11-29T08:56:05.880" v="163" actId="478"/>
          <ac:picMkLst>
            <pc:docMk/>
            <pc:sldMk cId="959688367" sldId="324"/>
            <ac:picMk id="4" creationId="{0E2EF12D-3E5E-498F-A905-829AE07EFFA8}"/>
          </ac:picMkLst>
        </pc:picChg>
        <pc:picChg chg="add mod">
          <ac:chgData name="Caroline Prodger" userId="e4ef2e75-b60b-401b-8ebe-291bdcf405f4" providerId="ADAL" clId="{FE0CA2B4-EB0E-49F6-A39E-FBE9888F2C3C}" dt="2022-11-29T08:56:23.136" v="169" actId="1076"/>
          <ac:picMkLst>
            <pc:docMk/>
            <pc:sldMk cId="959688367" sldId="324"/>
            <ac:picMk id="6" creationId="{744EC996-BFFE-EE4B-F720-B482071B226D}"/>
          </ac:picMkLst>
        </pc:picChg>
      </pc:sldChg>
      <pc:sldChg chg="addSp delSp modSp mod">
        <pc:chgData name="Caroline Prodger" userId="e4ef2e75-b60b-401b-8ebe-291bdcf405f4" providerId="ADAL" clId="{FE0CA2B4-EB0E-49F6-A39E-FBE9888F2C3C}" dt="2022-11-29T08:58:57.905" v="193" actId="12"/>
        <pc:sldMkLst>
          <pc:docMk/>
          <pc:sldMk cId="630900452" sldId="325"/>
        </pc:sldMkLst>
        <pc:spChg chg="add mod">
          <ac:chgData name="Caroline Prodger" userId="e4ef2e75-b60b-401b-8ebe-291bdcf405f4" providerId="ADAL" clId="{FE0CA2B4-EB0E-49F6-A39E-FBE9888F2C3C}" dt="2022-11-29T08:58:18.436" v="191" actId="20577"/>
          <ac:spMkLst>
            <pc:docMk/>
            <pc:sldMk cId="630900452" sldId="325"/>
            <ac:spMk id="2" creationId="{23571C8A-F099-3E1B-A552-E72ADB411F1F}"/>
          </ac:spMkLst>
        </pc:spChg>
        <pc:spChg chg="mod">
          <ac:chgData name="Caroline Prodger" userId="e4ef2e75-b60b-401b-8ebe-291bdcf405f4" providerId="ADAL" clId="{FE0CA2B4-EB0E-49F6-A39E-FBE9888F2C3C}" dt="2022-11-29T08:58:57.905" v="193" actId="12"/>
          <ac:spMkLst>
            <pc:docMk/>
            <pc:sldMk cId="630900452" sldId="325"/>
            <ac:spMk id="3" creationId="{8046C7F2-D3BD-4E91-8CB4-D01F2CF738B7}"/>
          </ac:spMkLst>
        </pc:spChg>
        <pc:picChg chg="del">
          <ac:chgData name="Caroline Prodger" userId="e4ef2e75-b60b-401b-8ebe-291bdcf405f4" providerId="ADAL" clId="{FE0CA2B4-EB0E-49F6-A39E-FBE9888F2C3C}" dt="2022-11-29T08:57:53.517" v="171" actId="478"/>
          <ac:picMkLst>
            <pc:docMk/>
            <pc:sldMk cId="630900452" sldId="325"/>
            <ac:picMk id="4" creationId="{D283444A-4DA4-4EF3-B035-C350E632420E}"/>
          </ac:picMkLst>
        </pc:picChg>
      </pc:sldChg>
      <pc:sldChg chg="addSp delSp modSp mod">
        <pc:chgData name="Caroline Prodger" userId="e4ef2e75-b60b-401b-8ebe-291bdcf405f4" providerId="ADAL" clId="{FE0CA2B4-EB0E-49F6-A39E-FBE9888F2C3C}" dt="2022-11-29T08:55:37.398" v="161" actId="20577"/>
        <pc:sldMkLst>
          <pc:docMk/>
          <pc:sldMk cId="2778502911" sldId="327"/>
        </pc:sldMkLst>
        <pc:spChg chg="mod">
          <ac:chgData name="Caroline Prodger" userId="e4ef2e75-b60b-401b-8ebe-291bdcf405f4" providerId="ADAL" clId="{FE0CA2B4-EB0E-49F6-A39E-FBE9888F2C3C}" dt="2022-11-29T08:55:37.398" v="161" actId="20577"/>
          <ac:spMkLst>
            <pc:docMk/>
            <pc:sldMk cId="2778502911" sldId="327"/>
            <ac:spMk id="2" creationId="{AB8E8154-9AEA-491A-96F2-5D9F03367B19}"/>
          </ac:spMkLst>
        </pc:spChg>
        <pc:spChg chg="add del mod">
          <ac:chgData name="Caroline Prodger" userId="e4ef2e75-b60b-401b-8ebe-291bdcf405f4" providerId="ADAL" clId="{FE0CA2B4-EB0E-49F6-A39E-FBE9888F2C3C}" dt="2022-11-29T08:53:03.803" v="146" actId="931"/>
          <ac:spMkLst>
            <pc:docMk/>
            <pc:sldMk cId="2778502911" sldId="327"/>
            <ac:spMk id="7" creationId="{B428CAC6-49A2-47DF-0FA0-B80A415495EB}"/>
          </ac:spMkLst>
        </pc:spChg>
        <pc:picChg chg="add mod modCrop">
          <ac:chgData name="Caroline Prodger" userId="e4ef2e75-b60b-401b-8ebe-291bdcf405f4" providerId="ADAL" clId="{FE0CA2B4-EB0E-49F6-A39E-FBE9888F2C3C}" dt="2022-11-29T08:55:18.388" v="155" actId="1076"/>
          <ac:picMkLst>
            <pc:docMk/>
            <pc:sldMk cId="2778502911" sldId="327"/>
            <ac:picMk id="4" creationId="{C1F49BF9-FFEA-2956-1295-52B5D9028A97}"/>
          </ac:picMkLst>
        </pc:picChg>
        <pc:picChg chg="del">
          <ac:chgData name="Caroline Prodger" userId="e4ef2e75-b60b-401b-8ebe-291bdcf405f4" providerId="ADAL" clId="{FE0CA2B4-EB0E-49F6-A39E-FBE9888F2C3C}" dt="2022-11-29T08:52:36.875" v="137" actId="478"/>
          <ac:picMkLst>
            <pc:docMk/>
            <pc:sldMk cId="2778502911" sldId="327"/>
            <ac:picMk id="5" creationId="{BF0F1A4D-5526-4F46-A9AC-F10EE43AED1F}"/>
          </ac:picMkLst>
        </pc:picChg>
        <pc:picChg chg="del">
          <ac:chgData name="Caroline Prodger" userId="e4ef2e75-b60b-401b-8ebe-291bdcf405f4" providerId="ADAL" clId="{FE0CA2B4-EB0E-49F6-A39E-FBE9888F2C3C}" dt="2022-11-29T08:52:56.101" v="145" actId="478"/>
          <ac:picMkLst>
            <pc:docMk/>
            <pc:sldMk cId="2778502911" sldId="327"/>
            <ac:picMk id="8" creationId="{159B3241-40B9-48ED-9CCC-E5465FAC0EE5}"/>
          </ac:picMkLst>
        </pc:picChg>
        <pc:picChg chg="add mod">
          <ac:chgData name="Caroline Prodger" userId="e4ef2e75-b60b-401b-8ebe-291bdcf405f4" providerId="ADAL" clId="{FE0CA2B4-EB0E-49F6-A39E-FBE9888F2C3C}" dt="2022-11-29T08:53:14.167" v="153" actId="1076"/>
          <ac:picMkLst>
            <pc:docMk/>
            <pc:sldMk cId="2778502911" sldId="327"/>
            <ac:picMk id="10" creationId="{BACD49F7-D30F-BEBF-0EF0-B8E3C4D9BB84}"/>
          </ac:picMkLst>
        </pc:picChg>
      </pc:sldChg>
      <pc:sldChg chg="addSp delSp modSp mod addCm">
        <pc:chgData name="Caroline Prodger" userId="e4ef2e75-b60b-401b-8ebe-291bdcf405f4" providerId="ADAL" clId="{FE0CA2B4-EB0E-49F6-A39E-FBE9888F2C3C}" dt="2022-11-29T08:59:57.914" v="203"/>
        <pc:sldMkLst>
          <pc:docMk/>
          <pc:sldMk cId="3238990752" sldId="329"/>
        </pc:sldMkLst>
        <pc:picChg chg="add mod modCrop">
          <ac:chgData name="Caroline Prodger" userId="e4ef2e75-b60b-401b-8ebe-291bdcf405f4" providerId="ADAL" clId="{FE0CA2B4-EB0E-49F6-A39E-FBE9888F2C3C}" dt="2022-11-29T08:59:33.940" v="202" actId="1076"/>
          <ac:picMkLst>
            <pc:docMk/>
            <pc:sldMk cId="3238990752" sldId="329"/>
            <ac:picMk id="5" creationId="{862D6B3A-9993-A2D6-B52F-0B5BBC871942}"/>
          </ac:picMkLst>
        </pc:picChg>
        <pc:picChg chg="del">
          <ac:chgData name="Caroline Prodger" userId="e4ef2e75-b60b-401b-8ebe-291bdcf405f4" providerId="ADAL" clId="{FE0CA2B4-EB0E-49F6-A39E-FBE9888F2C3C}" dt="2022-11-29T08:59:02.930" v="194" actId="478"/>
          <ac:picMkLst>
            <pc:docMk/>
            <pc:sldMk cId="3238990752" sldId="329"/>
            <ac:picMk id="6" creationId="{8B5849CE-4BC0-4ABE-9F8D-0FFE60303506}"/>
          </ac:picMkLst>
        </pc:picChg>
      </pc:sldChg>
      <pc:sldChg chg="addSp delSp modSp mod">
        <pc:chgData name="Caroline Prodger" userId="e4ef2e75-b60b-401b-8ebe-291bdcf405f4" providerId="ADAL" clId="{FE0CA2B4-EB0E-49F6-A39E-FBE9888F2C3C}" dt="2022-11-29T09:01:24.002" v="223" actId="1076"/>
        <pc:sldMkLst>
          <pc:docMk/>
          <pc:sldMk cId="250933123" sldId="331"/>
        </pc:sldMkLst>
        <pc:spChg chg="mod">
          <ac:chgData name="Caroline Prodger" userId="e4ef2e75-b60b-401b-8ebe-291bdcf405f4" providerId="ADAL" clId="{FE0CA2B4-EB0E-49F6-A39E-FBE9888F2C3C}" dt="2022-11-29T09:00:04.645" v="205" actId="20577"/>
          <ac:spMkLst>
            <pc:docMk/>
            <pc:sldMk cId="250933123" sldId="331"/>
            <ac:spMk id="2" creationId="{55C9302E-5C5F-4076-8323-5CEF5896397B}"/>
          </ac:spMkLst>
        </pc:spChg>
        <pc:spChg chg="mod">
          <ac:chgData name="Caroline Prodger" userId="e4ef2e75-b60b-401b-8ebe-291bdcf405f4" providerId="ADAL" clId="{FE0CA2B4-EB0E-49F6-A39E-FBE9888F2C3C}" dt="2022-11-29T09:00:33.645" v="211"/>
          <ac:spMkLst>
            <pc:docMk/>
            <pc:sldMk cId="250933123" sldId="331"/>
            <ac:spMk id="3" creationId="{2E2B090A-E654-4997-B949-821D1998604B}"/>
          </ac:spMkLst>
        </pc:spChg>
        <pc:spChg chg="add mod">
          <ac:chgData name="Caroline Prodger" userId="e4ef2e75-b60b-401b-8ebe-291bdcf405f4" providerId="ADAL" clId="{FE0CA2B4-EB0E-49F6-A39E-FBE9888F2C3C}" dt="2022-11-29T09:00:49.464" v="215" actId="1076"/>
          <ac:spMkLst>
            <pc:docMk/>
            <pc:sldMk cId="250933123" sldId="331"/>
            <ac:spMk id="6" creationId="{7AFF8010-3FB5-7B1F-38E0-DAC37858E60F}"/>
          </ac:spMkLst>
        </pc:spChg>
        <pc:picChg chg="del mod">
          <ac:chgData name="Caroline Prodger" userId="e4ef2e75-b60b-401b-8ebe-291bdcf405f4" providerId="ADAL" clId="{FE0CA2B4-EB0E-49F6-A39E-FBE9888F2C3C}" dt="2022-11-29T09:00:54.360" v="216" actId="478"/>
          <ac:picMkLst>
            <pc:docMk/>
            <pc:sldMk cId="250933123" sldId="331"/>
            <ac:picMk id="4" creationId="{27F02A03-81BB-4159-8BE2-4C2C5F3D42D3}"/>
          </ac:picMkLst>
        </pc:picChg>
        <pc:picChg chg="add mod">
          <ac:chgData name="Caroline Prodger" userId="e4ef2e75-b60b-401b-8ebe-291bdcf405f4" providerId="ADAL" clId="{FE0CA2B4-EB0E-49F6-A39E-FBE9888F2C3C}" dt="2022-11-29T09:01:24.002" v="223" actId="1076"/>
          <ac:picMkLst>
            <pc:docMk/>
            <pc:sldMk cId="250933123" sldId="331"/>
            <ac:picMk id="8" creationId="{98A2C72E-C60B-25EE-7A5C-9D259EB3922C}"/>
          </ac:picMkLst>
        </pc:picChg>
      </pc:sldChg>
      <pc:sldChg chg="modSp mod">
        <pc:chgData name="Caroline Prodger" userId="e4ef2e75-b60b-401b-8ebe-291bdcf405f4" providerId="ADAL" clId="{FE0CA2B4-EB0E-49F6-A39E-FBE9888F2C3C}" dt="2022-11-29T09:02:56.482" v="237" actId="12"/>
        <pc:sldMkLst>
          <pc:docMk/>
          <pc:sldMk cId="1666172409" sldId="333"/>
        </pc:sldMkLst>
        <pc:spChg chg="mod">
          <ac:chgData name="Caroline Prodger" userId="e4ef2e75-b60b-401b-8ebe-291bdcf405f4" providerId="ADAL" clId="{FE0CA2B4-EB0E-49F6-A39E-FBE9888F2C3C}" dt="2022-11-29T09:01:30.052" v="225" actId="20577"/>
          <ac:spMkLst>
            <pc:docMk/>
            <pc:sldMk cId="1666172409" sldId="333"/>
            <ac:spMk id="2" creationId="{E790C473-FA11-4C02-AC3D-34A32C2D6A98}"/>
          </ac:spMkLst>
        </pc:spChg>
        <pc:spChg chg="mod">
          <ac:chgData name="Caroline Prodger" userId="e4ef2e75-b60b-401b-8ebe-291bdcf405f4" providerId="ADAL" clId="{FE0CA2B4-EB0E-49F6-A39E-FBE9888F2C3C}" dt="2022-11-29T09:02:56.482" v="237" actId="12"/>
          <ac:spMkLst>
            <pc:docMk/>
            <pc:sldMk cId="1666172409" sldId="333"/>
            <ac:spMk id="3" creationId="{AEA0D6C8-C937-43EF-B912-E58F1EAC7AA8}"/>
          </ac:spMkLst>
        </pc:spChg>
      </pc:sldChg>
      <pc:sldChg chg="modSp mod">
        <pc:chgData name="Caroline Prodger" userId="e4ef2e75-b60b-401b-8ebe-291bdcf405f4" providerId="ADAL" clId="{FE0CA2B4-EB0E-49F6-A39E-FBE9888F2C3C}" dt="2022-11-29T09:04:20.859" v="255" actId="20577"/>
        <pc:sldMkLst>
          <pc:docMk/>
          <pc:sldMk cId="1675522629" sldId="334"/>
        </pc:sldMkLst>
        <pc:spChg chg="mod">
          <ac:chgData name="Caroline Prodger" userId="e4ef2e75-b60b-401b-8ebe-291bdcf405f4" providerId="ADAL" clId="{FE0CA2B4-EB0E-49F6-A39E-FBE9888F2C3C}" dt="2022-11-29T09:04:20.859" v="255" actId="20577"/>
          <ac:spMkLst>
            <pc:docMk/>
            <pc:sldMk cId="1675522629" sldId="334"/>
            <ac:spMk id="2" creationId="{3E98E0AA-8535-47B8-B45D-CAA1B550C588}"/>
          </ac:spMkLst>
        </pc:spChg>
        <pc:spChg chg="mod">
          <ac:chgData name="Caroline Prodger" userId="e4ef2e75-b60b-401b-8ebe-291bdcf405f4" providerId="ADAL" clId="{FE0CA2B4-EB0E-49F6-A39E-FBE9888F2C3C}" dt="2022-11-29T09:04:09.197" v="252" actId="14100"/>
          <ac:spMkLst>
            <pc:docMk/>
            <pc:sldMk cId="1675522629" sldId="334"/>
            <ac:spMk id="6" creationId="{C2B6F1C6-E4A7-4500-AD31-4A24E379D3FE}"/>
          </ac:spMkLst>
        </pc:spChg>
        <pc:spChg chg="mod">
          <ac:chgData name="Caroline Prodger" userId="e4ef2e75-b60b-401b-8ebe-291bdcf405f4" providerId="ADAL" clId="{FE0CA2B4-EB0E-49F6-A39E-FBE9888F2C3C}" dt="2022-11-29T09:03:51.807" v="249" actId="20577"/>
          <ac:spMkLst>
            <pc:docMk/>
            <pc:sldMk cId="1675522629" sldId="334"/>
            <ac:spMk id="7" creationId="{71A39DCA-BF43-4037-BA91-32D2FBE46E37}"/>
          </ac:spMkLst>
        </pc:spChg>
        <pc:spChg chg="mod">
          <ac:chgData name="Caroline Prodger" userId="e4ef2e75-b60b-401b-8ebe-291bdcf405f4" providerId="ADAL" clId="{FE0CA2B4-EB0E-49F6-A39E-FBE9888F2C3C}" dt="2022-11-29T09:03:46.331" v="247" actId="20577"/>
          <ac:spMkLst>
            <pc:docMk/>
            <pc:sldMk cId="1675522629" sldId="334"/>
            <ac:spMk id="8" creationId="{CD7DE444-D680-4798-8ACF-C396DF7F4082}"/>
          </ac:spMkLst>
        </pc:spChg>
        <pc:graphicFrameChg chg="mod">
          <ac:chgData name="Caroline Prodger" userId="e4ef2e75-b60b-401b-8ebe-291bdcf405f4" providerId="ADAL" clId="{FE0CA2B4-EB0E-49F6-A39E-FBE9888F2C3C}" dt="2022-11-29T09:04:15.109" v="253" actId="313"/>
          <ac:graphicFrameMkLst>
            <pc:docMk/>
            <pc:sldMk cId="1675522629" sldId="334"/>
            <ac:graphicFrameMk id="5" creationId="{892951DC-9189-4D89-B545-AE11908B2C0E}"/>
          </ac:graphicFrameMkLst>
        </pc:graphicFrameChg>
      </pc:sldChg>
      <pc:sldChg chg="modSp mod">
        <pc:chgData name="Caroline Prodger" userId="e4ef2e75-b60b-401b-8ebe-291bdcf405f4" providerId="ADAL" clId="{FE0CA2B4-EB0E-49F6-A39E-FBE9888F2C3C}" dt="2022-11-29T09:07:08.738" v="285" actId="20577"/>
        <pc:sldMkLst>
          <pc:docMk/>
          <pc:sldMk cId="1745316073" sldId="335"/>
        </pc:sldMkLst>
        <pc:spChg chg="mod">
          <ac:chgData name="Caroline Prodger" userId="e4ef2e75-b60b-401b-8ebe-291bdcf405f4" providerId="ADAL" clId="{FE0CA2B4-EB0E-49F6-A39E-FBE9888F2C3C}" dt="2022-11-29T09:07:08.738" v="285" actId="20577"/>
          <ac:spMkLst>
            <pc:docMk/>
            <pc:sldMk cId="1745316073" sldId="335"/>
            <ac:spMk id="2" creationId="{770527E0-C8F2-4FC9-8213-D4829A81DD5D}"/>
          </ac:spMkLst>
        </pc:spChg>
        <pc:graphicFrameChg chg="mod modGraphic">
          <ac:chgData name="Caroline Prodger" userId="e4ef2e75-b60b-401b-8ebe-291bdcf405f4" providerId="ADAL" clId="{FE0CA2B4-EB0E-49F6-A39E-FBE9888F2C3C}" dt="2022-11-29T09:07:06.182" v="283" actId="1076"/>
          <ac:graphicFrameMkLst>
            <pc:docMk/>
            <pc:sldMk cId="1745316073" sldId="335"/>
            <ac:graphicFrameMk id="4" creationId="{B2369EAC-3FF6-4ACF-BAEC-8E1BC02AA6D6}"/>
          </ac:graphicFrameMkLst>
        </pc:graphicFrameChg>
      </pc:sldChg>
      <pc:sldChg chg="addSp delSp modSp mod">
        <pc:chgData name="Caroline Prodger" userId="e4ef2e75-b60b-401b-8ebe-291bdcf405f4" providerId="ADAL" clId="{FE0CA2B4-EB0E-49F6-A39E-FBE9888F2C3C}" dt="2022-11-29T09:35:54.788" v="690" actId="1076"/>
        <pc:sldMkLst>
          <pc:docMk/>
          <pc:sldMk cId="1484275527" sldId="336"/>
        </pc:sldMkLst>
        <pc:spChg chg="mod">
          <ac:chgData name="Caroline Prodger" userId="e4ef2e75-b60b-401b-8ebe-291bdcf405f4" providerId="ADAL" clId="{FE0CA2B4-EB0E-49F6-A39E-FBE9888F2C3C}" dt="2022-11-29T09:07:25.358" v="287" actId="20577"/>
          <ac:spMkLst>
            <pc:docMk/>
            <pc:sldMk cId="1484275527" sldId="336"/>
            <ac:spMk id="2" creationId="{84C5E12F-740A-49EA-B035-3130136215B1}"/>
          </ac:spMkLst>
        </pc:spChg>
        <pc:spChg chg="mod">
          <ac:chgData name="Caroline Prodger" userId="e4ef2e75-b60b-401b-8ebe-291bdcf405f4" providerId="ADAL" clId="{FE0CA2B4-EB0E-49F6-A39E-FBE9888F2C3C}" dt="2022-11-29T09:17:03.887" v="458" actId="14100"/>
          <ac:spMkLst>
            <pc:docMk/>
            <pc:sldMk cId="1484275527" sldId="336"/>
            <ac:spMk id="3" creationId="{22549E56-3349-48E0-A7D0-9C978CAEE15F}"/>
          </ac:spMkLst>
        </pc:spChg>
        <pc:spChg chg="add del mod">
          <ac:chgData name="Caroline Prodger" userId="e4ef2e75-b60b-401b-8ebe-291bdcf405f4" providerId="ADAL" clId="{FE0CA2B4-EB0E-49F6-A39E-FBE9888F2C3C}" dt="2022-11-29T09:16:40.478" v="452"/>
          <ac:spMkLst>
            <pc:docMk/>
            <pc:sldMk cId="1484275527" sldId="336"/>
            <ac:spMk id="7" creationId="{A41C120B-BB45-C2B8-AA6B-82BB21A616B4}"/>
          </ac:spMkLst>
        </pc:spChg>
        <pc:spChg chg="add mod">
          <ac:chgData name="Caroline Prodger" userId="e4ef2e75-b60b-401b-8ebe-291bdcf405f4" providerId="ADAL" clId="{FE0CA2B4-EB0E-49F6-A39E-FBE9888F2C3C}" dt="2022-11-29T09:35:54.788" v="690" actId="1076"/>
          <ac:spMkLst>
            <pc:docMk/>
            <pc:sldMk cId="1484275527" sldId="336"/>
            <ac:spMk id="8" creationId="{38E22231-AFF2-AA0A-B1F3-4B2BA38F80E7}"/>
          </ac:spMkLst>
        </pc:spChg>
        <pc:picChg chg="del">
          <ac:chgData name="Caroline Prodger" userId="e4ef2e75-b60b-401b-8ebe-291bdcf405f4" providerId="ADAL" clId="{FE0CA2B4-EB0E-49F6-A39E-FBE9888F2C3C}" dt="2022-11-29T09:10:10.227" v="290" actId="478"/>
          <ac:picMkLst>
            <pc:docMk/>
            <pc:sldMk cId="1484275527" sldId="336"/>
            <ac:picMk id="4" creationId="{6F185937-59DD-41B4-A4D9-A9EFF639F965}"/>
          </ac:picMkLst>
        </pc:picChg>
        <pc:picChg chg="add mod">
          <ac:chgData name="Caroline Prodger" userId="e4ef2e75-b60b-401b-8ebe-291bdcf405f4" providerId="ADAL" clId="{FE0CA2B4-EB0E-49F6-A39E-FBE9888F2C3C}" dt="2022-11-29T09:35:49.852" v="689" actId="1076"/>
          <ac:picMkLst>
            <pc:docMk/>
            <pc:sldMk cId="1484275527" sldId="336"/>
            <ac:picMk id="6" creationId="{3B1E00F6-5BCF-B5BD-DCCC-F7B532566DB8}"/>
          </ac:picMkLst>
        </pc:picChg>
      </pc:sldChg>
      <pc:sldChg chg="addSp delSp modSp mod">
        <pc:chgData name="Caroline Prodger" userId="e4ef2e75-b60b-401b-8ebe-291bdcf405f4" providerId="ADAL" clId="{FE0CA2B4-EB0E-49F6-A39E-FBE9888F2C3C}" dt="2022-11-29T09:20:42.985" v="473" actId="1076"/>
        <pc:sldMkLst>
          <pc:docMk/>
          <pc:sldMk cId="3615849701" sldId="337"/>
        </pc:sldMkLst>
        <pc:spChg chg="mod">
          <ac:chgData name="Caroline Prodger" userId="e4ef2e75-b60b-401b-8ebe-291bdcf405f4" providerId="ADAL" clId="{FE0CA2B4-EB0E-49F6-A39E-FBE9888F2C3C}" dt="2022-11-29T09:17:20.012" v="462" actId="20577"/>
          <ac:spMkLst>
            <pc:docMk/>
            <pc:sldMk cId="3615849701" sldId="337"/>
            <ac:spMk id="2" creationId="{C765A5C2-2BCC-4E00-A34C-A2F561A6A17B}"/>
          </ac:spMkLst>
        </pc:spChg>
        <pc:spChg chg="mod">
          <ac:chgData name="Caroline Prodger" userId="e4ef2e75-b60b-401b-8ebe-291bdcf405f4" providerId="ADAL" clId="{FE0CA2B4-EB0E-49F6-A39E-FBE9888F2C3C}" dt="2022-11-29T09:19:17.322" v="465" actId="14100"/>
          <ac:spMkLst>
            <pc:docMk/>
            <pc:sldMk cId="3615849701" sldId="337"/>
            <ac:spMk id="3" creationId="{F3B12DE8-186F-4DCB-8A9C-96A4F40BAF90}"/>
          </ac:spMkLst>
        </pc:spChg>
        <pc:picChg chg="del">
          <ac:chgData name="Caroline Prodger" userId="e4ef2e75-b60b-401b-8ebe-291bdcf405f4" providerId="ADAL" clId="{FE0CA2B4-EB0E-49F6-A39E-FBE9888F2C3C}" dt="2022-11-29T09:17:31.287" v="463" actId="478"/>
          <ac:picMkLst>
            <pc:docMk/>
            <pc:sldMk cId="3615849701" sldId="337"/>
            <ac:picMk id="4" creationId="{1557F119-22A7-47BF-AE40-8E07CDDA9168}"/>
          </ac:picMkLst>
        </pc:picChg>
        <pc:picChg chg="add mod">
          <ac:chgData name="Caroline Prodger" userId="e4ef2e75-b60b-401b-8ebe-291bdcf405f4" providerId="ADAL" clId="{FE0CA2B4-EB0E-49F6-A39E-FBE9888F2C3C}" dt="2022-11-29T09:20:42.985" v="473" actId="1076"/>
          <ac:picMkLst>
            <pc:docMk/>
            <pc:sldMk cId="3615849701" sldId="337"/>
            <ac:picMk id="6" creationId="{F7EAECBB-3ED7-7083-B675-D76D20649C17}"/>
          </ac:picMkLst>
        </pc:picChg>
      </pc:sldChg>
      <pc:sldChg chg="addSp modSp mod">
        <pc:chgData name="Caroline Prodger" userId="e4ef2e75-b60b-401b-8ebe-291bdcf405f4" providerId="ADAL" clId="{FE0CA2B4-EB0E-49F6-A39E-FBE9888F2C3C}" dt="2022-11-29T09:35:19.939" v="685" actId="14100"/>
        <pc:sldMkLst>
          <pc:docMk/>
          <pc:sldMk cId="1232957822" sldId="338"/>
        </pc:sldMkLst>
        <pc:spChg chg="mod">
          <ac:chgData name="Caroline Prodger" userId="e4ef2e75-b60b-401b-8ebe-291bdcf405f4" providerId="ADAL" clId="{FE0CA2B4-EB0E-49F6-A39E-FBE9888F2C3C}" dt="2022-11-29T09:31:42.873" v="606" actId="14100"/>
          <ac:spMkLst>
            <pc:docMk/>
            <pc:sldMk cId="1232957822" sldId="338"/>
            <ac:spMk id="3" creationId="{F3B12DE8-186F-4DCB-8A9C-96A4F40BAF90}"/>
          </ac:spMkLst>
        </pc:spChg>
        <pc:spChg chg="add mod">
          <ac:chgData name="Caroline Prodger" userId="e4ef2e75-b60b-401b-8ebe-291bdcf405f4" providerId="ADAL" clId="{FE0CA2B4-EB0E-49F6-A39E-FBE9888F2C3C}" dt="2022-11-29T09:35:19.939" v="685" actId="14100"/>
          <ac:spMkLst>
            <pc:docMk/>
            <pc:sldMk cId="1232957822" sldId="338"/>
            <ac:spMk id="6" creationId="{C52892CE-D903-B821-6FF3-4271B26BBD99}"/>
          </ac:spMkLst>
        </pc:spChg>
        <pc:picChg chg="add mod">
          <ac:chgData name="Caroline Prodger" userId="e4ef2e75-b60b-401b-8ebe-291bdcf405f4" providerId="ADAL" clId="{FE0CA2B4-EB0E-49F6-A39E-FBE9888F2C3C}" dt="2022-11-29T09:31:45.292" v="607" actId="1076"/>
          <ac:picMkLst>
            <pc:docMk/>
            <pc:sldMk cId="1232957822" sldId="338"/>
            <ac:picMk id="5" creationId="{746823AA-E809-75C7-C282-4E123421E456}"/>
          </ac:picMkLst>
        </pc:picChg>
      </pc:sldChg>
      <pc:sldChg chg="addSp delSp modSp new mod">
        <pc:chgData name="Caroline Prodger" userId="e4ef2e75-b60b-401b-8ebe-291bdcf405f4" providerId="ADAL" clId="{FE0CA2B4-EB0E-49F6-A39E-FBE9888F2C3C}" dt="2022-11-30T16:56:54.723" v="697" actId="14100"/>
        <pc:sldMkLst>
          <pc:docMk/>
          <pc:sldMk cId="2763950227" sldId="339"/>
        </pc:sldMkLst>
        <pc:spChg chg="mod">
          <ac:chgData name="Caroline Prodger" userId="e4ef2e75-b60b-401b-8ebe-291bdcf405f4" providerId="ADAL" clId="{FE0CA2B4-EB0E-49F6-A39E-FBE9888F2C3C}" dt="2022-11-29T09:21:55.707" v="495" actId="20577"/>
          <ac:spMkLst>
            <pc:docMk/>
            <pc:sldMk cId="2763950227" sldId="339"/>
            <ac:spMk id="2" creationId="{CAA6D99B-486F-C064-EE52-670B2C339100}"/>
          </ac:spMkLst>
        </pc:spChg>
        <pc:spChg chg="mod">
          <ac:chgData name="Caroline Prodger" userId="e4ef2e75-b60b-401b-8ebe-291bdcf405f4" providerId="ADAL" clId="{FE0CA2B4-EB0E-49F6-A39E-FBE9888F2C3C}" dt="2022-11-30T16:56:54.723" v="697" actId="14100"/>
          <ac:spMkLst>
            <pc:docMk/>
            <pc:sldMk cId="2763950227" sldId="339"/>
            <ac:spMk id="3" creationId="{F3444E03-3DB6-A1A7-9279-BB46D90B416E}"/>
          </ac:spMkLst>
        </pc:spChg>
        <pc:spChg chg="add del mod">
          <ac:chgData name="Caroline Prodger" userId="e4ef2e75-b60b-401b-8ebe-291bdcf405f4" providerId="ADAL" clId="{FE0CA2B4-EB0E-49F6-A39E-FBE9888F2C3C}" dt="2022-11-30T16:56:25.385" v="696" actId="478"/>
          <ac:spMkLst>
            <pc:docMk/>
            <pc:sldMk cId="2763950227" sldId="339"/>
            <ac:spMk id="6" creationId="{57C47AF7-B224-D04D-03A8-095E3F5B4A7A}"/>
          </ac:spMkLst>
        </pc:spChg>
        <pc:picChg chg="add del mod">
          <ac:chgData name="Caroline Prodger" userId="e4ef2e75-b60b-401b-8ebe-291bdcf405f4" providerId="ADAL" clId="{FE0CA2B4-EB0E-49F6-A39E-FBE9888F2C3C}" dt="2022-11-30T16:56:21.300" v="695" actId="478"/>
          <ac:picMkLst>
            <pc:docMk/>
            <pc:sldMk cId="2763950227" sldId="339"/>
            <ac:picMk id="5" creationId="{8E515623-54F5-6EA2-F84D-6F2541098D56}"/>
          </ac:picMkLst>
        </pc:picChg>
      </pc:sldChg>
      <pc:sldMasterChg chg="modSp mod">
        <pc:chgData name="Caroline Prodger" userId="e4ef2e75-b60b-401b-8ebe-291bdcf405f4" providerId="ADAL" clId="{FE0CA2B4-EB0E-49F6-A39E-FBE9888F2C3C}" dt="2022-11-30T16:57:35.989" v="699" actId="20577"/>
        <pc:sldMasterMkLst>
          <pc:docMk/>
          <pc:sldMasterMk cId="0" sldId="2147483651"/>
        </pc:sldMasterMkLst>
        <pc:spChg chg="mod">
          <ac:chgData name="Caroline Prodger" userId="e4ef2e75-b60b-401b-8ebe-291bdcf405f4" providerId="ADAL" clId="{FE0CA2B4-EB0E-49F6-A39E-FBE9888F2C3C}" dt="2022-11-30T16:57:35.989" v="699" actId="20577"/>
          <ac:spMkLst>
            <pc:docMk/>
            <pc:sldMasterMk cId="0" sldId="2147483651"/>
            <ac:spMk id="12" creationId="{00000000-0000-0000-0000-000000000000}"/>
          </ac:spMkLst>
        </pc:spChg>
      </pc:sldMasterChg>
    </pc:docChg>
  </pc:docChgLst>
  <pc:docChgLst>
    <pc:chgData name="Caroline Prodger" userId="e4ef2e75-b60b-401b-8ebe-291bdcf405f4" providerId="ADAL" clId="{B52B8D23-A159-4751-B7FD-CA79A6927C47}"/>
    <pc:docChg chg="custSel addSld modSld modMainMaster">
      <pc:chgData name="Caroline Prodger" userId="e4ef2e75-b60b-401b-8ebe-291bdcf405f4" providerId="ADAL" clId="{B52B8D23-A159-4751-B7FD-CA79A6927C47}" dt="2022-12-13T14:28:52.096" v="58" actId="20577"/>
      <pc:docMkLst>
        <pc:docMk/>
      </pc:docMkLst>
      <pc:sldChg chg="addSp delSp modSp mod delCm modCm">
        <pc:chgData name="Caroline Prodger" userId="e4ef2e75-b60b-401b-8ebe-291bdcf405f4" providerId="ADAL" clId="{B52B8D23-A159-4751-B7FD-CA79A6927C47}" dt="2022-12-13T13:58:20.074" v="7" actId="1076"/>
        <pc:sldMkLst>
          <pc:docMk/>
          <pc:sldMk cId="375792033" sldId="322"/>
        </pc:sldMkLst>
        <pc:picChg chg="add mod">
          <ac:chgData name="Caroline Prodger" userId="e4ef2e75-b60b-401b-8ebe-291bdcf405f4" providerId="ADAL" clId="{B52B8D23-A159-4751-B7FD-CA79A6927C47}" dt="2022-12-13T13:58:20.074" v="7" actId="1076"/>
          <ac:picMkLst>
            <pc:docMk/>
            <pc:sldMk cId="375792033" sldId="322"/>
            <ac:picMk id="5" creationId="{F0BBB873-C0F5-E2E3-D907-50BDB459A610}"/>
          </ac:picMkLst>
        </pc:picChg>
        <pc:picChg chg="del">
          <ac:chgData name="Caroline Prodger" userId="e4ef2e75-b60b-401b-8ebe-291bdcf405f4" providerId="ADAL" clId="{B52B8D23-A159-4751-B7FD-CA79A6927C47}" dt="2022-12-13T13:58:01.665" v="0" actId="478"/>
          <ac:picMkLst>
            <pc:docMk/>
            <pc:sldMk cId="375792033" sldId="322"/>
            <ac:picMk id="8" creationId="{E6DD1D1B-9002-4E30-B38F-A2B69866A205}"/>
          </ac:picMkLst>
        </pc:picChg>
      </pc:sldChg>
      <pc:sldChg chg="addSp delSp modSp mod delCm">
        <pc:chgData name="Caroline Prodger" userId="e4ef2e75-b60b-401b-8ebe-291bdcf405f4" providerId="ADAL" clId="{B52B8D23-A159-4751-B7FD-CA79A6927C47}" dt="2022-12-13T14:00:06.499" v="15" actId="1076"/>
        <pc:sldMkLst>
          <pc:docMk/>
          <pc:sldMk cId="959688367" sldId="324"/>
        </pc:sldMkLst>
        <pc:spChg chg="mod">
          <ac:chgData name="Caroline Prodger" userId="e4ef2e75-b60b-401b-8ebe-291bdcf405f4" providerId="ADAL" clId="{B52B8D23-A159-4751-B7FD-CA79A6927C47}" dt="2022-12-13T13:59:57.494" v="14" actId="14100"/>
          <ac:spMkLst>
            <pc:docMk/>
            <pc:sldMk cId="959688367" sldId="324"/>
            <ac:spMk id="3" creationId="{08B71CA5-79EE-4875-821D-798524DAD846}"/>
          </ac:spMkLst>
        </pc:spChg>
        <pc:picChg chg="add mod">
          <ac:chgData name="Caroline Prodger" userId="e4ef2e75-b60b-401b-8ebe-291bdcf405f4" providerId="ADAL" clId="{B52B8D23-A159-4751-B7FD-CA79A6927C47}" dt="2022-12-13T14:00:06.499" v="15" actId="1076"/>
          <ac:picMkLst>
            <pc:docMk/>
            <pc:sldMk cId="959688367" sldId="324"/>
            <ac:picMk id="5" creationId="{E567E1E9-088F-0B93-DE96-73433B98BE2D}"/>
          </ac:picMkLst>
        </pc:picChg>
        <pc:picChg chg="del">
          <ac:chgData name="Caroline Prodger" userId="e4ef2e75-b60b-401b-8ebe-291bdcf405f4" providerId="ADAL" clId="{B52B8D23-A159-4751-B7FD-CA79A6927C47}" dt="2022-12-13T13:59:38.744" v="9" actId="478"/>
          <ac:picMkLst>
            <pc:docMk/>
            <pc:sldMk cId="959688367" sldId="324"/>
            <ac:picMk id="6" creationId="{744EC996-BFFE-EE4B-F720-B482071B226D}"/>
          </ac:picMkLst>
        </pc:picChg>
      </pc:sldChg>
      <pc:sldChg chg="addSp delSp modSp mod delCm">
        <pc:chgData name="Caroline Prodger" userId="e4ef2e75-b60b-401b-8ebe-291bdcf405f4" providerId="ADAL" clId="{B52B8D23-A159-4751-B7FD-CA79A6927C47}" dt="2022-12-13T14:04:57.154" v="51" actId="1076"/>
        <pc:sldMkLst>
          <pc:docMk/>
          <pc:sldMk cId="3238990752" sldId="329"/>
        </pc:sldMkLst>
        <pc:spChg chg="mod">
          <ac:chgData name="Caroline Prodger" userId="e4ef2e75-b60b-401b-8ebe-291bdcf405f4" providerId="ADAL" clId="{B52B8D23-A159-4751-B7FD-CA79A6927C47}" dt="2022-12-13T14:04:52.701" v="50" actId="20577"/>
          <ac:spMkLst>
            <pc:docMk/>
            <pc:sldMk cId="3238990752" sldId="329"/>
            <ac:spMk id="3" creationId="{92E12132-EB64-4E96-98C0-1407EEBE8ADD}"/>
          </ac:spMkLst>
        </pc:spChg>
        <pc:picChg chg="del">
          <ac:chgData name="Caroline Prodger" userId="e4ef2e75-b60b-401b-8ebe-291bdcf405f4" providerId="ADAL" clId="{B52B8D23-A159-4751-B7FD-CA79A6927C47}" dt="2022-12-13T14:02:50.309" v="17" actId="478"/>
          <ac:picMkLst>
            <pc:docMk/>
            <pc:sldMk cId="3238990752" sldId="329"/>
            <ac:picMk id="5" creationId="{862D6B3A-9993-A2D6-B52F-0B5BBC871942}"/>
          </ac:picMkLst>
        </pc:picChg>
        <pc:picChg chg="add mod">
          <ac:chgData name="Caroline Prodger" userId="e4ef2e75-b60b-401b-8ebe-291bdcf405f4" providerId="ADAL" clId="{B52B8D23-A159-4751-B7FD-CA79A6927C47}" dt="2022-12-13T14:04:57.154" v="51" actId="1076"/>
          <ac:picMkLst>
            <pc:docMk/>
            <pc:sldMk cId="3238990752" sldId="329"/>
            <ac:picMk id="6" creationId="{EC6195E8-C774-25FE-FC3F-8A72BE16E77F}"/>
          </ac:picMkLst>
        </pc:picChg>
      </pc:sldChg>
      <pc:sldChg chg="addSp modSp new mod">
        <pc:chgData name="Caroline Prodger" userId="e4ef2e75-b60b-401b-8ebe-291bdcf405f4" providerId="ADAL" clId="{B52B8D23-A159-4751-B7FD-CA79A6927C47}" dt="2022-12-13T14:23:15.635" v="56" actId="1076"/>
        <pc:sldMkLst>
          <pc:docMk/>
          <pc:sldMk cId="3048042312" sldId="340"/>
        </pc:sldMkLst>
        <pc:spChg chg="mod">
          <ac:chgData name="Caroline Prodger" userId="e4ef2e75-b60b-401b-8ebe-291bdcf405f4" providerId="ADAL" clId="{B52B8D23-A159-4751-B7FD-CA79A6927C47}" dt="2022-12-13T14:03:36.002" v="36" actId="20577"/>
          <ac:spMkLst>
            <pc:docMk/>
            <pc:sldMk cId="3048042312" sldId="340"/>
            <ac:spMk id="2" creationId="{1532ADCF-BCEE-1691-4E9F-EB78962F8E7F}"/>
          </ac:spMkLst>
        </pc:spChg>
        <pc:spChg chg="mod">
          <ac:chgData name="Caroline Prodger" userId="e4ef2e75-b60b-401b-8ebe-291bdcf405f4" providerId="ADAL" clId="{B52B8D23-A159-4751-B7FD-CA79A6927C47}" dt="2022-12-13T14:21:28.061" v="53" actId="20577"/>
          <ac:spMkLst>
            <pc:docMk/>
            <pc:sldMk cId="3048042312" sldId="340"/>
            <ac:spMk id="3" creationId="{3B038597-17E6-210A-510F-0A2C42343AA7}"/>
          </ac:spMkLst>
        </pc:spChg>
        <pc:picChg chg="add mod">
          <ac:chgData name="Caroline Prodger" userId="e4ef2e75-b60b-401b-8ebe-291bdcf405f4" providerId="ADAL" clId="{B52B8D23-A159-4751-B7FD-CA79A6927C47}" dt="2022-12-13T14:23:15.635" v="56" actId="1076"/>
          <ac:picMkLst>
            <pc:docMk/>
            <pc:sldMk cId="3048042312" sldId="340"/>
            <ac:picMk id="5" creationId="{415C486D-69A3-2CA7-55B4-1852C8D545DA}"/>
          </ac:picMkLst>
        </pc:picChg>
      </pc:sldChg>
      <pc:sldMasterChg chg="modSp mod">
        <pc:chgData name="Caroline Prodger" userId="e4ef2e75-b60b-401b-8ebe-291bdcf405f4" providerId="ADAL" clId="{B52B8D23-A159-4751-B7FD-CA79A6927C47}" dt="2022-12-13T14:28:52.096" v="58" actId="20577"/>
        <pc:sldMasterMkLst>
          <pc:docMk/>
          <pc:sldMasterMk cId="0" sldId="2147483651"/>
        </pc:sldMasterMkLst>
        <pc:spChg chg="mod">
          <ac:chgData name="Caroline Prodger" userId="e4ef2e75-b60b-401b-8ebe-291bdcf405f4" providerId="ADAL" clId="{B52B8D23-A159-4751-B7FD-CA79A6927C47}" dt="2022-12-13T14:28:52.096" v="58" actId="20577"/>
          <ac:spMkLst>
            <pc:docMk/>
            <pc:sldMasterMk cId="0" sldId="2147483651"/>
            <ac:spMk id="12" creationId="{00000000-0000-0000-0000-000000000000}"/>
          </ac:spMkLst>
        </pc:spChg>
      </pc:sldMasterChg>
    </pc:docChg>
  </pc:docChgLst>
  <pc:docChgLst>
    <pc:chgData name="Paul Anderson" userId="eb06f4ae563f6f66" providerId="LiveId" clId="{7DE4DA34-940F-469C-9B06-EE1095E2BC29}"/>
    <pc:docChg chg="undo custSel addSld delSld modSld">
      <pc:chgData name="Paul Anderson" userId="eb06f4ae563f6f66" providerId="LiveId" clId="{7DE4DA34-940F-469C-9B06-EE1095E2BC29}" dt="2022-11-27T23:29:03.493" v="929" actId="20577"/>
      <pc:docMkLst>
        <pc:docMk/>
      </pc:docMkLst>
      <pc:sldChg chg="del">
        <pc:chgData name="Paul Anderson" userId="eb06f4ae563f6f66" providerId="LiveId" clId="{7DE4DA34-940F-469C-9B06-EE1095E2BC29}" dt="2022-11-27T23:28:37.022" v="922" actId="47"/>
        <pc:sldMkLst>
          <pc:docMk/>
          <pc:sldMk cId="2496410868" sldId="298"/>
        </pc:sldMkLst>
      </pc:sldChg>
      <pc:sldChg chg="modSp mod">
        <pc:chgData name="Paul Anderson" userId="eb06f4ae563f6f66" providerId="LiveId" clId="{7DE4DA34-940F-469C-9B06-EE1095E2BC29}" dt="2022-11-27T23:06:45.217" v="0" actId="113"/>
        <pc:sldMkLst>
          <pc:docMk/>
          <pc:sldMk cId="959688367" sldId="324"/>
        </pc:sldMkLst>
        <pc:spChg chg="mod">
          <ac:chgData name="Paul Anderson" userId="eb06f4ae563f6f66" providerId="LiveId" clId="{7DE4DA34-940F-469C-9B06-EE1095E2BC29}" dt="2022-11-27T23:06:45.217" v="0" actId="113"/>
          <ac:spMkLst>
            <pc:docMk/>
            <pc:sldMk cId="959688367" sldId="324"/>
            <ac:spMk id="3" creationId="{08B71CA5-79EE-4875-821D-798524DAD846}"/>
          </ac:spMkLst>
        </pc:spChg>
      </pc:sldChg>
      <pc:sldChg chg="modSp mod">
        <pc:chgData name="Paul Anderson" userId="eb06f4ae563f6f66" providerId="LiveId" clId="{7DE4DA34-940F-469C-9B06-EE1095E2BC29}" dt="2022-11-27T23:07:59.776" v="61" actId="20577"/>
        <pc:sldMkLst>
          <pc:docMk/>
          <pc:sldMk cId="3238990752" sldId="329"/>
        </pc:sldMkLst>
        <pc:spChg chg="mod">
          <ac:chgData name="Paul Anderson" userId="eb06f4ae563f6f66" providerId="LiveId" clId="{7DE4DA34-940F-469C-9B06-EE1095E2BC29}" dt="2022-11-27T23:07:59.776" v="61" actId="20577"/>
          <ac:spMkLst>
            <pc:docMk/>
            <pc:sldMk cId="3238990752" sldId="329"/>
            <ac:spMk id="3" creationId="{92E12132-EB64-4E96-98C0-1407EEBE8ADD}"/>
          </ac:spMkLst>
        </pc:spChg>
      </pc:sldChg>
      <pc:sldChg chg="modSp mod">
        <pc:chgData name="Paul Anderson" userId="eb06f4ae563f6f66" providerId="LiveId" clId="{7DE4DA34-940F-469C-9B06-EE1095E2BC29}" dt="2022-11-27T23:09:48.455" v="63" actId="20577"/>
        <pc:sldMkLst>
          <pc:docMk/>
          <pc:sldMk cId="250933123" sldId="331"/>
        </pc:sldMkLst>
        <pc:spChg chg="mod">
          <ac:chgData name="Paul Anderson" userId="eb06f4ae563f6f66" providerId="LiveId" clId="{7DE4DA34-940F-469C-9B06-EE1095E2BC29}" dt="2022-11-27T23:09:48.455" v="63" actId="20577"/>
          <ac:spMkLst>
            <pc:docMk/>
            <pc:sldMk cId="250933123" sldId="331"/>
            <ac:spMk id="2" creationId="{55C9302E-5C5F-4076-8323-5CEF5896397B}"/>
          </ac:spMkLst>
        </pc:spChg>
      </pc:sldChg>
      <pc:sldChg chg="modSp mod">
        <pc:chgData name="Paul Anderson" userId="eb06f4ae563f6f66" providerId="LiveId" clId="{7DE4DA34-940F-469C-9B06-EE1095E2BC29}" dt="2022-11-27T23:11:22.685" v="73" actId="20577"/>
        <pc:sldMkLst>
          <pc:docMk/>
          <pc:sldMk cId="3615849701" sldId="337"/>
        </pc:sldMkLst>
        <pc:spChg chg="mod">
          <ac:chgData name="Paul Anderson" userId="eb06f4ae563f6f66" providerId="LiveId" clId="{7DE4DA34-940F-469C-9B06-EE1095E2BC29}" dt="2022-11-27T23:11:22.685" v="73" actId="20577"/>
          <ac:spMkLst>
            <pc:docMk/>
            <pc:sldMk cId="3615849701" sldId="337"/>
            <ac:spMk id="3" creationId="{F3B12DE8-186F-4DCB-8A9C-96A4F40BAF90}"/>
          </ac:spMkLst>
        </pc:spChg>
      </pc:sldChg>
      <pc:sldChg chg="delSp modSp add mod">
        <pc:chgData name="Paul Anderson" userId="eb06f4ae563f6f66" providerId="LiveId" clId="{7DE4DA34-940F-469C-9B06-EE1095E2BC29}" dt="2022-11-27T23:29:03.493" v="929" actId="20577"/>
        <pc:sldMkLst>
          <pc:docMk/>
          <pc:sldMk cId="1232957822" sldId="338"/>
        </pc:sldMkLst>
        <pc:spChg chg="mod">
          <ac:chgData name="Paul Anderson" userId="eb06f4ae563f6f66" providerId="LiveId" clId="{7DE4DA34-940F-469C-9B06-EE1095E2BC29}" dt="2022-11-27T23:12:48.493" v="86" actId="20577"/>
          <ac:spMkLst>
            <pc:docMk/>
            <pc:sldMk cId="1232957822" sldId="338"/>
            <ac:spMk id="2" creationId="{C765A5C2-2BCC-4E00-A34C-A2F561A6A17B}"/>
          </ac:spMkLst>
        </pc:spChg>
        <pc:spChg chg="mod">
          <ac:chgData name="Paul Anderson" userId="eb06f4ae563f6f66" providerId="LiveId" clId="{7DE4DA34-940F-469C-9B06-EE1095E2BC29}" dt="2022-11-27T23:29:03.493" v="929" actId="20577"/>
          <ac:spMkLst>
            <pc:docMk/>
            <pc:sldMk cId="1232957822" sldId="338"/>
            <ac:spMk id="3" creationId="{F3B12DE8-186F-4DCB-8A9C-96A4F40BAF90}"/>
          </ac:spMkLst>
        </pc:spChg>
        <pc:picChg chg="del">
          <ac:chgData name="Paul Anderson" userId="eb06f4ae563f6f66" providerId="LiveId" clId="{7DE4DA34-940F-469C-9B06-EE1095E2BC29}" dt="2022-11-27T23:13:01.507" v="87" actId="478"/>
          <ac:picMkLst>
            <pc:docMk/>
            <pc:sldMk cId="1232957822" sldId="338"/>
            <ac:picMk id="4" creationId="{1557F119-22A7-47BF-AE40-8E07CDDA9168}"/>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8048C0-7644-47D2-AD8B-4A4C2FF9A0BF}" type="doc">
      <dgm:prSet loTypeId="urn:microsoft.com/office/officeart/2005/8/layout/pyramid2" loCatId="pyramid" qsTypeId="urn:microsoft.com/office/officeart/2005/8/quickstyle/3d2" qsCatId="3D" csTypeId="urn:microsoft.com/office/officeart/2005/8/colors/accent1_4" csCatId="accent1" phldr="1"/>
      <dgm:spPr/>
    </dgm:pt>
    <dgm:pt modelId="{A7BACAE8-39FD-460E-9060-6C7EA38D7835}">
      <dgm:prSet phldrT="[Text]"/>
      <dgm:spPr/>
      <dgm:t>
        <a:bodyPr/>
        <a:lstStyle/>
        <a:p>
          <a:r>
            <a:rPr lang="en-US" dirty="0"/>
            <a:t>Tin, Lead</a:t>
          </a:r>
          <a:endParaRPr lang="en-GB" dirty="0"/>
        </a:p>
      </dgm:t>
    </dgm:pt>
    <dgm:pt modelId="{32F1F551-DDDD-4379-A82A-C8255C96B92E}" type="parTrans" cxnId="{1C390C52-D032-44CB-93AD-E0F8C8DEEAB4}">
      <dgm:prSet/>
      <dgm:spPr/>
      <dgm:t>
        <a:bodyPr/>
        <a:lstStyle/>
        <a:p>
          <a:endParaRPr lang="en-GB"/>
        </a:p>
      </dgm:t>
    </dgm:pt>
    <dgm:pt modelId="{4DC895B7-0354-4949-BCEE-0268318433B1}" type="sibTrans" cxnId="{1C390C52-D032-44CB-93AD-E0F8C8DEEAB4}">
      <dgm:prSet/>
      <dgm:spPr/>
      <dgm:t>
        <a:bodyPr/>
        <a:lstStyle/>
        <a:p>
          <a:endParaRPr lang="en-GB"/>
        </a:p>
      </dgm:t>
    </dgm:pt>
    <dgm:pt modelId="{023D3E06-FADD-400E-8298-F18D1A1AF902}">
      <dgm:prSet phldrT="[Text]"/>
      <dgm:spPr/>
      <dgm:t>
        <a:bodyPr/>
        <a:lstStyle/>
        <a:p>
          <a:r>
            <a:rPr lang="en-US" dirty="0"/>
            <a:t>Copper, Silver, Gold, Platinum</a:t>
          </a:r>
          <a:endParaRPr lang="en-GB" dirty="0"/>
        </a:p>
      </dgm:t>
    </dgm:pt>
    <dgm:pt modelId="{0A8C766B-9815-4E4B-9932-C8E224ABA92E}" type="parTrans" cxnId="{3FC95679-F8DD-415A-9F1B-624E3F5955FA}">
      <dgm:prSet/>
      <dgm:spPr/>
      <dgm:t>
        <a:bodyPr/>
        <a:lstStyle/>
        <a:p>
          <a:endParaRPr lang="en-GB"/>
        </a:p>
      </dgm:t>
    </dgm:pt>
    <dgm:pt modelId="{D73C022A-33B8-4B53-B984-AB49B4FC126F}" type="sibTrans" cxnId="{3FC95679-F8DD-415A-9F1B-624E3F5955FA}">
      <dgm:prSet/>
      <dgm:spPr/>
      <dgm:t>
        <a:bodyPr/>
        <a:lstStyle/>
        <a:p>
          <a:endParaRPr lang="en-GB"/>
        </a:p>
      </dgm:t>
    </dgm:pt>
    <dgm:pt modelId="{B9A25F06-1EE9-4BCF-A4AB-1EA492B66479}">
      <dgm:prSet/>
      <dgm:spPr/>
      <dgm:t>
        <a:bodyPr/>
        <a:lstStyle/>
        <a:p>
          <a:r>
            <a:rPr lang="en-US" dirty="0"/>
            <a:t>Magnesium, Aluminum</a:t>
          </a:r>
          <a:endParaRPr lang="en-GB" dirty="0"/>
        </a:p>
      </dgm:t>
    </dgm:pt>
    <dgm:pt modelId="{0206FC53-724E-4E86-BA4A-0C3719197056}" type="parTrans" cxnId="{24644BC1-ADE0-4CC4-899A-EFC5483E8FB6}">
      <dgm:prSet/>
      <dgm:spPr/>
      <dgm:t>
        <a:bodyPr/>
        <a:lstStyle/>
        <a:p>
          <a:endParaRPr lang="en-GB"/>
        </a:p>
      </dgm:t>
    </dgm:pt>
    <dgm:pt modelId="{FECCAB5B-BAA7-421A-A41B-ECD856A76CB4}" type="sibTrans" cxnId="{24644BC1-ADE0-4CC4-899A-EFC5483E8FB6}">
      <dgm:prSet/>
      <dgm:spPr/>
      <dgm:t>
        <a:bodyPr/>
        <a:lstStyle/>
        <a:p>
          <a:endParaRPr lang="en-GB"/>
        </a:p>
      </dgm:t>
    </dgm:pt>
    <dgm:pt modelId="{96695529-0D79-4544-97F9-1FEE1AACF778}">
      <dgm:prSet/>
      <dgm:spPr/>
      <dgm:t>
        <a:bodyPr/>
        <a:lstStyle/>
        <a:p>
          <a:r>
            <a:rPr lang="en-US" dirty="0"/>
            <a:t>Iron, Zinc</a:t>
          </a:r>
          <a:endParaRPr lang="en-GB" dirty="0"/>
        </a:p>
      </dgm:t>
    </dgm:pt>
    <dgm:pt modelId="{5645419A-FD13-4C3C-9A2C-82D45FFD4F75}" type="parTrans" cxnId="{D7E9E170-DBBB-4F42-8223-A4941CF6ABEB}">
      <dgm:prSet/>
      <dgm:spPr/>
      <dgm:t>
        <a:bodyPr/>
        <a:lstStyle/>
        <a:p>
          <a:endParaRPr lang="en-GB"/>
        </a:p>
      </dgm:t>
    </dgm:pt>
    <dgm:pt modelId="{27CF0949-381D-4BC7-9F06-A5B47458E608}" type="sibTrans" cxnId="{D7E9E170-DBBB-4F42-8223-A4941CF6ABEB}">
      <dgm:prSet/>
      <dgm:spPr/>
      <dgm:t>
        <a:bodyPr/>
        <a:lstStyle/>
        <a:p>
          <a:endParaRPr lang="en-GB"/>
        </a:p>
      </dgm:t>
    </dgm:pt>
    <dgm:pt modelId="{984CB739-418C-4890-A43E-D4FABFB1FC10}">
      <dgm:prSet/>
      <dgm:spPr/>
      <dgm:t>
        <a:bodyPr/>
        <a:lstStyle/>
        <a:p>
          <a:r>
            <a:rPr lang="en-US" dirty="0"/>
            <a:t>Sodium, Potassium</a:t>
          </a:r>
          <a:endParaRPr lang="en-GB" dirty="0"/>
        </a:p>
      </dgm:t>
    </dgm:pt>
    <dgm:pt modelId="{5866D898-C930-4FF1-8E6F-18853E6EEBD8}" type="parTrans" cxnId="{54CBC280-D61B-48B1-8AE1-3CC2E143C93B}">
      <dgm:prSet/>
      <dgm:spPr/>
      <dgm:t>
        <a:bodyPr/>
        <a:lstStyle/>
        <a:p>
          <a:endParaRPr lang="en-GB"/>
        </a:p>
      </dgm:t>
    </dgm:pt>
    <dgm:pt modelId="{B03E8551-D581-4FAA-AA46-9D10D7880450}" type="sibTrans" cxnId="{54CBC280-D61B-48B1-8AE1-3CC2E143C93B}">
      <dgm:prSet/>
      <dgm:spPr/>
      <dgm:t>
        <a:bodyPr/>
        <a:lstStyle/>
        <a:p>
          <a:endParaRPr lang="en-GB"/>
        </a:p>
      </dgm:t>
    </dgm:pt>
    <dgm:pt modelId="{A5B0B42C-D790-434E-B0AF-D1EE53080029}">
      <dgm:prSet phldrT="[Text]"/>
      <dgm:spPr/>
      <dgm:t>
        <a:bodyPr/>
        <a:lstStyle/>
        <a:p>
          <a:r>
            <a:rPr lang="en-US" dirty="0"/>
            <a:t>Calcium</a:t>
          </a:r>
          <a:endParaRPr lang="en-GB" dirty="0"/>
        </a:p>
      </dgm:t>
    </dgm:pt>
    <dgm:pt modelId="{4A1C74C7-02C4-40DB-8687-F687264A1EF5}" type="parTrans" cxnId="{84648A57-582D-43D3-BFF1-368F795BF29D}">
      <dgm:prSet/>
      <dgm:spPr/>
      <dgm:t>
        <a:bodyPr/>
        <a:lstStyle/>
        <a:p>
          <a:endParaRPr lang="en-GB"/>
        </a:p>
      </dgm:t>
    </dgm:pt>
    <dgm:pt modelId="{5F348CC4-6DBA-4F8B-8BE2-9DB802D993DB}" type="sibTrans" cxnId="{84648A57-582D-43D3-BFF1-368F795BF29D}">
      <dgm:prSet/>
      <dgm:spPr/>
      <dgm:t>
        <a:bodyPr/>
        <a:lstStyle/>
        <a:p>
          <a:endParaRPr lang="en-GB"/>
        </a:p>
      </dgm:t>
    </dgm:pt>
    <dgm:pt modelId="{9C25EC72-84B2-45B4-B8F1-F8BB589670C2}" type="pres">
      <dgm:prSet presAssocID="{F58048C0-7644-47D2-AD8B-4A4C2FF9A0BF}" presName="compositeShape" presStyleCnt="0">
        <dgm:presLayoutVars>
          <dgm:dir/>
          <dgm:resizeHandles/>
        </dgm:presLayoutVars>
      </dgm:prSet>
      <dgm:spPr/>
    </dgm:pt>
    <dgm:pt modelId="{9E99B366-CCED-455B-BDC8-02E35DF38394}" type="pres">
      <dgm:prSet presAssocID="{F58048C0-7644-47D2-AD8B-4A4C2FF9A0BF}" presName="pyramid" presStyleLbl="node1" presStyleIdx="0" presStyleCnt="1" custLinFactNeighborX="-30993" custLinFactNeighborY="-5234"/>
      <dgm:spPr/>
    </dgm:pt>
    <dgm:pt modelId="{1EEB4636-17AB-4EF8-9FD6-80C63715207F}" type="pres">
      <dgm:prSet presAssocID="{F58048C0-7644-47D2-AD8B-4A4C2FF9A0BF}" presName="theList" presStyleCnt="0"/>
      <dgm:spPr/>
    </dgm:pt>
    <dgm:pt modelId="{53A80B90-DA56-4C65-AD8A-2224250CF26C}" type="pres">
      <dgm:prSet presAssocID="{984CB739-418C-4890-A43E-D4FABFB1FC10}" presName="aNode" presStyleLbl="fgAcc1" presStyleIdx="0" presStyleCnt="6" custLinFactY="53447" custLinFactNeighborX="6171" custLinFactNeighborY="100000">
        <dgm:presLayoutVars>
          <dgm:bulletEnabled val="1"/>
        </dgm:presLayoutVars>
      </dgm:prSet>
      <dgm:spPr/>
    </dgm:pt>
    <dgm:pt modelId="{FD115933-A244-44BD-83FE-4B53A3894101}" type="pres">
      <dgm:prSet presAssocID="{984CB739-418C-4890-A43E-D4FABFB1FC10}" presName="aSpace" presStyleCnt="0"/>
      <dgm:spPr/>
    </dgm:pt>
    <dgm:pt modelId="{0A6F75F7-D23E-4673-AF6B-8F1D7460AC65}" type="pres">
      <dgm:prSet presAssocID="{A5B0B42C-D790-434E-B0AF-D1EE53080029}" presName="aNode" presStyleLbl="fgAcc1" presStyleIdx="1" presStyleCnt="6" custLinFactY="53447" custLinFactNeighborX="6171" custLinFactNeighborY="100000">
        <dgm:presLayoutVars>
          <dgm:bulletEnabled val="1"/>
        </dgm:presLayoutVars>
      </dgm:prSet>
      <dgm:spPr/>
    </dgm:pt>
    <dgm:pt modelId="{33F3A200-2E78-4B2D-9506-DF66E44A1876}" type="pres">
      <dgm:prSet presAssocID="{A5B0B42C-D790-434E-B0AF-D1EE53080029}" presName="aSpace" presStyleCnt="0"/>
      <dgm:spPr/>
    </dgm:pt>
    <dgm:pt modelId="{2B316A2B-69B2-4316-8E9D-79FF398EC6BF}" type="pres">
      <dgm:prSet presAssocID="{B9A25F06-1EE9-4BCF-A4AB-1EA492B66479}" presName="aNode" presStyleLbl="fgAcc1" presStyleIdx="2" presStyleCnt="6" custLinFactY="53447" custLinFactNeighborX="6171" custLinFactNeighborY="100000">
        <dgm:presLayoutVars>
          <dgm:bulletEnabled val="1"/>
        </dgm:presLayoutVars>
      </dgm:prSet>
      <dgm:spPr/>
    </dgm:pt>
    <dgm:pt modelId="{46FF0BBE-715D-439B-976C-898F64DD7236}" type="pres">
      <dgm:prSet presAssocID="{B9A25F06-1EE9-4BCF-A4AB-1EA492B66479}" presName="aSpace" presStyleCnt="0"/>
      <dgm:spPr/>
    </dgm:pt>
    <dgm:pt modelId="{4CF2352E-B95D-4B44-863D-95D77E565D99}" type="pres">
      <dgm:prSet presAssocID="{96695529-0D79-4544-97F9-1FEE1AACF778}" presName="aNode" presStyleLbl="fgAcc1" presStyleIdx="3" presStyleCnt="6" custLinFactY="53447" custLinFactNeighborX="6171" custLinFactNeighborY="100000">
        <dgm:presLayoutVars>
          <dgm:bulletEnabled val="1"/>
        </dgm:presLayoutVars>
      </dgm:prSet>
      <dgm:spPr/>
    </dgm:pt>
    <dgm:pt modelId="{934A6977-BF9D-4E15-A3C6-60B974FF037F}" type="pres">
      <dgm:prSet presAssocID="{96695529-0D79-4544-97F9-1FEE1AACF778}" presName="aSpace" presStyleCnt="0"/>
      <dgm:spPr/>
    </dgm:pt>
    <dgm:pt modelId="{FFF70DC9-939C-40F1-85DE-79DFD2FB5E34}" type="pres">
      <dgm:prSet presAssocID="{A7BACAE8-39FD-460E-9060-6C7EA38D7835}" presName="aNode" presStyleLbl="fgAcc1" presStyleIdx="4" presStyleCnt="6" custLinFactY="53447" custLinFactNeighborX="6171" custLinFactNeighborY="100000">
        <dgm:presLayoutVars>
          <dgm:bulletEnabled val="1"/>
        </dgm:presLayoutVars>
      </dgm:prSet>
      <dgm:spPr/>
    </dgm:pt>
    <dgm:pt modelId="{9CB5F6B9-F483-41F2-AAD7-078CF0B08700}" type="pres">
      <dgm:prSet presAssocID="{A7BACAE8-39FD-460E-9060-6C7EA38D7835}" presName="aSpace" presStyleCnt="0"/>
      <dgm:spPr/>
    </dgm:pt>
    <dgm:pt modelId="{2C8AC1D6-9CB6-4BDE-BD4C-389A6B3BE845}" type="pres">
      <dgm:prSet presAssocID="{023D3E06-FADD-400E-8298-F18D1A1AF902}" presName="aNode" presStyleLbl="fgAcc1" presStyleIdx="5" presStyleCnt="6" custLinFactY="53447" custLinFactNeighborX="6171" custLinFactNeighborY="100000">
        <dgm:presLayoutVars>
          <dgm:bulletEnabled val="1"/>
        </dgm:presLayoutVars>
      </dgm:prSet>
      <dgm:spPr/>
    </dgm:pt>
    <dgm:pt modelId="{7907318C-FD2E-4046-89AC-DB5D1CD29CB2}" type="pres">
      <dgm:prSet presAssocID="{023D3E06-FADD-400E-8298-F18D1A1AF902}" presName="aSpace" presStyleCnt="0"/>
      <dgm:spPr/>
    </dgm:pt>
  </dgm:ptLst>
  <dgm:cxnLst>
    <dgm:cxn modelId="{21857607-EBDE-4BB1-B38D-95D114541A43}" type="presOf" srcId="{A7BACAE8-39FD-460E-9060-6C7EA38D7835}" destId="{FFF70DC9-939C-40F1-85DE-79DFD2FB5E34}" srcOrd="0" destOrd="0" presId="urn:microsoft.com/office/officeart/2005/8/layout/pyramid2"/>
    <dgm:cxn modelId="{36D8D72E-7953-4729-AAE6-DA38A87FF0BF}" type="presOf" srcId="{023D3E06-FADD-400E-8298-F18D1A1AF902}" destId="{2C8AC1D6-9CB6-4BDE-BD4C-389A6B3BE845}" srcOrd="0" destOrd="0" presId="urn:microsoft.com/office/officeart/2005/8/layout/pyramid2"/>
    <dgm:cxn modelId="{C0B36D38-778B-40A2-9D5C-6D5C03233644}" type="presOf" srcId="{F58048C0-7644-47D2-AD8B-4A4C2FF9A0BF}" destId="{9C25EC72-84B2-45B4-B8F1-F8BB589670C2}" srcOrd="0" destOrd="0" presId="urn:microsoft.com/office/officeart/2005/8/layout/pyramid2"/>
    <dgm:cxn modelId="{D7E9E170-DBBB-4F42-8223-A4941CF6ABEB}" srcId="{F58048C0-7644-47D2-AD8B-4A4C2FF9A0BF}" destId="{96695529-0D79-4544-97F9-1FEE1AACF778}" srcOrd="3" destOrd="0" parTransId="{5645419A-FD13-4C3C-9A2C-82D45FFD4F75}" sibTransId="{27CF0949-381D-4BC7-9F06-A5B47458E608}"/>
    <dgm:cxn modelId="{1C390C52-D032-44CB-93AD-E0F8C8DEEAB4}" srcId="{F58048C0-7644-47D2-AD8B-4A4C2FF9A0BF}" destId="{A7BACAE8-39FD-460E-9060-6C7EA38D7835}" srcOrd="4" destOrd="0" parTransId="{32F1F551-DDDD-4379-A82A-C8255C96B92E}" sibTransId="{4DC895B7-0354-4949-BCEE-0268318433B1}"/>
    <dgm:cxn modelId="{84648A57-582D-43D3-BFF1-368F795BF29D}" srcId="{F58048C0-7644-47D2-AD8B-4A4C2FF9A0BF}" destId="{A5B0B42C-D790-434E-B0AF-D1EE53080029}" srcOrd="1" destOrd="0" parTransId="{4A1C74C7-02C4-40DB-8687-F687264A1EF5}" sibTransId="{5F348CC4-6DBA-4F8B-8BE2-9DB802D993DB}"/>
    <dgm:cxn modelId="{3FC95679-F8DD-415A-9F1B-624E3F5955FA}" srcId="{F58048C0-7644-47D2-AD8B-4A4C2FF9A0BF}" destId="{023D3E06-FADD-400E-8298-F18D1A1AF902}" srcOrd="5" destOrd="0" parTransId="{0A8C766B-9815-4E4B-9932-C8E224ABA92E}" sibTransId="{D73C022A-33B8-4B53-B984-AB49B4FC126F}"/>
    <dgm:cxn modelId="{54CBC280-D61B-48B1-8AE1-3CC2E143C93B}" srcId="{F58048C0-7644-47D2-AD8B-4A4C2FF9A0BF}" destId="{984CB739-418C-4890-A43E-D4FABFB1FC10}" srcOrd="0" destOrd="0" parTransId="{5866D898-C930-4FF1-8E6F-18853E6EEBD8}" sibTransId="{B03E8551-D581-4FAA-AA46-9D10D7880450}"/>
    <dgm:cxn modelId="{FEB71B9E-D89B-4089-9F17-0712E866DC7C}" type="presOf" srcId="{A5B0B42C-D790-434E-B0AF-D1EE53080029}" destId="{0A6F75F7-D23E-4673-AF6B-8F1D7460AC65}" srcOrd="0" destOrd="0" presId="urn:microsoft.com/office/officeart/2005/8/layout/pyramid2"/>
    <dgm:cxn modelId="{04A82DA4-37E0-47C2-9615-BDC382AF4692}" type="presOf" srcId="{B9A25F06-1EE9-4BCF-A4AB-1EA492B66479}" destId="{2B316A2B-69B2-4316-8E9D-79FF398EC6BF}" srcOrd="0" destOrd="0" presId="urn:microsoft.com/office/officeart/2005/8/layout/pyramid2"/>
    <dgm:cxn modelId="{24644BC1-ADE0-4CC4-899A-EFC5483E8FB6}" srcId="{F58048C0-7644-47D2-AD8B-4A4C2FF9A0BF}" destId="{B9A25F06-1EE9-4BCF-A4AB-1EA492B66479}" srcOrd="2" destOrd="0" parTransId="{0206FC53-724E-4E86-BA4A-0C3719197056}" sibTransId="{FECCAB5B-BAA7-421A-A41B-ECD856A76CB4}"/>
    <dgm:cxn modelId="{CB54B3C9-0023-4BAE-A7A6-EFCE578F8A86}" type="presOf" srcId="{984CB739-418C-4890-A43E-D4FABFB1FC10}" destId="{53A80B90-DA56-4C65-AD8A-2224250CF26C}" srcOrd="0" destOrd="0" presId="urn:microsoft.com/office/officeart/2005/8/layout/pyramid2"/>
    <dgm:cxn modelId="{D5983DEC-6EBA-476B-8850-1F4377B4A3FC}" type="presOf" srcId="{96695529-0D79-4544-97F9-1FEE1AACF778}" destId="{4CF2352E-B95D-4B44-863D-95D77E565D99}" srcOrd="0" destOrd="0" presId="urn:microsoft.com/office/officeart/2005/8/layout/pyramid2"/>
    <dgm:cxn modelId="{5EAE8DA5-14B4-4281-B80C-D033D6F18C09}" type="presParOf" srcId="{9C25EC72-84B2-45B4-B8F1-F8BB589670C2}" destId="{9E99B366-CCED-455B-BDC8-02E35DF38394}" srcOrd="0" destOrd="0" presId="urn:microsoft.com/office/officeart/2005/8/layout/pyramid2"/>
    <dgm:cxn modelId="{1B8CD785-64D6-48BA-89B4-208B8F5877DF}" type="presParOf" srcId="{9C25EC72-84B2-45B4-B8F1-F8BB589670C2}" destId="{1EEB4636-17AB-4EF8-9FD6-80C63715207F}" srcOrd="1" destOrd="0" presId="urn:microsoft.com/office/officeart/2005/8/layout/pyramid2"/>
    <dgm:cxn modelId="{7A8EE22D-D2FA-4E13-8B82-83B858D718D3}" type="presParOf" srcId="{1EEB4636-17AB-4EF8-9FD6-80C63715207F}" destId="{53A80B90-DA56-4C65-AD8A-2224250CF26C}" srcOrd="0" destOrd="0" presId="urn:microsoft.com/office/officeart/2005/8/layout/pyramid2"/>
    <dgm:cxn modelId="{BE7D155E-F5BE-409E-97DB-AC5ABAE06EF4}" type="presParOf" srcId="{1EEB4636-17AB-4EF8-9FD6-80C63715207F}" destId="{FD115933-A244-44BD-83FE-4B53A3894101}" srcOrd="1" destOrd="0" presId="urn:microsoft.com/office/officeart/2005/8/layout/pyramid2"/>
    <dgm:cxn modelId="{FBAA1620-52AA-4525-9145-435B9BDFD81A}" type="presParOf" srcId="{1EEB4636-17AB-4EF8-9FD6-80C63715207F}" destId="{0A6F75F7-D23E-4673-AF6B-8F1D7460AC65}" srcOrd="2" destOrd="0" presId="urn:microsoft.com/office/officeart/2005/8/layout/pyramid2"/>
    <dgm:cxn modelId="{9E875E51-82DD-45B9-ACDC-3F368EF96228}" type="presParOf" srcId="{1EEB4636-17AB-4EF8-9FD6-80C63715207F}" destId="{33F3A200-2E78-4B2D-9506-DF66E44A1876}" srcOrd="3" destOrd="0" presId="urn:microsoft.com/office/officeart/2005/8/layout/pyramid2"/>
    <dgm:cxn modelId="{2C2A0640-118C-4530-B08A-2A197C1D2F06}" type="presParOf" srcId="{1EEB4636-17AB-4EF8-9FD6-80C63715207F}" destId="{2B316A2B-69B2-4316-8E9D-79FF398EC6BF}" srcOrd="4" destOrd="0" presId="urn:microsoft.com/office/officeart/2005/8/layout/pyramid2"/>
    <dgm:cxn modelId="{492FF6D6-320C-475E-807E-0D67F73FC1EC}" type="presParOf" srcId="{1EEB4636-17AB-4EF8-9FD6-80C63715207F}" destId="{46FF0BBE-715D-439B-976C-898F64DD7236}" srcOrd="5" destOrd="0" presId="urn:microsoft.com/office/officeart/2005/8/layout/pyramid2"/>
    <dgm:cxn modelId="{435BBB0D-119A-4AAB-A60D-D5447F51427F}" type="presParOf" srcId="{1EEB4636-17AB-4EF8-9FD6-80C63715207F}" destId="{4CF2352E-B95D-4B44-863D-95D77E565D99}" srcOrd="6" destOrd="0" presId="urn:microsoft.com/office/officeart/2005/8/layout/pyramid2"/>
    <dgm:cxn modelId="{57890FB9-91FE-4869-877B-F59B7B527CE5}" type="presParOf" srcId="{1EEB4636-17AB-4EF8-9FD6-80C63715207F}" destId="{934A6977-BF9D-4E15-A3C6-60B974FF037F}" srcOrd="7" destOrd="0" presId="urn:microsoft.com/office/officeart/2005/8/layout/pyramid2"/>
    <dgm:cxn modelId="{2BD9DBD3-46C2-4FA3-9127-3DB6480BFB3C}" type="presParOf" srcId="{1EEB4636-17AB-4EF8-9FD6-80C63715207F}" destId="{FFF70DC9-939C-40F1-85DE-79DFD2FB5E34}" srcOrd="8" destOrd="0" presId="urn:microsoft.com/office/officeart/2005/8/layout/pyramid2"/>
    <dgm:cxn modelId="{BA236CF3-6257-4010-84A3-254493CC091B}" type="presParOf" srcId="{1EEB4636-17AB-4EF8-9FD6-80C63715207F}" destId="{9CB5F6B9-F483-41F2-AAD7-078CF0B08700}" srcOrd="9" destOrd="0" presId="urn:microsoft.com/office/officeart/2005/8/layout/pyramid2"/>
    <dgm:cxn modelId="{5923F536-D4B7-44AC-9F4A-B27106ACE86B}" type="presParOf" srcId="{1EEB4636-17AB-4EF8-9FD6-80C63715207F}" destId="{2C8AC1D6-9CB6-4BDE-BD4C-389A6B3BE845}" srcOrd="10" destOrd="0" presId="urn:microsoft.com/office/officeart/2005/8/layout/pyramid2"/>
    <dgm:cxn modelId="{99CF98DB-C963-4AF8-8BDF-43F731B8C64A}" type="presParOf" srcId="{1EEB4636-17AB-4EF8-9FD6-80C63715207F}" destId="{7907318C-FD2E-4046-89AC-DB5D1CD29CB2}" srcOrd="11"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99B366-CCED-455B-BDC8-02E35DF38394}">
      <dsp:nvSpPr>
        <dsp:cNvPr id="0" name=""/>
        <dsp:cNvSpPr/>
      </dsp:nvSpPr>
      <dsp:spPr>
        <a:xfrm>
          <a:off x="0" y="0"/>
          <a:ext cx="4045912" cy="4045912"/>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53A80B90-DA56-4C65-AD8A-2224250CF26C}">
      <dsp:nvSpPr>
        <dsp:cNvPr id="0" name=""/>
        <dsp:cNvSpPr/>
      </dsp:nvSpPr>
      <dsp:spPr>
        <a:xfrm>
          <a:off x="2220788" y="722565"/>
          <a:ext cx="2629842" cy="478871"/>
        </a:xfrm>
        <a:prstGeom prst="roundRect">
          <a:avLst/>
        </a:prstGeom>
        <a:solidFill>
          <a:schemeClr val="lt1">
            <a:alpha val="90000"/>
            <a:hueOff val="0"/>
            <a:satOff val="0"/>
            <a:lumOff val="0"/>
            <a:alphaOff val="0"/>
          </a:schemeClr>
        </a:solidFill>
        <a:ln w="9525" cap="flat" cmpd="sng" algn="ctr">
          <a:solidFill>
            <a:schemeClr val="accent1">
              <a:shade val="5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Sodium, Potassium</a:t>
          </a:r>
          <a:endParaRPr lang="en-GB" sz="1400" kern="1200" dirty="0"/>
        </a:p>
      </dsp:txBody>
      <dsp:txXfrm>
        <a:off x="2244165" y="745942"/>
        <a:ext cx="2583088" cy="432117"/>
      </dsp:txXfrm>
    </dsp:sp>
    <dsp:sp modelId="{0A6F75F7-D23E-4673-AF6B-8F1D7460AC65}">
      <dsp:nvSpPr>
        <dsp:cNvPr id="0" name=""/>
        <dsp:cNvSpPr/>
      </dsp:nvSpPr>
      <dsp:spPr>
        <a:xfrm>
          <a:off x="2220788" y="1261296"/>
          <a:ext cx="2629842" cy="478871"/>
        </a:xfrm>
        <a:prstGeom prst="roundRect">
          <a:avLst/>
        </a:prstGeom>
        <a:solidFill>
          <a:schemeClr val="lt1">
            <a:alpha val="90000"/>
            <a:hueOff val="0"/>
            <a:satOff val="0"/>
            <a:lumOff val="0"/>
            <a:alphaOff val="0"/>
          </a:schemeClr>
        </a:solidFill>
        <a:ln w="9525" cap="flat" cmpd="sng" algn="ctr">
          <a:solidFill>
            <a:schemeClr val="accent1">
              <a:shade val="50000"/>
              <a:hueOff val="5819"/>
              <a:satOff val="8211"/>
              <a:lumOff val="1033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Calcium</a:t>
          </a:r>
          <a:endParaRPr lang="en-GB" sz="1400" kern="1200" dirty="0"/>
        </a:p>
      </dsp:txBody>
      <dsp:txXfrm>
        <a:off x="2244165" y="1284673"/>
        <a:ext cx="2583088" cy="432117"/>
      </dsp:txXfrm>
    </dsp:sp>
    <dsp:sp modelId="{2B316A2B-69B2-4316-8E9D-79FF398EC6BF}">
      <dsp:nvSpPr>
        <dsp:cNvPr id="0" name=""/>
        <dsp:cNvSpPr/>
      </dsp:nvSpPr>
      <dsp:spPr>
        <a:xfrm>
          <a:off x="2220788" y="1800026"/>
          <a:ext cx="2629842" cy="478871"/>
        </a:xfrm>
        <a:prstGeom prst="roundRect">
          <a:avLst/>
        </a:prstGeom>
        <a:solidFill>
          <a:schemeClr val="lt1">
            <a:alpha val="90000"/>
            <a:hueOff val="0"/>
            <a:satOff val="0"/>
            <a:lumOff val="0"/>
            <a:alphaOff val="0"/>
          </a:schemeClr>
        </a:solidFill>
        <a:ln w="9525" cap="flat" cmpd="sng" algn="ctr">
          <a:solidFill>
            <a:schemeClr val="accent1">
              <a:shade val="50000"/>
              <a:hueOff val="11638"/>
              <a:satOff val="16422"/>
              <a:lumOff val="20661"/>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Magnesium, Aluminum</a:t>
          </a:r>
          <a:endParaRPr lang="en-GB" sz="1400" kern="1200" dirty="0"/>
        </a:p>
      </dsp:txBody>
      <dsp:txXfrm>
        <a:off x="2244165" y="1823403"/>
        <a:ext cx="2583088" cy="432117"/>
      </dsp:txXfrm>
    </dsp:sp>
    <dsp:sp modelId="{4CF2352E-B95D-4B44-863D-95D77E565D99}">
      <dsp:nvSpPr>
        <dsp:cNvPr id="0" name=""/>
        <dsp:cNvSpPr/>
      </dsp:nvSpPr>
      <dsp:spPr>
        <a:xfrm>
          <a:off x="2220788" y="2338757"/>
          <a:ext cx="2629842" cy="478871"/>
        </a:xfrm>
        <a:prstGeom prst="roundRect">
          <a:avLst/>
        </a:prstGeom>
        <a:solidFill>
          <a:schemeClr val="lt1">
            <a:alpha val="90000"/>
            <a:hueOff val="0"/>
            <a:satOff val="0"/>
            <a:lumOff val="0"/>
            <a:alphaOff val="0"/>
          </a:schemeClr>
        </a:solidFill>
        <a:ln w="9525" cap="flat" cmpd="sng" algn="ctr">
          <a:solidFill>
            <a:schemeClr val="accent1">
              <a:shade val="50000"/>
              <a:hueOff val="17456"/>
              <a:satOff val="24633"/>
              <a:lumOff val="30991"/>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Iron, Zinc</a:t>
          </a:r>
          <a:endParaRPr lang="en-GB" sz="1400" kern="1200" dirty="0"/>
        </a:p>
      </dsp:txBody>
      <dsp:txXfrm>
        <a:off x="2244165" y="2362134"/>
        <a:ext cx="2583088" cy="432117"/>
      </dsp:txXfrm>
    </dsp:sp>
    <dsp:sp modelId="{FFF70DC9-939C-40F1-85DE-79DFD2FB5E34}">
      <dsp:nvSpPr>
        <dsp:cNvPr id="0" name=""/>
        <dsp:cNvSpPr/>
      </dsp:nvSpPr>
      <dsp:spPr>
        <a:xfrm>
          <a:off x="2220788" y="2877488"/>
          <a:ext cx="2629842" cy="478871"/>
        </a:xfrm>
        <a:prstGeom prst="roundRect">
          <a:avLst/>
        </a:prstGeom>
        <a:solidFill>
          <a:schemeClr val="lt1">
            <a:alpha val="90000"/>
            <a:hueOff val="0"/>
            <a:satOff val="0"/>
            <a:lumOff val="0"/>
            <a:alphaOff val="0"/>
          </a:schemeClr>
        </a:solidFill>
        <a:ln w="9525" cap="flat" cmpd="sng" algn="ctr">
          <a:solidFill>
            <a:schemeClr val="accent1">
              <a:shade val="50000"/>
              <a:hueOff val="11638"/>
              <a:satOff val="16422"/>
              <a:lumOff val="20661"/>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Tin, Lead</a:t>
          </a:r>
          <a:endParaRPr lang="en-GB" sz="1400" kern="1200" dirty="0"/>
        </a:p>
      </dsp:txBody>
      <dsp:txXfrm>
        <a:off x="2244165" y="2900865"/>
        <a:ext cx="2583088" cy="432117"/>
      </dsp:txXfrm>
    </dsp:sp>
    <dsp:sp modelId="{2C8AC1D6-9CB6-4BDE-BD4C-389A6B3BE845}">
      <dsp:nvSpPr>
        <dsp:cNvPr id="0" name=""/>
        <dsp:cNvSpPr/>
      </dsp:nvSpPr>
      <dsp:spPr>
        <a:xfrm>
          <a:off x="2220788" y="3416218"/>
          <a:ext cx="2629842" cy="478871"/>
        </a:xfrm>
        <a:prstGeom prst="roundRect">
          <a:avLst/>
        </a:prstGeom>
        <a:solidFill>
          <a:schemeClr val="lt1">
            <a:alpha val="90000"/>
            <a:hueOff val="0"/>
            <a:satOff val="0"/>
            <a:lumOff val="0"/>
            <a:alphaOff val="0"/>
          </a:schemeClr>
        </a:solidFill>
        <a:ln w="9525" cap="flat" cmpd="sng" algn="ctr">
          <a:solidFill>
            <a:schemeClr val="accent1">
              <a:shade val="50000"/>
              <a:hueOff val="5819"/>
              <a:satOff val="8211"/>
              <a:lumOff val="1033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Copper, Silver, Gold, Platinum</a:t>
          </a:r>
          <a:endParaRPr lang="en-GB" sz="1400" kern="1200" dirty="0"/>
        </a:p>
      </dsp:txBody>
      <dsp:txXfrm>
        <a:off x="2244165" y="3439595"/>
        <a:ext cx="2583088" cy="432117"/>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11/11/2025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shows electrolysis bathtub with copper anodes at manufacturing plant.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752632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8937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Essential science for engineering and manufacturing </a:t>
            </a:r>
          </a:p>
          <a:p>
            <a:endParaRPr lang="en-GB" sz="2400" b="1" dirty="0"/>
          </a:p>
          <a:p>
            <a:r>
              <a:rPr lang="en-GB" sz="2400" b="1" dirty="0"/>
              <a:t>5.5 Chemical composition and behaviours</a:t>
            </a:r>
          </a:p>
          <a:p>
            <a:endParaRPr lang="en-GB" sz="2400" b="1" dirty="0"/>
          </a:p>
          <a:p>
            <a:r>
              <a:rPr lang="en-GB" sz="2400" b="1" dirty="0"/>
              <a:t>  </a:t>
            </a:r>
          </a:p>
        </p:txBody>
      </p:sp>
      <p:sp>
        <p:nvSpPr>
          <p:cNvPr id="2053" name="Rectangle 15"/>
          <p:cNvSpPr>
            <a:spLocks noGrp="1" noChangeArrowheads="1"/>
          </p:cNvSpPr>
          <p:nvPr>
            <p:ph type="title"/>
          </p:nvPr>
        </p:nvSpPr>
        <p:spPr>
          <a:xfrm>
            <a:off x="457200" y="3744491"/>
            <a:ext cx="8153400" cy="1364655"/>
          </a:xfrm>
        </p:spPr>
        <p:txBody>
          <a:bodyPr anchor="t"/>
          <a:lstStyle/>
          <a:p>
            <a:pPr eaLnBrk="1" hangingPunct="1"/>
            <a:r>
              <a:rPr lang="en-GB" dirty="0">
                <a:ea typeface="ＭＳ Ｐゴシック" pitchFamily="-105" charset="-128"/>
                <a:cs typeface="ＭＳ Ｐゴシック" pitchFamily="-105" charset="-128"/>
              </a:rPr>
              <a:t>PowerPoint 7: Chemical behaviours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2ADCF-BCEE-1691-4E9F-EB78962F8E7F}"/>
              </a:ext>
            </a:extLst>
          </p:cNvPr>
          <p:cNvSpPr>
            <a:spLocks noGrp="1"/>
          </p:cNvSpPr>
          <p:nvPr>
            <p:ph type="title"/>
          </p:nvPr>
        </p:nvSpPr>
        <p:spPr/>
        <p:txBody>
          <a:bodyPr/>
          <a:lstStyle/>
          <a:p>
            <a:r>
              <a:rPr lang="en-US" dirty="0" err="1"/>
              <a:t>Anodising</a:t>
            </a:r>
            <a:endParaRPr lang="en-GB" dirty="0"/>
          </a:p>
        </p:txBody>
      </p:sp>
      <p:sp>
        <p:nvSpPr>
          <p:cNvPr id="3" name="Content Placeholder 2">
            <a:extLst>
              <a:ext uri="{FF2B5EF4-FFF2-40B4-BE49-F238E27FC236}">
                <a16:creationId xmlns:a16="http://schemas.microsoft.com/office/drawing/2014/main" id="{3B038597-17E6-210A-510F-0A2C42343AA7}"/>
              </a:ext>
            </a:extLst>
          </p:cNvPr>
          <p:cNvSpPr>
            <a:spLocks noGrp="1"/>
          </p:cNvSpPr>
          <p:nvPr>
            <p:ph sz="quarter" idx="10"/>
          </p:nvPr>
        </p:nvSpPr>
        <p:spPr>
          <a:xfrm>
            <a:off x="457200" y="1512000"/>
            <a:ext cx="8057535" cy="4248000"/>
          </a:xfrm>
        </p:spPr>
        <p:txBody>
          <a:bodyPr/>
          <a:lstStyle/>
          <a:p>
            <a:pPr marL="342900" indent="-342900">
              <a:buClr>
                <a:srgbClr val="0077E3"/>
              </a:buClr>
              <a:buFont typeface="Arial" panose="020B0604020202020204" pitchFamily="34" charset="0"/>
              <a:buChar char="•"/>
            </a:pPr>
            <a:r>
              <a:rPr lang="en-GB" dirty="0"/>
              <a:t>The process of deposition of an oxide film on a metal surface by electrolysis is known as </a:t>
            </a:r>
            <a:r>
              <a:rPr lang="en-GB" b="1" dirty="0"/>
              <a:t>anodising</a:t>
            </a:r>
            <a:r>
              <a:rPr lang="en-GB" dirty="0"/>
              <a:t>. </a:t>
            </a:r>
          </a:p>
          <a:p>
            <a:pPr marL="342900" indent="-342900">
              <a:buClr>
                <a:srgbClr val="0077E3"/>
              </a:buClr>
              <a:buFont typeface="Arial" panose="020B0604020202020204" pitchFamily="34" charset="0"/>
              <a:buChar char="•"/>
            </a:pPr>
            <a:r>
              <a:rPr lang="en-GB" dirty="0"/>
              <a:t>It is mainly used to increase the thickness of the natural oxide layer on the surface of metallic parts.</a:t>
            </a:r>
          </a:p>
          <a:p>
            <a:endParaRPr lang="en-GB" dirty="0"/>
          </a:p>
        </p:txBody>
      </p:sp>
      <p:pic>
        <p:nvPicPr>
          <p:cNvPr id="5" name="Picture 4">
            <a:extLst>
              <a:ext uri="{FF2B5EF4-FFF2-40B4-BE49-F238E27FC236}">
                <a16:creationId xmlns:a16="http://schemas.microsoft.com/office/drawing/2014/main" id="{415C486D-69A3-2CA7-55B4-1852C8D545DA}"/>
              </a:ext>
            </a:extLst>
          </p:cNvPr>
          <p:cNvPicPr>
            <a:picLocks noChangeAspect="1"/>
          </p:cNvPicPr>
          <p:nvPr/>
        </p:nvPicPr>
        <p:blipFill>
          <a:blip r:embed="rId2"/>
          <a:stretch>
            <a:fillRect/>
          </a:stretch>
        </p:blipFill>
        <p:spPr>
          <a:xfrm>
            <a:off x="3139298" y="3574812"/>
            <a:ext cx="2865404" cy="1911588"/>
          </a:xfrm>
          <a:prstGeom prst="rect">
            <a:avLst/>
          </a:prstGeom>
        </p:spPr>
      </p:pic>
    </p:spTree>
    <p:extLst>
      <p:ext uri="{BB962C8B-B14F-4D97-AF65-F5344CB8AC3E}">
        <p14:creationId xmlns:p14="http://schemas.microsoft.com/office/powerpoint/2010/main" val="3048042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9302E-5C5F-4076-8323-5CEF5896397B}"/>
              </a:ext>
            </a:extLst>
          </p:cNvPr>
          <p:cNvSpPr>
            <a:spLocks noGrp="1"/>
          </p:cNvSpPr>
          <p:nvPr>
            <p:ph type="title"/>
          </p:nvPr>
        </p:nvSpPr>
        <p:spPr/>
        <p:txBody>
          <a:bodyPr/>
          <a:lstStyle/>
          <a:p>
            <a:r>
              <a:rPr lang="en-US" dirty="0"/>
              <a:t>Galvanic protection</a:t>
            </a:r>
            <a:endParaRPr lang="en-GB" dirty="0"/>
          </a:p>
        </p:txBody>
      </p:sp>
      <p:sp>
        <p:nvSpPr>
          <p:cNvPr id="3" name="Content Placeholder 2">
            <a:extLst>
              <a:ext uri="{FF2B5EF4-FFF2-40B4-BE49-F238E27FC236}">
                <a16:creationId xmlns:a16="http://schemas.microsoft.com/office/drawing/2014/main" id="{2E2B090A-E654-4997-B949-821D1998604B}"/>
              </a:ext>
            </a:extLst>
          </p:cNvPr>
          <p:cNvSpPr>
            <a:spLocks noGrp="1"/>
          </p:cNvSpPr>
          <p:nvPr>
            <p:ph sz="quarter" idx="10"/>
          </p:nvPr>
        </p:nvSpPr>
        <p:spPr>
          <a:xfrm>
            <a:off x="457200" y="1512000"/>
            <a:ext cx="5431971" cy="3030503"/>
          </a:xfrm>
        </p:spPr>
        <p:txBody>
          <a:bodyPr/>
          <a:lstStyle/>
          <a:p>
            <a:pPr>
              <a:spcBef>
                <a:spcPts val="600"/>
              </a:spcBef>
              <a:spcAft>
                <a:spcPts val="600"/>
              </a:spcAft>
            </a:pPr>
            <a:r>
              <a:rPr lang="en-GB" b="1" dirty="0"/>
              <a:t>Galvanic cathodic protection </a:t>
            </a:r>
            <a:r>
              <a:rPr lang="en-GB" dirty="0"/>
              <a:t>involves protecting a metal surface of a piece of equipment using another metal that is more reactive.</a:t>
            </a:r>
          </a:p>
          <a:p>
            <a:pPr>
              <a:spcBef>
                <a:spcPts val="600"/>
              </a:spcBef>
              <a:spcAft>
                <a:spcPts val="600"/>
              </a:spcAft>
            </a:pPr>
            <a:r>
              <a:rPr lang="en-GB" dirty="0"/>
              <a:t>The coating is the galvanic or sacrificial anode. It has a less negative electrochemical potential compared with the metal component being protected. Therefore, it undergoes oxidation rather than the metal it is protecting. </a:t>
            </a:r>
          </a:p>
        </p:txBody>
      </p:sp>
      <p:sp>
        <p:nvSpPr>
          <p:cNvPr id="6" name="TextBox 5">
            <a:extLst>
              <a:ext uri="{FF2B5EF4-FFF2-40B4-BE49-F238E27FC236}">
                <a16:creationId xmlns:a16="http://schemas.microsoft.com/office/drawing/2014/main" id="{7AFF8010-3FB5-7B1F-38E0-DAC37858E60F}"/>
              </a:ext>
            </a:extLst>
          </p:cNvPr>
          <p:cNvSpPr txBox="1"/>
          <p:nvPr/>
        </p:nvSpPr>
        <p:spPr>
          <a:xfrm>
            <a:off x="378542" y="4566210"/>
            <a:ext cx="8308258" cy="1323439"/>
          </a:xfrm>
          <a:prstGeom prst="rect">
            <a:avLst/>
          </a:prstGeom>
          <a:noFill/>
        </p:spPr>
        <p:txBody>
          <a:bodyPr wrap="square">
            <a:spAutoFit/>
          </a:bodyPr>
          <a:lstStyle/>
          <a:p>
            <a:pPr>
              <a:spcBef>
                <a:spcPts val="600"/>
              </a:spcBef>
              <a:spcAft>
                <a:spcPts val="600"/>
              </a:spcAft>
            </a:pPr>
            <a:r>
              <a:rPr lang="en-GB" dirty="0"/>
              <a:t>Sometimes, steels are galvanized rather than connected to galvanic anodes. Galvanized steels are steels that are coated with a protective zinc layer. The zinc layer acts to cathodically protect steel against corrosion.</a:t>
            </a:r>
          </a:p>
        </p:txBody>
      </p:sp>
      <p:pic>
        <p:nvPicPr>
          <p:cNvPr id="8" name="Picture 7" descr="A picture containing red&#10;&#10;Description automatically generated">
            <a:extLst>
              <a:ext uri="{FF2B5EF4-FFF2-40B4-BE49-F238E27FC236}">
                <a16:creationId xmlns:a16="http://schemas.microsoft.com/office/drawing/2014/main" id="{98A2C72E-C60B-25EE-7A5C-9D259EB3922C}"/>
              </a:ext>
            </a:extLst>
          </p:cNvPr>
          <p:cNvPicPr>
            <a:picLocks noChangeAspect="1"/>
          </p:cNvPicPr>
          <p:nvPr/>
        </p:nvPicPr>
        <p:blipFill>
          <a:blip r:embed="rId2"/>
          <a:stretch>
            <a:fillRect/>
          </a:stretch>
        </p:blipFill>
        <p:spPr>
          <a:xfrm>
            <a:off x="5889171" y="1930748"/>
            <a:ext cx="2797629" cy="1840840"/>
          </a:xfrm>
          <a:prstGeom prst="rect">
            <a:avLst/>
          </a:prstGeom>
        </p:spPr>
      </p:pic>
    </p:spTree>
    <p:extLst>
      <p:ext uri="{BB962C8B-B14F-4D97-AF65-F5344CB8AC3E}">
        <p14:creationId xmlns:p14="http://schemas.microsoft.com/office/powerpoint/2010/main" val="2509331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90C473-FA11-4C02-AC3D-34A32C2D6A98}"/>
              </a:ext>
            </a:extLst>
          </p:cNvPr>
          <p:cNvSpPr>
            <a:spLocks noGrp="1"/>
          </p:cNvSpPr>
          <p:nvPr>
            <p:ph type="title"/>
          </p:nvPr>
        </p:nvSpPr>
        <p:spPr/>
        <p:txBody>
          <a:bodyPr/>
          <a:lstStyle/>
          <a:p>
            <a:r>
              <a:rPr lang="en-US" dirty="0"/>
              <a:t>Metals and acids</a:t>
            </a:r>
            <a:endParaRPr lang="en-GB" dirty="0"/>
          </a:p>
        </p:txBody>
      </p:sp>
      <p:sp>
        <p:nvSpPr>
          <p:cNvPr id="3" name="Content Placeholder 2">
            <a:extLst>
              <a:ext uri="{FF2B5EF4-FFF2-40B4-BE49-F238E27FC236}">
                <a16:creationId xmlns:a16="http://schemas.microsoft.com/office/drawing/2014/main" id="{AEA0D6C8-C937-43EF-B912-E58F1EAC7AA8}"/>
              </a:ext>
            </a:extLst>
          </p:cNvPr>
          <p:cNvSpPr>
            <a:spLocks noGrp="1"/>
          </p:cNvSpPr>
          <p:nvPr>
            <p:ph sz="quarter" idx="10"/>
          </p:nvPr>
        </p:nvSpPr>
        <p:spPr/>
        <p:txBody>
          <a:bodyPr/>
          <a:lstStyle/>
          <a:p>
            <a:r>
              <a:rPr lang="en-GB" dirty="0"/>
              <a:t>Acids react with some metals to produce a salt and hydrogen gas.</a:t>
            </a:r>
          </a:p>
          <a:p>
            <a:pPr marL="0" lvl="1" indent="0" algn="ctr">
              <a:buNone/>
            </a:pPr>
            <a:r>
              <a:rPr lang="en-GB" b="1" dirty="0"/>
              <a:t>metal + acid → salt + hydrogen</a:t>
            </a:r>
          </a:p>
          <a:p>
            <a:pPr marL="342900" indent="-342900">
              <a:buClr>
                <a:srgbClr val="0077E3"/>
              </a:buClr>
              <a:buFont typeface="Arial" panose="020B0604020202020204" pitchFamily="34" charset="0"/>
              <a:buChar char="•"/>
            </a:pPr>
            <a:r>
              <a:rPr lang="en-GB" dirty="0"/>
              <a:t>When a metal is put into acid, it gets smaller and smaller as it gets used up during the chemical reaction that occurs.</a:t>
            </a:r>
          </a:p>
          <a:p>
            <a:pPr marL="342900" indent="-342900">
              <a:buClr>
                <a:srgbClr val="0077E3"/>
              </a:buClr>
              <a:buFont typeface="Arial" panose="020B0604020202020204" pitchFamily="34" charset="0"/>
              <a:buChar char="•"/>
            </a:pPr>
            <a:r>
              <a:rPr lang="en-GB" dirty="0"/>
              <a:t>At the same time, bubbles of gas can be seen. These bubbles are the hydrogen gas produced in the reaction.</a:t>
            </a:r>
          </a:p>
          <a:p>
            <a:pPr marL="342900" indent="-342900">
              <a:buClr>
                <a:srgbClr val="0077E3"/>
              </a:buClr>
              <a:buFont typeface="Arial" panose="020B0604020202020204" pitchFamily="34" charset="0"/>
              <a:buChar char="•"/>
            </a:pPr>
            <a:r>
              <a:rPr lang="en-GB" dirty="0"/>
              <a:t>Some metals are very </a:t>
            </a:r>
            <a:r>
              <a:rPr lang="en-GB" b="1" dirty="0"/>
              <a:t>reactive</a:t>
            </a:r>
            <a:r>
              <a:rPr lang="en-GB" dirty="0"/>
              <a:t>, e.g. potassium. This means they easily take part in chemical reactions to make new substances. </a:t>
            </a:r>
          </a:p>
          <a:p>
            <a:pPr marL="342900" indent="-342900">
              <a:buClr>
                <a:srgbClr val="0077E3"/>
              </a:buClr>
              <a:buFont typeface="Arial" panose="020B0604020202020204" pitchFamily="34" charset="0"/>
              <a:buChar char="•"/>
            </a:pPr>
            <a:r>
              <a:rPr lang="en-GB" dirty="0"/>
              <a:t>Other metals are very </a:t>
            </a:r>
            <a:r>
              <a:rPr lang="en-GB" b="1" dirty="0"/>
              <a:t>unreactive</a:t>
            </a:r>
            <a:r>
              <a:rPr lang="en-GB" dirty="0"/>
              <a:t>, e.g. gold, and do not easily take part in chemical reactions.</a:t>
            </a:r>
          </a:p>
        </p:txBody>
      </p:sp>
    </p:spTree>
    <p:extLst>
      <p:ext uri="{BB962C8B-B14F-4D97-AF65-F5344CB8AC3E}">
        <p14:creationId xmlns:p14="http://schemas.microsoft.com/office/powerpoint/2010/main" val="16661724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8E0AA-8535-47B8-B45D-CAA1B550C588}"/>
              </a:ext>
            </a:extLst>
          </p:cNvPr>
          <p:cNvSpPr>
            <a:spLocks noGrp="1"/>
          </p:cNvSpPr>
          <p:nvPr>
            <p:ph type="title"/>
          </p:nvPr>
        </p:nvSpPr>
        <p:spPr/>
        <p:txBody>
          <a:bodyPr/>
          <a:lstStyle/>
          <a:p>
            <a:r>
              <a:rPr lang="en-US" dirty="0"/>
              <a:t>Reactivity of metals </a:t>
            </a:r>
            <a:endParaRPr lang="en-GB" dirty="0"/>
          </a:p>
        </p:txBody>
      </p:sp>
      <p:graphicFrame>
        <p:nvGraphicFramePr>
          <p:cNvPr id="5" name="Content Placeholder 4">
            <a:extLst>
              <a:ext uri="{FF2B5EF4-FFF2-40B4-BE49-F238E27FC236}">
                <a16:creationId xmlns:a16="http://schemas.microsoft.com/office/drawing/2014/main" id="{892951DC-9189-4D89-B545-AE11908B2C0E}"/>
              </a:ext>
            </a:extLst>
          </p:cNvPr>
          <p:cNvGraphicFramePr>
            <a:graphicFrameLocks noGrp="1"/>
          </p:cNvGraphicFramePr>
          <p:nvPr>
            <p:ph sz="quarter" idx="10"/>
            <p:extLst>
              <p:ext uri="{D42A27DB-BD31-4B8C-83A1-F6EECF244321}">
                <p14:modId xmlns:p14="http://schemas.microsoft.com/office/powerpoint/2010/main" val="2729998192"/>
              </p:ext>
            </p:extLst>
          </p:nvPr>
        </p:nvGraphicFramePr>
        <p:xfrm>
          <a:off x="3573193" y="1592826"/>
          <a:ext cx="4850631" cy="4045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Arrow: Down 5">
            <a:extLst>
              <a:ext uri="{FF2B5EF4-FFF2-40B4-BE49-F238E27FC236}">
                <a16:creationId xmlns:a16="http://schemas.microsoft.com/office/drawing/2014/main" id="{C2B6F1C6-E4A7-4500-AD31-4A24E379D3FE}"/>
              </a:ext>
            </a:extLst>
          </p:cNvPr>
          <p:cNvSpPr/>
          <p:nvPr/>
        </p:nvSpPr>
        <p:spPr>
          <a:xfrm rot="10800000">
            <a:off x="1463038" y="1873741"/>
            <a:ext cx="1062111" cy="3642156"/>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GB" dirty="0"/>
          </a:p>
        </p:txBody>
      </p:sp>
      <p:sp>
        <p:nvSpPr>
          <p:cNvPr id="7" name="TextBox 6">
            <a:extLst>
              <a:ext uri="{FF2B5EF4-FFF2-40B4-BE49-F238E27FC236}">
                <a16:creationId xmlns:a16="http://schemas.microsoft.com/office/drawing/2014/main" id="{71A39DCA-BF43-4037-BA91-32D2FBE46E37}"/>
              </a:ext>
            </a:extLst>
          </p:cNvPr>
          <p:cNvSpPr txBox="1"/>
          <p:nvPr/>
        </p:nvSpPr>
        <p:spPr>
          <a:xfrm>
            <a:off x="1117927" y="1473631"/>
            <a:ext cx="2110154" cy="400110"/>
          </a:xfrm>
          <a:prstGeom prst="rect">
            <a:avLst/>
          </a:prstGeom>
          <a:noFill/>
        </p:spPr>
        <p:txBody>
          <a:bodyPr wrap="square" rtlCol="0">
            <a:spAutoFit/>
          </a:bodyPr>
          <a:lstStyle/>
          <a:p>
            <a:r>
              <a:rPr lang="en-US" dirty="0"/>
              <a:t>Most reactive</a:t>
            </a:r>
            <a:endParaRPr lang="en-GB" dirty="0"/>
          </a:p>
        </p:txBody>
      </p:sp>
      <p:sp>
        <p:nvSpPr>
          <p:cNvPr id="8" name="TextBox 7">
            <a:extLst>
              <a:ext uri="{FF2B5EF4-FFF2-40B4-BE49-F238E27FC236}">
                <a16:creationId xmlns:a16="http://schemas.microsoft.com/office/drawing/2014/main" id="{CD7DE444-D680-4798-8ACF-C396DF7F4082}"/>
              </a:ext>
            </a:extLst>
          </p:cNvPr>
          <p:cNvSpPr txBox="1"/>
          <p:nvPr/>
        </p:nvSpPr>
        <p:spPr>
          <a:xfrm>
            <a:off x="1117096" y="5515897"/>
            <a:ext cx="2110154" cy="400110"/>
          </a:xfrm>
          <a:prstGeom prst="rect">
            <a:avLst/>
          </a:prstGeom>
          <a:noFill/>
        </p:spPr>
        <p:txBody>
          <a:bodyPr wrap="square" rtlCol="0">
            <a:spAutoFit/>
          </a:bodyPr>
          <a:lstStyle/>
          <a:p>
            <a:r>
              <a:rPr lang="en-US" dirty="0"/>
              <a:t>Least reactive</a:t>
            </a:r>
            <a:endParaRPr lang="en-GB" dirty="0"/>
          </a:p>
        </p:txBody>
      </p:sp>
    </p:spTree>
    <p:extLst>
      <p:ext uri="{BB962C8B-B14F-4D97-AF65-F5344CB8AC3E}">
        <p14:creationId xmlns:p14="http://schemas.microsoft.com/office/powerpoint/2010/main" val="16755226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527E0-C8F2-4FC9-8213-D4829A81DD5D}"/>
              </a:ext>
            </a:extLst>
          </p:cNvPr>
          <p:cNvSpPr>
            <a:spLocks noGrp="1"/>
          </p:cNvSpPr>
          <p:nvPr>
            <p:ph type="title"/>
          </p:nvPr>
        </p:nvSpPr>
        <p:spPr/>
        <p:txBody>
          <a:bodyPr/>
          <a:lstStyle/>
          <a:p>
            <a:r>
              <a:rPr lang="en-US" dirty="0"/>
              <a:t>Reactivity series</a:t>
            </a:r>
            <a:endParaRPr lang="en-GB" dirty="0"/>
          </a:p>
        </p:txBody>
      </p:sp>
      <p:graphicFrame>
        <p:nvGraphicFramePr>
          <p:cNvPr id="4" name="Table 4">
            <a:extLst>
              <a:ext uri="{FF2B5EF4-FFF2-40B4-BE49-F238E27FC236}">
                <a16:creationId xmlns:a16="http://schemas.microsoft.com/office/drawing/2014/main" id="{B2369EAC-3FF6-4ACF-BAEC-8E1BC02AA6D6}"/>
              </a:ext>
            </a:extLst>
          </p:cNvPr>
          <p:cNvGraphicFramePr>
            <a:graphicFrameLocks noGrp="1"/>
          </p:cNvGraphicFramePr>
          <p:nvPr>
            <p:ph sz="quarter" idx="10"/>
            <p:extLst>
              <p:ext uri="{D42A27DB-BD31-4B8C-83A1-F6EECF244321}">
                <p14:modId xmlns:p14="http://schemas.microsoft.com/office/powerpoint/2010/main" val="67681714"/>
              </p:ext>
            </p:extLst>
          </p:nvPr>
        </p:nvGraphicFramePr>
        <p:xfrm>
          <a:off x="1622322" y="1394828"/>
          <a:ext cx="5604388" cy="4724400"/>
        </p:xfrm>
        <a:graphic>
          <a:graphicData uri="http://schemas.openxmlformats.org/drawingml/2006/table">
            <a:tbl>
              <a:tblPr firstRow="1" bandRow="1">
                <a:tableStyleId>{5C22544A-7EE6-4342-B048-85BDC9FD1C3A}</a:tableStyleId>
              </a:tblPr>
              <a:tblGrid>
                <a:gridCol w="2802194">
                  <a:extLst>
                    <a:ext uri="{9D8B030D-6E8A-4147-A177-3AD203B41FA5}">
                      <a16:colId xmlns:a16="http://schemas.microsoft.com/office/drawing/2014/main" val="770588388"/>
                    </a:ext>
                  </a:extLst>
                </a:gridCol>
                <a:gridCol w="2802194">
                  <a:extLst>
                    <a:ext uri="{9D8B030D-6E8A-4147-A177-3AD203B41FA5}">
                      <a16:colId xmlns:a16="http://schemas.microsoft.com/office/drawing/2014/main" val="2502621609"/>
                    </a:ext>
                  </a:extLst>
                </a:gridCol>
              </a:tblGrid>
              <a:tr h="310211">
                <a:tc>
                  <a:txBody>
                    <a:bodyPr/>
                    <a:lstStyle/>
                    <a:p>
                      <a:r>
                        <a:rPr lang="en-US" sz="1600" b="1" dirty="0">
                          <a:solidFill>
                            <a:schemeClr val="tx1"/>
                          </a:solidFill>
                        </a:rPr>
                        <a:t>Metal </a:t>
                      </a:r>
                      <a:endParaRPr lang="en-GB" sz="1600" b="1" dirty="0">
                        <a:solidFill>
                          <a:schemeClr val="tx1"/>
                        </a:solidFill>
                      </a:endParaRPr>
                    </a:p>
                  </a:txBody>
                  <a:tcPr>
                    <a:lnB w="12700" cap="flat" cmpd="sng" algn="ctr">
                      <a:solidFill>
                        <a:schemeClr val="tx1"/>
                      </a:solidFill>
                      <a:prstDash val="solid"/>
                      <a:round/>
                      <a:headEnd type="none" w="med" len="med"/>
                      <a:tailEnd type="none" w="med" len="med"/>
                    </a:lnB>
                  </a:tcPr>
                </a:tc>
                <a:tc>
                  <a:txBody>
                    <a:bodyPr/>
                    <a:lstStyle/>
                    <a:p>
                      <a:r>
                        <a:rPr lang="en-US" sz="1600" b="1" dirty="0">
                          <a:solidFill>
                            <a:schemeClr val="tx1"/>
                          </a:solidFill>
                        </a:rPr>
                        <a:t>Reaction with dilute acids</a:t>
                      </a:r>
                      <a:endParaRPr lang="en-GB" sz="1600" b="1" dirty="0">
                        <a:solidFill>
                          <a:schemeClr val="tx1"/>
                        </a:solidFill>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23909129"/>
                  </a:ext>
                </a:extLst>
              </a:tr>
              <a:tr h="310211">
                <a:tc>
                  <a:txBody>
                    <a:bodyPr/>
                    <a:lstStyle/>
                    <a:p>
                      <a:pPr algn="l"/>
                      <a:r>
                        <a:rPr lang="en-US" sz="1600" b="0" dirty="0"/>
                        <a:t>Potassium</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600" b="0" dirty="0"/>
                        <a:t>Violent reaction</a:t>
                      </a:r>
                      <a:endParaRPr lang="en-GB" sz="16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97910611"/>
                  </a:ext>
                </a:extLst>
              </a:tr>
              <a:tr h="310211">
                <a:tc>
                  <a:txBody>
                    <a:bodyPr/>
                    <a:lstStyle/>
                    <a:p>
                      <a:pPr algn="l"/>
                      <a:r>
                        <a:rPr lang="en-US" sz="1600" b="0" dirty="0"/>
                        <a:t>Sodium</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1017338500"/>
                  </a:ext>
                </a:extLst>
              </a:tr>
              <a:tr h="310211">
                <a:tc>
                  <a:txBody>
                    <a:bodyPr/>
                    <a:lstStyle/>
                    <a:p>
                      <a:pPr algn="l"/>
                      <a:r>
                        <a:rPr lang="en-US" sz="1600" b="0" dirty="0"/>
                        <a:t>Calcium</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600" b="0" dirty="0"/>
                        <a:t>Rapid bubbling</a:t>
                      </a:r>
                      <a:endParaRPr lang="en-GB" sz="16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55840936"/>
                  </a:ext>
                </a:extLst>
              </a:tr>
              <a:tr h="310211">
                <a:tc>
                  <a:txBody>
                    <a:bodyPr/>
                    <a:lstStyle/>
                    <a:p>
                      <a:pPr algn="l"/>
                      <a:r>
                        <a:rPr lang="en-US" sz="1600" b="0" dirty="0"/>
                        <a:t>Magnesium</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1623696980"/>
                  </a:ext>
                </a:extLst>
              </a:tr>
              <a:tr h="310211">
                <a:tc>
                  <a:txBody>
                    <a:bodyPr/>
                    <a:lstStyle/>
                    <a:p>
                      <a:pPr algn="l"/>
                      <a:r>
                        <a:rPr lang="en-US" sz="1600" b="0" dirty="0"/>
                        <a:t>Aluminum</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600" b="0" dirty="0"/>
                        <a:t>Rapid bubbling with a slow start</a:t>
                      </a:r>
                      <a:endParaRPr lang="en-GB" sz="16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08269351"/>
                  </a:ext>
                </a:extLst>
              </a:tr>
              <a:tr h="310211">
                <a:tc>
                  <a:txBody>
                    <a:bodyPr/>
                    <a:lstStyle/>
                    <a:p>
                      <a:pPr algn="l"/>
                      <a:r>
                        <a:rPr lang="en-US" sz="1600" b="0" dirty="0"/>
                        <a:t>Zinc</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3165872444"/>
                  </a:ext>
                </a:extLst>
              </a:tr>
              <a:tr h="310211">
                <a:tc>
                  <a:txBody>
                    <a:bodyPr/>
                    <a:lstStyle/>
                    <a:p>
                      <a:pPr algn="l"/>
                      <a:r>
                        <a:rPr lang="en-US" sz="1600" b="0" dirty="0"/>
                        <a:t>Iron</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600" b="0" dirty="0"/>
                        <a:t>Slow bubbling</a:t>
                      </a:r>
                      <a:endParaRPr lang="en-GB" sz="16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79968168"/>
                  </a:ext>
                </a:extLst>
              </a:tr>
              <a:tr h="310211">
                <a:tc>
                  <a:txBody>
                    <a:bodyPr/>
                    <a:lstStyle/>
                    <a:p>
                      <a:pPr algn="l"/>
                      <a:r>
                        <a:rPr lang="en-US" sz="1600" b="0" dirty="0"/>
                        <a:t>Tin</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3849384148"/>
                  </a:ext>
                </a:extLst>
              </a:tr>
              <a:tr h="310211">
                <a:tc>
                  <a:txBody>
                    <a:bodyPr/>
                    <a:lstStyle/>
                    <a:p>
                      <a:pPr algn="l"/>
                      <a:r>
                        <a:rPr lang="en-US" sz="1600" b="0" dirty="0"/>
                        <a:t>Lead</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600" b="0" dirty="0"/>
                        <a:t>Very slow bubbling</a:t>
                      </a:r>
                      <a:endParaRPr lang="en-GB" sz="16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0551655"/>
                  </a:ext>
                </a:extLst>
              </a:tr>
              <a:tr h="310211">
                <a:tc>
                  <a:txBody>
                    <a:bodyPr/>
                    <a:lstStyle/>
                    <a:p>
                      <a:pPr algn="l"/>
                      <a:r>
                        <a:rPr lang="en-US" sz="1600" b="0" dirty="0"/>
                        <a:t>Copper</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2448176456"/>
                  </a:ext>
                </a:extLst>
              </a:tr>
              <a:tr h="310211">
                <a:tc>
                  <a:txBody>
                    <a:bodyPr/>
                    <a:lstStyle/>
                    <a:p>
                      <a:pPr algn="l"/>
                      <a:r>
                        <a:rPr lang="en-US" sz="1600" b="0" dirty="0"/>
                        <a:t>Silver</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r>
                        <a:rPr lang="en-US" sz="1600" b="0" dirty="0"/>
                        <a:t>No reaction</a:t>
                      </a:r>
                      <a:endParaRPr lang="en-GB" sz="16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1351646"/>
                  </a:ext>
                </a:extLst>
              </a:tr>
              <a:tr h="310211">
                <a:tc>
                  <a:txBody>
                    <a:bodyPr/>
                    <a:lstStyle/>
                    <a:p>
                      <a:pPr algn="l"/>
                      <a:r>
                        <a:rPr lang="en-US" sz="1600" b="0" dirty="0"/>
                        <a:t>Gold</a:t>
                      </a:r>
                      <a:endParaRPr lang="en-GB" sz="16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3864574746"/>
                  </a:ext>
                </a:extLst>
              </a:tr>
              <a:tr h="305961">
                <a:tc>
                  <a:txBody>
                    <a:bodyPr/>
                    <a:lstStyle/>
                    <a:p>
                      <a:pPr algn="l"/>
                      <a:r>
                        <a:rPr lang="en-US" b="0" dirty="0"/>
                        <a:t>Platinum </a:t>
                      </a:r>
                      <a:endParaRPr lang="en-GB"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GB" dirty="0"/>
                    </a:p>
                  </a:txBody>
                  <a:tcPr/>
                </a:tc>
                <a:extLst>
                  <a:ext uri="{0D108BD9-81ED-4DB2-BD59-A6C34878D82A}">
                    <a16:rowId xmlns:a16="http://schemas.microsoft.com/office/drawing/2014/main" val="3157204531"/>
                  </a:ext>
                </a:extLst>
              </a:tr>
            </a:tbl>
          </a:graphicData>
        </a:graphic>
      </p:graphicFrame>
    </p:spTree>
    <p:extLst>
      <p:ext uri="{BB962C8B-B14F-4D97-AF65-F5344CB8AC3E}">
        <p14:creationId xmlns:p14="http://schemas.microsoft.com/office/powerpoint/2010/main" val="17453160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5E12F-740A-49EA-B035-3130136215B1}"/>
              </a:ext>
            </a:extLst>
          </p:cNvPr>
          <p:cNvSpPr>
            <a:spLocks noGrp="1"/>
          </p:cNvSpPr>
          <p:nvPr>
            <p:ph type="title"/>
          </p:nvPr>
        </p:nvSpPr>
        <p:spPr/>
        <p:txBody>
          <a:bodyPr/>
          <a:lstStyle/>
          <a:p>
            <a:r>
              <a:rPr lang="en-US" dirty="0"/>
              <a:t>Alloys and acids</a:t>
            </a:r>
            <a:endParaRPr lang="en-GB" dirty="0"/>
          </a:p>
        </p:txBody>
      </p:sp>
      <p:sp>
        <p:nvSpPr>
          <p:cNvPr id="3" name="Content Placeholder 2">
            <a:extLst>
              <a:ext uri="{FF2B5EF4-FFF2-40B4-BE49-F238E27FC236}">
                <a16:creationId xmlns:a16="http://schemas.microsoft.com/office/drawing/2014/main" id="{22549E56-3349-48E0-A7D0-9C978CAEE15F}"/>
              </a:ext>
            </a:extLst>
          </p:cNvPr>
          <p:cNvSpPr>
            <a:spLocks noGrp="1"/>
          </p:cNvSpPr>
          <p:nvPr>
            <p:ph sz="quarter" idx="10"/>
          </p:nvPr>
        </p:nvSpPr>
        <p:spPr>
          <a:xfrm>
            <a:off x="457200" y="1512000"/>
            <a:ext cx="5260019" cy="4248000"/>
          </a:xfrm>
        </p:spPr>
        <p:txBody>
          <a:bodyPr/>
          <a:lstStyle/>
          <a:p>
            <a:r>
              <a:rPr lang="en-US" dirty="0"/>
              <a:t>An </a:t>
            </a:r>
            <a:r>
              <a:rPr lang="en-US" b="1" dirty="0"/>
              <a:t>alloy</a:t>
            </a:r>
            <a:r>
              <a:rPr lang="en-US" dirty="0"/>
              <a:t> is a mixture of two or more metals.</a:t>
            </a:r>
          </a:p>
          <a:p>
            <a:r>
              <a:rPr lang="en-US" dirty="0"/>
              <a:t>Whether an alloy reacts with an acid or alkali depends on what the alloy is made of. </a:t>
            </a:r>
          </a:p>
          <a:p>
            <a:r>
              <a:rPr lang="en-US" dirty="0"/>
              <a:t>If the alloy mixture contains an element that is more reactive than the other element within the alloy, then the reaction would be less vigorous compared with that of a single element.</a:t>
            </a:r>
          </a:p>
          <a:p>
            <a:r>
              <a:rPr lang="en-US" dirty="0"/>
              <a:t>Example of alloys include brass, bronze, stainless steel, nickel steel, titanium alloys and aluminum alloys.</a:t>
            </a:r>
            <a:endParaRPr lang="en-GB" dirty="0"/>
          </a:p>
        </p:txBody>
      </p:sp>
      <p:pic>
        <p:nvPicPr>
          <p:cNvPr id="6" name="Picture 5" descr="A picture containing rock, chocolate, barnacle, toppings&#10;&#10;Description automatically generated">
            <a:extLst>
              <a:ext uri="{FF2B5EF4-FFF2-40B4-BE49-F238E27FC236}">
                <a16:creationId xmlns:a16="http://schemas.microsoft.com/office/drawing/2014/main" id="{3B1E00F6-5BCF-B5BD-DCCC-F7B532566DB8}"/>
              </a:ext>
            </a:extLst>
          </p:cNvPr>
          <p:cNvPicPr>
            <a:picLocks noChangeAspect="1"/>
          </p:cNvPicPr>
          <p:nvPr/>
        </p:nvPicPr>
        <p:blipFill>
          <a:blip r:embed="rId2"/>
          <a:stretch>
            <a:fillRect/>
          </a:stretch>
        </p:blipFill>
        <p:spPr>
          <a:xfrm>
            <a:off x="6028210" y="1512000"/>
            <a:ext cx="2536063" cy="1694090"/>
          </a:xfrm>
          <a:prstGeom prst="rect">
            <a:avLst/>
          </a:prstGeom>
        </p:spPr>
      </p:pic>
      <p:sp>
        <p:nvSpPr>
          <p:cNvPr id="8" name="TextBox 7">
            <a:extLst>
              <a:ext uri="{FF2B5EF4-FFF2-40B4-BE49-F238E27FC236}">
                <a16:creationId xmlns:a16="http://schemas.microsoft.com/office/drawing/2014/main" id="{38E22231-AFF2-AA0A-B1F3-4B2BA38F80E7}"/>
              </a:ext>
            </a:extLst>
          </p:cNvPr>
          <p:cNvSpPr txBox="1"/>
          <p:nvPr/>
        </p:nvSpPr>
        <p:spPr>
          <a:xfrm>
            <a:off x="6564259" y="3354541"/>
            <a:ext cx="1817929" cy="338554"/>
          </a:xfrm>
          <a:prstGeom prst="rect">
            <a:avLst/>
          </a:prstGeom>
          <a:noFill/>
        </p:spPr>
        <p:txBody>
          <a:bodyPr wrap="square" rtlCol="0">
            <a:spAutoFit/>
          </a:bodyPr>
          <a:lstStyle/>
          <a:p>
            <a:r>
              <a:rPr lang="en-US" sz="1600" dirty="0"/>
              <a:t>Titanium alloy</a:t>
            </a:r>
            <a:endParaRPr lang="en-GB" sz="1600" dirty="0"/>
          </a:p>
        </p:txBody>
      </p:sp>
    </p:spTree>
    <p:extLst>
      <p:ext uri="{BB962C8B-B14F-4D97-AF65-F5344CB8AC3E}">
        <p14:creationId xmlns:p14="http://schemas.microsoft.com/office/powerpoint/2010/main" val="14842755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5A5C2-2BCC-4E00-A34C-A2F561A6A17B}"/>
              </a:ext>
            </a:extLst>
          </p:cNvPr>
          <p:cNvSpPr>
            <a:spLocks noGrp="1"/>
          </p:cNvSpPr>
          <p:nvPr>
            <p:ph type="title"/>
          </p:nvPr>
        </p:nvSpPr>
        <p:spPr/>
        <p:txBody>
          <a:bodyPr/>
          <a:lstStyle/>
          <a:p>
            <a:r>
              <a:rPr lang="en-US" dirty="0"/>
              <a:t>High risk operations</a:t>
            </a:r>
            <a:endParaRPr lang="en-GB" dirty="0"/>
          </a:p>
        </p:txBody>
      </p:sp>
      <p:sp>
        <p:nvSpPr>
          <p:cNvPr id="3" name="Content Placeholder 2">
            <a:extLst>
              <a:ext uri="{FF2B5EF4-FFF2-40B4-BE49-F238E27FC236}">
                <a16:creationId xmlns:a16="http://schemas.microsoft.com/office/drawing/2014/main" id="{F3B12DE8-186F-4DCB-8A9C-96A4F40BAF90}"/>
              </a:ext>
            </a:extLst>
          </p:cNvPr>
          <p:cNvSpPr>
            <a:spLocks noGrp="1"/>
          </p:cNvSpPr>
          <p:nvPr>
            <p:ph sz="quarter" idx="10"/>
          </p:nvPr>
        </p:nvSpPr>
        <p:spPr>
          <a:xfrm>
            <a:off x="457200" y="1390588"/>
            <a:ext cx="6867833" cy="4459412"/>
          </a:xfrm>
        </p:spPr>
        <p:txBody>
          <a:bodyPr/>
          <a:lstStyle/>
          <a:p>
            <a:pPr>
              <a:spcAft>
                <a:spcPts val="600"/>
              </a:spcAft>
            </a:pPr>
            <a:r>
              <a:rPr lang="en-US" dirty="0"/>
              <a:t>Being aware of how metals react with acids and alkalis is important. M</a:t>
            </a:r>
            <a:r>
              <a:rPr lang="en-GB" dirty="0"/>
              <a:t>any metals are corroded by acids because they react with them to produce hydrogen gas. </a:t>
            </a:r>
          </a:p>
          <a:p>
            <a:pPr>
              <a:spcAft>
                <a:spcPts val="600"/>
              </a:spcAft>
            </a:pPr>
            <a:r>
              <a:rPr lang="en-GB" dirty="0"/>
              <a:t>Whether or not a particular reaction will occur </a:t>
            </a:r>
            <a:br>
              <a:rPr lang="en-GB" dirty="0"/>
            </a:br>
            <a:r>
              <a:rPr lang="en-GB" dirty="0"/>
              <a:t>depends on:</a:t>
            </a:r>
          </a:p>
          <a:p>
            <a:pPr marL="342900" indent="-342900">
              <a:spcAft>
                <a:spcPts val="600"/>
              </a:spcAft>
              <a:buFont typeface="Arial" panose="020B0604020202020204" pitchFamily="34" charset="0"/>
              <a:buChar char="•"/>
            </a:pPr>
            <a:r>
              <a:rPr lang="en-GB" dirty="0"/>
              <a:t>the acid </a:t>
            </a:r>
          </a:p>
          <a:p>
            <a:pPr marL="342900" indent="-342900">
              <a:spcAft>
                <a:spcPts val="600"/>
              </a:spcAft>
              <a:buFont typeface="Arial" panose="020B0604020202020204" pitchFamily="34" charset="0"/>
              <a:buChar char="•"/>
            </a:pPr>
            <a:r>
              <a:rPr lang="en-GB" dirty="0"/>
              <a:t>the metal</a:t>
            </a:r>
          </a:p>
          <a:p>
            <a:pPr marL="342900" indent="-342900">
              <a:spcAft>
                <a:spcPts val="600"/>
              </a:spcAft>
              <a:buFont typeface="Arial" panose="020B0604020202020204" pitchFamily="34" charset="0"/>
              <a:buChar char="•"/>
            </a:pPr>
            <a:r>
              <a:rPr lang="en-GB" dirty="0"/>
              <a:t>whether the acid or alkali is concentrated or dilute.</a:t>
            </a:r>
          </a:p>
          <a:p>
            <a:pPr>
              <a:spcAft>
                <a:spcPts val="600"/>
              </a:spcAft>
            </a:pPr>
            <a:r>
              <a:rPr lang="en-GB" dirty="0"/>
              <a:t>The hydrogen produced during the reaction between a metal and an acid is lighter than air and is likely to produce a flammable/explosive atmosphere in a confined space.</a:t>
            </a:r>
          </a:p>
        </p:txBody>
      </p:sp>
      <p:pic>
        <p:nvPicPr>
          <p:cNvPr id="6" name="Picture 5" descr="A picture containing text, clipart&#10;&#10;Description automatically generated">
            <a:extLst>
              <a:ext uri="{FF2B5EF4-FFF2-40B4-BE49-F238E27FC236}">
                <a16:creationId xmlns:a16="http://schemas.microsoft.com/office/drawing/2014/main" id="{F7EAECBB-3ED7-7083-B675-D76D20649C17}"/>
              </a:ext>
            </a:extLst>
          </p:cNvPr>
          <p:cNvPicPr>
            <a:picLocks noChangeAspect="1"/>
          </p:cNvPicPr>
          <p:nvPr/>
        </p:nvPicPr>
        <p:blipFill>
          <a:blip r:embed="rId2"/>
          <a:stretch>
            <a:fillRect/>
          </a:stretch>
        </p:blipFill>
        <p:spPr>
          <a:xfrm>
            <a:off x="6677272" y="2441546"/>
            <a:ext cx="2137347" cy="1974908"/>
          </a:xfrm>
          <a:prstGeom prst="rect">
            <a:avLst/>
          </a:prstGeom>
        </p:spPr>
      </p:pic>
    </p:spTree>
    <p:extLst>
      <p:ext uri="{BB962C8B-B14F-4D97-AF65-F5344CB8AC3E}">
        <p14:creationId xmlns:p14="http://schemas.microsoft.com/office/powerpoint/2010/main" val="36158497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5A5C2-2BCC-4E00-A34C-A2F561A6A17B}"/>
              </a:ext>
            </a:extLst>
          </p:cNvPr>
          <p:cNvSpPr>
            <a:spLocks noGrp="1"/>
          </p:cNvSpPr>
          <p:nvPr>
            <p:ph type="title"/>
          </p:nvPr>
        </p:nvSpPr>
        <p:spPr/>
        <p:txBody>
          <a:bodyPr/>
          <a:lstStyle/>
          <a:p>
            <a:r>
              <a:rPr lang="en-US" dirty="0"/>
              <a:t>Applications</a:t>
            </a:r>
            <a:endParaRPr lang="en-GB" dirty="0"/>
          </a:p>
        </p:txBody>
      </p:sp>
      <p:sp>
        <p:nvSpPr>
          <p:cNvPr id="3" name="Content Placeholder 2">
            <a:extLst>
              <a:ext uri="{FF2B5EF4-FFF2-40B4-BE49-F238E27FC236}">
                <a16:creationId xmlns:a16="http://schemas.microsoft.com/office/drawing/2014/main" id="{F3B12DE8-186F-4DCB-8A9C-96A4F40BAF90}"/>
              </a:ext>
            </a:extLst>
          </p:cNvPr>
          <p:cNvSpPr>
            <a:spLocks noGrp="1"/>
          </p:cNvSpPr>
          <p:nvPr>
            <p:ph sz="quarter" idx="10"/>
          </p:nvPr>
        </p:nvSpPr>
        <p:spPr>
          <a:xfrm>
            <a:off x="457199" y="1512000"/>
            <a:ext cx="5048866" cy="4248000"/>
          </a:xfrm>
        </p:spPr>
        <p:txBody>
          <a:bodyPr/>
          <a:lstStyle/>
          <a:p>
            <a:pPr>
              <a:spcBef>
                <a:spcPts val="600"/>
              </a:spcBef>
              <a:spcAft>
                <a:spcPts val="600"/>
              </a:spcAft>
            </a:pPr>
            <a:r>
              <a:rPr lang="en-GB" dirty="0"/>
              <a:t>These interactions are widely used in engineering:</a:t>
            </a:r>
          </a:p>
          <a:p>
            <a:pPr marL="342900" indent="-342900">
              <a:spcBef>
                <a:spcPts val="600"/>
              </a:spcBef>
              <a:spcAft>
                <a:spcPts val="600"/>
              </a:spcAft>
              <a:buFont typeface="Arial" panose="020B0604020202020204" pitchFamily="34" charset="0"/>
              <a:buChar char="•"/>
            </a:pPr>
            <a:r>
              <a:rPr lang="en-US" b="1" dirty="0"/>
              <a:t>Electroplating</a:t>
            </a:r>
            <a:r>
              <a:rPr lang="en-US" dirty="0"/>
              <a:t> can be used to improve aesthetics or reduce corrosion.</a:t>
            </a:r>
          </a:p>
          <a:p>
            <a:pPr marL="342900" indent="-342900">
              <a:spcBef>
                <a:spcPts val="600"/>
              </a:spcBef>
              <a:spcAft>
                <a:spcPts val="600"/>
              </a:spcAft>
              <a:buFont typeface="Arial" panose="020B0604020202020204" pitchFamily="34" charset="0"/>
              <a:buChar char="•"/>
            </a:pPr>
            <a:r>
              <a:rPr lang="en-US" b="1" dirty="0"/>
              <a:t>Galvanic protection </a:t>
            </a:r>
            <a:r>
              <a:rPr lang="en-US" dirty="0"/>
              <a:t>can be used to protect metal parts from corrosion.</a:t>
            </a:r>
          </a:p>
          <a:p>
            <a:pPr marL="342900" indent="-342900">
              <a:spcBef>
                <a:spcPts val="600"/>
              </a:spcBef>
              <a:spcAft>
                <a:spcPts val="600"/>
              </a:spcAft>
              <a:buFont typeface="Arial" panose="020B0604020202020204" pitchFamily="34" charset="0"/>
              <a:buChar char="•"/>
            </a:pPr>
            <a:r>
              <a:rPr lang="en-US" b="1" dirty="0"/>
              <a:t>Chemical etching </a:t>
            </a:r>
            <a:r>
              <a:rPr lang="en-US" dirty="0"/>
              <a:t>by reaction with acids or alkalis is used to make markings or create features on metal surfaces by reacting away unwanted material.</a:t>
            </a:r>
          </a:p>
        </p:txBody>
      </p:sp>
      <p:pic>
        <p:nvPicPr>
          <p:cNvPr id="5" name="Picture 4" descr="A picture containing text, electronics, circuit&#10;&#10;Description automatically generated">
            <a:extLst>
              <a:ext uri="{FF2B5EF4-FFF2-40B4-BE49-F238E27FC236}">
                <a16:creationId xmlns:a16="http://schemas.microsoft.com/office/drawing/2014/main" id="{746823AA-E809-75C7-C282-4E123421E456}"/>
              </a:ext>
            </a:extLst>
          </p:cNvPr>
          <p:cNvPicPr>
            <a:picLocks noChangeAspect="1"/>
          </p:cNvPicPr>
          <p:nvPr/>
        </p:nvPicPr>
        <p:blipFill>
          <a:blip r:embed="rId2"/>
          <a:stretch>
            <a:fillRect/>
          </a:stretch>
        </p:blipFill>
        <p:spPr>
          <a:xfrm>
            <a:off x="5867154" y="1582410"/>
            <a:ext cx="2750820" cy="1846590"/>
          </a:xfrm>
          <a:prstGeom prst="rect">
            <a:avLst/>
          </a:prstGeom>
        </p:spPr>
      </p:pic>
      <p:sp>
        <p:nvSpPr>
          <p:cNvPr id="6" name="TextBox 5">
            <a:extLst>
              <a:ext uri="{FF2B5EF4-FFF2-40B4-BE49-F238E27FC236}">
                <a16:creationId xmlns:a16="http://schemas.microsoft.com/office/drawing/2014/main" id="{C52892CE-D903-B821-6FF3-4271B26BBD99}"/>
              </a:ext>
            </a:extLst>
          </p:cNvPr>
          <p:cNvSpPr txBox="1"/>
          <p:nvPr/>
        </p:nvSpPr>
        <p:spPr>
          <a:xfrm>
            <a:off x="5850194" y="3785419"/>
            <a:ext cx="2836606" cy="1323439"/>
          </a:xfrm>
          <a:prstGeom prst="rect">
            <a:avLst/>
          </a:prstGeom>
          <a:noFill/>
        </p:spPr>
        <p:txBody>
          <a:bodyPr wrap="square" rtlCol="0">
            <a:spAutoFit/>
          </a:bodyPr>
          <a:lstStyle/>
          <a:p>
            <a:r>
              <a:rPr lang="en-US" sz="1600" dirty="0">
                <a:latin typeface="+mn-lt"/>
              </a:rPr>
              <a:t>Chemical etching is used to </a:t>
            </a:r>
            <a:r>
              <a:rPr lang="en-US" sz="1600" b="0" dirty="0">
                <a:effectLst/>
                <a:latin typeface="+mn-lt"/>
              </a:rPr>
              <a:t>make copper traces to connect different components on a circuit board.</a:t>
            </a:r>
            <a:endParaRPr lang="en-GB" sz="1600" dirty="0">
              <a:latin typeface="+mn-lt"/>
            </a:endParaRPr>
          </a:p>
        </p:txBody>
      </p:sp>
    </p:spTree>
    <p:extLst>
      <p:ext uri="{BB962C8B-B14F-4D97-AF65-F5344CB8AC3E}">
        <p14:creationId xmlns:p14="http://schemas.microsoft.com/office/powerpoint/2010/main" val="12329578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6D99B-486F-C064-EE52-670B2C339100}"/>
              </a:ext>
            </a:extLst>
          </p:cNvPr>
          <p:cNvSpPr>
            <a:spLocks noGrp="1"/>
          </p:cNvSpPr>
          <p:nvPr>
            <p:ph type="title"/>
          </p:nvPr>
        </p:nvSpPr>
        <p:spPr/>
        <p:txBody>
          <a:bodyPr/>
          <a:lstStyle/>
          <a:p>
            <a:r>
              <a:rPr lang="en-US" dirty="0"/>
              <a:t>Chemical etching</a:t>
            </a:r>
            <a:endParaRPr lang="en-GB" dirty="0"/>
          </a:p>
        </p:txBody>
      </p:sp>
      <p:sp>
        <p:nvSpPr>
          <p:cNvPr id="3" name="Content Placeholder 2">
            <a:extLst>
              <a:ext uri="{FF2B5EF4-FFF2-40B4-BE49-F238E27FC236}">
                <a16:creationId xmlns:a16="http://schemas.microsoft.com/office/drawing/2014/main" id="{F3444E03-3DB6-A1A7-9279-BB46D90B416E}"/>
              </a:ext>
            </a:extLst>
          </p:cNvPr>
          <p:cNvSpPr>
            <a:spLocks noGrp="1"/>
          </p:cNvSpPr>
          <p:nvPr>
            <p:ph sz="quarter" idx="10"/>
          </p:nvPr>
        </p:nvSpPr>
        <p:spPr>
          <a:xfrm>
            <a:off x="457200" y="1602000"/>
            <a:ext cx="8229600" cy="4248000"/>
          </a:xfrm>
        </p:spPr>
        <p:txBody>
          <a:bodyPr/>
          <a:lstStyle/>
          <a:p>
            <a:pPr marL="342900" indent="-342900">
              <a:spcBef>
                <a:spcPts val="600"/>
              </a:spcBef>
              <a:spcAft>
                <a:spcPts val="600"/>
              </a:spcAft>
              <a:buClr>
                <a:srgbClr val="0077E3"/>
              </a:buClr>
              <a:buFont typeface="Arial" panose="020B0604020202020204" pitchFamily="34" charset="0"/>
              <a:buChar char="•"/>
            </a:pPr>
            <a:r>
              <a:rPr lang="en-US" dirty="0"/>
              <a:t>Chemical etching is also used to change the texture of a surface,</a:t>
            </a:r>
            <a:br>
              <a:rPr lang="en-US" dirty="0"/>
            </a:br>
            <a:r>
              <a:rPr lang="en-US" dirty="0"/>
              <a:t>for example:  </a:t>
            </a:r>
          </a:p>
          <a:p>
            <a:pPr marL="558800" lvl="1" indent="-342900">
              <a:spcBef>
                <a:spcPts val="600"/>
              </a:spcBef>
              <a:spcAft>
                <a:spcPts val="600"/>
              </a:spcAft>
              <a:buFont typeface="Arial" panose="020B0604020202020204" pitchFamily="34" charset="0"/>
              <a:buChar char="•"/>
            </a:pPr>
            <a:r>
              <a:rPr lang="en-US" dirty="0"/>
              <a:t>to increase the roughness of a surface (for aesthetics or grip) </a:t>
            </a:r>
          </a:p>
          <a:p>
            <a:pPr marL="558800" lvl="1" indent="-342900">
              <a:spcBef>
                <a:spcPts val="600"/>
              </a:spcBef>
              <a:spcAft>
                <a:spcPts val="600"/>
              </a:spcAft>
              <a:buFont typeface="Arial" panose="020B0604020202020204" pitchFamily="34" charset="0"/>
              <a:buChar char="•"/>
            </a:pPr>
            <a:r>
              <a:rPr lang="en-US" dirty="0"/>
              <a:t>to improve the effectiveness of bonding</a:t>
            </a:r>
          </a:p>
          <a:p>
            <a:pPr marL="558800" lvl="1" indent="-342900">
              <a:spcBef>
                <a:spcPts val="600"/>
              </a:spcBef>
              <a:spcAft>
                <a:spcPts val="600"/>
              </a:spcAft>
              <a:buFont typeface="Arial" panose="020B0604020202020204" pitchFamily="34" charset="0"/>
              <a:buChar char="•"/>
            </a:pPr>
            <a:r>
              <a:rPr lang="en-US" dirty="0"/>
              <a:t>to facilitate the retention of oils and lubricants.</a:t>
            </a:r>
          </a:p>
          <a:p>
            <a:pPr marL="342900" indent="-342900">
              <a:spcBef>
                <a:spcPts val="600"/>
              </a:spcBef>
              <a:spcAft>
                <a:spcPts val="600"/>
              </a:spcAft>
              <a:buClr>
                <a:srgbClr val="0077E3"/>
              </a:buClr>
              <a:buFont typeface="Arial" panose="020B0604020202020204" pitchFamily="34" charset="0"/>
              <a:buChar char="•"/>
            </a:pPr>
            <a:r>
              <a:rPr lang="en-US" dirty="0"/>
              <a:t>Conversely, these processes can be used to make a surface less rough, so as to reduce friction and lubrication requirements.</a:t>
            </a:r>
          </a:p>
          <a:p>
            <a:endParaRPr lang="en-GB" dirty="0"/>
          </a:p>
        </p:txBody>
      </p:sp>
    </p:spTree>
    <p:extLst>
      <p:ext uri="{BB962C8B-B14F-4D97-AF65-F5344CB8AC3E}">
        <p14:creationId xmlns:p14="http://schemas.microsoft.com/office/powerpoint/2010/main" val="27639502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2182802" y="598509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B8BC0-4476-4496-99CE-D4D79ACC685D}"/>
              </a:ext>
            </a:extLst>
          </p:cNvPr>
          <p:cNvSpPr>
            <a:spLocks noGrp="1"/>
          </p:cNvSpPr>
          <p:nvPr>
            <p:ph type="title"/>
          </p:nvPr>
        </p:nvSpPr>
        <p:spPr/>
        <p:txBody>
          <a:bodyPr/>
          <a:lstStyle/>
          <a:p>
            <a:r>
              <a:rPr lang="en-US" dirty="0"/>
              <a:t>Objectives </a:t>
            </a:r>
            <a:endParaRPr lang="en-GB" dirty="0"/>
          </a:p>
        </p:txBody>
      </p:sp>
      <p:sp>
        <p:nvSpPr>
          <p:cNvPr id="3" name="Content Placeholder 2">
            <a:extLst>
              <a:ext uri="{FF2B5EF4-FFF2-40B4-BE49-F238E27FC236}">
                <a16:creationId xmlns:a16="http://schemas.microsoft.com/office/drawing/2014/main" id="{4C7162F5-0F55-409E-9291-A80869CE6229}"/>
              </a:ext>
            </a:extLst>
          </p:cNvPr>
          <p:cNvSpPr>
            <a:spLocks noGrp="1"/>
          </p:cNvSpPr>
          <p:nvPr>
            <p:ph sz="quarter" idx="10"/>
          </p:nvPr>
        </p:nvSpPr>
        <p:spPr>
          <a:xfrm>
            <a:off x="457200" y="1602000"/>
            <a:ext cx="8229600" cy="4248000"/>
          </a:xfrm>
        </p:spPr>
        <p:txBody>
          <a:bodyPr/>
          <a:lstStyle/>
          <a:p>
            <a:r>
              <a:rPr lang="en-GB" dirty="0"/>
              <a:t>By the end of this session, learners should be able to:</a:t>
            </a:r>
          </a:p>
          <a:p>
            <a:pPr marL="342900" indent="-342900">
              <a:buFont typeface="Arial" panose="020B0604020202020204" pitchFamily="34" charset="0"/>
              <a:buChar char="•"/>
            </a:pPr>
            <a:r>
              <a:rPr lang="en-GB" dirty="0"/>
              <a:t>describe the types of electrical cells and their characteristics</a:t>
            </a:r>
          </a:p>
          <a:p>
            <a:pPr marL="342900" indent="-342900">
              <a:buFont typeface="Arial" panose="020B0604020202020204" pitchFamily="34" charset="0"/>
              <a:buChar char="•"/>
            </a:pPr>
            <a:r>
              <a:rPr lang="en-GB" dirty="0"/>
              <a:t>describe electrolysis</a:t>
            </a:r>
          </a:p>
          <a:p>
            <a:pPr marL="342900" indent="-342900">
              <a:buFont typeface="Arial" panose="020B0604020202020204" pitchFamily="34" charset="0"/>
              <a:buChar char="•"/>
            </a:pPr>
            <a:r>
              <a:rPr lang="en-GB" dirty="0"/>
              <a:t>describe the reactions of metals and alloys with acids and alkalis.</a:t>
            </a:r>
          </a:p>
        </p:txBody>
      </p:sp>
      <p:pic>
        <p:nvPicPr>
          <p:cNvPr id="5" name="Picture 4">
            <a:extLst>
              <a:ext uri="{FF2B5EF4-FFF2-40B4-BE49-F238E27FC236}">
                <a16:creationId xmlns:a16="http://schemas.microsoft.com/office/drawing/2014/main" id="{9DF687DE-6E95-68CF-9639-BA9DB1686A1B}"/>
              </a:ext>
            </a:extLst>
          </p:cNvPr>
          <p:cNvPicPr>
            <a:picLocks noChangeAspect="1"/>
          </p:cNvPicPr>
          <p:nvPr/>
        </p:nvPicPr>
        <p:blipFill>
          <a:blip r:embed="rId3"/>
          <a:stretch>
            <a:fillRect/>
          </a:stretch>
        </p:blipFill>
        <p:spPr>
          <a:xfrm>
            <a:off x="3162119" y="3814915"/>
            <a:ext cx="2819762" cy="1877961"/>
          </a:xfrm>
          <a:prstGeom prst="rect">
            <a:avLst/>
          </a:prstGeom>
        </p:spPr>
      </p:pic>
    </p:spTree>
    <p:extLst>
      <p:ext uri="{BB962C8B-B14F-4D97-AF65-F5344CB8AC3E}">
        <p14:creationId xmlns:p14="http://schemas.microsoft.com/office/powerpoint/2010/main" val="1959425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D0AD5-2A82-4815-9CE4-864BA07C6A93}"/>
              </a:ext>
            </a:extLst>
          </p:cNvPr>
          <p:cNvSpPr>
            <a:spLocks noGrp="1"/>
          </p:cNvSpPr>
          <p:nvPr>
            <p:ph type="title"/>
          </p:nvPr>
        </p:nvSpPr>
        <p:spPr/>
        <p:txBody>
          <a:bodyPr/>
          <a:lstStyle/>
          <a:p>
            <a:r>
              <a:rPr lang="en-US" dirty="0"/>
              <a:t>Batteries and cells</a:t>
            </a:r>
            <a:endParaRPr lang="en-GB" dirty="0"/>
          </a:p>
        </p:txBody>
      </p:sp>
      <p:sp>
        <p:nvSpPr>
          <p:cNvPr id="3" name="Content Placeholder 2">
            <a:extLst>
              <a:ext uri="{FF2B5EF4-FFF2-40B4-BE49-F238E27FC236}">
                <a16:creationId xmlns:a16="http://schemas.microsoft.com/office/drawing/2014/main" id="{BB82D96C-46E5-4E14-9EC3-3C4319A66F2B}"/>
              </a:ext>
            </a:extLst>
          </p:cNvPr>
          <p:cNvSpPr>
            <a:spLocks noGrp="1"/>
          </p:cNvSpPr>
          <p:nvPr>
            <p:ph sz="quarter" idx="10"/>
          </p:nvPr>
        </p:nvSpPr>
        <p:spPr>
          <a:xfrm>
            <a:off x="457200" y="1512000"/>
            <a:ext cx="4114800" cy="4248000"/>
          </a:xfrm>
        </p:spPr>
        <p:txBody>
          <a:bodyPr/>
          <a:lstStyle/>
          <a:p>
            <a:r>
              <a:rPr lang="en-GB" dirty="0"/>
              <a:t>Usually a </a:t>
            </a:r>
            <a:r>
              <a:rPr lang="en-GB" b="1" dirty="0"/>
              <a:t>battery</a:t>
            </a:r>
            <a:r>
              <a:rPr lang="en-GB" dirty="0"/>
              <a:t> is made up of </a:t>
            </a:r>
            <a:r>
              <a:rPr lang="en-GB" b="1" dirty="0"/>
              <a:t>cells</a:t>
            </a:r>
            <a:r>
              <a:rPr lang="en-GB" dirty="0"/>
              <a:t>. The cell is what converts the chemical energy into electrical energy.</a:t>
            </a:r>
          </a:p>
          <a:p>
            <a:r>
              <a:rPr lang="en-GB" dirty="0"/>
              <a:t>A simple cell contains two different metals (</a:t>
            </a:r>
            <a:r>
              <a:rPr lang="en-GB" b="1" dirty="0"/>
              <a:t>electrodes</a:t>
            </a:r>
            <a:r>
              <a:rPr lang="en-GB" dirty="0"/>
              <a:t>) separated by a liquid or paste called an </a:t>
            </a:r>
            <a:r>
              <a:rPr lang="en-GB" b="1" dirty="0"/>
              <a:t>electrolyte</a:t>
            </a:r>
            <a:r>
              <a:rPr lang="en-GB" dirty="0"/>
              <a:t>. </a:t>
            </a:r>
          </a:p>
          <a:p>
            <a:r>
              <a:rPr lang="en-GB" dirty="0"/>
              <a:t>One metal is more reactive than the other. Negatively-charged electrons flow from the more reactive metal through the wires to the less reactive metal. </a:t>
            </a:r>
          </a:p>
        </p:txBody>
      </p:sp>
      <p:pic>
        <p:nvPicPr>
          <p:cNvPr id="6" name="Picture 5">
            <a:extLst>
              <a:ext uri="{FF2B5EF4-FFF2-40B4-BE49-F238E27FC236}">
                <a16:creationId xmlns:a16="http://schemas.microsoft.com/office/drawing/2014/main" id="{1BE00248-18E6-A8FF-A74D-732BF7EAC500}"/>
              </a:ext>
            </a:extLst>
          </p:cNvPr>
          <p:cNvPicPr>
            <a:picLocks noChangeAspect="1"/>
          </p:cNvPicPr>
          <p:nvPr/>
        </p:nvPicPr>
        <p:blipFill>
          <a:blip r:embed="rId2"/>
          <a:stretch>
            <a:fillRect/>
          </a:stretch>
        </p:blipFill>
        <p:spPr>
          <a:xfrm>
            <a:off x="4925963" y="1752565"/>
            <a:ext cx="3623728" cy="3766870"/>
          </a:xfrm>
          <a:prstGeom prst="rect">
            <a:avLst/>
          </a:prstGeom>
        </p:spPr>
      </p:pic>
    </p:spTree>
    <p:extLst>
      <p:ext uri="{BB962C8B-B14F-4D97-AF65-F5344CB8AC3E}">
        <p14:creationId xmlns:p14="http://schemas.microsoft.com/office/powerpoint/2010/main" val="1798926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22EAE-C107-4C48-9810-AFF1A2E24D06}"/>
              </a:ext>
            </a:extLst>
          </p:cNvPr>
          <p:cNvSpPr>
            <a:spLocks noGrp="1"/>
          </p:cNvSpPr>
          <p:nvPr>
            <p:ph type="title"/>
          </p:nvPr>
        </p:nvSpPr>
        <p:spPr/>
        <p:txBody>
          <a:bodyPr/>
          <a:lstStyle/>
          <a:p>
            <a:r>
              <a:rPr lang="en-US" dirty="0"/>
              <a:t>Primary and secondary cells</a:t>
            </a:r>
            <a:endParaRPr lang="en-GB" dirty="0"/>
          </a:p>
        </p:txBody>
      </p:sp>
      <p:sp>
        <p:nvSpPr>
          <p:cNvPr id="3" name="Content Placeholder 2">
            <a:extLst>
              <a:ext uri="{FF2B5EF4-FFF2-40B4-BE49-F238E27FC236}">
                <a16:creationId xmlns:a16="http://schemas.microsoft.com/office/drawing/2014/main" id="{35A12CE4-D064-4091-A0DB-27C2C877360D}"/>
              </a:ext>
            </a:extLst>
          </p:cNvPr>
          <p:cNvSpPr>
            <a:spLocks noGrp="1"/>
          </p:cNvSpPr>
          <p:nvPr>
            <p:ph sz="quarter" idx="10"/>
          </p:nvPr>
        </p:nvSpPr>
        <p:spPr>
          <a:xfrm>
            <a:off x="457200" y="1512000"/>
            <a:ext cx="4283612" cy="4248000"/>
          </a:xfrm>
        </p:spPr>
        <p:txBody>
          <a:bodyPr/>
          <a:lstStyle/>
          <a:p>
            <a:pPr>
              <a:spcAft>
                <a:spcPts val="0"/>
              </a:spcAft>
            </a:pPr>
            <a:r>
              <a:rPr lang="en-GB" b="1" dirty="0"/>
              <a:t>Primary cell</a:t>
            </a:r>
          </a:p>
          <a:p>
            <a:r>
              <a:rPr lang="en-GB" dirty="0"/>
              <a:t>Primary cells have high power density and get discharged slowly. Since there is no fluid inside these cells they are also known as dry cells. The internal resistance is high and the chemical reaction is irreversible. </a:t>
            </a:r>
          </a:p>
          <a:p>
            <a:pPr>
              <a:spcAft>
                <a:spcPts val="0"/>
              </a:spcAft>
            </a:pPr>
            <a:r>
              <a:rPr lang="en-GB" b="1" dirty="0"/>
              <a:t>Secondary cell</a:t>
            </a:r>
          </a:p>
          <a:p>
            <a:r>
              <a:rPr lang="en-GB" dirty="0"/>
              <a:t>Secondary cells have low energy density and are made of molten salts and wet cells. The internal resistance is low and the chemical reaction is reversible. </a:t>
            </a:r>
          </a:p>
        </p:txBody>
      </p:sp>
      <p:pic>
        <p:nvPicPr>
          <p:cNvPr id="5" name="Picture 4">
            <a:extLst>
              <a:ext uri="{FF2B5EF4-FFF2-40B4-BE49-F238E27FC236}">
                <a16:creationId xmlns:a16="http://schemas.microsoft.com/office/drawing/2014/main" id="{F0BBB873-C0F5-E2E3-D907-50BDB459A610}"/>
              </a:ext>
            </a:extLst>
          </p:cNvPr>
          <p:cNvPicPr>
            <a:picLocks noChangeAspect="1"/>
          </p:cNvPicPr>
          <p:nvPr/>
        </p:nvPicPr>
        <p:blipFill>
          <a:blip r:embed="rId2"/>
          <a:stretch>
            <a:fillRect/>
          </a:stretch>
        </p:blipFill>
        <p:spPr>
          <a:xfrm>
            <a:off x="4776547" y="1740310"/>
            <a:ext cx="3910253" cy="3580214"/>
          </a:xfrm>
          <a:prstGeom prst="rect">
            <a:avLst/>
          </a:prstGeom>
        </p:spPr>
      </p:pic>
    </p:spTree>
    <p:extLst>
      <p:ext uri="{BB962C8B-B14F-4D97-AF65-F5344CB8AC3E}">
        <p14:creationId xmlns:p14="http://schemas.microsoft.com/office/powerpoint/2010/main" val="3757920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E8154-9AEA-491A-96F2-5D9F03367B19}"/>
              </a:ext>
            </a:extLst>
          </p:cNvPr>
          <p:cNvSpPr>
            <a:spLocks noGrp="1"/>
          </p:cNvSpPr>
          <p:nvPr>
            <p:ph type="title"/>
          </p:nvPr>
        </p:nvSpPr>
        <p:spPr/>
        <p:txBody>
          <a:bodyPr/>
          <a:lstStyle/>
          <a:p>
            <a:r>
              <a:rPr lang="en-US" dirty="0"/>
              <a:t>Battery examples</a:t>
            </a:r>
            <a:endParaRPr lang="en-GB" dirty="0"/>
          </a:p>
        </p:txBody>
      </p:sp>
      <p:pic>
        <p:nvPicPr>
          <p:cNvPr id="4" name="Picture 3" descr="Diagram&#10;&#10;Description automatically generated">
            <a:extLst>
              <a:ext uri="{FF2B5EF4-FFF2-40B4-BE49-F238E27FC236}">
                <a16:creationId xmlns:a16="http://schemas.microsoft.com/office/drawing/2014/main" id="{C1F49BF9-FFEA-2956-1295-52B5D9028A97}"/>
              </a:ext>
            </a:extLst>
          </p:cNvPr>
          <p:cNvPicPr>
            <a:picLocks noChangeAspect="1"/>
          </p:cNvPicPr>
          <p:nvPr/>
        </p:nvPicPr>
        <p:blipFill rotWithShape="1">
          <a:blip r:embed="rId2"/>
          <a:srcRect t="19516"/>
          <a:stretch/>
        </p:blipFill>
        <p:spPr>
          <a:xfrm>
            <a:off x="737501" y="1917392"/>
            <a:ext cx="4083214" cy="3509821"/>
          </a:xfrm>
          <a:prstGeom prst="rect">
            <a:avLst/>
          </a:prstGeom>
        </p:spPr>
      </p:pic>
      <p:pic>
        <p:nvPicPr>
          <p:cNvPr id="10" name="Content Placeholder 9" descr="A picture containing text, toy, battery&#10;&#10;Description automatically generated">
            <a:extLst>
              <a:ext uri="{FF2B5EF4-FFF2-40B4-BE49-F238E27FC236}">
                <a16:creationId xmlns:a16="http://schemas.microsoft.com/office/drawing/2014/main" id="{BACD49F7-D30F-BEBF-0EF0-B8E3C4D9BB84}"/>
              </a:ext>
            </a:extLst>
          </p:cNvPr>
          <p:cNvPicPr>
            <a:picLocks noGrp="1" noChangeAspect="1"/>
          </p:cNvPicPr>
          <p:nvPr>
            <p:ph sz="quarter" idx="10"/>
          </p:nvPr>
        </p:nvPicPr>
        <p:blipFill>
          <a:blip r:embed="rId3"/>
          <a:stretch>
            <a:fillRect/>
          </a:stretch>
        </p:blipFill>
        <p:spPr>
          <a:xfrm>
            <a:off x="4572000" y="2041763"/>
            <a:ext cx="4006645" cy="3509821"/>
          </a:xfrm>
        </p:spPr>
      </p:pic>
    </p:spTree>
    <p:extLst>
      <p:ext uri="{BB962C8B-B14F-4D97-AF65-F5344CB8AC3E}">
        <p14:creationId xmlns:p14="http://schemas.microsoft.com/office/powerpoint/2010/main" val="27785029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459B3-8B84-43C4-BC51-06D0A154C310}"/>
              </a:ext>
            </a:extLst>
          </p:cNvPr>
          <p:cNvSpPr>
            <a:spLocks noGrp="1"/>
          </p:cNvSpPr>
          <p:nvPr>
            <p:ph type="title"/>
          </p:nvPr>
        </p:nvSpPr>
        <p:spPr/>
        <p:txBody>
          <a:bodyPr/>
          <a:lstStyle/>
          <a:p>
            <a:r>
              <a:rPr lang="en-US" dirty="0"/>
              <a:t>Primary versus secondary cells</a:t>
            </a:r>
            <a:endParaRPr lang="en-GB" dirty="0"/>
          </a:p>
        </p:txBody>
      </p:sp>
      <p:graphicFrame>
        <p:nvGraphicFramePr>
          <p:cNvPr id="4" name="Table 4">
            <a:extLst>
              <a:ext uri="{FF2B5EF4-FFF2-40B4-BE49-F238E27FC236}">
                <a16:creationId xmlns:a16="http://schemas.microsoft.com/office/drawing/2014/main" id="{96DE0B82-2C0B-4ED7-AAD4-610469D70B93}"/>
              </a:ext>
            </a:extLst>
          </p:cNvPr>
          <p:cNvGraphicFramePr>
            <a:graphicFrameLocks noGrp="1"/>
          </p:cNvGraphicFramePr>
          <p:nvPr>
            <p:ph sz="quarter" idx="10"/>
            <p:extLst>
              <p:ext uri="{D42A27DB-BD31-4B8C-83A1-F6EECF244321}">
                <p14:modId xmlns:p14="http://schemas.microsoft.com/office/powerpoint/2010/main" val="3156265205"/>
              </p:ext>
            </p:extLst>
          </p:nvPr>
        </p:nvGraphicFramePr>
        <p:xfrm>
          <a:off x="457199" y="1511299"/>
          <a:ext cx="8461718" cy="4362452"/>
        </p:xfrm>
        <a:graphic>
          <a:graphicData uri="http://schemas.openxmlformats.org/drawingml/2006/table">
            <a:tbl>
              <a:tblPr firstRow="1" bandRow="1">
                <a:tableStyleId>{5C22544A-7EE6-4342-B048-85BDC9FD1C3A}</a:tableStyleId>
              </a:tblPr>
              <a:tblGrid>
                <a:gridCol w="4230859">
                  <a:extLst>
                    <a:ext uri="{9D8B030D-6E8A-4147-A177-3AD203B41FA5}">
                      <a16:colId xmlns:a16="http://schemas.microsoft.com/office/drawing/2014/main" val="1413407410"/>
                    </a:ext>
                  </a:extLst>
                </a:gridCol>
                <a:gridCol w="4230859">
                  <a:extLst>
                    <a:ext uri="{9D8B030D-6E8A-4147-A177-3AD203B41FA5}">
                      <a16:colId xmlns:a16="http://schemas.microsoft.com/office/drawing/2014/main" val="4216444757"/>
                    </a:ext>
                  </a:extLst>
                </a:gridCol>
              </a:tblGrid>
              <a:tr h="433907">
                <a:tc>
                  <a:txBody>
                    <a:bodyPr/>
                    <a:lstStyle/>
                    <a:p>
                      <a:pPr algn="ctr"/>
                      <a:r>
                        <a:rPr lang="en-US" b="1" dirty="0">
                          <a:solidFill>
                            <a:schemeClr val="accent6"/>
                          </a:solidFill>
                        </a:rPr>
                        <a:t>Primary cell</a:t>
                      </a:r>
                      <a:endParaRPr lang="en-GB" b="1" dirty="0">
                        <a:solidFill>
                          <a:schemeClr val="accent6"/>
                        </a:solidFill>
                      </a:endParaRPr>
                    </a:p>
                  </a:txBody>
                  <a:tcPr/>
                </a:tc>
                <a:tc>
                  <a:txBody>
                    <a:bodyPr/>
                    <a:lstStyle/>
                    <a:p>
                      <a:pPr algn="ctr"/>
                      <a:r>
                        <a:rPr lang="en-US" b="1" dirty="0">
                          <a:solidFill>
                            <a:schemeClr val="accent6"/>
                          </a:solidFill>
                        </a:rPr>
                        <a:t>Secondary cell</a:t>
                      </a:r>
                      <a:endParaRPr lang="en-GB" b="1" dirty="0">
                        <a:solidFill>
                          <a:schemeClr val="accent6"/>
                        </a:solidFill>
                      </a:endParaRPr>
                    </a:p>
                  </a:txBody>
                  <a:tcPr/>
                </a:tc>
                <a:extLst>
                  <a:ext uri="{0D108BD9-81ED-4DB2-BD59-A6C34878D82A}">
                    <a16:rowId xmlns:a16="http://schemas.microsoft.com/office/drawing/2014/main" val="747165011"/>
                  </a:ext>
                </a:extLst>
              </a:tr>
              <a:tr h="727656">
                <a:tc>
                  <a:txBody>
                    <a:bodyPr/>
                    <a:lstStyle/>
                    <a:p>
                      <a:pPr algn="l" fontAlgn="t"/>
                      <a:r>
                        <a:rPr lang="en-GB" dirty="0">
                          <a:effectLst/>
                        </a:rPr>
                        <a:t>Have high energy density (cell capacity)</a:t>
                      </a:r>
                    </a:p>
                  </a:txBody>
                  <a:tcPr marL="76200" marR="76200" marT="76200" marB="76200"/>
                </a:tc>
                <a:tc>
                  <a:txBody>
                    <a:bodyPr/>
                    <a:lstStyle/>
                    <a:p>
                      <a:pPr algn="l" fontAlgn="t"/>
                      <a:r>
                        <a:rPr lang="en-GB" dirty="0">
                          <a:effectLst/>
                        </a:rPr>
                        <a:t>Smaller energy density (cell capacity)</a:t>
                      </a:r>
                    </a:p>
                  </a:txBody>
                  <a:tcPr marL="76200" marR="76200" marT="76200" marB="76200"/>
                </a:tc>
                <a:extLst>
                  <a:ext uri="{0D108BD9-81ED-4DB2-BD59-A6C34878D82A}">
                    <a16:rowId xmlns:a16="http://schemas.microsoft.com/office/drawing/2014/main" val="2015997562"/>
                  </a:ext>
                </a:extLst>
              </a:tr>
              <a:tr h="727656">
                <a:tc>
                  <a:txBody>
                    <a:bodyPr/>
                    <a:lstStyle/>
                    <a:p>
                      <a:pPr algn="l" fontAlgn="t"/>
                      <a:r>
                        <a:rPr lang="en-GB" dirty="0">
                          <a:effectLst/>
                        </a:rPr>
                        <a:t>Slow to discharge (output power capacity)</a:t>
                      </a:r>
                    </a:p>
                  </a:txBody>
                  <a:tcPr marL="76200" marR="76200" marT="76200" marB="76200"/>
                </a:tc>
                <a:tc>
                  <a:txBody>
                    <a:bodyPr/>
                    <a:lstStyle/>
                    <a:p>
                      <a:pPr algn="l" fontAlgn="t"/>
                      <a:r>
                        <a:rPr lang="en-GB" dirty="0">
                          <a:effectLst/>
                        </a:rPr>
                        <a:t>Can be discharged slightly more quickly (higher output power capacity)</a:t>
                      </a:r>
                    </a:p>
                  </a:txBody>
                  <a:tcPr marL="76200" marR="76200" marT="76200" marB="76200"/>
                </a:tc>
                <a:extLst>
                  <a:ext uri="{0D108BD9-81ED-4DB2-BD59-A6C34878D82A}">
                    <a16:rowId xmlns:a16="http://schemas.microsoft.com/office/drawing/2014/main" val="3090603508"/>
                  </a:ext>
                </a:extLst>
              </a:tr>
              <a:tr h="638913">
                <a:tc>
                  <a:txBody>
                    <a:bodyPr/>
                    <a:lstStyle/>
                    <a:p>
                      <a:pPr algn="l" fontAlgn="t"/>
                      <a:r>
                        <a:rPr lang="en-GB" dirty="0">
                          <a:effectLst/>
                        </a:rPr>
                        <a:t>There are no fluids in the cells (hence also called dry cells)</a:t>
                      </a:r>
                    </a:p>
                  </a:txBody>
                  <a:tcPr marL="76200" marR="76200" marT="76200" marB="76200"/>
                </a:tc>
                <a:tc>
                  <a:txBody>
                    <a:bodyPr/>
                    <a:lstStyle/>
                    <a:p>
                      <a:pPr algn="l" fontAlgn="t"/>
                      <a:r>
                        <a:rPr lang="en-GB" dirty="0">
                          <a:effectLst/>
                        </a:rPr>
                        <a:t>These are made up of wet cells (flooded and liquid cells) and molten salt (liquid cells with different composition)</a:t>
                      </a:r>
                    </a:p>
                  </a:txBody>
                  <a:tcPr marL="76200" marR="76200" marT="76200" marB="76200"/>
                </a:tc>
                <a:extLst>
                  <a:ext uri="{0D108BD9-81ED-4DB2-BD59-A6C34878D82A}">
                    <a16:rowId xmlns:a16="http://schemas.microsoft.com/office/drawing/2014/main" val="731646576"/>
                  </a:ext>
                </a:extLst>
              </a:tr>
              <a:tr h="499291">
                <a:tc>
                  <a:txBody>
                    <a:bodyPr/>
                    <a:lstStyle/>
                    <a:p>
                      <a:pPr algn="l" fontAlgn="t"/>
                      <a:r>
                        <a:rPr lang="en-GB" dirty="0">
                          <a:effectLst/>
                        </a:rPr>
                        <a:t>High internal resistance</a:t>
                      </a:r>
                    </a:p>
                  </a:txBody>
                  <a:tcPr marL="76200" marR="76200" marT="76200" marB="76200"/>
                </a:tc>
                <a:tc>
                  <a:txBody>
                    <a:bodyPr/>
                    <a:lstStyle/>
                    <a:p>
                      <a:pPr algn="l" fontAlgn="t"/>
                      <a:r>
                        <a:rPr lang="en-GB" dirty="0">
                          <a:effectLst/>
                        </a:rPr>
                        <a:t>Low internal resistance</a:t>
                      </a:r>
                    </a:p>
                  </a:txBody>
                  <a:tcPr marL="76200" marR="76200" marT="76200" marB="76200"/>
                </a:tc>
                <a:extLst>
                  <a:ext uri="{0D108BD9-81ED-4DB2-BD59-A6C34878D82A}">
                    <a16:rowId xmlns:a16="http://schemas.microsoft.com/office/drawing/2014/main" val="3335633600"/>
                  </a:ext>
                </a:extLst>
              </a:tr>
              <a:tr h="499291">
                <a:tc>
                  <a:txBody>
                    <a:bodyPr/>
                    <a:lstStyle/>
                    <a:p>
                      <a:pPr algn="l" fontAlgn="t"/>
                      <a:r>
                        <a:rPr lang="en-GB" dirty="0">
                          <a:effectLst/>
                        </a:rPr>
                        <a:t>Irreversible chemical reaction</a:t>
                      </a:r>
                    </a:p>
                  </a:txBody>
                  <a:tcPr marL="76200" marR="76200" marT="76200" marB="76200"/>
                </a:tc>
                <a:tc>
                  <a:txBody>
                    <a:bodyPr/>
                    <a:lstStyle/>
                    <a:p>
                      <a:pPr algn="l" fontAlgn="t"/>
                      <a:r>
                        <a:rPr lang="en-GB" dirty="0">
                          <a:effectLst/>
                        </a:rPr>
                        <a:t>Has a reversible chemical reaction</a:t>
                      </a:r>
                    </a:p>
                  </a:txBody>
                  <a:tcPr marL="76200" marR="76200" marT="76200" marB="76200"/>
                </a:tc>
                <a:extLst>
                  <a:ext uri="{0D108BD9-81ED-4DB2-BD59-A6C34878D82A}">
                    <a16:rowId xmlns:a16="http://schemas.microsoft.com/office/drawing/2014/main" val="782883925"/>
                  </a:ext>
                </a:extLst>
              </a:tr>
              <a:tr h="499291">
                <a:tc>
                  <a:txBody>
                    <a:bodyPr/>
                    <a:lstStyle/>
                    <a:p>
                      <a:pPr algn="l" fontAlgn="t"/>
                      <a:r>
                        <a:rPr lang="en-GB" dirty="0">
                          <a:effectLst/>
                        </a:rPr>
                        <a:t>Initial cost is low</a:t>
                      </a:r>
                    </a:p>
                  </a:txBody>
                  <a:tcPr marL="76200" marR="76200" marT="76200" marB="76200"/>
                </a:tc>
                <a:tc>
                  <a:txBody>
                    <a:bodyPr/>
                    <a:lstStyle/>
                    <a:p>
                      <a:pPr algn="l" fontAlgn="t"/>
                      <a:r>
                        <a:rPr lang="en-GB" dirty="0">
                          <a:effectLst/>
                        </a:rPr>
                        <a:t>Initial cost is high</a:t>
                      </a:r>
                    </a:p>
                  </a:txBody>
                  <a:tcPr marL="76200" marR="76200" marT="76200" marB="76200"/>
                </a:tc>
                <a:extLst>
                  <a:ext uri="{0D108BD9-81ED-4DB2-BD59-A6C34878D82A}">
                    <a16:rowId xmlns:a16="http://schemas.microsoft.com/office/drawing/2014/main" val="410227589"/>
                  </a:ext>
                </a:extLst>
              </a:tr>
            </a:tbl>
          </a:graphicData>
        </a:graphic>
      </p:graphicFrame>
    </p:spTree>
    <p:extLst>
      <p:ext uri="{BB962C8B-B14F-4D97-AF65-F5344CB8AC3E}">
        <p14:creationId xmlns:p14="http://schemas.microsoft.com/office/powerpoint/2010/main" val="2929007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FAAA4-0BFF-4EA1-9949-A54807562F69}"/>
              </a:ext>
            </a:extLst>
          </p:cNvPr>
          <p:cNvSpPr>
            <a:spLocks noGrp="1"/>
          </p:cNvSpPr>
          <p:nvPr>
            <p:ph type="title"/>
          </p:nvPr>
        </p:nvSpPr>
        <p:spPr/>
        <p:txBody>
          <a:bodyPr/>
          <a:lstStyle/>
          <a:p>
            <a:r>
              <a:rPr lang="en-US" dirty="0"/>
              <a:t>Electrolysis</a:t>
            </a:r>
            <a:endParaRPr lang="en-GB" dirty="0"/>
          </a:p>
        </p:txBody>
      </p:sp>
      <p:sp>
        <p:nvSpPr>
          <p:cNvPr id="3" name="Content Placeholder 2">
            <a:extLst>
              <a:ext uri="{FF2B5EF4-FFF2-40B4-BE49-F238E27FC236}">
                <a16:creationId xmlns:a16="http://schemas.microsoft.com/office/drawing/2014/main" id="{08B71CA5-79EE-4875-821D-798524DAD846}"/>
              </a:ext>
            </a:extLst>
          </p:cNvPr>
          <p:cNvSpPr>
            <a:spLocks noGrp="1"/>
          </p:cNvSpPr>
          <p:nvPr>
            <p:ph sz="quarter" idx="10"/>
          </p:nvPr>
        </p:nvSpPr>
        <p:spPr>
          <a:xfrm>
            <a:off x="457200" y="1512000"/>
            <a:ext cx="3711677" cy="4248000"/>
          </a:xfrm>
        </p:spPr>
        <p:txBody>
          <a:bodyPr/>
          <a:lstStyle/>
          <a:p>
            <a:r>
              <a:rPr lang="en-GB" dirty="0"/>
              <a:t>Ionic substances contain charged particles called ions. For example, lead bromide contains positively charged lead ions and negatively charged bromide ions.</a:t>
            </a:r>
          </a:p>
          <a:p>
            <a:r>
              <a:rPr lang="en-GB" b="1" dirty="0"/>
              <a:t>Electrolysis</a:t>
            </a:r>
            <a:r>
              <a:rPr lang="en-GB" dirty="0"/>
              <a:t> is the process by which ionic substances in a compound become </a:t>
            </a:r>
            <a:r>
              <a:rPr lang="en-GB" b="1" dirty="0"/>
              <a:t>disassociated</a:t>
            </a:r>
            <a:r>
              <a:rPr lang="en-GB" dirty="0"/>
              <a:t> when an electric current is passed through it.</a:t>
            </a:r>
          </a:p>
        </p:txBody>
      </p:sp>
      <p:pic>
        <p:nvPicPr>
          <p:cNvPr id="5" name="Picture 4">
            <a:extLst>
              <a:ext uri="{FF2B5EF4-FFF2-40B4-BE49-F238E27FC236}">
                <a16:creationId xmlns:a16="http://schemas.microsoft.com/office/drawing/2014/main" id="{E567E1E9-088F-0B93-DE96-73433B98BE2D}"/>
              </a:ext>
            </a:extLst>
          </p:cNvPr>
          <p:cNvPicPr>
            <a:picLocks noChangeAspect="1"/>
          </p:cNvPicPr>
          <p:nvPr/>
        </p:nvPicPr>
        <p:blipFill>
          <a:blip r:embed="rId2"/>
          <a:stretch>
            <a:fillRect/>
          </a:stretch>
        </p:blipFill>
        <p:spPr>
          <a:xfrm>
            <a:off x="4256631" y="1375163"/>
            <a:ext cx="4562904" cy="4248000"/>
          </a:xfrm>
          <a:prstGeom prst="rect">
            <a:avLst/>
          </a:prstGeom>
        </p:spPr>
      </p:pic>
    </p:spTree>
    <p:extLst>
      <p:ext uri="{BB962C8B-B14F-4D97-AF65-F5344CB8AC3E}">
        <p14:creationId xmlns:p14="http://schemas.microsoft.com/office/powerpoint/2010/main" val="9596883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46C7F2-D3BD-4E91-8CB4-D01F2CF738B7}"/>
              </a:ext>
            </a:extLst>
          </p:cNvPr>
          <p:cNvSpPr>
            <a:spLocks noGrp="1"/>
          </p:cNvSpPr>
          <p:nvPr>
            <p:ph sz="quarter" idx="10"/>
          </p:nvPr>
        </p:nvSpPr>
        <p:spPr>
          <a:xfrm>
            <a:off x="512108" y="1561917"/>
            <a:ext cx="8347807" cy="4248000"/>
          </a:xfrm>
        </p:spPr>
        <p:txBody>
          <a:bodyPr/>
          <a:lstStyle/>
          <a:p>
            <a:pPr>
              <a:spcAft>
                <a:spcPts val="0"/>
              </a:spcAft>
            </a:pPr>
            <a:r>
              <a:rPr lang="en-GB" dirty="0"/>
              <a:t>For electrolysis to work, the compound must contain ions. An </a:t>
            </a:r>
            <a:r>
              <a:rPr lang="en-GB" b="1" dirty="0"/>
              <a:t>electrolyte</a:t>
            </a:r>
            <a:r>
              <a:rPr lang="en-GB" dirty="0"/>
              <a:t> is a ionically bonded substance that is either molten or dissolved in water so that the ions are free to move when a current is passed through it. Covalently bonded compounds cannot act as electrolytes because they contain neutral atoms.</a:t>
            </a:r>
          </a:p>
          <a:p>
            <a:pPr>
              <a:spcAft>
                <a:spcPts val="600"/>
              </a:spcAft>
            </a:pPr>
            <a:r>
              <a:rPr lang="en-GB" dirty="0"/>
              <a:t>This is what happens during electrolysis:</a:t>
            </a:r>
          </a:p>
          <a:p>
            <a:pPr marL="342900" indent="-342900">
              <a:spcAft>
                <a:spcPts val="600"/>
              </a:spcAft>
              <a:buClr>
                <a:srgbClr val="0077E3"/>
              </a:buClr>
              <a:buFont typeface="Arial" panose="020B0604020202020204" pitchFamily="34" charset="0"/>
              <a:buChar char="•"/>
            </a:pPr>
            <a:r>
              <a:rPr lang="en-GB" dirty="0"/>
              <a:t>Positively charged ions (</a:t>
            </a:r>
            <a:r>
              <a:rPr lang="en-GB" b="1" dirty="0"/>
              <a:t>cations</a:t>
            </a:r>
            <a:r>
              <a:rPr lang="en-GB" dirty="0"/>
              <a:t>) move to the negative electrode (</a:t>
            </a:r>
            <a:r>
              <a:rPr lang="en-GB" b="1" dirty="0"/>
              <a:t>cathode</a:t>
            </a:r>
            <a:r>
              <a:rPr lang="en-GB" dirty="0"/>
              <a:t>) during electrolysis. They receive electrons and are reduced.</a:t>
            </a:r>
          </a:p>
          <a:p>
            <a:pPr marL="342900" indent="-342900">
              <a:spcAft>
                <a:spcPts val="600"/>
              </a:spcAft>
              <a:buClr>
                <a:srgbClr val="0077E3"/>
              </a:buClr>
              <a:buFont typeface="Arial" panose="020B0604020202020204" pitchFamily="34" charset="0"/>
              <a:buChar char="•"/>
            </a:pPr>
            <a:r>
              <a:rPr lang="en-GB" dirty="0"/>
              <a:t>Negatively charged ions (</a:t>
            </a:r>
            <a:r>
              <a:rPr lang="en-GB" b="1" dirty="0"/>
              <a:t>anions</a:t>
            </a:r>
            <a:r>
              <a:rPr lang="en-GB" dirty="0"/>
              <a:t>) move to the positive electrode (</a:t>
            </a:r>
            <a:r>
              <a:rPr lang="en-GB" b="1" dirty="0"/>
              <a:t>anode</a:t>
            </a:r>
            <a:r>
              <a:rPr lang="en-GB" dirty="0"/>
              <a:t>). They lose electrons and are oxidised. </a:t>
            </a:r>
          </a:p>
          <a:p>
            <a:pPr marL="342900" indent="-342900">
              <a:spcAft>
                <a:spcPts val="600"/>
              </a:spcAft>
              <a:buClr>
                <a:srgbClr val="0077E3"/>
              </a:buClr>
              <a:buFont typeface="Arial" panose="020B0604020202020204" pitchFamily="34" charset="0"/>
              <a:buChar char="•"/>
            </a:pPr>
            <a:r>
              <a:rPr lang="en-GB" dirty="0"/>
              <a:t>The cations and anions move through the electrolyte.</a:t>
            </a:r>
          </a:p>
        </p:txBody>
      </p:sp>
      <p:sp>
        <p:nvSpPr>
          <p:cNvPr id="2" name="Title 1">
            <a:extLst>
              <a:ext uri="{FF2B5EF4-FFF2-40B4-BE49-F238E27FC236}">
                <a16:creationId xmlns:a16="http://schemas.microsoft.com/office/drawing/2014/main" id="{23571C8A-F099-3E1B-A552-E72ADB411F1F}"/>
              </a:ext>
            </a:extLst>
          </p:cNvPr>
          <p:cNvSpPr>
            <a:spLocks noGrp="1"/>
          </p:cNvSpPr>
          <p:nvPr>
            <p:ph type="title"/>
          </p:nvPr>
        </p:nvSpPr>
        <p:spPr>
          <a:xfrm>
            <a:off x="457200" y="1008000"/>
            <a:ext cx="8229600" cy="382588"/>
          </a:xfrm>
        </p:spPr>
        <p:txBody>
          <a:bodyPr/>
          <a:lstStyle/>
          <a:p>
            <a:r>
              <a:rPr lang="en-US" dirty="0"/>
              <a:t>The process of electrolysis</a:t>
            </a:r>
            <a:endParaRPr lang="en-GB" dirty="0"/>
          </a:p>
        </p:txBody>
      </p:sp>
    </p:spTree>
    <p:extLst>
      <p:ext uri="{BB962C8B-B14F-4D97-AF65-F5344CB8AC3E}">
        <p14:creationId xmlns:p14="http://schemas.microsoft.com/office/powerpoint/2010/main" val="630900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2E12132-EB64-4E96-98C0-1407EEBE8ADD}"/>
              </a:ext>
            </a:extLst>
          </p:cNvPr>
          <p:cNvSpPr>
            <a:spLocks noGrp="1"/>
          </p:cNvSpPr>
          <p:nvPr>
            <p:ph sz="quarter" idx="10"/>
          </p:nvPr>
        </p:nvSpPr>
        <p:spPr>
          <a:xfrm>
            <a:off x="457200" y="1563328"/>
            <a:ext cx="3623187" cy="4248000"/>
          </a:xfrm>
        </p:spPr>
        <p:txBody>
          <a:bodyPr/>
          <a:lstStyle/>
          <a:p>
            <a:r>
              <a:rPr lang="en-GB" dirty="0"/>
              <a:t>Electroplating is an electrolytic process in which a metal is disassociated from an electrode and deposited over a metallic </a:t>
            </a:r>
            <a:br>
              <a:rPr lang="en-GB" dirty="0"/>
            </a:br>
            <a:r>
              <a:rPr lang="en-GB" dirty="0"/>
              <a:t>or non-metallic surface. </a:t>
            </a:r>
          </a:p>
          <a:p>
            <a:r>
              <a:rPr lang="en-GB" dirty="0"/>
              <a:t>Electroplating is usually used to protect the metals from corrosion by atmospheric air and moisture.</a:t>
            </a:r>
          </a:p>
        </p:txBody>
      </p:sp>
      <p:sp>
        <p:nvSpPr>
          <p:cNvPr id="2" name="Title 1">
            <a:extLst>
              <a:ext uri="{FF2B5EF4-FFF2-40B4-BE49-F238E27FC236}">
                <a16:creationId xmlns:a16="http://schemas.microsoft.com/office/drawing/2014/main" id="{D12B36A5-4A14-3095-B7CE-904B46D70763}"/>
              </a:ext>
            </a:extLst>
          </p:cNvPr>
          <p:cNvSpPr>
            <a:spLocks noGrp="1"/>
          </p:cNvSpPr>
          <p:nvPr>
            <p:ph type="title"/>
          </p:nvPr>
        </p:nvSpPr>
        <p:spPr>
          <a:xfrm>
            <a:off x="457200" y="1077998"/>
            <a:ext cx="8229600" cy="382588"/>
          </a:xfrm>
        </p:spPr>
        <p:txBody>
          <a:bodyPr/>
          <a:lstStyle/>
          <a:p>
            <a:r>
              <a:rPr lang="en-US" dirty="0"/>
              <a:t>Electroplating</a:t>
            </a:r>
            <a:endParaRPr lang="en-GB" dirty="0"/>
          </a:p>
        </p:txBody>
      </p:sp>
      <p:pic>
        <p:nvPicPr>
          <p:cNvPr id="6" name="Picture 5">
            <a:extLst>
              <a:ext uri="{FF2B5EF4-FFF2-40B4-BE49-F238E27FC236}">
                <a16:creationId xmlns:a16="http://schemas.microsoft.com/office/drawing/2014/main" id="{EC6195E8-C774-25FE-FC3F-8A72BE16E77F}"/>
              </a:ext>
            </a:extLst>
          </p:cNvPr>
          <p:cNvPicPr>
            <a:picLocks noChangeAspect="1"/>
          </p:cNvPicPr>
          <p:nvPr/>
        </p:nvPicPr>
        <p:blipFill>
          <a:blip r:embed="rId2"/>
          <a:stretch>
            <a:fillRect/>
          </a:stretch>
        </p:blipFill>
        <p:spPr>
          <a:xfrm>
            <a:off x="4413364" y="1460586"/>
            <a:ext cx="4273436" cy="4247999"/>
          </a:xfrm>
          <a:prstGeom prst="rect">
            <a:avLst/>
          </a:prstGeom>
        </p:spPr>
      </p:pic>
    </p:spTree>
    <p:extLst>
      <p:ext uri="{BB962C8B-B14F-4D97-AF65-F5344CB8AC3E}">
        <p14:creationId xmlns:p14="http://schemas.microsoft.com/office/powerpoint/2010/main" val="32389907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TotalTime>
  <Words>1208</Words>
  <Application>Microsoft Office PowerPoint</Application>
  <PresentationFormat>On-screen Show (4:3)</PresentationFormat>
  <Paragraphs>126</Paragraphs>
  <Slides>19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ＭＳ Ｐゴシック</vt:lpstr>
      <vt:lpstr>Arial</vt:lpstr>
      <vt:lpstr>Calibri</vt:lpstr>
      <vt:lpstr>Lucida Grande</vt:lpstr>
      <vt:lpstr>Times New Roman</vt:lpstr>
      <vt:lpstr>Default Design</vt:lpstr>
      <vt:lpstr>PowerPoint 7: Chemical behaviours  </vt:lpstr>
      <vt:lpstr>Objectives </vt:lpstr>
      <vt:lpstr>Batteries and cells</vt:lpstr>
      <vt:lpstr>Primary and secondary cells</vt:lpstr>
      <vt:lpstr>Battery examples</vt:lpstr>
      <vt:lpstr>Primary versus secondary cells</vt:lpstr>
      <vt:lpstr>Electrolysis</vt:lpstr>
      <vt:lpstr>The process of electrolysis</vt:lpstr>
      <vt:lpstr>Electroplating</vt:lpstr>
      <vt:lpstr>Anodising</vt:lpstr>
      <vt:lpstr>Galvanic protection</vt:lpstr>
      <vt:lpstr>Metals and acids</vt:lpstr>
      <vt:lpstr>Reactivity of metals </vt:lpstr>
      <vt:lpstr>Reactivity series</vt:lpstr>
      <vt:lpstr>Alloys and acids</vt:lpstr>
      <vt:lpstr>High risk operations</vt:lpstr>
      <vt:lpstr>Applications</vt:lpstr>
      <vt:lpstr>Chemical etching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48</cp:revision>
  <dcterms:created xsi:type="dcterms:W3CDTF">2013-05-28T00:38:54Z</dcterms:created>
  <dcterms:modified xsi:type="dcterms:W3CDTF">2025-11-11T23:00:09Z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