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4"/>
  </p:sldMasterIdLst>
  <p:notesMasterIdLst>
    <p:notesMasterId r:id="rId22"/>
  </p:notesMasterIdLst>
  <p:handoutMasterIdLst>
    <p:handoutMasterId r:id="rId23"/>
  </p:handoutMasterIdLst>
  <p:sldIdLst>
    <p:sldId id="256" r:id="rId5"/>
    <p:sldId id="343" r:id="rId6"/>
    <p:sldId id="259" r:id="rId7"/>
    <p:sldId id="342" r:id="rId8"/>
    <p:sldId id="263" r:id="rId9"/>
    <p:sldId id="265" r:id="rId10"/>
    <p:sldId id="271" r:id="rId11"/>
    <p:sldId id="264" r:id="rId12"/>
    <p:sldId id="266" r:id="rId13"/>
    <p:sldId id="268" r:id="rId14"/>
    <p:sldId id="269" r:id="rId15"/>
    <p:sldId id="284" r:id="rId16"/>
    <p:sldId id="270" r:id="rId17"/>
    <p:sldId id="276" r:id="rId18"/>
    <p:sldId id="290" r:id="rId19"/>
    <p:sldId id="272" r:id="rId20"/>
    <p:sldId id="267" r:id="rId21"/>
  </p:sldIdLst>
  <p:sldSz cx="9144000" cy="6858000" type="screen4x3"/>
  <p:notesSz cx="6858000" cy="9144000"/>
  <p:custDataLst>
    <p:tags r:id="rId24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D5143AD7-E749-5E1E-371D-A585C0C727CD}" name="User" initials="U" userId="User" providerId="None"/>
  <p188:author id="{C48F73FD-BA01-1CFE-C048-B53E38D9D5AF}" name="Caroline Prodger" initials="CP" userId="Caroline Prodger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7E3"/>
    <a:srgbClr val="000000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918293D-1D0E-4FF8-9F98-8E011662993D}" v="38" dt="2022-12-13T17:05:42.61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1340" y="3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gs" Target="tags/tag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microsoft.com/office/2018/10/relationships/authors" Target="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Relationship Id="rId30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roline Prodger" userId="e4ef2e75-b60b-401b-8ebe-291bdcf405f4" providerId="ADAL" clId="{CA6890F3-B916-49D4-AAB7-114EB3C96FE7}"/>
    <pc:docChg chg="custSel modSld modMainMaster">
      <pc:chgData name="Caroline Prodger" userId="e4ef2e75-b60b-401b-8ebe-291bdcf405f4" providerId="ADAL" clId="{CA6890F3-B916-49D4-AAB7-114EB3C96FE7}" dt="2022-11-30T23:09:51.382" v="37"/>
      <pc:docMkLst>
        <pc:docMk/>
      </pc:docMkLst>
      <pc:sldChg chg="delSp modSp mod delAnim addCm">
        <pc:chgData name="Caroline Prodger" userId="e4ef2e75-b60b-401b-8ebe-291bdcf405f4" providerId="ADAL" clId="{CA6890F3-B916-49D4-AAB7-114EB3C96FE7}" dt="2022-11-30T23:09:04.546" v="33"/>
        <pc:sldMkLst>
          <pc:docMk/>
          <pc:sldMk cId="0" sldId="270"/>
        </pc:sldMkLst>
        <pc:spChg chg="mod">
          <ac:chgData name="Caroline Prodger" userId="e4ef2e75-b60b-401b-8ebe-291bdcf405f4" providerId="ADAL" clId="{CA6890F3-B916-49D4-AAB7-114EB3C96FE7}" dt="2022-11-30T18:08:28.536" v="19" actId="20577"/>
          <ac:spMkLst>
            <pc:docMk/>
            <pc:sldMk cId="0" sldId="270"/>
            <ac:spMk id="10243" creationId="{0BCA5B4D-8496-4229-928E-63DBE0D1BF07}"/>
          </ac:spMkLst>
        </pc:spChg>
        <pc:cxnChg chg="mod">
          <ac:chgData name="Caroline Prodger" userId="e4ef2e75-b60b-401b-8ebe-291bdcf405f4" providerId="ADAL" clId="{CA6890F3-B916-49D4-AAB7-114EB3C96FE7}" dt="2022-11-30T18:07:30.318" v="3" actId="1076"/>
          <ac:cxnSpMkLst>
            <pc:docMk/>
            <pc:sldMk cId="0" sldId="270"/>
            <ac:cxnSpMk id="10251" creationId="{4EEC17FA-1825-435C-8715-AAD54D9ED4FA}"/>
          </ac:cxnSpMkLst>
        </pc:cxnChg>
        <pc:cxnChg chg="del">
          <ac:chgData name="Caroline Prodger" userId="e4ef2e75-b60b-401b-8ebe-291bdcf405f4" providerId="ADAL" clId="{CA6890F3-B916-49D4-AAB7-114EB3C96FE7}" dt="2022-11-30T18:07:33.285" v="4" actId="478"/>
          <ac:cxnSpMkLst>
            <pc:docMk/>
            <pc:sldMk cId="0" sldId="270"/>
            <ac:cxnSpMk id="10257" creationId="{864A8913-1F03-4F3D-B472-E2536AB495BC}"/>
          </ac:cxnSpMkLst>
        </pc:cxnChg>
        <pc:cxnChg chg="del">
          <ac:chgData name="Caroline Prodger" userId="e4ef2e75-b60b-401b-8ebe-291bdcf405f4" providerId="ADAL" clId="{CA6890F3-B916-49D4-AAB7-114EB3C96FE7}" dt="2022-11-30T18:07:39.634" v="5" actId="478"/>
          <ac:cxnSpMkLst>
            <pc:docMk/>
            <pc:sldMk cId="0" sldId="270"/>
            <ac:cxnSpMk id="10258" creationId="{06EF2D43-F207-488B-9559-301D1791841C}"/>
          </ac:cxnSpMkLst>
        </pc:cxnChg>
        <pc:cxnChg chg="mod">
          <ac:chgData name="Caroline Prodger" userId="e4ef2e75-b60b-401b-8ebe-291bdcf405f4" providerId="ADAL" clId="{CA6890F3-B916-49D4-AAB7-114EB3C96FE7}" dt="2022-11-30T18:07:19.683" v="2" actId="1076"/>
          <ac:cxnSpMkLst>
            <pc:docMk/>
            <pc:sldMk cId="0" sldId="270"/>
            <ac:cxnSpMk id="10260" creationId="{DEFADDF5-FF54-4A7B-AC6B-B2FAE423811A}"/>
          </ac:cxnSpMkLst>
        </pc:cxnChg>
      </pc:sldChg>
      <pc:sldChg chg="delSp modAnim addCm">
        <pc:chgData name="Caroline Prodger" userId="e4ef2e75-b60b-401b-8ebe-291bdcf405f4" providerId="ADAL" clId="{CA6890F3-B916-49D4-AAB7-114EB3C96FE7}" dt="2022-11-30T23:09:51.382" v="37"/>
        <pc:sldMkLst>
          <pc:docMk/>
          <pc:sldMk cId="0" sldId="272"/>
        </pc:sldMkLst>
        <pc:spChg chg="del">
          <ac:chgData name="Caroline Prodger" userId="e4ef2e75-b60b-401b-8ebe-291bdcf405f4" providerId="ADAL" clId="{CA6890F3-B916-49D4-AAB7-114EB3C96FE7}" dt="2022-11-30T22:03:51.331" v="23" actId="478"/>
          <ac:spMkLst>
            <pc:docMk/>
            <pc:sldMk cId="0" sldId="272"/>
            <ac:spMk id="32775" creationId="{54F139AD-5ABA-44F3-9E62-303A57EC8748}"/>
          </ac:spMkLst>
        </pc:spChg>
      </pc:sldChg>
      <pc:sldChg chg="delSp modSp mod delAnim addCm">
        <pc:chgData name="Caroline Prodger" userId="e4ef2e75-b60b-401b-8ebe-291bdcf405f4" providerId="ADAL" clId="{CA6890F3-B916-49D4-AAB7-114EB3C96FE7}" dt="2022-11-30T23:08:56.045" v="32"/>
        <pc:sldMkLst>
          <pc:docMk/>
          <pc:sldMk cId="0" sldId="284"/>
        </pc:sldMkLst>
        <pc:spChg chg="mod">
          <ac:chgData name="Caroline Prodger" userId="e4ef2e75-b60b-401b-8ebe-291bdcf405f4" providerId="ADAL" clId="{CA6890F3-B916-49D4-AAB7-114EB3C96FE7}" dt="2022-11-30T18:08:58.800" v="22" actId="1076"/>
          <ac:spMkLst>
            <pc:docMk/>
            <pc:sldMk cId="0" sldId="284"/>
            <ac:spMk id="3" creationId="{B077D627-238F-4876-A9A6-02EB34C1D34D}"/>
          </ac:spMkLst>
        </pc:spChg>
        <pc:spChg chg="mod">
          <ac:chgData name="Caroline Prodger" userId="e4ef2e75-b60b-401b-8ebe-291bdcf405f4" providerId="ADAL" clId="{CA6890F3-B916-49D4-AAB7-114EB3C96FE7}" dt="2022-11-30T18:08:21.504" v="12" actId="20577"/>
          <ac:spMkLst>
            <pc:docMk/>
            <pc:sldMk cId="0" sldId="284"/>
            <ac:spMk id="9218" creationId="{876FA89A-A73B-4759-8221-EBAB2EAE72EC}"/>
          </ac:spMkLst>
        </pc:spChg>
        <pc:spChg chg="mod">
          <ac:chgData name="Caroline Prodger" userId="e4ef2e75-b60b-401b-8ebe-291bdcf405f4" providerId="ADAL" clId="{CA6890F3-B916-49D4-AAB7-114EB3C96FE7}" dt="2022-11-30T18:08:58.800" v="22" actId="1076"/>
          <ac:spMkLst>
            <pc:docMk/>
            <pc:sldMk cId="0" sldId="284"/>
            <ac:spMk id="9226" creationId="{06C71E3E-289D-43BC-AB22-15CEF863C966}"/>
          </ac:spMkLst>
        </pc:spChg>
        <pc:spChg chg="mod">
          <ac:chgData name="Caroline Prodger" userId="e4ef2e75-b60b-401b-8ebe-291bdcf405f4" providerId="ADAL" clId="{CA6890F3-B916-49D4-AAB7-114EB3C96FE7}" dt="2022-11-30T18:08:58.800" v="22" actId="1076"/>
          <ac:spMkLst>
            <pc:docMk/>
            <pc:sldMk cId="0" sldId="284"/>
            <ac:spMk id="9227" creationId="{FC679978-DFA0-4788-822C-9C830F276AC1}"/>
          </ac:spMkLst>
        </pc:spChg>
        <pc:grpChg chg="mod">
          <ac:chgData name="Caroline Prodger" userId="e4ef2e75-b60b-401b-8ebe-291bdcf405f4" providerId="ADAL" clId="{CA6890F3-B916-49D4-AAB7-114EB3C96FE7}" dt="2022-11-30T18:08:58.800" v="22" actId="1076"/>
          <ac:grpSpMkLst>
            <pc:docMk/>
            <pc:sldMk cId="0" sldId="284"/>
            <ac:grpSpMk id="2" creationId="{577CF261-C0D4-4182-92D1-400FFEBC3135}"/>
          </ac:grpSpMkLst>
        </pc:grpChg>
        <pc:picChg chg="mod">
          <ac:chgData name="Caroline Prodger" userId="e4ef2e75-b60b-401b-8ebe-291bdcf405f4" providerId="ADAL" clId="{CA6890F3-B916-49D4-AAB7-114EB3C96FE7}" dt="2022-11-30T18:08:58.800" v="22" actId="1076"/>
          <ac:picMkLst>
            <pc:docMk/>
            <pc:sldMk cId="0" sldId="284"/>
            <ac:picMk id="9225" creationId="{0EDBAEC3-29F3-4052-87A2-5E29EE7E1E8C}"/>
          </ac:picMkLst>
        </pc:picChg>
        <pc:cxnChg chg="del">
          <ac:chgData name="Caroline Prodger" userId="e4ef2e75-b60b-401b-8ebe-291bdcf405f4" providerId="ADAL" clId="{CA6890F3-B916-49D4-AAB7-114EB3C96FE7}" dt="2022-11-30T18:08:49.730" v="21" actId="478"/>
          <ac:cxnSpMkLst>
            <pc:docMk/>
            <pc:sldMk cId="0" sldId="284"/>
            <ac:cxnSpMk id="9228" creationId="{85341959-32B2-4D20-9F7D-293895DAC4BE}"/>
          </ac:cxnSpMkLst>
        </pc:cxnChg>
        <pc:cxnChg chg="mod">
          <ac:chgData name="Caroline Prodger" userId="e4ef2e75-b60b-401b-8ebe-291bdcf405f4" providerId="ADAL" clId="{CA6890F3-B916-49D4-AAB7-114EB3C96FE7}" dt="2022-11-30T18:08:43.298" v="20" actId="1076"/>
          <ac:cxnSpMkLst>
            <pc:docMk/>
            <pc:sldMk cId="0" sldId="284"/>
            <ac:cxnSpMk id="9229" creationId="{C8132BC4-C29F-4A9F-9E38-A62E728C8DD7}"/>
          </ac:cxnSpMkLst>
        </pc:cxnChg>
      </pc:sldChg>
      <pc:sldChg chg="addSp delSp modSp mod delAnim modAnim addCm">
        <pc:chgData name="Caroline Prodger" userId="e4ef2e75-b60b-401b-8ebe-291bdcf405f4" providerId="ADAL" clId="{CA6890F3-B916-49D4-AAB7-114EB3C96FE7}" dt="2022-11-30T23:09:28.783" v="36"/>
        <pc:sldMkLst>
          <pc:docMk/>
          <pc:sldMk cId="0" sldId="290"/>
        </pc:sldMkLst>
        <pc:spChg chg="add del mod">
          <ac:chgData name="Caroline Prodger" userId="e4ef2e75-b60b-401b-8ebe-291bdcf405f4" providerId="ADAL" clId="{CA6890F3-B916-49D4-AAB7-114EB3C96FE7}" dt="2022-11-30T23:09:24.643" v="35" actId="478"/>
          <ac:spMkLst>
            <pc:docMk/>
            <pc:sldMk cId="0" sldId="290"/>
            <ac:spMk id="4" creationId="{B8B3B2E7-2D6B-270E-913C-1A2A7C6C7E13}"/>
          </ac:spMkLst>
        </pc:spChg>
        <pc:spChg chg="mod">
          <ac:chgData name="Caroline Prodger" userId="e4ef2e75-b60b-401b-8ebe-291bdcf405f4" providerId="ADAL" clId="{CA6890F3-B916-49D4-AAB7-114EB3C96FE7}" dt="2022-11-30T22:09:56.698" v="31" actId="1076"/>
          <ac:spMkLst>
            <pc:docMk/>
            <pc:sldMk cId="0" sldId="290"/>
            <ac:spMk id="12" creationId="{CBAB69BF-7107-438D-AAFB-8565578A2B80}"/>
          </ac:spMkLst>
        </pc:spChg>
        <pc:spChg chg="mod">
          <ac:chgData name="Caroline Prodger" userId="e4ef2e75-b60b-401b-8ebe-291bdcf405f4" providerId="ADAL" clId="{CA6890F3-B916-49D4-AAB7-114EB3C96FE7}" dt="2022-11-30T22:06:20.177" v="25" actId="14100"/>
          <ac:spMkLst>
            <pc:docMk/>
            <pc:sldMk cId="0" sldId="290"/>
            <ac:spMk id="24" creationId="{0BA572DB-C006-4957-9687-D0FD37CC5B69}"/>
          </ac:spMkLst>
        </pc:spChg>
        <pc:spChg chg="mod">
          <ac:chgData name="Caroline Prodger" userId="e4ef2e75-b60b-401b-8ebe-291bdcf405f4" providerId="ADAL" clId="{CA6890F3-B916-49D4-AAB7-114EB3C96FE7}" dt="2022-11-30T22:09:27.676" v="29" actId="1076"/>
          <ac:spMkLst>
            <pc:docMk/>
            <pc:sldMk cId="0" sldId="290"/>
            <ac:spMk id="18441" creationId="{6DE6B5B3-FD49-40C4-B00F-75C8FE8CE3A3}"/>
          </ac:spMkLst>
        </pc:spChg>
        <pc:spChg chg="mod">
          <ac:chgData name="Caroline Prodger" userId="e4ef2e75-b60b-401b-8ebe-291bdcf405f4" providerId="ADAL" clId="{CA6890F3-B916-49D4-AAB7-114EB3C96FE7}" dt="2022-11-30T22:06:20.177" v="25" actId="14100"/>
          <ac:spMkLst>
            <pc:docMk/>
            <pc:sldMk cId="0" sldId="290"/>
            <ac:spMk id="18453" creationId="{974418EF-5343-4892-B6D7-1C0C877265BB}"/>
          </ac:spMkLst>
        </pc:spChg>
        <pc:spChg chg="del">
          <ac:chgData name="Caroline Prodger" userId="e4ef2e75-b60b-401b-8ebe-291bdcf405f4" providerId="ADAL" clId="{CA6890F3-B916-49D4-AAB7-114EB3C96FE7}" dt="2022-11-30T22:06:16.521" v="24" actId="478"/>
          <ac:spMkLst>
            <pc:docMk/>
            <pc:sldMk cId="0" sldId="290"/>
            <ac:spMk id="31751" creationId="{19CEB8F8-4FB2-4DEE-9813-5DA051F4137E}"/>
          </ac:spMkLst>
        </pc:spChg>
        <pc:grpChg chg="mod">
          <ac:chgData name="Caroline Prodger" userId="e4ef2e75-b60b-401b-8ebe-291bdcf405f4" providerId="ADAL" clId="{CA6890F3-B916-49D4-AAB7-114EB3C96FE7}" dt="2022-11-30T22:06:20.177" v="25" actId="14100"/>
          <ac:grpSpMkLst>
            <pc:docMk/>
            <pc:sldMk cId="0" sldId="290"/>
            <ac:grpSpMk id="2" creationId="{AA9CB52A-4088-4BA4-A5DF-284FB423B13B}"/>
          </ac:grpSpMkLst>
        </pc:grpChg>
        <pc:picChg chg="mod">
          <ac:chgData name="Caroline Prodger" userId="e4ef2e75-b60b-401b-8ebe-291bdcf405f4" providerId="ADAL" clId="{CA6890F3-B916-49D4-AAB7-114EB3C96FE7}" dt="2022-11-30T22:06:20.177" v="25" actId="14100"/>
          <ac:picMkLst>
            <pc:docMk/>
            <pc:sldMk cId="0" sldId="290"/>
            <ac:picMk id="18451" creationId="{CFF2EB32-10DB-482D-9A99-85039CF61D1C}"/>
          </ac:picMkLst>
        </pc:picChg>
        <pc:cxnChg chg="del">
          <ac:chgData name="Caroline Prodger" userId="e4ef2e75-b60b-401b-8ebe-291bdcf405f4" providerId="ADAL" clId="{CA6890F3-B916-49D4-AAB7-114EB3C96FE7}" dt="2022-11-30T22:09:23.457" v="28" actId="478"/>
          <ac:cxnSpMkLst>
            <pc:docMk/>
            <pc:sldMk cId="0" sldId="290"/>
            <ac:cxnSpMk id="14353" creationId="{DCCAA4AF-32A0-4498-8948-94534DC05877}"/>
          </ac:cxnSpMkLst>
        </pc:cxnChg>
        <pc:cxnChg chg="del mod">
          <ac:chgData name="Caroline Prodger" userId="e4ef2e75-b60b-401b-8ebe-291bdcf405f4" providerId="ADAL" clId="{CA6890F3-B916-49D4-AAB7-114EB3C96FE7}" dt="2022-11-30T22:09:21.124" v="27" actId="478"/>
          <ac:cxnSpMkLst>
            <pc:docMk/>
            <pc:sldMk cId="0" sldId="290"/>
            <ac:cxnSpMk id="14354" creationId="{BF65DD24-45EE-41D1-AAF9-D35EF6FD0618}"/>
          </ac:cxnSpMkLst>
        </pc:cxnChg>
        <pc:cxnChg chg="del">
          <ac:chgData name="Caroline Prodger" userId="e4ef2e75-b60b-401b-8ebe-291bdcf405f4" providerId="ADAL" clId="{CA6890F3-B916-49D4-AAB7-114EB3C96FE7}" dt="2022-11-30T22:09:30.398" v="30" actId="478"/>
          <ac:cxnSpMkLst>
            <pc:docMk/>
            <pc:sldMk cId="0" sldId="290"/>
            <ac:cxnSpMk id="14358" creationId="{228C3A1C-6BA4-45D2-B7A4-01B46C56FF38}"/>
          </ac:cxnSpMkLst>
        </pc:cxnChg>
      </pc:sldChg>
      <pc:sldMasterChg chg="modSp mod">
        <pc:chgData name="Caroline Prodger" userId="e4ef2e75-b60b-401b-8ebe-291bdcf405f4" providerId="ADAL" clId="{CA6890F3-B916-49D4-AAB7-114EB3C96FE7}" dt="2022-11-28T15:48:54.548" v="1" actId="20577"/>
        <pc:sldMasterMkLst>
          <pc:docMk/>
          <pc:sldMasterMk cId="0" sldId="2147483651"/>
        </pc:sldMasterMkLst>
        <pc:spChg chg="mod">
          <ac:chgData name="Caroline Prodger" userId="e4ef2e75-b60b-401b-8ebe-291bdcf405f4" providerId="ADAL" clId="{CA6890F3-B916-49D4-AAB7-114EB3C96FE7}" dt="2022-11-28T15:48:54.548" v="1" actId="20577"/>
          <ac:spMkLst>
            <pc:docMk/>
            <pc:sldMasterMk cId="0" sldId="2147483651"/>
            <ac:spMk id="12" creationId="{00000000-0000-0000-0000-000000000000}"/>
          </ac:spMkLst>
        </pc:spChg>
      </pc:sldMasterChg>
    </pc:docChg>
  </pc:docChgLst>
  <pc:docChgLst>
    <pc:chgData name="Caroline Prodger" userId="e4ef2e75-b60b-401b-8ebe-291bdcf405f4" providerId="ADAL" clId="{D918293D-1D0E-4FF8-9F98-8E011662993D}"/>
    <pc:docChg chg="custSel modSld">
      <pc:chgData name="Caroline Prodger" userId="e4ef2e75-b60b-401b-8ebe-291bdcf405f4" providerId="ADAL" clId="{D918293D-1D0E-4FF8-9F98-8E011662993D}" dt="2022-12-13T17:06:09.025" v="110"/>
      <pc:docMkLst>
        <pc:docMk/>
      </pc:docMkLst>
      <pc:sldChg chg="modSp mod">
        <pc:chgData name="Caroline Prodger" userId="e4ef2e75-b60b-401b-8ebe-291bdcf405f4" providerId="ADAL" clId="{D918293D-1D0E-4FF8-9F98-8E011662993D}" dt="2022-12-13T16:43:29.959" v="17" actId="20577"/>
        <pc:sldMkLst>
          <pc:docMk/>
          <pc:sldMk cId="0" sldId="256"/>
        </pc:sldMkLst>
        <pc:spChg chg="mod">
          <ac:chgData name="Caroline Prodger" userId="e4ef2e75-b60b-401b-8ebe-291bdcf405f4" providerId="ADAL" clId="{D918293D-1D0E-4FF8-9F98-8E011662993D}" dt="2022-12-13T16:43:29.959" v="17" actId="20577"/>
          <ac:spMkLst>
            <pc:docMk/>
            <pc:sldMk cId="0" sldId="256"/>
            <ac:spMk id="2053" creationId="{00000000-0000-0000-0000-000000000000}"/>
          </ac:spMkLst>
        </pc:spChg>
      </pc:sldChg>
      <pc:sldChg chg="modSp">
        <pc:chgData name="Caroline Prodger" userId="e4ef2e75-b60b-401b-8ebe-291bdcf405f4" providerId="ADAL" clId="{D918293D-1D0E-4FF8-9F98-8E011662993D}" dt="2022-12-13T16:53:07.959" v="63" actId="20577"/>
        <pc:sldMkLst>
          <pc:docMk/>
          <pc:sldMk cId="0" sldId="264"/>
        </pc:sldMkLst>
        <pc:spChg chg="mod">
          <ac:chgData name="Caroline Prodger" userId="e4ef2e75-b60b-401b-8ebe-291bdcf405f4" providerId="ADAL" clId="{D918293D-1D0E-4FF8-9F98-8E011662993D}" dt="2022-12-13T16:53:07.959" v="63" actId="20577"/>
          <ac:spMkLst>
            <pc:docMk/>
            <pc:sldMk cId="0" sldId="264"/>
            <ac:spMk id="7" creationId="{BBB76154-EE77-495A-A8A5-2BC47F3C859E}"/>
          </ac:spMkLst>
        </pc:spChg>
      </pc:sldChg>
      <pc:sldChg chg="modSp mod delCm">
        <pc:chgData name="Caroline Prodger" userId="e4ef2e75-b60b-401b-8ebe-291bdcf405f4" providerId="ADAL" clId="{D918293D-1D0E-4FF8-9F98-8E011662993D}" dt="2022-12-13T16:50:06.622" v="53" actId="20577"/>
        <pc:sldMkLst>
          <pc:docMk/>
          <pc:sldMk cId="0" sldId="265"/>
        </pc:sldMkLst>
        <pc:spChg chg="mod">
          <ac:chgData name="Caroline Prodger" userId="e4ef2e75-b60b-401b-8ebe-291bdcf405f4" providerId="ADAL" clId="{D918293D-1D0E-4FF8-9F98-8E011662993D}" dt="2022-12-13T16:49:42.590" v="43" actId="1076"/>
          <ac:spMkLst>
            <pc:docMk/>
            <pc:sldMk cId="0" sldId="265"/>
            <ac:spMk id="2" creationId="{7793DFE8-7BE2-41CE-8C70-20D24B64743C}"/>
          </ac:spMkLst>
        </pc:spChg>
        <pc:spChg chg="mod">
          <ac:chgData name="Caroline Prodger" userId="e4ef2e75-b60b-401b-8ebe-291bdcf405f4" providerId="ADAL" clId="{D918293D-1D0E-4FF8-9F98-8E011662993D}" dt="2022-12-13T16:50:06.622" v="53" actId="20577"/>
          <ac:spMkLst>
            <pc:docMk/>
            <pc:sldMk cId="0" sldId="265"/>
            <ac:spMk id="6" creationId="{CE5A3884-B39D-9D2B-1A24-8195E0CAFB5F}"/>
          </ac:spMkLst>
        </pc:spChg>
        <pc:spChg chg="mod">
          <ac:chgData name="Caroline Prodger" userId="e4ef2e75-b60b-401b-8ebe-291bdcf405f4" providerId="ADAL" clId="{D918293D-1D0E-4FF8-9F98-8E011662993D}" dt="2022-12-13T16:49:08.308" v="31" actId="20577"/>
          <ac:spMkLst>
            <pc:docMk/>
            <pc:sldMk cId="0" sldId="265"/>
            <ac:spMk id="7" creationId="{6307302E-2A6D-CF89-E094-25A753DA32AD}"/>
          </ac:spMkLst>
        </pc:spChg>
      </pc:sldChg>
      <pc:sldChg chg="modSp">
        <pc:chgData name="Caroline Prodger" userId="e4ef2e75-b60b-401b-8ebe-291bdcf405f4" providerId="ADAL" clId="{D918293D-1D0E-4FF8-9F98-8E011662993D}" dt="2022-12-13T16:54:39.864" v="68" actId="20577"/>
        <pc:sldMkLst>
          <pc:docMk/>
          <pc:sldMk cId="0" sldId="269"/>
        </pc:sldMkLst>
        <pc:spChg chg="mod">
          <ac:chgData name="Caroline Prodger" userId="e4ef2e75-b60b-401b-8ebe-291bdcf405f4" providerId="ADAL" clId="{D918293D-1D0E-4FF8-9F98-8E011662993D}" dt="2022-12-13T16:54:39.864" v="68" actId="20577"/>
          <ac:spMkLst>
            <pc:docMk/>
            <pc:sldMk cId="0" sldId="269"/>
            <ac:spMk id="9" creationId="{3E5DCF31-16A8-4E7B-8A8A-9499D17711DD}"/>
          </ac:spMkLst>
        </pc:spChg>
      </pc:sldChg>
      <pc:sldChg chg="addSp delSp modSp mod delAnim modAnim delCm modCm">
        <pc:chgData name="Caroline Prodger" userId="e4ef2e75-b60b-401b-8ebe-291bdcf405f4" providerId="ADAL" clId="{D918293D-1D0E-4FF8-9F98-8E011662993D}" dt="2022-12-13T16:58:33.157" v="87"/>
        <pc:sldMkLst>
          <pc:docMk/>
          <pc:sldMk cId="0" sldId="270"/>
        </pc:sldMkLst>
        <pc:grpChg chg="del">
          <ac:chgData name="Caroline Prodger" userId="e4ef2e75-b60b-401b-8ebe-291bdcf405f4" providerId="ADAL" clId="{D918293D-1D0E-4FF8-9F98-8E011662993D}" dt="2022-12-13T16:58:17.222" v="80" actId="478"/>
          <ac:grpSpMkLst>
            <pc:docMk/>
            <pc:sldMk cId="0" sldId="270"/>
            <ac:grpSpMk id="2" creationId="{A5C58610-0224-4436-B0C6-2F2CACFB1CC2}"/>
          </ac:grpSpMkLst>
        </pc:grpChg>
        <pc:picChg chg="add mod">
          <ac:chgData name="Caroline Prodger" userId="e4ef2e75-b60b-401b-8ebe-291bdcf405f4" providerId="ADAL" clId="{D918293D-1D0E-4FF8-9F98-8E011662993D}" dt="2022-12-13T16:58:29.743" v="86" actId="1076"/>
          <ac:picMkLst>
            <pc:docMk/>
            <pc:sldMk cId="0" sldId="270"/>
            <ac:picMk id="5" creationId="{23068438-8BFF-439D-B153-6409BFDC569A}"/>
          </ac:picMkLst>
        </pc:picChg>
        <pc:cxnChg chg="del">
          <ac:chgData name="Caroline Prodger" userId="e4ef2e75-b60b-401b-8ebe-291bdcf405f4" providerId="ADAL" clId="{D918293D-1D0E-4FF8-9F98-8E011662993D}" dt="2022-12-13T16:58:23.661" v="83" actId="478"/>
          <ac:cxnSpMkLst>
            <pc:docMk/>
            <pc:sldMk cId="0" sldId="270"/>
            <ac:cxnSpMk id="10251" creationId="{4EEC17FA-1825-435C-8715-AAD54D9ED4FA}"/>
          </ac:cxnSpMkLst>
        </pc:cxnChg>
        <pc:cxnChg chg="del mod">
          <ac:chgData name="Caroline Prodger" userId="e4ef2e75-b60b-401b-8ebe-291bdcf405f4" providerId="ADAL" clId="{D918293D-1D0E-4FF8-9F98-8E011662993D}" dt="2022-12-13T16:58:26.310" v="85" actId="478"/>
          <ac:cxnSpMkLst>
            <pc:docMk/>
            <pc:sldMk cId="0" sldId="270"/>
            <ac:cxnSpMk id="10260" creationId="{DEFADDF5-FF54-4A7B-AC6B-B2FAE423811A}"/>
          </ac:cxnSpMkLst>
        </pc:cxnChg>
      </pc:sldChg>
      <pc:sldChg chg="modSp">
        <pc:chgData name="Caroline Prodger" userId="e4ef2e75-b60b-401b-8ebe-291bdcf405f4" providerId="ADAL" clId="{D918293D-1D0E-4FF8-9F98-8E011662993D}" dt="2022-12-13T16:50:42.777" v="58" actId="20577"/>
        <pc:sldMkLst>
          <pc:docMk/>
          <pc:sldMk cId="0" sldId="271"/>
        </pc:sldMkLst>
        <pc:spChg chg="mod">
          <ac:chgData name="Caroline Prodger" userId="e4ef2e75-b60b-401b-8ebe-291bdcf405f4" providerId="ADAL" clId="{D918293D-1D0E-4FF8-9F98-8E011662993D}" dt="2022-12-13T16:50:42.777" v="58" actId="20577"/>
          <ac:spMkLst>
            <pc:docMk/>
            <pc:sldMk cId="0" sldId="271"/>
            <ac:spMk id="18" creationId="{463CED11-1C79-4234-BBE2-5AAB9FE35371}"/>
          </ac:spMkLst>
        </pc:spChg>
      </pc:sldChg>
      <pc:sldChg chg="addSp delSp modSp mod delAnim modAnim delCm modCm">
        <pc:chgData name="Caroline Prodger" userId="e4ef2e75-b60b-401b-8ebe-291bdcf405f4" providerId="ADAL" clId="{D918293D-1D0E-4FF8-9F98-8E011662993D}" dt="2022-12-13T17:06:09.025" v="110"/>
        <pc:sldMkLst>
          <pc:docMk/>
          <pc:sldMk cId="0" sldId="272"/>
        </pc:sldMkLst>
        <pc:grpChg chg="del">
          <ac:chgData name="Caroline Prodger" userId="e4ef2e75-b60b-401b-8ebe-291bdcf405f4" providerId="ADAL" clId="{D918293D-1D0E-4FF8-9F98-8E011662993D}" dt="2022-12-13T17:05:42.595" v="101" actId="478"/>
          <ac:grpSpMkLst>
            <pc:docMk/>
            <pc:sldMk cId="0" sldId="272"/>
            <ac:grpSpMk id="2" creationId="{FBC879D6-D384-4EEF-86DE-14BF9E822934}"/>
          </ac:grpSpMkLst>
        </pc:grpChg>
        <pc:picChg chg="add mod">
          <ac:chgData name="Caroline Prodger" userId="e4ef2e75-b60b-401b-8ebe-291bdcf405f4" providerId="ADAL" clId="{D918293D-1D0E-4FF8-9F98-8E011662993D}" dt="2022-12-13T17:06:04.358" v="109" actId="1076"/>
          <ac:picMkLst>
            <pc:docMk/>
            <pc:sldMk cId="0" sldId="272"/>
            <ac:picMk id="4" creationId="{97CF4580-CC50-C51A-C402-64BBEF8DDB24}"/>
          </ac:picMkLst>
        </pc:picChg>
        <pc:cxnChg chg="del">
          <ac:chgData name="Caroline Prodger" userId="e4ef2e75-b60b-401b-8ebe-291bdcf405f4" providerId="ADAL" clId="{D918293D-1D0E-4FF8-9F98-8E011662993D}" dt="2022-12-13T17:05:52.574" v="106" actId="478"/>
          <ac:cxnSpMkLst>
            <pc:docMk/>
            <pc:sldMk cId="0" sldId="272"/>
            <ac:cxnSpMk id="15373" creationId="{470E4AB8-527B-49AE-98F3-7010A96645ED}"/>
          </ac:cxnSpMkLst>
        </pc:cxnChg>
      </pc:sldChg>
      <pc:sldChg chg="addSp delSp modSp mod modAnim delCm modCm">
        <pc:chgData name="Caroline Prodger" userId="e4ef2e75-b60b-401b-8ebe-291bdcf405f4" providerId="ADAL" clId="{D918293D-1D0E-4FF8-9F98-8E011662993D}" dt="2022-12-13T16:56:32.697" v="77"/>
        <pc:sldMkLst>
          <pc:docMk/>
          <pc:sldMk cId="0" sldId="284"/>
        </pc:sldMkLst>
        <pc:grpChg chg="del">
          <ac:chgData name="Caroline Prodger" userId="e4ef2e75-b60b-401b-8ebe-291bdcf405f4" providerId="ADAL" clId="{D918293D-1D0E-4FF8-9F98-8E011662993D}" dt="2022-12-13T16:56:02.523" v="69" actId="478"/>
          <ac:grpSpMkLst>
            <pc:docMk/>
            <pc:sldMk cId="0" sldId="284"/>
            <ac:grpSpMk id="2" creationId="{577CF261-C0D4-4182-92D1-400FFEBC3135}"/>
          </ac:grpSpMkLst>
        </pc:grpChg>
        <pc:picChg chg="add mod">
          <ac:chgData name="Caroline Prodger" userId="e4ef2e75-b60b-401b-8ebe-291bdcf405f4" providerId="ADAL" clId="{D918293D-1D0E-4FF8-9F98-8E011662993D}" dt="2022-12-13T16:56:29.031" v="76" actId="1076"/>
          <ac:picMkLst>
            <pc:docMk/>
            <pc:sldMk cId="0" sldId="284"/>
            <ac:picMk id="5" creationId="{7076FC05-203A-4958-F2AA-36BBF9D39F0B}"/>
          </ac:picMkLst>
        </pc:picChg>
      </pc:sldChg>
      <pc:sldChg chg="addSp delSp modSp mod modAnim delCm">
        <pc:chgData name="Caroline Prodger" userId="e4ef2e75-b60b-401b-8ebe-291bdcf405f4" providerId="ADAL" clId="{D918293D-1D0E-4FF8-9F98-8E011662993D}" dt="2022-12-13T17:00:43.307" v="100"/>
        <pc:sldMkLst>
          <pc:docMk/>
          <pc:sldMk cId="0" sldId="290"/>
        </pc:sldMkLst>
        <pc:spChg chg="mod">
          <ac:chgData name="Caroline Prodger" userId="e4ef2e75-b60b-401b-8ebe-291bdcf405f4" providerId="ADAL" clId="{D918293D-1D0E-4FF8-9F98-8E011662993D}" dt="2022-12-13T17:00:30.829" v="98" actId="20577"/>
          <ac:spMkLst>
            <pc:docMk/>
            <pc:sldMk cId="0" sldId="290"/>
            <ac:spMk id="31747" creationId="{84213A56-B0C5-4EB2-B7E4-82E113C4AC7E}"/>
          </ac:spMkLst>
        </pc:spChg>
        <pc:grpChg chg="del">
          <ac:chgData name="Caroline Prodger" userId="e4ef2e75-b60b-401b-8ebe-291bdcf405f4" providerId="ADAL" clId="{D918293D-1D0E-4FF8-9F98-8E011662993D}" dt="2022-12-13T16:59:43.267" v="88" actId="478"/>
          <ac:grpSpMkLst>
            <pc:docMk/>
            <pc:sldMk cId="0" sldId="290"/>
            <ac:grpSpMk id="2" creationId="{AA9CB52A-4088-4BA4-A5DF-284FB423B13B}"/>
          </ac:grpSpMkLst>
        </pc:grpChg>
        <pc:grpChg chg="del">
          <ac:chgData name="Caroline Prodger" userId="e4ef2e75-b60b-401b-8ebe-291bdcf405f4" providerId="ADAL" clId="{D918293D-1D0E-4FF8-9F98-8E011662993D}" dt="2022-12-13T16:59:44.858" v="89" actId="478"/>
          <ac:grpSpMkLst>
            <pc:docMk/>
            <pc:sldMk cId="0" sldId="290"/>
            <ac:grpSpMk id="3" creationId="{B7F740EF-F7EF-4A0F-B51A-C7F119319ED7}"/>
          </ac:grpSpMkLst>
        </pc:grpChg>
        <pc:picChg chg="add mod">
          <ac:chgData name="Caroline Prodger" userId="e4ef2e75-b60b-401b-8ebe-291bdcf405f4" providerId="ADAL" clId="{D918293D-1D0E-4FF8-9F98-8E011662993D}" dt="2022-12-13T17:00:37.022" v="99" actId="1076"/>
          <ac:picMkLst>
            <pc:docMk/>
            <pc:sldMk cId="0" sldId="290"/>
            <ac:picMk id="5" creationId="{EB165605-1ADF-4350-4974-D8EA7C1E39A3}"/>
          </ac:picMkLst>
        </pc:picChg>
      </pc:sldChg>
      <pc:sldChg chg="modSp mod delCm modCm">
        <pc:chgData name="Caroline Prodger" userId="e4ef2e75-b60b-401b-8ebe-291bdcf405f4" providerId="ADAL" clId="{D918293D-1D0E-4FF8-9F98-8E011662993D}" dt="2022-12-13T16:48:34.106" v="30" actId="20577"/>
        <pc:sldMkLst>
          <pc:docMk/>
          <pc:sldMk cId="0" sldId="342"/>
        </pc:sldMkLst>
        <pc:spChg chg="mod">
          <ac:chgData name="Caroline Prodger" userId="e4ef2e75-b60b-401b-8ebe-291bdcf405f4" providerId="ADAL" clId="{D918293D-1D0E-4FF8-9F98-8E011662993D}" dt="2022-12-13T16:40:33.395" v="4" actId="20577"/>
          <ac:spMkLst>
            <pc:docMk/>
            <pc:sldMk cId="0" sldId="342"/>
            <ac:spMk id="5122" creationId="{21B2F974-FA68-4504-A9E1-DCD59C141CE7}"/>
          </ac:spMkLst>
        </pc:spChg>
        <pc:spChg chg="mod">
          <ac:chgData name="Caroline Prodger" userId="e4ef2e75-b60b-401b-8ebe-291bdcf405f4" providerId="ADAL" clId="{D918293D-1D0E-4FF8-9F98-8E011662993D}" dt="2022-12-13T16:48:34.106" v="30" actId="20577"/>
          <ac:spMkLst>
            <pc:docMk/>
            <pc:sldMk cId="0" sldId="342"/>
            <ac:spMk id="5123" creationId="{20F82182-973E-4BBA-BACE-C502B252ACBD}"/>
          </ac:spMkLst>
        </pc:spChg>
      </pc:sldChg>
      <pc:sldChg chg="modSp mod">
        <pc:chgData name="Caroline Prodger" userId="e4ef2e75-b60b-401b-8ebe-291bdcf405f4" providerId="ADAL" clId="{D918293D-1D0E-4FF8-9F98-8E011662993D}" dt="2022-12-13T16:44:09.527" v="23" actId="20577"/>
        <pc:sldMkLst>
          <pc:docMk/>
          <pc:sldMk cId="2472166275" sldId="343"/>
        </pc:sldMkLst>
        <pc:spChg chg="mod">
          <ac:chgData name="Caroline Prodger" userId="e4ef2e75-b60b-401b-8ebe-291bdcf405f4" providerId="ADAL" clId="{D918293D-1D0E-4FF8-9F98-8E011662993D}" dt="2022-12-13T16:44:09.527" v="23" actId="20577"/>
          <ac:spMkLst>
            <pc:docMk/>
            <pc:sldMk cId="2472166275" sldId="343"/>
            <ac:spMk id="3" creationId="{ABAB5C06-65F6-A63D-895E-A9837132C119}"/>
          </ac:spMkLst>
        </pc:spChg>
      </pc:sldChg>
    </pc:docChg>
  </pc:docChgLst>
  <pc:docChgLst>
    <pc:chgData name="Caroline Prodger" userId="e4ef2e75-b60b-401b-8ebe-291bdcf405f4" providerId="ADAL" clId="{D79078E7-6A6C-4EC6-96BD-E55A2ED14CAD}"/>
    <pc:docChg chg="custSel modSld">
      <pc:chgData name="Caroline Prodger" userId="e4ef2e75-b60b-401b-8ebe-291bdcf405f4" providerId="ADAL" clId="{D79078E7-6A6C-4EC6-96BD-E55A2ED14CAD}" dt="2022-11-28T15:16:42.433" v="415" actId="20577"/>
      <pc:docMkLst>
        <pc:docMk/>
      </pc:docMkLst>
      <pc:sldChg chg="modSp mod">
        <pc:chgData name="Caroline Prodger" userId="e4ef2e75-b60b-401b-8ebe-291bdcf405f4" providerId="ADAL" clId="{D79078E7-6A6C-4EC6-96BD-E55A2ED14CAD}" dt="2022-11-28T15:16:42.433" v="415" actId="20577"/>
        <pc:sldMkLst>
          <pc:docMk/>
          <pc:sldMk cId="0" sldId="256"/>
        </pc:sldMkLst>
        <pc:spChg chg="mod">
          <ac:chgData name="Caroline Prodger" userId="e4ef2e75-b60b-401b-8ebe-291bdcf405f4" providerId="ADAL" clId="{D79078E7-6A6C-4EC6-96BD-E55A2ED14CAD}" dt="2022-11-28T15:16:42.433" v="415" actId="20577"/>
          <ac:spMkLst>
            <pc:docMk/>
            <pc:sldMk cId="0" sldId="256"/>
            <ac:spMk id="2053" creationId="{00000000-0000-0000-0000-000000000000}"/>
          </ac:spMkLst>
        </pc:spChg>
        <pc:spChg chg="mod">
          <ac:chgData name="Caroline Prodger" userId="e4ef2e75-b60b-401b-8ebe-291bdcf405f4" providerId="ADAL" clId="{D79078E7-6A6C-4EC6-96BD-E55A2ED14CAD}" dt="2022-11-25T14:29:46.582" v="411" actId="20577"/>
          <ac:spMkLst>
            <pc:docMk/>
            <pc:sldMk cId="0" sldId="256"/>
            <ac:spMk id="2054" creationId="{00000000-0000-0000-0000-000000000000}"/>
          </ac:spMkLst>
        </pc:spChg>
      </pc:sldChg>
      <pc:sldChg chg="modSp mod">
        <pc:chgData name="Caroline Prodger" userId="e4ef2e75-b60b-401b-8ebe-291bdcf405f4" providerId="ADAL" clId="{D79078E7-6A6C-4EC6-96BD-E55A2ED14CAD}" dt="2022-11-25T13:50:26.348" v="28" actId="1076"/>
        <pc:sldMkLst>
          <pc:docMk/>
          <pc:sldMk cId="0" sldId="259"/>
        </pc:sldMkLst>
        <pc:spChg chg="mod">
          <ac:chgData name="Caroline Prodger" userId="e4ef2e75-b60b-401b-8ebe-291bdcf405f4" providerId="ADAL" clId="{D79078E7-6A6C-4EC6-96BD-E55A2ED14CAD}" dt="2022-11-25T13:50:23.898" v="27" actId="14100"/>
          <ac:spMkLst>
            <pc:docMk/>
            <pc:sldMk cId="0" sldId="259"/>
            <ac:spMk id="5123" creationId="{20F82182-973E-4BBA-BACE-C502B252ACBD}"/>
          </ac:spMkLst>
        </pc:spChg>
        <pc:picChg chg="mod">
          <ac:chgData name="Caroline Prodger" userId="e4ef2e75-b60b-401b-8ebe-291bdcf405f4" providerId="ADAL" clId="{D79078E7-6A6C-4EC6-96BD-E55A2ED14CAD}" dt="2022-11-25T13:50:26.348" v="28" actId="1076"/>
          <ac:picMkLst>
            <pc:docMk/>
            <pc:sldMk cId="0" sldId="259"/>
            <ac:picMk id="3" creationId="{42A37825-7EA7-49BB-ACB3-471C4ED6F43D}"/>
          </ac:picMkLst>
        </pc:picChg>
      </pc:sldChg>
      <pc:sldChg chg="addSp delSp modSp mod modAnim">
        <pc:chgData name="Caroline Prodger" userId="e4ef2e75-b60b-401b-8ebe-291bdcf405f4" providerId="ADAL" clId="{D79078E7-6A6C-4EC6-96BD-E55A2ED14CAD}" dt="2022-11-25T13:56:52.695" v="85" actId="478"/>
        <pc:sldMkLst>
          <pc:docMk/>
          <pc:sldMk cId="0" sldId="263"/>
        </pc:sldMkLst>
        <pc:spChg chg="mod">
          <ac:chgData name="Caroline Prodger" userId="e4ef2e75-b60b-401b-8ebe-291bdcf405f4" providerId="ADAL" clId="{D79078E7-6A6C-4EC6-96BD-E55A2ED14CAD}" dt="2022-11-25T13:54:16.643" v="65" actId="14100"/>
          <ac:spMkLst>
            <pc:docMk/>
            <pc:sldMk cId="0" sldId="263"/>
            <ac:spMk id="2" creationId="{6D54F4FB-1AEF-48D1-B7AA-975F20891145}"/>
          </ac:spMkLst>
        </pc:spChg>
        <pc:spChg chg="mod">
          <ac:chgData name="Caroline Prodger" userId="e4ef2e75-b60b-401b-8ebe-291bdcf405f4" providerId="ADAL" clId="{D79078E7-6A6C-4EC6-96BD-E55A2ED14CAD}" dt="2022-11-25T13:53:41.596" v="53" actId="207"/>
          <ac:spMkLst>
            <pc:docMk/>
            <pc:sldMk cId="0" sldId="263"/>
            <ac:spMk id="5" creationId="{1944FC9B-703E-40D4-8C73-657F18447873}"/>
          </ac:spMkLst>
        </pc:spChg>
        <pc:spChg chg="del mod">
          <ac:chgData name="Caroline Prodger" userId="e4ef2e75-b60b-401b-8ebe-291bdcf405f4" providerId="ADAL" clId="{D79078E7-6A6C-4EC6-96BD-E55A2ED14CAD}" dt="2022-11-25T13:56:52.695" v="85" actId="478"/>
          <ac:spMkLst>
            <pc:docMk/>
            <pc:sldMk cId="0" sldId="263"/>
            <ac:spMk id="11" creationId="{1B2598B2-436F-4743-8DCF-84CEBABBF7D0}"/>
          </ac:spMkLst>
        </pc:spChg>
        <pc:spChg chg="mod">
          <ac:chgData name="Caroline Prodger" userId="e4ef2e75-b60b-401b-8ebe-291bdcf405f4" providerId="ADAL" clId="{D79078E7-6A6C-4EC6-96BD-E55A2ED14CAD}" dt="2022-11-25T13:54:27.794" v="67" actId="207"/>
          <ac:spMkLst>
            <pc:docMk/>
            <pc:sldMk cId="0" sldId="263"/>
            <ac:spMk id="5123" creationId="{22F7C3DD-FAE0-4F13-9231-5044BDA59BBB}"/>
          </ac:spMkLst>
        </pc:spChg>
        <pc:spChg chg="mod">
          <ac:chgData name="Caroline Prodger" userId="e4ef2e75-b60b-401b-8ebe-291bdcf405f4" providerId="ADAL" clId="{D79078E7-6A6C-4EC6-96BD-E55A2ED14CAD}" dt="2022-11-25T13:56:40.797" v="84" actId="5793"/>
          <ac:spMkLst>
            <pc:docMk/>
            <pc:sldMk cId="0" sldId="263"/>
            <ac:spMk id="5127" creationId="{4628ECA3-E477-4252-A0CE-BBF2319420F9}"/>
          </ac:spMkLst>
        </pc:spChg>
        <pc:picChg chg="add del mod">
          <ac:chgData name="Caroline Prodger" userId="e4ef2e75-b60b-401b-8ebe-291bdcf405f4" providerId="ADAL" clId="{D79078E7-6A6C-4EC6-96BD-E55A2ED14CAD}" dt="2022-11-25T13:56:21.031" v="78" actId="21"/>
          <ac:picMkLst>
            <pc:docMk/>
            <pc:sldMk cId="0" sldId="263"/>
            <ac:picMk id="4" creationId="{27860A0C-C804-807C-1332-CFAC6AA8920B}"/>
          </ac:picMkLst>
        </pc:picChg>
        <pc:picChg chg="del">
          <ac:chgData name="Caroline Prodger" userId="e4ef2e75-b60b-401b-8ebe-291bdcf405f4" providerId="ADAL" clId="{D79078E7-6A6C-4EC6-96BD-E55A2ED14CAD}" dt="2022-11-25T13:55:32.738" v="68" actId="478"/>
          <ac:picMkLst>
            <pc:docMk/>
            <pc:sldMk cId="0" sldId="263"/>
            <ac:picMk id="7" creationId="{553CA4AD-3467-4C10-8C4F-FAD04ABB1738}"/>
          </ac:picMkLst>
        </pc:picChg>
      </pc:sldChg>
      <pc:sldChg chg="addSp delSp modSp mod">
        <pc:chgData name="Caroline Prodger" userId="e4ef2e75-b60b-401b-8ebe-291bdcf405f4" providerId="ADAL" clId="{D79078E7-6A6C-4EC6-96BD-E55A2ED14CAD}" dt="2022-11-25T14:08:51.554" v="218" actId="1076"/>
        <pc:sldMkLst>
          <pc:docMk/>
          <pc:sldMk cId="0" sldId="264"/>
        </pc:sldMkLst>
        <pc:spChg chg="mod">
          <ac:chgData name="Caroline Prodger" userId="e4ef2e75-b60b-401b-8ebe-291bdcf405f4" providerId="ADAL" clId="{D79078E7-6A6C-4EC6-96BD-E55A2ED14CAD}" dt="2022-11-25T14:03:49.298" v="165" actId="207"/>
          <ac:spMkLst>
            <pc:docMk/>
            <pc:sldMk cId="0" sldId="264"/>
            <ac:spMk id="2" creationId="{BC63BA05-83A8-4AF2-9389-D3C3917C2025}"/>
          </ac:spMkLst>
        </pc:spChg>
        <pc:spChg chg="mod">
          <ac:chgData name="Caroline Prodger" userId="e4ef2e75-b60b-401b-8ebe-291bdcf405f4" providerId="ADAL" clId="{D79078E7-6A6C-4EC6-96BD-E55A2ED14CAD}" dt="2022-11-25T14:06:01.335" v="180" actId="14100"/>
          <ac:spMkLst>
            <pc:docMk/>
            <pc:sldMk cId="0" sldId="264"/>
            <ac:spMk id="4" creationId="{40FD7051-FDFA-419F-9050-841756921C3B}"/>
          </ac:spMkLst>
        </pc:spChg>
        <pc:spChg chg="mod">
          <ac:chgData name="Caroline Prodger" userId="e4ef2e75-b60b-401b-8ebe-291bdcf405f4" providerId="ADAL" clId="{D79078E7-6A6C-4EC6-96BD-E55A2ED14CAD}" dt="2022-11-25T14:05:49.241" v="178" actId="14100"/>
          <ac:spMkLst>
            <pc:docMk/>
            <pc:sldMk cId="0" sldId="264"/>
            <ac:spMk id="7" creationId="{BBB76154-EE77-495A-A8A5-2BC47F3C859E}"/>
          </ac:spMkLst>
        </pc:spChg>
        <pc:spChg chg="mod">
          <ac:chgData name="Caroline Prodger" userId="e4ef2e75-b60b-401b-8ebe-291bdcf405f4" providerId="ADAL" clId="{D79078E7-6A6C-4EC6-96BD-E55A2ED14CAD}" dt="2022-11-25T14:08:51.554" v="218" actId="1076"/>
          <ac:spMkLst>
            <pc:docMk/>
            <pc:sldMk cId="0" sldId="264"/>
            <ac:spMk id="7171" creationId="{8539BAD8-755B-4D0A-942D-07CE05503004}"/>
          </ac:spMkLst>
        </pc:spChg>
        <pc:picChg chg="del">
          <ac:chgData name="Caroline Prodger" userId="e4ef2e75-b60b-401b-8ebe-291bdcf405f4" providerId="ADAL" clId="{D79078E7-6A6C-4EC6-96BD-E55A2ED14CAD}" dt="2022-11-25T14:05:41.458" v="177" actId="478"/>
          <ac:picMkLst>
            <pc:docMk/>
            <pc:sldMk cId="0" sldId="264"/>
            <ac:picMk id="3" creationId="{D208BF2A-D4C5-4FA9-A87D-4CAB9FF3BC1E}"/>
          </ac:picMkLst>
        </pc:picChg>
        <pc:picChg chg="add mod">
          <ac:chgData name="Caroline Prodger" userId="e4ef2e75-b60b-401b-8ebe-291bdcf405f4" providerId="ADAL" clId="{D79078E7-6A6C-4EC6-96BD-E55A2ED14CAD}" dt="2022-11-25T14:06:16.478" v="185" actId="1076"/>
          <ac:picMkLst>
            <pc:docMk/>
            <pc:sldMk cId="0" sldId="264"/>
            <ac:picMk id="6" creationId="{949013BA-867F-B0E8-6DA4-AFCA0BA8EB11}"/>
          </ac:picMkLst>
        </pc:picChg>
      </pc:sldChg>
      <pc:sldChg chg="addSp delSp modSp mod delAnim modAnim">
        <pc:chgData name="Caroline Prodger" userId="e4ef2e75-b60b-401b-8ebe-291bdcf405f4" providerId="ADAL" clId="{D79078E7-6A6C-4EC6-96BD-E55A2ED14CAD}" dt="2022-11-25T13:59:38.550" v="143"/>
        <pc:sldMkLst>
          <pc:docMk/>
          <pc:sldMk cId="0" sldId="265"/>
        </pc:sldMkLst>
        <pc:spChg chg="mod">
          <ac:chgData name="Caroline Prodger" userId="e4ef2e75-b60b-401b-8ebe-291bdcf405f4" providerId="ADAL" clId="{D79078E7-6A6C-4EC6-96BD-E55A2ED14CAD}" dt="2022-11-25T13:59:38.550" v="143"/>
          <ac:spMkLst>
            <pc:docMk/>
            <pc:sldMk cId="0" sldId="265"/>
            <ac:spMk id="2" creationId="{7793DFE8-7BE2-41CE-8C70-20D24B64743C}"/>
          </ac:spMkLst>
        </pc:spChg>
        <pc:spChg chg="add mod">
          <ac:chgData name="Caroline Prodger" userId="e4ef2e75-b60b-401b-8ebe-291bdcf405f4" providerId="ADAL" clId="{D79078E7-6A6C-4EC6-96BD-E55A2ED14CAD}" dt="2022-11-25T13:59:34.918" v="141" actId="21"/>
          <ac:spMkLst>
            <pc:docMk/>
            <pc:sldMk cId="0" sldId="265"/>
            <ac:spMk id="6" creationId="{CE5A3884-B39D-9D2B-1A24-8195E0CAFB5F}"/>
          </ac:spMkLst>
        </pc:spChg>
        <pc:spChg chg="add mod">
          <ac:chgData name="Caroline Prodger" userId="e4ef2e75-b60b-401b-8ebe-291bdcf405f4" providerId="ADAL" clId="{D79078E7-6A6C-4EC6-96BD-E55A2ED14CAD}" dt="2022-11-25T13:59:05.741" v="137" actId="20577"/>
          <ac:spMkLst>
            <pc:docMk/>
            <pc:sldMk cId="0" sldId="265"/>
            <ac:spMk id="7" creationId="{6307302E-2A6D-CF89-E094-25A753DA32AD}"/>
          </ac:spMkLst>
        </pc:spChg>
        <pc:spChg chg="del mod">
          <ac:chgData name="Caroline Prodger" userId="e4ef2e75-b60b-401b-8ebe-291bdcf405f4" providerId="ADAL" clId="{D79078E7-6A6C-4EC6-96BD-E55A2ED14CAD}" dt="2022-11-25T13:57:29.880" v="95"/>
          <ac:spMkLst>
            <pc:docMk/>
            <pc:sldMk cId="0" sldId="265"/>
            <ac:spMk id="10" creationId="{2F31B390-CEAD-40AB-BCB3-27893A403897}"/>
          </ac:spMkLst>
        </pc:spChg>
        <pc:spChg chg="del mod">
          <ac:chgData name="Caroline Prodger" userId="e4ef2e75-b60b-401b-8ebe-291bdcf405f4" providerId="ADAL" clId="{D79078E7-6A6C-4EC6-96BD-E55A2ED14CAD}" dt="2022-11-25T13:57:29.882" v="97"/>
          <ac:spMkLst>
            <pc:docMk/>
            <pc:sldMk cId="0" sldId="265"/>
            <ac:spMk id="6149" creationId="{36FCCE46-9A80-4BFB-9679-09C3EA14D36B}"/>
          </ac:spMkLst>
        </pc:spChg>
        <pc:picChg chg="add mod">
          <ac:chgData name="Caroline Prodger" userId="e4ef2e75-b60b-401b-8ebe-291bdcf405f4" providerId="ADAL" clId="{D79078E7-6A6C-4EC6-96BD-E55A2ED14CAD}" dt="2022-11-25T13:59:17.936" v="139" actId="14100"/>
          <ac:picMkLst>
            <pc:docMk/>
            <pc:sldMk cId="0" sldId="265"/>
            <ac:picMk id="3" creationId="{FDAF41B4-4D0F-6634-DD22-C624076AEE87}"/>
          </ac:picMkLst>
        </pc:picChg>
        <pc:picChg chg="del">
          <ac:chgData name="Caroline Prodger" userId="e4ef2e75-b60b-401b-8ebe-291bdcf405f4" providerId="ADAL" clId="{D79078E7-6A6C-4EC6-96BD-E55A2ED14CAD}" dt="2022-11-25T13:56:24.542" v="79" actId="478"/>
          <ac:picMkLst>
            <pc:docMk/>
            <pc:sldMk cId="0" sldId="265"/>
            <ac:picMk id="4" creationId="{A9FE82C3-8250-4D92-B778-469BD03F47AC}"/>
          </ac:picMkLst>
        </pc:picChg>
      </pc:sldChg>
      <pc:sldChg chg="addSp delSp modSp mod">
        <pc:chgData name="Caroline Prodger" userId="e4ef2e75-b60b-401b-8ebe-291bdcf405f4" providerId="ADAL" clId="{D79078E7-6A6C-4EC6-96BD-E55A2ED14CAD}" dt="2022-11-25T14:08:59.376" v="219" actId="1076"/>
        <pc:sldMkLst>
          <pc:docMk/>
          <pc:sldMk cId="0" sldId="266"/>
        </pc:sldMkLst>
        <pc:spChg chg="add mod">
          <ac:chgData name="Caroline Prodger" userId="e4ef2e75-b60b-401b-8ebe-291bdcf405f4" providerId="ADAL" clId="{D79078E7-6A6C-4EC6-96BD-E55A2ED14CAD}" dt="2022-11-25T14:08:59.376" v="219" actId="1076"/>
          <ac:spMkLst>
            <pc:docMk/>
            <pc:sldMk cId="0" sldId="266"/>
            <ac:spMk id="2" creationId="{F58FCD20-2C8B-C924-E4EB-C877F040FDC8}"/>
          </ac:spMkLst>
        </pc:spChg>
        <pc:spChg chg="mod">
          <ac:chgData name="Caroline Prodger" userId="e4ef2e75-b60b-401b-8ebe-291bdcf405f4" providerId="ADAL" clId="{D79078E7-6A6C-4EC6-96BD-E55A2ED14CAD}" dt="2022-11-25T14:08:36.687" v="216" actId="20577"/>
          <ac:spMkLst>
            <pc:docMk/>
            <pc:sldMk cId="0" sldId="266"/>
            <ac:spMk id="7" creationId="{C89A25D6-8BB3-41D4-8CCC-EAE6FA412F32}"/>
          </ac:spMkLst>
        </pc:spChg>
        <pc:picChg chg="add mod">
          <ac:chgData name="Caroline Prodger" userId="e4ef2e75-b60b-401b-8ebe-291bdcf405f4" providerId="ADAL" clId="{D79078E7-6A6C-4EC6-96BD-E55A2ED14CAD}" dt="2022-11-25T14:08:19.986" v="213" actId="1076"/>
          <ac:picMkLst>
            <pc:docMk/>
            <pc:sldMk cId="0" sldId="266"/>
            <ac:picMk id="4" creationId="{CFC8685B-7C30-FBD6-1D37-B48A83C90FCA}"/>
          </ac:picMkLst>
        </pc:picChg>
        <pc:picChg chg="del">
          <ac:chgData name="Caroline Prodger" userId="e4ef2e75-b60b-401b-8ebe-291bdcf405f4" providerId="ADAL" clId="{D79078E7-6A6C-4EC6-96BD-E55A2ED14CAD}" dt="2022-11-25T14:07:53.087" v="204" actId="478"/>
          <ac:picMkLst>
            <pc:docMk/>
            <pc:sldMk cId="0" sldId="266"/>
            <ac:picMk id="23554" creationId="{54984842-C0E5-4CA3-B3EC-DA19ED148084}"/>
          </ac:picMkLst>
        </pc:picChg>
      </pc:sldChg>
      <pc:sldChg chg="addSp delSp modSp mod modAnim">
        <pc:chgData name="Caroline Prodger" userId="e4ef2e75-b60b-401b-8ebe-291bdcf405f4" providerId="ADAL" clId="{D79078E7-6A6C-4EC6-96BD-E55A2ED14CAD}" dt="2022-11-25T14:12:31.598" v="245" actId="14100"/>
        <pc:sldMkLst>
          <pc:docMk/>
          <pc:sldMk cId="0" sldId="268"/>
        </pc:sldMkLst>
        <pc:spChg chg="mod">
          <ac:chgData name="Caroline Prodger" userId="e4ef2e75-b60b-401b-8ebe-291bdcf405f4" providerId="ADAL" clId="{D79078E7-6A6C-4EC6-96BD-E55A2ED14CAD}" dt="2022-11-25T14:12:22.420" v="243" actId="14100"/>
          <ac:spMkLst>
            <pc:docMk/>
            <pc:sldMk cId="0" sldId="268"/>
            <ac:spMk id="2" creationId="{765302BB-359A-4139-8AC0-E61214B848B9}"/>
          </ac:spMkLst>
        </pc:spChg>
        <pc:spChg chg="del mod">
          <ac:chgData name="Caroline Prodger" userId="e4ef2e75-b60b-401b-8ebe-291bdcf405f4" providerId="ADAL" clId="{D79078E7-6A6C-4EC6-96BD-E55A2ED14CAD}" dt="2022-11-25T14:09:32.805" v="225" actId="478"/>
          <ac:spMkLst>
            <pc:docMk/>
            <pc:sldMk cId="0" sldId="268"/>
            <ac:spMk id="10" creationId="{6836605C-F6BF-42FF-B2FC-72B664A3F32C}"/>
          </ac:spMkLst>
        </pc:spChg>
        <pc:spChg chg="mod">
          <ac:chgData name="Caroline Prodger" userId="e4ef2e75-b60b-401b-8ebe-291bdcf405f4" providerId="ADAL" clId="{D79078E7-6A6C-4EC6-96BD-E55A2ED14CAD}" dt="2022-11-25T14:09:17.308" v="222" actId="1076"/>
          <ac:spMkLst>
            <pc:docMk/>
            <pc:sldMk cId="0" sldId="268"/>
            <ac:spMk id="9219" creationId="{97FE5394-89CB-4A55-B954-EA13E9304CA4}"/>
          </ac:spMkLst>
        </pc:spChg>
        <pc:spChg chg="mod">
          <ac:chgData name="Caroline Prodger" userId="e4ef2e75-b60b-401b-8ebe-291bdcf405f4" providerId="ADAL" clId="{D79078E7-6A6C-4EC6-96BD-E55A2ED14CAD}" dt="2022-11-25T14:12:31.598" v="245" actId="14100"/>
          <ac:spMkLst>
            <pc:docMk/>
            <pc:sldMk cId="0" sldId="268"/>
            <ac:spMk id="9221" creationId="{584EFC8D-2779-415B-88EA-A11ECEA0AC68}"/>
          </ac:spMkLst>
        </pc:spChg>
        <pc:picChg chg="del">
          <ac:chgData name="Caroline Prodger" userId="e4ef2e75-b60b-401b-8ebe-291bdcf405f4" providerId="ADAL" clId="{D79078E7-6A6C-4EC6-96BD-E55A2ED14CAD}" dt="2022-11-25T14:11:58.992" v="235" actId="478"/>
          <ac:picMkLst>
            <pc:docMk/>
            <pc:sldMk cId="0" sldId="268"/>
            <ac:picMk id="3" creationId="{26ADAA5F-CAB0-4B9A-99C4-E3280971CA20}"/>
          </ac:picMkLst>
        </pc:picChg>
        <pc:picChg chg="add mod">
          <ac:chgData name="Caroline Prodger" userId="e4ef2e75-b60b-401b-8ebe-291bdcf405f4" providerId="ADAL" clId="{D79078E7-6A6C-4EC6-96BD-E55A2ED14CAD}" dt="2022-11-25T14:12:27.123" v="244" actId="1076"/>
          <ac:picMkLst>
            <pc:docMk/>
            <pc:sldMk cId="0" sldId="268"/>
            <ac:picMk id="5" creationId="{89CA43B8-CB8E-360D-C74A-595CE2F990F1}"/>
          </ac:picMkLst>
        </pc:picChg>
      </pc:sldChg>
      <pc:sldChg chg="addSp delSp modSp mod modAnim">
        <pc:chgData name="Caroline Prodger" userId="e4ef2e75-b60b-401b-8ebe-291bdcf405f4" providerId="ADAL" clId="{D79078E7-6A6C-4EC6-96BD-E55A2ED14CAD}" dt="2022-11-25T14:16:31.815" v="279" actId="1076"/>
        <pc:sldMkLst>
          <pc:docMk/>
          <pc:sldMk cId="0" sldId="269"/>
        </pc:sldMkLst>
        <pc:spChg chg="mod">
          <ac:chgData name="Caroline Prodger" userId="e4ef2e75-b60b-401b-8ebe-291bdcf405f4" providerId="ADAL" clId="{D79078E7-6A6C-4EC6-96BD-E55A2ED14CAD}" dt="2022-11-25T14:16:24.284" v="277" actId="14100"/>
          <ac:spMkLst>
            <pc:docMk/>
            <pc:sldMk cId="0" sldId="269"/>
            <ac:spMk id="9" creationId="{3E5DCF31-16A8-4E7B-8A8A-9499D17711DD}"/>
          </ac:spMkLst>
        </pc:spChg>
        <pc:spChg chg="del mod">
          <ac:chgData name="Caroline Prodger" userId="e4ef2e75-b60b-401b-8ebe-291bdcf405f4" providerId="ADAL" clId="{D79078E7-6A6C-4EC6-96BD-E55A2ED14CAD}" dt="2022-11-25T14:14:12.884" v="260" actId="478"/>
          <ac:spMkLst>
            <pc:docMk/>
            <pc:sldMk cId="0" sldId="269"/>
            <ac:spMk id="10" creationId="{F05829FD-5AAF-47CE-AF37-87CDC0622CB9}"/>
          </ac:spMkLst>
        </pc:spChg>
        <pc:spChg chg="del mod">
          <ac:chgData name="Caroline Prodger" userId="e4ef2e75-b60b-401b-8ebe-291bdcf405f4" providerId="ADAL" clId="{D79078E7-6A6C-4EC6-96BD-E55A2ED14CAD}" dt="2022-11-25T14:14:23.506" v="265" actId="478"/>
          <ac:spMkLst>
            <pc:docMk/>
            <pc:sldMk cId="0" sldId="269"/>
            <ac:spMk id="11" creationId="{6259DAAB-FEBE-42B6-A290-DB623E4F5DF1}"/>
          </ac:spMkLst>
        </pc:spChg>
        <pc:spChg chg="mod">
          <ac:chgData name="Caroline Prodger" userId="e4ef2e75-b60b-401b-8ebe-291bdcf405f4" providerId="ADAL" clId="{D79078E7-6A6C-4EC6-96BD-E55A2ED14CAD}" dt="2022-11-25T14:13:52.653" v="255" actId="207"/>
          <ac:spMkLst>
            <pc:docMk/>
            <pc:sldMk cId="0" sldId="269"/>
            <ac:spMk id="10243" creationId="{AEE64D23-B4B3-490E-9A82-D34BC77E48B1}"/>
          </ac:spMkLst>
        </pc:spChg>
        <pc:picChg chg="del">
          <ac:chgData name="Caroline Prodger" userId="e4ef2e75-b60b-401b-8ebe-291bdcf405f4" providerId="ADAL" clId="{D79078E7-6A6C-4EC6-96BD-E55A2ED14CAD}" dt="2022-11-25T14:15:54.496" v="270" actId="478"/>
          <ac:picMkLst>
            <pc:docMk/>
            <pc:sldMk cId="0" sldId="269"/>
            <ac:picMk id="2" creationId="{80E06E96-FBF3-4D0D-9719-99EB37E5CB4E}"/>
          </ac:picMkLst>
        </pc:picChg>
        <pc:picChg chg="add mod">
          <ac:chgData name="Caroline Prodger" userId="e4ef2e75-b60b-401b-8ebe-291bdcf405f4" providerId="ADAL" clId="{D79078E7-6A6C-4EC6-96BD-E55A2ED14CAD}" dt="2022-11-25T14:16:31.815" v="279" actId="1076"/>
          <ac:picMkLst>
            <pc:docMk/>
            <pc:sldMk cId="0" sldId="269"/>
            <ac:picMk id="4" creationId="{8DA5B257-1815-9A47-8B26-6BB9E0A3C42B}"/>
          </ac:picMkLst>
        </pc:picChg>
      </pc:sldChg>
      <pc:sldChg chg="modSp mod">
        <pc:chgData name="Caroline Prodger" userId="e4ef2e75-b60b-401b-8ebe-291bdcf405f4" providerId="ADAL" clId="{D79078E7-6A6C-4EC6-96BD-E55A2ED14CAD}" dt="2022-11-25T14:18:55.894" v="300" actId="1076"/>
        <pc:sldMkLst>
          <pc:docMk/>
          <pc:sldMk cId="0" sldId="270"/>
        </pc:sldMkLst>
        <pc:spChg chg="mod">
          <ac:chgData name="Caroline Prodger" userId="e4ef2e75-b60b-401b-8ebe-291bdcf405f4" providerId="ADAL" clId="{D79078E7-6A6C-4EC6-96BD-E55A2ED14CAD}" dt="2022-11-25T14:18:50.941" v="299" actId="1076"/>
          <ac:spMkLst>
            <pc:docMk/>
            <pc:sldMk cId="0" sldId="270"/>
            <ac:spMk id="10243" creationId="{0BCA5B4D-8496-4229-928E-63DBE0D1BF07}"/>
          </ac:spMkLst>
        </pc:spChg>
        <pc:spChg chg="mod">
          <ac:chgData name="Caroline Prodger" userId="e4ef2e75-b60b-401b-8ebe-291bdcf405f4" providerId="ADAL" clId="{D79078E7-6A6C-4EC6-96BD-E55A2ED14CAD}" dt="2022-11-25T14:18:42.774" v="297" actId="1076"/>
          <ac:spMkLst>
            <pc:docMk/>
            <pc:sldMk cId="0" sldId="270"/>
            <ac:spMk id="10252" creationId="{AAC829F9-6627-48F8-9DE4-035D52B44282}"/>
          </ac:spMkLst>
        </pc:spChg>
        <pc:spChg chg="mod">
          <ac:chgData name="Caroline Prodger" userId="e4ef2e75-b60b-401b-8ebe-291bdcf405f4" providerId="ADAL" clId="{D79078E7-6A6C-4EC6-96BD-E55A2ED14CAD}" dt="2022-11-25T14:18:42.774" v="297" actId="1076"/>
          <ac:spMkLst>
            <pc:docMk/>
            <pc:sldMk cId="0" sldId="270"/>
            <ac:spMk id="10253" creationId="{B0C8346B-C864-4B44-848D-F891384FC8D0}"/>
          </ac:spMkLst>
        </pc:spChg>
        <pc:spChg chg="mod">
          <ac:chgData name="Caroline Prodger" userId="e4ef2e75-b60b-401b-8ebe-291bdcf405f4" providerId="ADAL" clId="{D79078E7-6A6C-4EC6-96BD-E55A2ED14CAD}" dt="2022-11-25T14:18:42.774" v="297" actId="1076"/>
          <ac:spMkLst>
            <pc:docMk/>
            <pc:sldMk cId="0" sldId="270"/>
            <ac:spMk id="10254" creationId="{08F00261-584F-4882-824D-30E33602A08E}"/>
          </ac:spMkLst>
        </pc:spChg>
        <pc:spChg chg="mod">
          <ac:chgData name="Caroline Prodger" userId="e4ef2e75-b60b-401b-8ebe-291bdcf405f4" providerId="ADAL" clId="{D79078E7-6A6C-4EC6-96BD-E55A2ED14CAD}" dt="2022-11-25T14:18:42.774" v="297" actId="1076"/>
          <ac:spMkLst>
            <pc:docMk/>
            <pc:sldMk cId="0" sldId="270"/>
            <ac:spMk id="10255" creationId="{8CADC8A6-8838-4B4C-A7DA-2BF469EB8284}"/>
          </ac:spMkLst>
        </pc:spChg>
        <pc:spChg chg="mod">
          <ac:chgData name="Caroline Prodger" userId="e4ef2e75-b60b-401b-8ebe-291bdcf405f4" providerId="ADAL" clId="{D79078E7-6A6C-4EC6-96BD-E55A2ED14CAD}" dt="2022-11-25T14:18:42.774" v="297" actId="1076"/>
          <ac:spMkLst>
            <pc:docMk/>
            <pc:sldMk cId="0" sldId="270"/>
            <ac:spMk id="10256" creationId="{4F033F8E-6CAB-435D-B305-F5247B4CABFC}"/>
          </ac:spMkLst>
        </pc:spChg>
        <pc:spChg chg="mod">
          <ac:chgData name="Caroline Prodger" userId="e4ef2e75-b60b-401b-8ebe-291bdcf405f4" providerId="ADAL" clId="{D79078E7-6A6C-4EC6-96BD-E55A2ED14CAD}" dt="2022-11-25T14:18:47.322" v="298" actId="1076"/>
          <ac:spMkLst>
            <pc:docMk/>
            <pc:sldMk cId="0" sldId="270"/>
            <ac:spMk id="34821" creationId="{CC282E44-8643-493D-AD33-2BF6D6FBA151}"/>
          </ac:spMkLst>
        </pc:spChg>
        <pc:spChg chg="mod">
          <ac:chgData name="Caroline Prodger" userId="e4ef2e75-b60b-401b-8ebe-291bdcf405f4" providerId="ADAL" clId="{D79078E7-6A6C-4EC6-96BD-E55A2ED14CAD}" dt="2022-11-25T14:18:55.894" v="300" actId="1076"/>
          <ac:spMkLst>
            <pc:docMk/>
            <pc:sldMk cId="0" sldId="270"/>
            <ac:spMk id="34822" creationId="{59CBBC82-3899-4947-A9C7-B3C779593083}"/>
          </ac:spMkLst>
        </pc:spChg>
        <pc:grpChg chg="mod">
          <ac:chgData name="Caroline Prodger" userId="e4ef2e75-b60b-401b-8ebe-291bdcf405f4" providerId="ADAL" clId="{D79078E7-6A6C-4EC6-96BD-E55A2ED14CAD}" dt="2022-11-25T14:18:42.774" v="297" actId="1076"/>
          <ac:grpSpMkLst>
            <pc:docMk/>
            <pc:sldMk cId="0" sldId="270"/>
            <ac:grpSpMk id="2" creationId="{A5C58610-0224-4436-B0C6-2F2CACFB1CC2}"/>
          </ac:grpSpMkLst>
        </pc:grpChg>
        <pc:picChg chg="mod">
          <ac:chgData name="Caroline Prodger" userId="e4ef2e75-b60b-401b-8ebe-291bdcf405f4" providerId="ADAL" clId="{D79078E7-6A6C-4EC6-96BD-E55A2ED14CAD}" dt="2022-11-25T14:18:42.774" v="297" actId="1076"/>
          <ac:picMkLst>
            <pc:docMk/>
            <pc:sldMk cId="0" sldId="270"/>
            <ac:picMk id="3" creationId="{B42A21C5-DBBB-4FF4-ACCD-07A76978ECAA}"/>
          </ac:picMkLst>
        </pc:picChg>
      </pc:sldChg>
      <pc:sldChg chg="modSp mod">
        <pc:chgData name="Caroline Prodger" userId="e4ef2e75-b60b-401b-8ebe-291bdcf405f4" providerId="ADAL" clId="{D79078E7-6A6C-4EC6-96BD-E55A2ED14CAD}" dt="2022-11-25T14:01:54.127" v="162" actId="14100"/>
        <pc:sldMkLst>
          <pc:docMk/>
          <pc:sldMk cId="0" sldId="271"/>
        </pc:sldMkLst>
        <pc:spChg chg="mod">
          <ac:chgData name="Caroline Prodger" userId="e4ef2e75-b60b-401b-8ebe-291bdcf405f4" providerId="ADAL" clId="{D79078E7-6A6C-4EC6-96BD-E55A2ED14CAD}" dt="2022-11-25T14:01:24.459" v="161" actId="20577"/>
          <ac:spMkLst>
            <pc:docMk/>
            <pc:sldMk cId="0" sldId="271"/>
            <ac:spMk id="17" creationId="{51292959-5A19-4CFD-B71C-C7D62CEA3D7E}"/>
          </ac:spMkLst>
        </pc:spChg>
        <pc:spChg chg="mod">
          <ac:chgData name="Caroline Prodger" userId="e4ef2e75-b60b-401b-8ebe-291bdcf405f4" providerId="ADAL" clId="{D79078E7-6A6C-4EC6-96BD-E55A2ED14CAD}" dt="2022-11-25T14:01:54.127" v="162" actId="14100"/>
          <ac:spMkLst>
            <pc:docMk/>
            <pc:sldMk cId="0" sldId="271"/>
            <ac:spMk id="18" creationId="{463CED11-1C79-4234-BBE2-5AAB9FE35371}"/>
          </ac:spMkLst>
        </pc:spChg>
        <pc:spChg chg="mod">
          <ac:chgData name="Caroline Prodger" userId="e4ef2e75-b60b-401b-8ebe-291bdcf405f4" providerId="ADAL" clId="{D79078E7-6A6C-4EC6-96BD-E55A2ED14CAD}" dt="2022-11-25T14:01:16.041" v="160" actId="1076"/>
          <ac:spMkLst>
            <pc:docMk/>
            <pc:sldMk cId="0" sldId="271"/>
            <ac:spMk id="19" creationId="{83D995FD-9BB3-4344-8A4A-51A1FFB67C33}"/>
          </ac:spMkLst>
        </pc:spChg>
        <pc:spChg chg="mod">
          <ac:chgData name="Caroline Prodger" userId="e4ef2e75-b60b-401b-8ebe-291bdcf405f4" providerId="ADAL" clId="{D79078E7-6A6C-4EC6-96BD-E55A2ED14CAD}" dt="2022-11-25T14:00:17.961" v="153" actId="207"/>
          <ac:spMkLst>
            <pc:docMk/>
            <pc:sldMk cId="0" sldId="271"/>
            <ac:spMk id="8194" creationId="{1074DE83-F7CF-4CA5-966E-C6E585B487E4}"/>
          </ac:spMkLst>
        </pc:spChg>
        <pc:spChg chg="mod">
          <ac:chgData name="Caroline Prodger" userId="e4ef2e75-b60b-401b-8ebe-291bdcf405f4" providerId="ADAL" clId="{D79078E7-6A6C-4EC6-96BD-E55A2ED14CAD}" dt="2022-11-25T14:00:46.369" v="157" actId="207"/>
          <ac:spMkLst>
            <pc:docMk/>
            <pc:sldMk cId="0" sldId="271"/>
            <ac:spMk id="10248" creationId="{B672A642-97AA-49F7-97BE-7C7DCBE39CAA}"/>
          </ac:spMkLst>
        </pc:spChg>
      </pc:sldChg>
      <pc:sldChg chg="delSp modSp mod delAnim modAnim">
        <pc:chgData name="Caroline Prodger" userId="e4ef2e75-b60b-401b-8ebe-291bdcf405f4" providerId="ADAL" clId="{D79078E7-6A6C-4EC6-96BD-E55A2ED14CAD}" dt="2022-11-25T14:29:16.883" v="403" actId="1076"/>
        <pc:sldMkLst>
          <pc:docMk/>
          <pc:sldMk cId="0" sldId="272"/>
        </pc:sldMkLst>
        <pc:spChg chg="mod">
          <ac:chgData name="Caroline Prodger" userId="e4ef2e75-b60b-401b-8ebe-291bdcf405f4" providerId="ADAL" clId="{D79078E7-6A6C-4EC6-96BD-E55A2ED14CAD}" dt="2022-11-25T14:27:50.439" v="383" actId="255"/>
          <ac:spMkLst>
            <pc:docMk/>
            <pc:sldMk cId="0" sldId="272"/>
            <ac:spMk id="19459" creationId="{DE7D6A3B-7624-4223-AD7B-72362BAECAE0}"/>
          </ac:spMkLst>
        </pc:spChg>
        <pc:spChg chg="mod">
          <ac:chgData name="Caroline Prodger" userId="e4ef2e75-b60b-401b-8ebe-291bdcf405f4" providerId="ADAL" clId="{D79078E7-6A6C-4EC6-96BD-E55A2ED14CAD}" dt="2022-11-25T14:29:16.883" v="403" actId="1076"/>
          <ac:spMkLst>
            <pc:docMk/>
            <pc:sldMk cId="0" sldId="272"/>
            <ac:spMk id="19467" creationId="{2890F3E3-582A-48D1-979A-33FDFC74DAB0}"/>
          </ac:spMkLst>
        </pc:spChg>
        <pc:spChg chg="mod">
          <ac:chgData name="Caroline Prodger" userId="e4ef2e75-b60b-401b-8ebe-291bdcf405f4" providerId="ADAL" clId="{D79078E7-6A6C-4EC6-96BD-E55A2ED14CAD}" dt="2022-11-25T14:29:16.883" v="403" actId="1076"/>
          <ac:spMkLst>
            <pc:docMk/>
            <pc:sldMk cId="0" sldId="272"/>
            <ac:spMk id="19468" creationId="{45383530-1E21-42ED-81E2-9A2CFA1C8EB5}"/>
          </ac:spMkLst>
        </pc:spChg>
        <pc:spChg chg="mod">
          <ac:chgData name="Caroline Prodger" userId="e4ef2e75-b60b-401b-8ebe-291bdcf405f4" providerId="ADAL" clId="{D79078E7-6A6C-4EC6-96BD-E55A2ED14CAD}" dt="2022-11-25T14:28:58.027" v="402" actId="12"/>
          <ac:spMkLst>
            <pc:docMk/>
            <pc:sldMk cId="0" sldId="272"/>
            <ac:spMk id="32771" creationId="{2A763539-B08A-4148-A6BF-4995A56DC22A}"/>
          </ac:spMkLst>
        </pc:spChg>
        <pc:spChg chg="del mod">
          <ac:chgData name="Caroline Prodger" userId="e4ef2e75-b60b-401b-8ebe-291bdcf405f4" providerId="ADAL" clId="{D79078E7-6A6C-4EC6-96BD-E55A2ED14CAD}" dt="2022-11-25T14:28:22.916" v="387" actId="478"/>
          <ac:spMkLst>
            <pc:docMk/>
            <pc:sldMk cId="0" sldId="272"/>
            <ac:spMk id="32772" creationId="{C3B93ACC-DFFC-4062-8797-AF7F421ABAD0}"/>
          </ac:spMkLst>
        </pc:spChg>
        <pc:spChg chg="del mod">
          <ac:chgData name="Caroline Prodger" userId="e4ef2e75-b60b-401b-8ebe-291bdcf405f4" providerId="ADAL" clId="{D79078E7-6A6C-4EC6-96BD-E55A2ED14CAD}" dt="2022-11-25T14:28:22.918" v="389"/>
          <ac:spMkLst>
            <pc:docMk/>
            <pc:sldMk cId="0" sldId="272"/>
            <ac:spMk id="32776" creationId="{B94C2966-D869-43AB-BE4B-60C698099239}"/>
          </ac:spMkLst>
        </pc:spChg>
        <pc:spChg chg="del mod">
          <ac:chgData name="Caroline Prodger" userId="e4ef2e75-b60b-401b-8ebe-291bdcf405f4" providerId="ADAL" clId="{D79078E7-6A6C-4EC6-96BD-E55A2ED14CAD}" dt="2022-11-25T14:28:34.258" v="395" actId="478"/>
          <ac:spMkLst>
            <pc:docMk/>
            <pc:sldMk cId="0" sldId="272"/>
            <ac:spMk id="32777" creationId="{1814AF4E-A9DB-4FC2-8296-F8BB10BE3B29}"/>
          </ac:spMkLst>
        </pc:spChg>
        <pc:grpChg chg="mod">
          <ac:chgData name="Caroline Prodger" userId="e4ef2e75-b60b-401b-8ebe-291bdcf405f4" providerId="ADAL" clId="{D79078E7-6A6C-4EC6-96BD-E55A2ED14CAD}" dt="2022-11-25T14:29:16.883" v="403" actId="1076"/>
          <ac:grpSpMkLst>
            <pc:docMk/>
            <pc:sldMk cId="0" sldId="272"/>
            <ac:grpSpMk id="2" creationId="{FBC879D6-D384-4EEF-86DE-14BF9E822934}"/>
          </ac:grpSpMkLst>
        </pc:grpChg>
        <pc:picChg chg="mod">
          <ac:chgData name="Caroline Prodger" userId="e4ef2e75-b60b-401b-8ebe-291bdcf405f4" providerId="ADAL" clId="{D79078E7-6A6C-4EC6-96BD-E55A2ED14CAD}" dt="2022-11-25T14:29:16.883" v="403" actId="1076"/>
          <ac:picMkLst>
            <pc:docMk/>
            <pc:sldMk cId="0" sldId="272"/>
            <ac:picMk id="19466" creationId="{D5D737D8-3C71-4D94-9BAB-A982F1AB2E84}"/>
          </ac:picMkLst>
        </pc:picChg>
      </pc:sldChg>
      <pc:sldChg chg="addSp delSp modSp mod">
        <pc:chgData name="Caroline Prodger" userId="e4ef2e75-b60b-401b-8ebe-291bdcf405f4" providerId="ADAL" clId="{D79078E7-6A6C-4EC6-96BD-E55A2ED14CAD}" dt="2022-11-25T14:24:37.930" v="354" actId="20577"/>
        <pc:sldMkLst>
          <pc:docMk/>
          <pc:sldMk cId="0" sldId="276"/>
        </pc:sldMkLst>
        <pc:spChg chg="mod">
          <ac:chgData name="Caroline Prodger" userId="e4ef2e75-b60b-401b-8ebe-291bdcf405f4" providerId="ADAL" clId="{D79078E7-6A6C-4EC6-96BD-E55A2ED14CAD}" dt="2022-11-25T14:19:35.589" v="303" actId="207"/>
          <ac:spMkLst>
            <pc:docMk/>
            <pc:sldMk cId="0" sldId="276"/>
            <ac:spMk id="3" creationId="{18546BB4-E426-4FC9-8486-2A5C9499A061}"/>
          </ac:spMkLst>
        </pc:spChg>
        <pc:spChg chg="mod">
          <ac:chgData name="Caroline Prodger" userId="e4ef2e75-b60b-401b-8ebe-291bdcf405f4" providerId="ADAL" clId="{D79078E7-6A6C-4EC6-96BD-E55A2ED14CAD}" dt="2022-11-25T14:24:28.730" v="352" actId="20577"/>
          <ac:spMkLst>
            <pc:docMk/>
            <pc:sldMk cId="0" sldId="276"/>
            <ac:spMk id="9" creationId="{DF877B7C-86F1-4934-9D39-F98F1A0FAF5C}"/>
          </ac:spMkLst>
        </pc:spChg>
        <pc:spChg chg="mod">
          <ac:chgData name="Caroline Prodger" userId="e4ef2e75-b60b-401b-8ebe-291bdcf405f4" providerId="ADAL" clId="{D79078E7-6A6C-4EC6-96BD-E55A2ED14CAD}" dt="2022-11-25T14:24:37.930" v="354" actId="20577"/>
          <ac:spMkLst>
            <pc:docMk/>
            <pc:sldMk cId="0" sldId="276"/>
            <ac:spMk id="12291" creationId="{974E406B-3D6B-4E47-9059-A0443F5A0E9D}"/>
          </ac:spMkLst>
        </pc:spChg>
        <pc:picChg chg="del">
          <ac:chgData name="Caroline Prodger" userId="e4ef2e75-b60b-401b-8ebe-291bdcf405f4" providerId="ADAL" clId="{D79078E7-6A6C-4EC6-96BD-E55A2ED14CAD}" dt="2022-11-25T14:19:51.987" v="305" actId="478"/>
          <ac:picMkLst>
            <pc:docMk/>
            <pc:sldMk cId="0" sldId="276"/>
            <ac:picMk id="2" creationId="{5BF8AA9A-F582-4CB0-BD02-F013AB0A7749}"/>
          </ac:picMkLst>
        </pc:picChg>
        <pc:picChg chg="add mod">
          <ac:chgData name="Caroline Prodger" userId="e4ef2e75-b60b-401b-8ebe-291bdcf405f4" providerId="ADAL" clId="{D79078E7-6A6C-4EC6-96BD-E55A2ED14CAD}" dt="2022-11-25T14:23:36.507" v="316" actId="1076"/>
          <ac:picMkLst>
            <pc:docMk/>
            <pc:sldMk cId="0" sldId="276"/>
            <ac:picMk id="5" creationId="{5922FDEC-9132-4E3C-5193-C5F02446E95F}"/>
          </ac:picMkLst>
        </pc:picChg>
      </pc:sldChg>
      <pc:sldChg chg="modSp mod">
        <pc:chgData name="Caroline Prodger" userId="e4ef2e75-b60b-401b-8ebe-291bdcf405f4" providerId="ADAL" clId="{D79078E7-6A6C-4EC6-96BD-E55A2ED14CAD}" dt="2022-11-25T14:17:46.469" v="288" actId="1076"/>
        <pc:sldMkLst>
          <pc:docMk/>
          <pc:sldMk cId="0" sldId="284"/>
        </pc:sldMkLst>
        <pc:spChg chg="mod">
          <ac:chgData name="Caroline Prodger" userId="e4ef2e75-b60b-401b-8ebe-291bdcf405f4" providerId="ADAL" clId="{D79078E7-6A6C-4EC6-96BD-E55A2ED14CAD}" dt="2022-11-25T14:17:46.469" v="288" actId="1076"/>
          <ac:spMkLst>
            <pc:docMk/>
            <pc:sldMk cId="0" sldId="284"/>
            <ac:spMk id="3" creationId="{B077D627-238F-4876-A9A6-02EB34C1D34D}"/>
          </ac:spMkLst>
        </pc:spChg>
        <pc:spChg chg="mod">
          <ac:chgData name="Caroline Prodger" userId="e4ef2e75-b60b-401b-8ebe-291bdcf405f4" providerId="ADAL" clId="{D79078E7-6A6C-4EC6-96BD-E55A2ED14CAD}" dt="2022-11-25T14:17:11.197" v="284" actId="20577"/>
          <ac:spMkLst>
            <pc:docMk/>
            <pc:sldMk cId="0" sldId="284"/>
            <ac:spMk id="9218" creationId="{876FA89A-A73B-4759-8221-EBAB2EAE72EC}"/>
          </ac:spMkLst>
        </pc:spChg>
        <pc:spChg chg="mod">
          <ac:chgData name="Caroline Prodger" userId="e4ef2e75-b60b-401b-8ebe-291bdcf405f4" providerId="ADAL" clId="{D79078E7-6A6C-4EC6-96BD-E55A2ED14CAD}" dt="2022-11-25T14:17:46.469" v="288" actId="1076"/>
          <ac:spMkLst>
            <pc:docMk/>
            <pc:sldMk cId="0" sldId="284"/>
            <ac:spMk id="9226" creationId="{06C71E3E-289D-43BC-AB22-15CEF863C966}"/>
          </ac:spMkLst>
        </pc:spChg>
        <pc:spChg chg="mod">
          <ac:chgData name="Caroline Prodger" userId="e4ef2e75-b60b-401b-8ebe-291bdcf405f4" providerId="ADAL" clId="{D79078E7-6A6C-4EC6-96BD-E55A2ED14CAD}" dt="2022-11-25T14:17:46.469" v="288" actId="1076"/>
          <ac:spMkLst>
            <pc:docMk/>
            <pc:sldMk cId="0" sldId="284"/>
            <ac:spMk id="9227" creationId="{FC679978-DFA0-4788-822C-9C830F276AC1}"/>
          </ac:spMkLst>
        </pc:spChg>
        <pc:spChg chg="mod">
          <ac:chgData name="Caroline Prodger" userId="e4ef2e75-b60b-401b-8ebe-291bdcf405f4" providerId="ADAL" clId="{D79078E7-6A6C-4EC6-96BD-E55A2ED14CAD}" dt="2022-11-25T14:17:26.537" v="287" actId="20577"/>
          <ac:spMkLst>
            <pc:docMk/>
            <pc:sldMk cId="0" sldId="284"/>
            <ac:spMk id="34819" creationId="{24D98413-412C-49FB-B974-E87CE50B785F}"/>
          </ac:spMkLst>
        </pc:spChg>
        <pc:grpChg chg="mod">
          <ac:chgData name="Caroline Prodger" userId="e4ef2e75-b60b-401b-8ebe-291bdcf405f4" providerId="ADAL" clId="{D79078E7-6A6C-4EC6-96BD-E55A2ED14CAD}" dt="2022-11-25T14:17:46.469" v="288" actId="1076"/>
          <ac:grpSpMkLst>
            <pc:docMk/>
            <pc:sldMk cId="0" sldId="284"/>
            <ac:grpSpMk id="2" creationId="{577CF261-C0D4-4182-92D1-400FFEBC3135}"/>
          </ac:grpSpMkLst>
        </pc:grpChg>
        <pc:picChg chg="mod">
          <ac:chgData name="Caroline Prodger" userId="e4ef2e75-b60b-401b-8ebe-291bdcf405f4" providerId="ADAL" clId="{D79078E7-6A6C-4EC6-96BD-E55A2ED14CAD}" dt="2022-11-25T14:17:46.469" v="288" actId="1076"/>
          <ac:picMkLst>
            <pc:docMk/>
            <pc:sldMk cId="0" sldId="284"/>
            <ac:picMk id="9225" creationId="{0EDBAEC3-29F3-4052-87A2-5E29EE7E1E8C}"/>
          </ac:picMkLst>
        </pc:picChg>
      </pc:sldChg>
      <pc:sldChg chg="delSp modSp mod delAnim modAnim">
        <pc:chgData name="Caroline Prodger" userId="e4ef2e75-b60b-401b-8ebe-291bdcf405f4" providerId="ADAL" clId="{D79078E7-6A6C-4EC6-96BD-E55A2ED14CAD}" dt="2022-11-25T14:27:34.282" v="379" actId="14100"/>
        <pc:sldMkLst>
          <pc:docMk/>
          <pc:sldMk cId="0" sldId="290"/>
        </pc:sldMkLst>
        <pc:spChg chg="mod">
          <ac:chgData name="Caroline Prodger" userId="e4ef2e75-b60b-401b-8ebe-291bdcf405f4" providerId="ADAL" clId="{D79078E7-6A6C-4EC6-96BD-E55A2ED14CAD}" dt="2022-11-25T14:27:26.933" v="377" actId="207"/>
          <ac:spMkLst>
            <pc:docMk/>
            <pc:sldMk cId="0" sldId="290"/>
            <ac:spMk id="18441" creationId="{6DE6B5B3-FD49-40C4-B00F-75C8FE8CE3A3}"/>
          </ac:spMkLst>
        </pc:spChg>
        <pc:spChg chg="mod">
          <ac:chgData name="Caroline Prodger" userId="e4ef2e75-b60b-401b-8ebe-291bdcf405f4" providerId="ADAL" clId="{D79078E7-6A6C-4EC6-96BD-E55A2ED14CAD}" dt="2022-11-25T14:27:34.282" v="379" actId="14100"/>
          <ac:spMkLst>
            <pc:docMk/>
            <pc:sldMk cId="0" sldId="290"/>
            <ac:spMk id="31747" creationId="{84213A56-B0C5-4EB2-B7E4-82E113C4AC7E}"/>
          </ac:spMkLst>
        </pc:spChg>
        <pc:spChg chg="del mod">
          <ac:chgData name="Caroline Prodger" userId="e4ef2e75-b60b-401b-8ebe-291bdcf405f4" providerId="ADAL" clId="{D79078E7-6A6C-4EC6-96BD-E55A2ED14CAD}" dt="2022-11-25T14:26:18.248" v="365"/>
          <ac:spMkLst>
            <pc:docMk/>
            <pc:sldMk cId="0" sldId="290"/>
            <ac:spMk id="31748" creationId="{5F5FBB45-CFF0-4D3F-BE3D-61D2D543C785}"/>
          </ac:spMkLst>
        </pc:spChg>
        <pc:spChg chg="del mod">
          <ac:chgData name="Caroline Prodger" userId="e4ef2e75-b60b-401b-8ebe-291bdcf405f4" providerId="ADAL" clId="{D79078E7-6A6C-4EC6-96BD-E55A2ED14CAD}" dt="2022-11-25T14:26:18.247" v="363" actId="478"/>
          <ac:spMkLst>
            <pc:docMk/>
            <pc:sldMk cId="0" sldId="290"/>
            <ac:spMk id="31749" creationId="{2A523747-7CB7-437D-9CD3-88D4C43241E2}"/>
          </ac:spMkLst>
        </pc:spChg>
        <pc:spChg chg="del mod">
          <ac:chgData name="Caroline Prodger" userId="e4ef2e75-b60b-401b-8ebe-291bdcf405f4" providerId="ADAL" clId="{D79078E7-6A6C-4EC6-96BD-E55A2ED14CAD}" dt="2022-11-25T14:26:26.569" v="370" actId="478"/>
          <ac:spMkLst>
            <pc:docMk/>
            <pc:sldMk cId="0" sldId="290"/>
            <ac:spMk id="31750" creationId="{4A2DDBA7-57CB-4025-AD65-020E935B9DF8}"/>
          </ac:spMkLst>
        </pc:spChg>
      </pc:sldChg>
      <pc:sldChg chg="addSp delSp modSp mod">
        <pc:chgData name="Caroline Prodger" userId="e4ef2e75-b60b-401b-8ebe-291bdcf405f4" providerId="ADAL" clId="{D79078E7-6A6C-4EC6-96BD-E55A2ED14CAD}" dt="2022-11-25T13:52:56.598" v="49" actId="1076"/>
        <pc:sldMkLst>
          <pc:docMk/>
          <pc:sldMk cId="0" sldId="342"/>
        </pc:sldMkLst>
        <pc:spChg chg="mod">
          <ac:chgData name="Caroline Prodger" userId="e4ef2e75-b60b-401b-8ebe-291bdcf405f4" providerId="ADAL" clId="{D79078E7-6A6C-4EC6-96BD-E55A2ED14CAD}" dt="2022-11-25T13:50:36.209" v="30" actId="20577"/>
          <ac:spMkLst>
            <pc:docMk/>
            <pc:sldMk cId="0" sldId="342"/>
            <ac:spMk id="5122" creationId="{21B2F974-FA68-4504-A9E1-DCD59C141CE7}"/>
          </ac:spMkLst>
        </pc:spChg>
        <pc:spChg chg="mod">
          <ac:chgData name="Caroline Prodger" userId="e4ef2e75-b60b-401b-8ebe-291bdcf405f4" providerId="ADAL" clId="{D79078E7-6A6C-4EC6-96BD-E55A2ED14CAD}" dt="2022-11-25T13:52:52.854" v="48" actId="14100"/>
          <ac:spMkLst>
            <pc:docMk/>
            <pc:sldMk cId="0" sldId="342"/>
            <ac:spMk id="5123" creationId="{20F82182-973E-4BBA-BACE-C502B252ACBD}"/>
          </ac:spMkLst>
        </pc:spChg>
        <pc:picChg chg="del mod">
          <ac:chgData name="Caroline Prodger" userId="e4ef2e75-b60b-401b-8ebe-291bdcf405f4" providerId="ADAL" clId="{D79078E7-6A6C-4EC6-96BD-E55A2ED14CAD}" dt="2022-11-25T13:52:17.319" v="39" actId="478"/>
          <ac:picMkLst>
            <pc:docMk/>
            <pc:sldMk cId="0" sldId="342"/>
            <ac:picMk id="2" creationId="{99E2675B-1B40-8496-5685-D1975805AF27}"/>
          </ac:picMkLst>
        </pc:picChg>
        <pc:picChg chg="add mod modCrop">
          <ac:chgData name="Caroline Prodger" userId="e4ef2e75-b60b-401b-8ebe-291bdcf405f4" providerId="ADAL" clId="{D79078E7-6A6C-4EC6-96BD-E55A2ED14CAD}" dt="2022-11-25T13:52:56.598" v="49" actId="1076"/>
          <ac:picMkLst>
            <pc:docMk/>
            <pc:sldMk cId="0" sldId="342"/>
            <ac:picMk id="4" creationId="{039E7B7D-CCCC-0C7D-935F-8B0CBD58D558}"/>
          </ac:picMkLst>
        </pc:picChg>
      </pc:sldChg>
      <pc:sldChg chg="addSp modSp mod">
        <pc:chgData name="Caroline Prodger" userId="e4ef2e75-b60b-401b-8ebe-291bdcf405f4" providerId="ADAL" clId="{D79078E7-6A6C-4EC6-96BD-E55A2ED14CAD}" dt="2022-11-28T15:15:14.865" v="413" actId="14100"/>
        <pc:sldMkLst>
          <pc:docMk/>
          <pc:sldMk cId="2472166275" sldId="343"/>
        </pc:sldMkLst>
        <pc:spChg chg="mod">
          <ac:chgData name="Caroline Prodger" userId="e4ef2e75-b60b-401b-8ebe-291bdcf405f4" providerId="ADAL" clId="{D79078E7-6A6C-4EC6-96BD-E55A2ED14CAD}" dt="2022-11-25T12:59:03.601" v="17" actId="14100"/>
          <ac:spMkLst>
            <pc:docMk/>
            <pc:sldMk cId="2472166275" sldId="343"/>
            <ac:spMk id="3" creationId="{ABAB5C06-65F6-A63D-895E-A9837132C119}"/>
          </ac:spMkLst>
        </pc:spChg>
        <pc:picChg chg="add mod">
          <ac:chgData name="Caroline Prodger" userId="e4ef2e75-b60b-401b-8ebe-291bdcf405f4" providerId="ADAL" clId="{D79078E7-6A6C-4EC6-96BD-E55A2ED14CAD}" dt="2022-11-28T15:15:14.865" v="413" actId="14100"/>
          <ac:picMkLst>
            <pc:docMk/>
            <pc:sldMk cId="2472166275" sldId="343"/>
            <ac:picMk id="5" creationId="{11223DBE-BC19-338E-AE89-D8E7053853F2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11/11/2025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pixabay.com/illustrations/thermometer-temperature-1134182/" TargetMode="External"/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9075029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>
            <a:extLst>
              <a:ext uri="{FF2B5EF4-FFF2-40B4-BE49-F238E27FC236}">
                <a16:creationId xmlns:a16="http://schemas.microsoft.com/office/drawing/2014/main" id="{596699B6-A258-4497-B3A9-3DA33DF5FFC4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3" name="Notes Placeholder 2">
            <a:extLst>
              <a:ext uri="{FF2B5EF4-FFF2-40B4-BE49-F238E27FC236}">
                <a16:creationId xmlns:a16="http://schemas.microsoft.com/office/drawing/2014/main" id="{44C14913-0936-43CF-8543-DFF3921DA62B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GB" altLang="en-US" dirty="0"/>
          </a:p>
        </p:txBody>
      </p:sp>
      <p:sp>
        <p:nvSpPr>
          <p:cNvPr id="30724" name="Slide Number Placeholder 3">
            <a:extLst>
              <a:ext uri="{FF2B5EF4-FFF2-40B4-BE49-F238E27FC236}">
                <a16:creationId xmlns:a16="http://schemas.microsoft.com/office/drawing/2014/main" id="{6077BB3F-4E43-4E0A-9832-6083170CAA8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03B40512-D81E-4B14-B4ED-83A34240DAF2}" type="slidenum">
              <a:rPr lang="en-GB" altLang="en-US"/>
              <a:pPr/>
              <a:t>11</a:t>
            </a:fld>
            <a:endParaRPr lang="en-GB" alt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Slide Image Placeholder 1">
            <a:extLst>
              <a:ext uri="{FF2B5EF4-FFF2-40B4-BE49-F238E27FC236}">
                <a16:creationId xmlns:a16="http://schemas.microsoft.com/office/drawing/2014/main" id="{9C62CDF7-A8CB-43AE-B1D9-381153BE39C1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5843" name="Notes Placeholder 2">
            <a:extLst>
              <a:ext uri="{FF2B5EF4-FFF2-40B4-BE49-F238E27FC236}">
                <a16:creationId xmlns:a16="http://schemas.microsoft.com/office/drawing/2014/main" id="{1A800664-5192-427D-94CA-042E17F0D5A0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GB" altLang="en-US" dirty="0"/>
          </a:p>
        </p:txBody>
      </p:sp>
      <p:sp>
        <p:nvSpPr>
          <p:cNvPr id="35844" name="Slide Number Placeholder 3">
            <a:extLst>
              <a:ext uri="{FF2B5EF4-FFF2-40B4-BE49-F238E27FC236}">
                <a16:creationId xmlns:a16="http://schemas.microsoft.com/office/drawing/2014/main" id="{99114E32-4433-4499-AE68-FC69289A3F6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E9AACAD7-1192-4801-8E7B-8C4117D3DD36}" type="slidenum">
              <a:rPr lang="en-GB" altLang="en-US"/>
              <a:pPr/>
              <a:t>12</a:t>
            </a:fld>
            <a:endParaRPr lang="en-GB" alt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Image Placeholder 1">
            <a:extLst>
              <a:ext uri="{FF2B5EF4-FFF2-40B4-BE49-F238E27FC236}">
                <a16:creationId xmlns:a16="http://schemas.microsoft.com/office/drawing/2014/main" id="{4049A6C2-7292-4C98-9BB9-138F3624388F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6867" name="Notes Placeholder 2">
            <a:extLst>
              <a:ext uri="{FF2B5EF4-FFF2-40B4-BE49-F238E27FC236}">
                <a16:creationId xmlns:a16="http://schemas.microsoft.com/office/drawing/2014/main" id="{12C04F21-8993-4B36-9FA9-63574993A20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GB" altLang="en-US" dirty="0"/>
          </a:p>
        </p:txBody>
      </p:sp>
      <p:sp>
        <p:nvSpPr>
          <p:cNvPr id="36868" name="Slide Number Placeholder 3">
            <a:extLst>
              <a:ext uri="{FF2B5EF4-FFF2-40B4-BE49-F238E27FC236}">
                <a16:creationId xmlns:a16="http://schemas.microsoft.com/office/drawing/2014/main" id="{6BE71225-20C6-432F-A2F1-C5586390F37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40889FE3-DC39-4243-8694-90A582D698A8}" type="slidenum">
              <a:rPr lang="en-GB" altLang="en-US"/>
              <a:pPr/>
              <a:t>13</a:t>
            </a:fld>
            <a:endParaRPr lang="en-GB" altLang="en-US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Slide Image Placeholder 1">
            <a:extLst>
              <a:ext uri="{FF2B5EF4-FFF2-40B4-BE49-F238E27FC236}">
                <a16:creationId xmlns:a16="http://schemas.microsoft.com/office/drawing/2014/main" id="{5B697F87-2458-4A87-8F45-5A37CC420DD8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8915" name="Notes Placeholder 2">
            <a:extLst>
              <a:ext uri="{FF2B5EF4-FFF2-40B4-BE49-F238E27FC236}">
                <a16:creationId xmlns:a16="http://schemas.microsoft.com/office/drawing/2014/main" id="{4BA2C7DE-ACEF-49C0-974E-9BFD4380503A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GB" altLang="en-US" dirty="0"/>
          </a:p>
        </p:txBody>
      </p:sp>
      <p:sp>
        <p:nvSpPr>
          <p:cNvPr id="38916" name="Slide Number Placeholder 3">
            <a:extLst>
              <a:ext uri="{FF2B5EF4-FFF2-40B4-BE49-F238E27FC236}">
                <a16:creationId xmlns:a16="http://schemas.microsoft.com/office/drawing/2014/main" id="{03676AA6-51D1-4479-A67E-36EA0F6DE72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DC081DCA-0739-43D1-90FF-3E3CDE8B3BD4}" type="slidenum">
              <a:rPr lang="en-GB" altLang="en-US"/>
              <a:pPr/>
              <a:t>14</a:t>
            </a:fld>
            <a:endParaRPr lang="en-GB" altLang="en-US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Slide Image Placeholder 1">
            <a:extLst>
              <a:ext uri="{FF2B5EF4-FFF2-40B4-BE49-F238E27FC236}">
                <a16:creationId xmlns:a16="http://schemas.microsoft.com/office/drawing/2014/main" id="{BF2A6AEB-5A00-4652-B98B-5BB13D5767F5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5059" name="Notes Placeholder 2">
            <a:extLst>
              <a:ext uri="{FF2B5EF4-FFF2-40B4-BE49-F238E27FC236}">
                <a16:creationId xmlns:a16="http://schemas.microsoft.com/office/drawing/2014/main" id="{7B09A71A-40C9-4284-BAB9-6E6777065F2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GB" altLang="en-US" dirty="0"/>
          </a:p>
        </p:txBody>
      </p:sp>
      <p:sp>
        <p:nvSpPr>
          <p:cNvPr id="45060" name="Slide Number Placeholder 3">
            <a:extLst>
              <a:ext uri="{FF2B5EF4-FFF2-40B4-BE49-F238E27FC236}">
                <a16:creationId xmlns:a16="http://schemas.microsoft.com/office/drawing/2014/main" id="{8EA157FA-3508-4FAA-A5D2-4504DD87B0B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515072A7-8ACE-41B6-96A2-8CD999A2CA6B}" type="slidenum">
              <a:rPr lang="en-GB" altLang="en-US"/>
              <a:pPr/>
              <a:t>15</a:t>
            </a:fld>
            <a:endParaRPr lang="en-GB" altLang="en-US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Slide Image Placeholder 1">
            <a:extLst>
              <a:ext uri="{FF2B5EF4-FFF2-40B4-BE49-F238E27FC236}">
                <a16:creationId xmlns:a16="http://schemas.microsoft.com/office/drawing/2014/main" id="{C19C1561-1726-45A1-8F64-DD8271CD458D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6083" name="Notes Placeholder 2">
            <a:extLst>
              <a:ext uri="{FF2B5EF4-FFF2-40B4-BE49-F238E27FC236}">
                <a16:creationId xmlns:a16="http://schemas.microsoft.com/office/drawing/2014/main" id="{81AD1834-97B3-4776-83C4-5216B90C1A7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GB" altLang="en-US" dirty="0"/>
          </a:p>
        </p:txBody>
      </p:sp>
      <p:sp>
        <p:nvSpPr>
          <p:cNvPr id="46084" name="Slide Number Placeholder 3">
            <a:extLst>
              <a:ext uri="{FF2B5EF4-FFF2-40B4-BE49-F238E27FC236}">
                <a16:creationId xmlns:a16="http://schemas.microsoft.com/office/drawing/2014/main" id="{BACFCE39-F2F2-4E81-9D50-FAF3A520CFB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98CE07D8-4945-4B52-A63B-46CEBE756FD3}" type="slidenum">
              <a:rPr lang="en-GB" altLang="en-US"/>
              <a:pPr/>
              <a:t>16</a:t>
            </a:fld>
            <a:endParaRPr lang="en-GB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25A7F58A-89DE-416B-A1F7-3F3C919CBFA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B68F6867-D1EC-4B82-80F4-3CFB1EDC33A8}" type="slidenum">
              <a:rPr lang="en-GB" altLang="en-US" sz="1200"/>
              <a:pPr eaLnBrk="1" hangingPunct="1"/>
              <a:t>3</a:t>
            </a:fld>
            <a:endParaRPr lang="en-GB" altLang="en-US" sz="1200" dirty="0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9E69BF0C-8D7E-46E9-A0FE-1834B1E3941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93AD2459-B2E1-468A-9490-C744B212D76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 dirty="0">
                <a:latin typeface="Arial" panose="020B0604020202020204" pitchFamily="34" charset="0"/>
                <a:ea typeface="ＭＳ Ｐゴシック" panose="020B0600070205080204" pitchFamily="34" charset="-128"/>
              </a:rPr>
              <a:t>Image: </a:t>
            </a:r>
            <a:r>
              <a:rPr lang="en-GB" dirty="0">
                <a:hlinkClick r:id="rId3"/>
              </a:rPr>
              <a:t>https://pixabay.com/illustrations/thermometer-temperature-1134182/</a:t>
            </a:r>
            <a:endParaRPr lang="en-GB" dirty="0"/>
          </a:p>
          <a:p>
            <a:pPr eaLnBrk="1" hangingPunct="1"/>
            <a:endParaRPr lang="en-US" altLang="en-US" dirty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25A7F58A-89DE-416B-A1F7-3F3C919CBFA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B68F6867-D1EC-4B82-80F4-3CFB1EDC33A8}" type="slidenum">
              <a:rPr lang="en-GB" altLang="en-US" sz="1200"/>
              <a:pPr eaLnBrk="1" hangingPunct="1"/>
              <a:t>4</a:t>
            </a:fld>
            <a:endParaRPr lang="en-GB" altLang="en-US" sz="1200" dirty="0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9E69BF0C-8D7E-46E9-A0FE-1834B1E3941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93AD2459-B2E1-468A-9490-C744B212D76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Slide Image Placeholder 1">
            <a:extLst>
              <a:ext uri="{FF2B5EF4-FFF2-40B4-BE49-F238E27FC236}">
                <a16:creationId xmlns:a16="http://schemas.microsoft.com/office/drawing/2014/main" id="{3C7B330C-709D-4D84-9577-56BB73322AC2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5603" name="Notes Placeholder 2">
            <a:extLst>
              <a:ext uri="{FF2B5EF4-FFF2-40B4-BE49-F238E27FC236}">
                <a16:creationId xmlns:a16="http://schemas.microsoft.com/office/drawing/2014/main" id="{FB363E5B-F835-484D-8E7E-1E7A1571BA0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GB" altLang="en-US" dirty="0"/>
          </a:p>
        </p:txBody>
      </p:sp>
      <p:sp>
        <p:nvSpPr>
          <p:cNvPr id="25604" name="Slide Number Placeholder 3">
            <a:extLst>
              <a:ext uri="{FF2B5EF4-FFF2-40B4-BE49-F238E27FC236}">
                <a16:creationId xmlns:a16="http://schemas.microsoft.com/office/drawing/2014/main" id="{20CF1A62-F154-453C-A258-83213ADBF9D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204273CB-0908-4CA1-BE4D-E662A3E45CBF}" type="slidenum">
              <a:rPr lang="en-GB" altLang="en-US"/>
              <a:pPr/>
              <a:t>5</a:t>
            </a:fld>
            <a:endParaRPr lang="en-GB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Image Placeholder 1">
            <a:extLst>
              <a:ext uri="{FF2B5EF4-FFF2-40B4-BE49-F238E27FC236}">
                <a16:creationId xmlns:a16="http://schemas.microsoft.com/office/drawing/2014/main" id="{0CA60B0C-4B31-4A74-B75F-1DC76376674A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6627" name="Notes Placeholder 2">
            <a:extLst>
              <a:ext uri="{FF2B5EF4-FFF2-40B4-BE49-F238E27FC236}">
                <a16:creationId xmlns:a16="http://schemas.microsoft.com/office/drawing/2014/main" id="{092E2D1A-2B90-4DE6-9510-1DF137F42403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GB" altLang="en-US" dirty="0"/>
          </a:p>
        </p:txBody>
      </p:sp>
      <p:sp>
        <p:nvSpPr>
          <p:cNvPr id="26628" name="Slide Number Placeholder 3">
            <a:extLst>
              <a:ext uri="{FF2B5EF4-FFF2-40B4-BE49-F238E27FC236}">
                <a16:creationId xmlns:a16="http://schemas.microsoft.com/office/drawing/2014/main" id="{C1C2BC4D-7FED-4891-982A-E4EF066BC55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0C9606AC-05B1-44CF-AB00-B80B59146EED}" type="slidenum">
              <a:rPr lang="en-GB" altLang="en-US"/>
              <a:pPr/>
              <a:t>6</a:t>
            </a:fld>
            <a:endParaRPr lang="en-GB" alt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>
            <a:extLst>
              <a:ext uri="{FF2B5EF4-FFF2-40B4-BE49-F238E27FC236}">
                <a16:creationId xmlns:a16="http://schemas.microsoft.com/office/drawing/2014/main" id="{ADD42E34-7A83-4059-8E65-413337A86AC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8675" name="Notes Placeholder 2">
            <a:extLst>
              <a:ext uri="{FF2B5EF4-FFF2-40B4-BE49-F238E27FC236}">
                <a16:creationId xmlns:a16="http://schemas.microsoft.com/office/drawing/2014/main" id="{53FD7BA0-6F31-48F9-9D43-DFEDA774DD26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GB" altLang="en-US" dirty="0"/>
          </a:p>
        </p:txBody>
      </p:sp>
      <p:sp>
        <p:nvSpPr>
          <p:cNvPr id="28676" name="Slide Number Placeholder 3">
            <a:extLst>
              <a:ext uri="{FF2B5EF4-FFF2-40B4-BE49-F238E27FC236}">
                <a16:creationId xmlns:a16="http://schemas.microsoft.com/office/drawing/2014/main" id="{DE6D2BA4-3E15-4AA6-8707-C84847FF7CA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B52BFB21-B476-4214-B18D-3EF307ADCF11}" type="slidenum">
              <a:rPr lang="en-GB" altLang="en-US"/>
              <a:pPr/>
              <a:t>7</a:t>
            </a:fld>
            <a:endParaRPr lang="en-GB" alt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Slide Image Placeholder 1">
            <a:extLst>
              <a:ext uri="{FF2B5EF4-FFF2-40B4-BE49-F238E27FC236}">
                <a16:creationId xmlns:a16="http://schemas.microsoft.com/office/drawing/2014/main" id="{D397A337-DF2D-4C7F-AA0D-3F0B161FF2B8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7651" name="Notes Placeholder 2">
            <a:extLst>
              <a:ext uri="{FF2B5EF4-FFF2-40B4-BE49-F238E27FC236}">
                <a16:creationId xmlns:a16="http://schemas.microsoft.com/office/drawing/2014/main" id="{9C5112C6-70BC-4313-8046-0E9F2AB54EF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GB" altLang="en-US" dirty="0"/>
          </a:p>
        </p:txBody>
      </p:sp>
      <p:sp>
        <p:nvSpPr>
          <p:cNvPr id="27652" name="Slide Number Placeholder 3">
            <a:extLst>
              <a:ext uri="{FF2B5EF4-FFF2-40B4-BE49-F238E27FC236}">
                <a16:creationId xmlns:a16="http://schemas.microsoft.com/office/drawing/2014/main" id="{FF741FF7-85C7-44F6-B957-7CB5B38D884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D4ACF7BF-490C-4128-B75F-D8368B28CC58}" type="slidenum">
              <a:rPr lang="en-GB" altLang="en-US"/>
              <a:pPr/>
              <a:t>8</a:t>
            </a:fld>
            <a:endParaRPr lang="en-GB" alt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>
            <a:extLst>
              <a:ext uri="{FF2B5EF4-FFF2-40B4-BE49-F238E27FC236}">
                <a16:creationId xmlns:a16="http://schemas.microsoft.com/office/drawing/2014/main" id="{22E30182-EA06-423A-AFCB-90499744D100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8675" name="Notes Placeholder 2">
            <a:extLst>
              <a:ext uri="{FF2B5EF4-FFF2-40B4-BE49-F238E27FC236}">
                <a16:creationId xmlns:a16="http://schemas.microsoft.com/office/drawing/2014/main" id="{759EDA2D-DDF3-4567-ACD3-1F43199298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GB" altLang="en-US" dirty="0"/>
          </a:p>
        </p:txBody>
      </p:sp>
      <p:sp>
        <p:nvSpPr>
          <p:cNvPr id="28676" name="Slide Number Placeholder 3">
            <a:extLst>
              <a:ext uri="{FF2B5EF4-FFF2-40B4-BE49-F238E27FC236}">
                <a16:creationId xmlns:a16="http://schemas.microsoft.com/office/drawing/2014/main" id="{07880312-F2B7-47D3-BADA-1C16A6CBD26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CF65A5F5-8344-4F8F-B062-4427B2269CBC}" type="slidenum">
              <a:rPr lang="en-GB" altLang="en-US"/>
              <a:pPr/>
              <a:t>9</a:t>
            </a:fld>
            <a:endParaRPr lang="en-GB" alt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lide Image Placeholder 1">
            <a:extLst>
              <a:ext uri="{FF2B5EF4-FFF2-40B4-BE49-F238E27FC236}">
                <a16:creationId xmlns:a16="http://schemas.microsoft.com/office/drawing/2014/main" id="{7FCBE5AD-6ADA-4305-B55F-A20D332DFE0E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699" name="Notes Placeholder 2">
            <a:extLst>
              <a:ext uri="{FF2B5EF4-FFF2-40B4-BE49-F238E27FC236}">
                <a16:creationId xmlns:a16="http://schemas.microsoft.com/office/drawing/2014/main" id="{3420FA82-EE2F-4053-A99A-EE6F8DF22491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GB" altLang="en-US" dirty="0"/>
          </a:p>
        </p:txBody>
      </p:sp>
      <p:sp>
        <p:nvSpPr>
          <p:cNvPr id="29700" name="Slide Number Placeholder 3">
            <a:extLst>
              <a:ext uri="{FF2B5EF4-FFF2-40B4-BE49-F238E27FC236}">
                <a16:creationId xmlns:a16="http://schemas.microsoft.com/office/drawing/2014/main" id="{66CA0051-3CE3-4982-A4CF-36752C35D6B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A2CEF40D-59AA-4516-8CBA-1D667C258D18}" type="slidenum">
              <a:rPr lang="en-GB" altLang="en-US"/>
              <a:pPr/>
              <a:t>10</a:t>
            </a:fld>
            <a:endParaRPr lang="en-GB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087851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9AEF7122-BF7E-42F9-BC48-4DBA6B2A46A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DA27AC32-6EA5-4138-9DBA-D8EB4B99104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01F81E84-32C3-47AB-9EA6-2138E192935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2B6AAED-3807-43B2-AAD6-EC8B6C5F8D91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141051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 dirty="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17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  <a:p>
            <a:pPr lvl="4"/>
            <a:endParaRPr lang="en-GB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7388705" y="5918332"/>
            <a:ext cx="1258599" cy="4033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 Level Technical Qualification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Engineering and Manufacturing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300 Engineering Common Core Content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79204EE7-09ED-40D7-B3D5-9F6FE263D858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6724650" y="184425"/>
            <a:ext cx="1962150" cy="40957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6F0CD5D-B4A7-4421-AC1D-7F2293649C0F}"/>
              </a:ext>
            </a:extLst>
          </p:cNvPr>
          <p:cNvSpPr txBox="1"/>
          <p:nvPr userDrawn="1"/>
        </p:nvSpPr>
        <p:spPr>
          <a:xfrm>
            <a:off x="2555776" y="5943550"/>
            <a:ext cx="4572000" cy="5100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r>
              <a:rPr lang="en-GB" sz="80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© City &amp; Guilds Limited. </a:t>
            </a:r>
            <a:r>
              <a:rPr lang="en-GB" sz="8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All rights reserved.</a:t>
            </a:r>
            <a:endParaRPr lang="en-GB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endParaRPr lang="en-GB" sz="800" dirty="0">
              <a:effectLst/>
              <a:latin typeface="Arial" panose="020B0604020202020204" pitchFamily="34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4" r:id="rId2"/>
    <p:sldLayoutId id="2147483655" r:id="rId3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1689379"/>
            <a:ext cx="80010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en-GB" sz="2400" b="1" dirty="0"/>
              <a:t>5. Essential science for engineering and manufacturing </a:t>
            </a:r>
          </a:p>
          <a:p>
            <a:endParaRPr lang="en-GB" sz="2400" b="1" dirty="0"/>
          </a:p>
          <a:p>
            <a:r>
              <a:rPr lang="en-GB" sz="2400" b="1" dirty="0"/>
              <a:t>5.8 Thermodynamics in engineering </a:t>
            </a:r>
          </a:p>
          <a:p>
            <a:endParaRPr lang="en-GB" sz="2400" b="1" dirty="0"/>
          </a:p>
          <a:p>
            <a:r>
              <a:rPr lang="en-GB" sz="2400" b="1" dirty="0"/>
              <a:t>  </a:t>
            </a:r>
          </a:p>
        </p:txBody>
      </p:sp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3590385"/>
            <a:ext cx="8153400" cy="1364655"/>
          </a:xfrm>
        </p:spPr>
        <p:txBody>
          <a:bodyPr anchor="t"/>
          <a:lstStyle/>
          <a:p>
            <a:pPr eaLnBrk="1" hangingPunct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PowerPoint 13: Heat transfer </a:t>
            </a:r>
            <a:br>
              <a:rPr lang="en-GB" dirty="0">
                <a:ea typeface="ＭＳ Ｐゴシック" pitchFamily="-105" charset="-128"/>
                <a:cs typeface="ＭＳ Ｐゴシック" pitchFamily="-105" charset="-128"/>
              </a:rPr>
            </a:br>
            <a:br>
              <a:rPr lang="en-GB" i="1" dirty="0">
                <a:solidFill>
                  <a:srgbClr val="FF0000"/>
                </a:solidFill>
                <a:ea typeface="ＭＳ Ｐゴシック" pitchFamily="-105" charset="-128"/>
                <a:cs typeface="ＭＳ Ｐゴシック" pitchFamily="-105" charset="-128"/>
              </a:rPr>
            </a:br>
            <a:br>
              <a:rPr lang="en-GB" dirty="0">
                <a:ea typeface="ＭＳ Ｐゴシック" pitchFamily="-105" charset="-128"/>
                <a:cs typeface="ＭＳ Ｐゴシック" pitchFamily="-105" charset="-128"/>
              </a:rPr>
            </a:br>
            <a:endParaRPr lang="en-GB" dirty="0">
              <a:ea typeface="ＭＳ Ｐゴシック" pitchFamily="-105" charset="-128"/>
              <a:cs typeface="ＭＳ Ｐゴシック" pitchFamily="-105" charset="-128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7">
            <a:extLst>
              <a:ext uri="{FF2B5EF4-FFF2-40B4-BE49-F238E27FC236}">
                <a16:creationId xmlns:a16="http://schemas.microsoft.com/office/drawing/2014/main" id="{97FE5394-89CB-4A55-B954-EA13E9304CA4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60828" y="1108196"/>
            <a:ext cx="5534025" cy="3693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n-GB" altLang="en-US" dirty="0">
                <a:cs typeface="Tahoma" panose="020B0604030504040204" pitchFamily="34" charset="0"/>
              </a:rPr>
              <a:t>Radiation</a:t>
            </a:r>
            <a:endParaRPr lang="en-US" altLang="en-US" dirty="0">
              <a:cs typeface="Tahoma" panose="020B0604030504040204" pitchFamily="34" charset="0"/>
            </a:endParaRPr>
          </a:p>
        </p:txBody>
      </p:sp>
      <p:sp>
        <p:nvSpPr>
          <p:cNvPr id="2" name="Text Box 6">
            <a:extLst>
              <a:ext uri="{FF2B5EF4-FFF2-40B4-BE49-F238E27FC236}">
                <a16:creationId xmlns:a16="http://schemas.microsoft.com/office/drawing/2014/main" id="{765302BB-359A-4139-8AC0-E61214B848B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5720" y="1614915"/>
            <a:ext cx="8297452" cy="1631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dirty="0">
                <a:cs typeface="Tahoma" panose="020B0604030504040204" pitchFamily="34" charset="0"/>
              </a:rPr>
              <a:t>Radiation is heat transfer due to infrared electromagnetic radiation.  </a:t>
            </a:r>
          </a:p>
          <a:p>
            <a:endParaRPr lang="en-US" altLang="en-US" dirty="0">
              <a:cs typeface="Tahoma" panose="020B0604030504040204" pitchFamily="34" charset="0"/>
            </a:endParaRPr>
          </a:p>
          <a:p>
            <a:r>
              <a:rPr lang="en-US" altLang="en-US" dirty="0">
                <a:cs typeface="Tahoma" panose="020B0604030504040204" pitchFamily="34" charset="0"/>
              </a:rPr>
              <a:t>All bodies emit infrared radiation. The frequency and energy levels depend on the temperature of the body. </a:t>
            </a:r>
          </a:p>
          <a:p>
            <a:endParaRPr lang="en-US" altLang="en-US" dirty="0">
              <a:solidFill>
                <a:srgbClr val="00338D"/>
              </a:solidFill>
              <a:cs typeface="Tahoma" panose="020B0604030504040204" pitchFamily="34" charset="0"/>
            </a:endParaRPr>
          </a:p>
        </p:txBody>
      </p:sp>
      <p:sp>
        <p:nvSpPr>
          <p:cNvPr id="9221" name="Rectangle 6">
            <a:extLst>
              <a:ext uri="{FF2B5EF4-FFF2-40B4-BE49-F238E27FC236}">
                <a16:creationId xmlns:a16="http://schemas.microsoft.com/office/drawing/2014/main" id="{584EFC8D-2779-415B-88EA-A11ECEA0AC6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0828" y="3246131"/>
            <a:ext cx="4022682" cy="2554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dirty="0">
                <a:cs typeface="Tahoma" panose="020B0604030504040204" pitchFamily="34" charset="0"/>
              </a:rPr>
              <a:t>A hot body will emit much more infrared radiation than a cool one. </a:t>
            </a:r>
          </a:p>
          <a:p>
            <a:endParaRPr lang="en-US" altLang="en-US" dirty="0">
              <a:cs typeface="Tahoma" panose="020B0604030504040204" pitchFamily="34" charset="0"/>
            </a:endParaRPr>
          </a:p>
          <a:p>
            <a:r>
              <a:rPr lang="en-US" altLang="en-US" dirty="0">
                <a:cs typeface="Tahoma" panose="020B0604030504040204" pitchFamily="34" charset="0"/>
              </a:rPr>
              <a:t>Therefore, a hot body will lose much more thermal energy in this way than it gains from the cooler bodies around it. </a:t>
            </a:r>
          </a:p>
          <a:p>
            <a:endParaRPr lang="en-US" altLang="en-US" dirty="0">
              <a:solidFill>
                <a:srgbClr val="00338D"/>
              </a:solidFill>
              <a:cs typeface="Tahoma" panose="020B0604030504040204" pitchFamily="34" charset="0"/>
            </a:endParaRPr>
          </a:p>
        </p:txBody>
      </p:sp>
      <p:pic>
        <p:nvPicPr>
          <p:cNvPr id="5" name="Picture 4" descr="A picture containing text, outdoor, bright&#10;&#10;Description automatically generated">
            <a:extLst>
              <a:ext uri="{FF2B5EF4-FFF2-40B4-BE49-F238E27FC236}">
                <a16:creationId xmlns:a16="http://schemas.microsoft.com/office/drawing/2014/main" id="{89CA43B8-CB8E-360D-C74A-595CE2F990F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40710" y="3119997"/>
            <a:ext cx="3616112" cy="24155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22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7">
            <a:extLst>
              <a:ext uri="{FF2B5EF4-FFF2-40B4-BE49-F238E27FC236}">
                <a16:creationId xmlns:a16="http://schemas.microsoft.com/office/drawing/2014/main" id="{AEE64D23-B4B3-490E-9A82-D34BC77E48B1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539335" y="1016409"/>
            <a:ext cx="5859462" cy="3693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n-GB" altLang="en-US" dirty="0">
                <a:cs typeface="Tahoma" panose="020B0604030504040204" pitchFamily="34" charset="0"/>
              </a:rPr>
              <a:t>Solar radiation</a:t>
            </a:r>
            <a:endParaRPr lang="en-US" altLang="en-US" dirty="0">
              <a:cs typeface="Tahoma" panose="020B0604030504040204" pitchFamily="34" charset="0"/>
            </a:endParaRPr>
          </a:p>
        </p:txBody>
      </p:sp>
      <p:sp>
        <p:nvSpPr>
          <p:cNvPr id="9" name="Rectangle 5">
            <a:extLst>
              <a:ext uri="{FF2B5EF4-FFF2-40B4-BE49-F238E27FC236}">
                <a16:creationId xmlns:a16="http://schemas.microsoft.com/office/drawing/2014/main" id="{3E5DCF31-16A8-4E7B-8A8A-9499D17711D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1180" y="1481132"/>
            <a:ext cx="3199787" cy="47089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Aft>
                <a:spcPts val="1200"/>
              </a:spcAft>
            </a:pPr>
            <a:r>
              <a:rPr lang="en-US" altLang="en-US" dirty="0">
                <a:cs typeface="Tahoma" panose="020B0604030504040204" pitchFamily="34" charset="0"/>
              </a:rPr>
              <a:t>Radiation is the only mechanism by heat can be transferred through a vacuum. </a:t>
            </a:r>
          </a:p>
          <a:p>
            <a:pPr>
              <a:spcAft>
                <a:spcPts val="1200"/>
              </a:spcAft>
            </a:pPr>
            <a:r>
              <a:rPr lang="en-US" altLang="en-US" dirty="0">
                <a:cs typeface="Tahoma" panose="020B0604030504040204" pitchFamily="34" charset="0"/>
              </a:rPr>
              <a:t>Radiation does not require matter to transfer the energy.</a:t>
            </a:r>
          </a:p>
          <a:p>
            <a:r>
              <a:rPr lang="en-US" altLang="en-US" dirty="0">
                <a:cs typeface="Tahoma" panose="020B0604030504040204" pitchFamily="34" charset="0"/>
              </a:rPr>
              <a:t>All of the energy we receive from the Sun travels millions of miles through space to Earth via the process of radiation</a:t>
            </a:r>
            <a:r>
              <a:rPr lang="en-US" altLang="en-US" dirty="0">
                <a:solidFill>
                  <a:srgbClr val="00338D"/>
                </a:solidFill>
                <a:cs typeface="Tahoma" panose="020B0604030504040204" pitchFamily="34" charset="0"/>
              </a:rPr>
              <a:t>.</a:t>
            </a:r>
          </a:p>
          <a:p>
            <a:r>
              <a:rPr lang="en-US" altLang="en-US" dirty="0">
                <a:cs typeface="Tahoma" panose="020B0604030504040204" pitchFamily="34" charset="0"/>
              </a:rPr>
              <a:t> </a:t>
            </a:r>
          </a:p>
          <a:p>
            <a:endParaRPr lang="en-US" altLang="en-US" dirty="0">
              <a:cs typeface="Tahoma" panose="020B0604030504040204" pitchFamily="34" charset="0"/>
            </a:endParaRPr>
          </a:p>
        </p:txBody>
      </p:sp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DA5B257-1815-9A47-8B26-6BB9E0A3C42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29218" y="1658909"/>
            <a:ext cx="4986170" cy="354018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 Box 2">
            <a:extLst>
              <a:ext uri="{FF2B5EF4-FFF2-40B4-BE49-F238E27FC236}">
                <a16:creationId xmlns:a16="http://schemas.microsoft.com/office/drawing/2014/main" id="{876FA89A-A73B-4759-8221-EBAB2EAE72E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1405" y="1012184"/>
            <a:ext cx="79089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 sz="2400" b="1" dirty="0">
                <a:solidFill>
                  <a:srgbClr val="0077E3"/>
                </a:solidFill>
                <a:cs typeface="Tahoma" panose="020B0604030504040204" pitchFamily="34" charset="0"/>
              </a:rPr>
              <a:t>Radiation in solids – glass</a:t>
            </a:r>
            <a:endParaRPr lang="en-US" altLang="en-US" sz="2400" b="1" dirty="0">
              <a:solidFill>
                <a:srgbClr val="0077E3"/>
              </a:solidFill>
              <a:cs typeface="Tahoma" panose="020B0604030504040204" pitchFamily="34" charset="0"/>
            </a:endParaRPr>
          </a:p>
        </p:txBody>
      </p:sp>
      <p:sp>
        <p:nvSpPr>
          <p:cNvPr id="34819" name="Text Box 3">
            <a:extLst>
              <a:ext uri="{FF2B5EF4-FFF2-40B4-BE49-F238E27FC236}">
                <a16:creationId xmlns:a16="http://schemas.microsoft.com/office/drawing/2014/main" id="{24D98413-412C-49FB-B974-E87CE50B785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4200" y="4808943"/>
            <a:ext cx="8391124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 dirty="0">
                <a:cs typeface="Tahoma" panose="020B0604030504040204" pitchFamily="34" charset="0"/>
              </a:rPr>
              <a:t>Some solids allow thermal radiation to pass through them. They will also absorb some of the thermal radiation, which increases their temperature.</a:t>
            </a:r>
            <a:endParaRPr lang="en-US" altLang="en-US" dirty="0">
              <a:cs typeface="Tahoma" panose="020B0604030504040204" pitchFamily="34" charset="0"/>
            </a:endParaRPr>
          </a:p>
        </p:txBody>
      </p:sp>
      <p:cxnSp>
        <p:nvCxnSpPr>
          <p:cNvPr id="9229" name="Straight Arrow Connector 21">
            <a:extLst>
              <a:ext uri="{FF2B5EF4-FFF2-40B4-BE49-F238E27FC236}">
                <a16:creationId xmlns:a16="http://schemas.microsoft.com/office/drawing/2014/main" id="{C8132BC4-C29F-4A9F-9E38-A62E728C8DD7}"/>
              </a:ext>
            </a:extLst>
          </p:cNvPr>
          <p:cNvCxnSpPr>
            <a:cxnSpLocks noChangeShapeType="1"/>
          </p:cNvCxnSpPr>
          <p:nvPr/>
        </p:nvCxnSpPr>
        <p:spPr bwMode="auto">
          <a:xfrm rot="5400000" flipH="1" flipV="1">
            <a:off x="4556819" y="4142353"/>
            <a:ext cx="207963" cy="1587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5" name="Text Box 4">
            <a:extLst>
              <a:ext uri="{FF2B5EF4-FFF2-40B4-BE49-F238E27FC236}">
                <a16:creationId xmlns:a16="http://schemas.microsoft.com/office/drawing/2014/main" id="{178BB658-E8F4-4DDD-A422-A684C54731F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9163" y="5848350"/>
            <a:ext cx="779462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 dirty="0">
                <a:solidFill>
                  <a:srgbClr val="00338D"/>
                </a:solidFill>
                <a:cs typeface="Tahoma" panose="020B0604030504040204" pitchFamily="34" charset="0"/>
              </a:rPr>
              <a:t>.</a:t>
            </a:r>
            <a:endParaRPr lang="en-US" altLang="en-US" dirty="0">
              <a:solidFill>
                <a:srgbClr val="00338D"/>
              </a:solidFill>
              <a:cs typeface="Tahoma" panose="020B060403050404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076FC05-203A-4958-F2AA-36BBF9D39F0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16563" y="1473849"/>
            <a:ext cx="5910874" cy="31444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9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4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9" grpId="0"/>
      <p:bldP spid="2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Text Box 2">
            <a:extLst>
              <a:ext uri="{FF2B5EF4-FFF2-40B4-BE49-F238E27FC236}">
                <a16:creationId xmlns:a16="http://schemas.microsoft.com/office/drawing/2014/main" id="{0BCA5B4D-8496-4229-928E-63DBE0D1BF0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8593" y="1032071"/>
            <a:ext cx="79089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 sz="2400" b="1" dirty="0">
                <a:solidFill>
                  <a:srgbClr val="0077E3"/>
                </a:solidFill>
                <a:cs typeface="Tahoma" panose="020B0604030504040204" pitchFamily="34" charset="0"/>
              </a:rPr>
              <a:t>Radiation in solids – metal</a:t>
            </a:r>
            <a:endParaRPr lang="en-US" altLang="en-US" sz="2400" b="1" dirty="0">
              <a:solidFill>
                <a:srgbClr val="0077E3"/>
              </a:solidFill>
              <a:cs typeface="Tahoma" panose="020B0604030504040204" pitchFamily="34" charset="0"/>
            </a:endParaRPr>
          </a:p>
        </p:txBody>
      </p:sp>
      <p:sp>
        <p:nvSpPr>
          <p:cNvPr id="34821" name="Text Box 5">
            <a:extLst>
              <a:ext uri="{FF2B5EF4-FFF2-40B4-BE49-F238E27FC236}">
                <a16:creationId xmlns:a16="http://schemas.microsoft.com/office/drawing/2014/main" id="{CC282E44-8643-493D-AD33-2BF6D6FBA15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7750" y="1721234"/>
            <a:ext cx="2597142" cy="2554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 dirty="0">
                <a:cs typeface="Tahoma" panose="020B0604030504040204" pitchFamily="34" charset="0"/>
              </a:rPr>
              <a:t>Some solids do not allow thermal radiation to pass through them. Instead, they absorb some radiation at their surface and reflect the rest.</a:t>
            </a:r>
            <a:endParaRPr lang="en-US" altLang="en-US" dirty="0">
              <a:cs typeface="Tahoma" panose="020B0604030504040204" pitchFamily="34" charset="0"/>
            </a:endParaRPr>
          </a:p>
        </p:txBody>
      </p:sp>
      <p:sp>
        <p:nvSpPr>
          <p:cNvPr id="34822" name="Text Box 6">
            <a:extLst>
              <a:ext uri="{FF2B5EF4-FFF2-40B4-BE49-F238E27FC236}">
                <a16:creationId xmlns:a16="http://schemas.microsoft.com/office/drawing/2014/main" id="{59CBBC82-3899-4947-A9C7-B3C77959308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7750" y="4762706"/>
            <a:ext cx="7907337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GB" altLang="en-US" dirty="0">
                <a:cs typeface="Tahoma" panose="020B0604030504040204" pitchFamily="34" charset="0"/>
              </a:rPr>
              <a:t>They will then re-radiate this energy. The amount of energy they absorb and emit depends upon the type of thermal radiation and the nature of the surface.</a:t>
            </a:r>
            <a:endParaRPr lang="en-US" altLang="en-US" dirty="0">
              <a:cs typeface="Tahoma" panose="020B0604030504040204" pitchFamily="34" charset="0"/>
            </a:endParaRPr>
          </a:p>
          <a:p>
            <a:pPr eaLnBrk="1" hangingPunct="1"/>
            <a:endParaRPr lang="en-US" altLang="en-US" dirty="0">
              <a:solidFill>
                <a:srgbClr val="00338D"/>
              </a:solidFill>
              <a:cs typeface="Tahoma" panose="020B060403050404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3068438-8BFF-439D-B153-6409BFDC569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24737" y="1806287"/>
            <a:ext cx="5090601" cy="27129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4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48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1" grpId="0"/>
      <p:bldP spid="3482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7">
            <a:extLst>
              <a:ext uri="{FF2B5EF4-FFF2-40B4-BE49-F238E27FC236}">
                <a16:creationId xmlns:a16="http://schemas.microsoft.com/office/drawing/2014/main" id="{974E406B-3D6B-4E47-9059-A0443F5A0E9D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546100" y="989012"/>
            <a:ext cx="7921625" cy="3693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n-GB" altLang="en-US" dirty="0">
                <a:cs typeface="Tahoma" panose="020B0604030504040204" pitchFamily="34" charset="0"/>
              </a:rPr>
              <a:t>Surfaces and radiation</a:t>
            </a:r>
            <a:endParaRPr lang="en-US" altLang="en-US" dirty="0">
              <a:cs typeface="Tahoma" panose="020B0604030504040204" pitchFamily="34" charset="0"/>
            </a:endParaRPr>
          </a:p>
        </p:txBody>
      </p:sp>
      <p:sp>
        <p:nvSpPr>
          <p:cNvPr id="3" name="Text Box 6">
            <a:extLst>
              <a:ext uri="{FF2B5EF4-FFF2-40B4-BE49-F238E27FC236}">
                <a16:creationId xmlns:a16="http://schemas.microsoft.com/office/drawing/2014/main" id="{18546BB4-E426-4FC9-8486-2A5C9499A06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7676" y="1371529"/>
            <a:ext cx="737711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GB" altLang="en-US" dirty="0">
                <a:cs typeface="Tahoma" panose="020B0604030504040204" pitchFamily="34" charset="0"/>
              </a:rPr>
              <a:t>A dark surface absorbs radiation better than a light surface.  </a:t>
            </a:r>
            <a:endParaRPr lang="en-US" altLang="en-US" dirty="0">
              <a:cs typeface="Tahoma" panose="020B0604030504040204" pitchFamily="34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DF877B7C-86F1-4934-9D39-F98F1A0FAF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7676" y="2105952"/>
            <a:ext cx="5284530" cy="40934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GB" altLang="en-US" dirty="0">
                <a:cs typeface="Tahoma" panose="020B0604030504040204" pitchFamily="34" charset="0"/>
              </a:rPr>
              <a:t>Light surfaces gain less thermal energy because light surfaces reflect radiation better than dark surfaces.</a:t>
            </a:r>
          </a:p>
          <a:p>
            <a:endParaRPr lang="en-GB" altLang="en-US" dirty="0">
              <a:cs typeface="Tahoma" panose="020B0604030504040204" pitchFamily="34" charset="0"/>
            </a:endParaRPr>
          </a:p>
          <a:p>
            <a:r>
              <a:rPr lang="en-GB" altLang="en-US" dirty="0">
                <a:cs typeface="Tahoma" panose="020B0604030504040204" pitchFamily="34" charset="0"/>
              </a:rPr>
              <a:t>Houses in hot countries are painted white to reflect thermal energy, which helps to keep the homes cooler.</a:t>
            </a:r>
          </a:p>
          <a:p>
            <a:endParaRPr lang="en-GB" altLang="en-US" dirty="0">
              <a:cs typeface="Tahoma" panose="020B0604030504040204" pitchFamily="34" charset="0"/>
            </a:endParaRPr>
          </a:p>
          <a:p>
            <a:r>
              <a:rPr lang="en-GB" altLang="en-US" dirty="0">
                <a:cs typeface="Tahoma" panose="020B0604030504040204" pitchFamily="34" charset="0"/>
              </a:rPr>
              <a:t>A matt surface absorbs radiation better than a shiny surface because it has lots of cavities. These cavities trap and absorb radiation.  </a:t>
            </a:r>
          </a:p>
          <a:p>
            <a:endParaRPr lang="en-US" altLang="en-US" dirty="0">
              <a:solidFill>
                <a:srgbClr val="00338D"/>
              </a:solidFill>
              <a:cs typeface="Tahoma" panose="020B0604030504040204" pitchFamily="34" charset="0"/>
            </a:endParaRPr>
          </a:p>
        </p:txBody>
      </p:sp>
      <p:pic>
        <p:nvPicPr>
          <p:cNvPr id="5" name="Picture 4" descr="A large white building next to a body of water&#10;&#10;Description automatically generated with low confidence">
            <a:extLst>
              <a:ext uri="{FF2B5EF4-FFF2-40B4-BE49-F238E27FC236}">
                <a16:creationId xmlns:a16="http://schemas.microsoft.com/office/drawing/2014/main" id="{5922FDEC-9132-4E3C-5193-C5F02446E95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66824" y="2166156"/>
            <a:ext cx="2829500" cy="18787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359" name="Straight Arrow Connector 26">
            <a:extLst>
              <a:ext uri="{FF2B5EF4-FFF2-40B4-BE49-F238E27FC236}">
                <a16:creationId xmlns:a16="http://schemas.microsoft.com/office/drawing/2014/main" id="{2889706E-BD04-421D-94E6-E5CB24F69A7F}"/>
              </a:ext>
            </a:extLst>
          </p:cNvPr>
          <p:cNvCxnSpPr>
            <a:cxnSpLocks noChangeShapeType="1"/>
          </p:cNvCxnSpPr>
          <p:nvPr/>
        </p:nvCxnSpPr>
        <p:spPr bwMode="auto">
          <a:xfrm rot="5400000" flipH="1" flipV="1">
            <a:off x="6120606" y="3491707"/>
            <a:ext cx="206375" cy="1588"/>
          </a:xfrm>
          <a:prstGeom prst="straightConnector1">
            <a:avLst/>
          </a:prstGeom>
          <a:noFill/>
          <a:ln w="12700" algn="ctr">
            <a:solidFill>
              <a:schemeClr val="bg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4349" name="Straight Arrow Connector 20">
            <a:extLst>
              <a:ext uri="{FF2B5EF4-FFF2-40B4-BE49-F238E27FC236}">
                <a16:creationId xmlns:a16="http://schemas.microsoft.com/office/drawing/2014/main" id="{9D8B0264-B671-4326-95D3-4085CA48C94D}"/>
              </a:ext>
            </a:extLst>
          </p:cNvPr>
          <p:cNvCxnSpPr>
            <a:cxnSpLocks noChangeShapeType="1"/>
          </p:cNvCxnSpPr>
          <p:nvPr/>
        </p:nvCxnSpPr>
        <p:spPr bwMode="auto">
          <a:xfrm rot="16200000" flipH="1">
            <a:off x="4344194" y="2974182"/>
            <a:ext cx="147637" cy="114300"/>
          </a:xfrm>
          <a:prstGeom prst="straightConnector1">
            <a:avLst/>
          </a:prstGeom>
          <a:noFill/>
          <a:ln w="12700" algn="ctr">
            <a:solidFill>
              <a:schemeClr val="bg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8441" name="Text Box 2">
            <a:extLst>
              <a:ext uri="{FF2B5EF4-FFF2-40B4-BE49-F238E27FC236}">
                <a16:creationId xmlns:a16="http://schemas.microsoft.com/office/drawing/2014/main" id="{6DE6B5B3-FD49-40C4-B00F-75C8FE8CE3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6399" y="1002506"/>
            <a:ext cx="79089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 sz="2400" b="1" dirty="0">
                <a:solidFill>
                  <a:srgbClr val="0077E3"/>
                </a:solidFill>
                <a:cs typeface="Tahoma" panose="020B0604030504040204" pitchFamily="34" charset="0"/>
              </a:rPr>
              <a:t>Radiation in liquids</a:t>
            </a:r>
            <a:endParaRPr lang="en-US" altLang="en-US" sz="2400" b="1" dirty="0">
              <a:solidFill>
                <a:srgbClr val="0077E3"/>
              </a:solidFill>
              <a:cs typeface="Tahoma" panose="020B0604030504040204" pitchFamily="34" charset="0"/>
            </a:endParaRPr>
          </a:p>
        </p:txBody>
      </p:sp>
      <p:sp>
        <p:nvSpPr>
          <p:cNvPr id="31747" name="Text Box 3">
            <a:extLst>
              <a:ext uri="{FF2B5EF4-FFF2-40B4-BE49-F238E27FC236}">
                <a16:creationId xmlns:a16="http://schemas.microsoft.com/office/drawing/2014/main" id="{84213A56-B0C5-4EB2-B7E4-82E113C4AC7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1243" y="1532405"/>
            <a:ext cx="8270976" cy="2554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 dirty="0">
                <a:cs typeface="Tahoma" panose="020B0604030504040204" pitchFamily="34" charset="0"/>
              </a:rPr>
              <a:t>Transparent liquids behave like transparent solids.</a:t>
            </a:r>
          </a:p>
          <a:p>
            <a:r>
              <a:rPr lang="en-GB" altLang="en-US" dirty="0">
                <a:cs typeface="Tahoma" panose="020B0604030504040204" pitchFamily="34" charset="0"/>
              </a:rPr>
              <a:t>Non-transparent liquids behave like non-transparent solids.</a:t>
            </a:r>
          </a:p>
          <a:p>
            <a:endParaRPr lang="en-GB" altLang="en-US" dirty="0">
              <a:cs typeface="Tahoma" panose="020B0604030504040204" pitchFamily="34" charset="0"/>
            </a:endParaRPr>
          </a:p>
          <a:p>
            <a:r>
              <a:rPr lang="en-GB" altLang="en-US" dirty="0">
                <a:cs typeface="Tahoma" panose="020B0604030504040204" pitchFamily="34" charset="0"/>
              </a:rPr>
              <a:t>BUT – if the surface of a liquid heats up, a convection current will be set up within the liquid.  This carries the energy away from the surface so it does not re-radiate as much energy.</a:t>
            </a:r>
            <a:endParaRPr lang="en-US" altLang="en-US" dirty="0">
              <a:cs typeface="Tahoma" panose="020B0604030504040204" pitchFamily="34" charset="0"/>
            </a:endParaRPr>
          </a:p>
          <a:p>
            <a:endParaRPr lang="en-US" altLang="en-US" dirty="0">
              <a:solidFill>
                <a:srgbClr val="00338D"/>
              </a:solidFill>
              <a:cs typeface="Tahoma" panose="020B0604030504040204" pitchFamily="34" charset="0"/>
            </a:endParaRPr>
          </a:p>
          <a:p>
            <a:pPr eaLnBrk="1" hangingPunct="1"/>
            <a:endParaRPr lang="en-US" altLang="en-US" dirty="0">
              <a:solidFill>
                <a:srgbClr val="00338D"/>
              </a:solidFill>
              <a:cs typeface="Tahoma" panose="020B060403050404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B165605-1ADF-4350-4974-D8EA7C1E39A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0202" y="3595689"/>
            <a:ext cx="5155619" cy="23317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3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1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4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Text Box 2">
            <a:extLst>
              <a:ext uri="{FF2B5EF4-FFF2-40B4-BE49-F238E27FC236}">
                <a16:creationId xmlns:a16="http://schemas.microsoft.com/office/drawing/2014/main" id="{DE7D6A3B-7624-4223-AD7B-72362BAECAE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7363" y="992119"/>
            <a:ext cx="79089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 sz="2400" b="1" dirty="0">
                <a:solidFill>
                  <a:srgbClr val="0077E3"/>
                </a:solidFill>
                <a:cs typeface="Tahoma" panose="020B0604030504040204" pitchFamily="34" charset="0"/>
              </a:rPr>
              <a:t>Radiation in gases</a:t>
            </a:r>
            <a:endParaRPr lang="en-US" altLang="en-US" sz="2400" b="1" dirty="0">
              <a:solidFill>
                <a:srgbClr val="0077E3"/>
              </a:solidFill>
              <a:cs typeface="Tahoma" panose="020B0604030504040204" pitchFamily="34" charset="0"/>
            </a:endParaRPr>
          </a:p>
        </p:txBody>
      </p:sp>
      <p:sp>
        <p:nvSpPr>
          <p:cNvPr id="32771" name="Text Box 3">
            <a:extLst>
              <a:ext uri="{FF2B5EF4-FFF2-40B4-BE49-F238E27FC236}">
                <a16:creationId xmlns:a16="http://schemas.microsoft.com/office/drawing/2014/main" id="{2A763539-B08A-4148-A6BF-4995A56DC22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2463" y="4309803"/>
            <a:ext cx="7743825" cy="2246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altLang="en-US" dirty="0">
                <a:cs typeface="Tahoma" panose="020B0604030504040204" pitchFamily="34" charset="0"/>
              </a:rPr>
              <a:t>Radiation passes relatively easily through gases. 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altLang="en-US" dirty="0">
                <a:cs typeface="Tahoma" panose="020B0604030504040204" pitchFamily="34" charset="0"/>
              </a:rPr>
              <a:t>A small amount of radiation will be absorbed by the gas. 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altLang="en-US" dirty="0">
                <a:cs typeface="Tahoma" panose="020B0604030504040204" pitchFamily="34" charset="0"/>
              </a:rPr>
              <a:t>This will then be re-radiated by the gas.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altLang="en-US" dirty="0">
                <a:cs typeface="Tahoma" panose="020B0604030504040204" pitchFamily="34" charset="0"/>
              </a:rPr>
              <a:t>This is not a surface effect like in solids and liquids. It occurs within the body of the gas.</a:t>
            </a:r>
            <a:endParaRPr lang="en-US" altLang="en-US" dirty="0">
              <a:cs typeface="Tahoma" panose="020B0604030504040204" pitchFamily="34" charset="0"/>
            </a:endParaRPr>
          </a:p>
          <a:p>
            <a:endParaRPr lang="en-US" altLang="en-US" dirty="0">
              <a:solidFill>
                <a:srgbClr val="00338D"/>
              </a:solidFill>
              <a:cs typeface="Tahoma" panose="020B0604030504040204" pitchFamily="34" charset="0"/>
            </a:endParaRPr>
          </a:p>
          <a:p>
            <a:pPr eaLnBrk="1" hangingPunct="1"/>
            <a:endParaRPr lang="en-US" altLang="en-US" dirty="0">
              <a:solidFill>
                <a:srgbClr val="00338D"/>
              </a:solidFill>
              <a:cs typeface="Tahoma" panose="020B060403050404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7CF4580-CC50-C51A-C402-64BBEF8DDB2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55487" y="1513950"/>
            <a:ext cx="4833025" cy="279585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2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sz="60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  <p:sp>
        <p:nvSpPr>
          <p:cNvPr id="2" name="TextBox 2">
            <a:extLst>
              <a:ext uri="{FF2B5EF4-FFF2-40B4-BE49-F238E27FC236}">
                <a16:creationId xmlns:a16="http://schemas.microsoft.com/office/drawing/2014/main" id="{5468F838-09E5-222B-093A-5F5900D71AA4}"/>
              </a:ext>
            </a:extLst>
          </p:cNvPr>
          <p:cNvSpPr txBox="1"/>
          <p:nvPr/>
        </p:nvSpPr>
        <p:spPr>
          <a:xfrm>
            <a:off x="2182800" y="5995358"/>
            <a:ext cx="5209909" cy="538609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5pPr>
            <a:lvl6pPr marL="22860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6pPr>
            <a:lvl7pPr marL="27432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7pPr>
            <a:lvl8pPr marL="32004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8pPr>
            <a:lvl9pPr marL="36576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9pPr>
          </a:lstStyle>
          <a:p>
            <a:pPr algn="ctr"/>
            <a:r>
              <a:rPr lang="en-US" dirty="0">
                <a:latin typeface="Arial"/>
                <a:ea typeface="ＭＳ Ｐゴシック"/>
                <a:cs typeface="Arial"/>
              </a:rPr>
              <a:t> 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‘</a:t>
            </a:r>
            <a:r>
              <a:rPr lang="en-US" sz="800" dirty="0">
                <a:latin typeface="Arial"/>
                <a:ea typeface="ＭＳ Ｐゴシック"/>
                <a:cs typeface="Arial"/>
              </a:rPr>
              <a:t>T-LEVELS’ is a registered trade mark of the Department for Education.</a:t>
            </a:r>
            <a:br>
              <a:rPr lang="en-US" sz="800" dirty="0">
                <a:latin typeface="Arial"/>
                <a:cs typeface="Arial"/>
              </a:rPr>
            </a:br>
            <a:r>
              <a:rPr lang="en-US" sz="800" dirty="0">
                <a:latin typeface="Arial"/>
                <a:ea typeface="ＭＳ Ｐゴシック"/>
                <a:cs typeface="Arial"/>
              </a:rPr>
              <a:t> ‘T Level’ is a registered trade mark of the Institute for Apprenticeships and Technical Education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.</a:t>
            </a:r>
            <a:endParaRPr lang="en-US" sz="1050" dirty="0">
              <a:ea typeface="ＭＳ Ｐゴシック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7FE70F-0937-1FC9-46F9-E5E9A4E956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Objectives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AB5C06-65F6-A63D-895E-A9837132C11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4842387" cy="4248000"/>
          </a:xfrm>
        </p:spPr>
        <p:txBody>
          <a:bodyPr/>
          <a:lstStyle/>
          <a:p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By the end of this session, learners should be able to</a:t>
            </a:r>
            <a:r>
              <a:rPr lang="en-GB" dirty="0"/>
              <a:t>: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describe the three mechanisms for  heat transfer (conduction, convection and radiation).</a:t>
            </a:r>
          </a:p>
          <a:p>
            <a:endParaRPr lang="en-GB" dirty="0"/>
          </a:p>
        </p:txBody>
      </p:sp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11223DBE-BC19-338E-AE89-D8E7053853F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98482" y="2949677"/>
            <a:ext cx="3688318" cy="2677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21662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7">
            <a:extLst>
              <a:ext uri="{FF2B5EF4-FFF2-40B4-BE49-F238E27FC236}">
                <a16:creationId xmlns:a16="http://schemas.microsoft.com/office/drawing/2014/main" id="{21B2F974-FA68-4504-A9E1-DCD59C141CE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Heat and temperature</a:t>
            </a:r>
          </a:p>
        </p:txBody>
      </p:sp>
      <p:sp>
        <p:nvSpPr>
          <p:cNvPr id="5123" name="Rectangle 8">
            <a:extLst>
              <a:ext uri="{FF2B5EF4-FFF2-40B4-BE49-F238E27FC236}">
                <a16:creationId xmlns:a16="http://schemas.microsoft.com/office/drawing/2014/main" id="{20F82182-973E-4BBA-BACE-C502B252ACB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1628800"/>
            <a:ext cx="5953432" cy="4498950"/>
          </a:xfrm>
        </p:spPr>
        <p:txBody>
          <a:bodyPr/>
          <a:lstStyle/>
          <a:p>
            <a:pPr marL="342900" indent="-342900" eaLnBrk="1" hangingPunct="1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altLang="en-US" dirty="0">
                <a:ea typeface="ＭＳ Ｐゴシック" panose="020B0600070205080204" pitchFamily="34" charset="-128"/>
              </a:rPr>
              <a:t>Heat and temperature are NOT the same thing.</a:t>
            </a:r>
          </a:p>
          <a:p>
            <a:pPr marL="342900" indent="-342900" eaLnBrk="1" hangingPunct="1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altLang="en-US" dirty="0">
                <a:ea typeface="ＭＳ Ｐゴシック" panose="020B0600070205080204" pitchFamily="34" charset="-128"/>
              </a:rPr>
              <a:t>Thermal energy causes tiny movements of the molecules in a substance.</a:t>
            </a:r>
          </a:p>
          <a:p>
            <a:pPr marL="342900" indent="-342900" eaLnBrk="1" hangingPunct="1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altLang="en-US" dirty="0">
                <a:ea typeface="ＭＳ Ｐゴシック" panose="020B0600070205080204" pitchFamily="34" charset="-128"/>
              </a:rPr>
              <a:t>Heat is the </a:t>
            </a:r>
            <a:r>
              <a:rPr lang="en-GB" altLang="en-US" b="1" dirty="0">
                <a:ea typeface="ＭＳ Ｐゴシック" panose="020B0600070205080204" pitchFamily="34" charset="-128"/>
              </a:rPr>
              <a:t>total</a:t>
            </a:r>
            <a:r>
              <a:rPr lang="en-GB" altLang="en-US" dirty="0">
                <a:ea typeface="ＭＳ Ｐゴシック" panose="020B0600070205080204" pitchFamily="34" charset="-128"/>
              </a:rPr>
              <a:t> </a:t>
            </a:r>
            <a:r>
              <a:rPr lang="en-GB" altLang="en-US" b="1" dirty="0">
                <a:ea typeface="ＭＳ Ｐゴシック" panose="020B0600070205080204" pitchFamily="34" charset="-128"/>
              </a:rPr>
              <a:t>energy</a:t>
            </a:r>
            <a:r>
              <a:rPr lang="en-GB" altLang="en-US" dirty="0">
                <a:ea typeface="ＭＳ Ｐゴシック" panose="020B0600070205080204" pitchFamily="34" charset="-128"/>
              </a:rPr>
              <a:t> in a substance due to the movement of the molecules. </a:t>
            </a:r>
          </a:p>
          <a:p>
            <a:pPr marL="342900" indent="-342900" eaLnBrk="1" hangingPunct="1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altLang="en-US" dirty="0">
                <a:ea typeface="ＭＳ Ｐゴシック" panose="020B0600070205080204" pitchFamily="34" charset="-128"/>
              </a:rPr>
              <a:t>Temperature is a measure of the </a:t>
            </a:r>
            <a:r>
              <a:rPr lang="en-GB" altLang="en-US" b="1" dirty="0">
                <a:ea typeface="ＭＳ Ｐゴシック" panose="020B0600070205080204" pitchFamily="34" charset="-128"/>
              </a:rPr>
              <a:t>average</a:t>
            </a:r>
            <a:r>
              <a:rPr lang="en-GB" altLang="en-US" dirty="0">
                <a:ea typeface="ＭＳ Ｐゴシック" panose="020B0600070205080204" pitchFamily="34" charset="-128"/>
              </a:rPr>
              <a:t> </a:t>
            </a:r>
            <a:r>
              <a:rPr lang="en-GB" altLang="en-US" b="1" dirty="0">
                <a:ea typeface="ＭＳ Ｐゴシック" panose="020B0600070205080204" pitchFamily="34" charset="-128"/>
              </a:rPr>
              <a:t>energy</a:t>
            </a:r>
            <a:r>
              <a:rPr lang="en-GB" altLang="en-US" dirty="0">
                <a:ea typeface="ＭＳ Ｐゴシック" panose="020B0600070205080204" pitchFamily="34" charset="-128"/>
              </a:rPr>
              <a:t> of individual molecules in a substance.</a:t>
            </a:r>
          </a:p>
        </p:txBody>
      </p:sp>
      <p:pic>
        <p:nvPicPr>
          <p:cNvPr id="3" name="Picture 2" descr="A picture containing drawing&#10;&#10;Description automatically generated">
            <a:extLst>
              <a:ext uri="{FF2B5EF4-FFF2-40B4-BE49-F238E27FC236}">
                <a16:creationId xmlns:a16="http://schemas.microsoft.com/office/drawing/2014/main" id="{42A37825-7EA7-49BB-ACB3-471C4ED6F43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09544" y="1251744"/>
            <a:ext cx="2177256" cy="4354512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7">
            <a:extLst>
              <a:ext uri="{FF2B5EF4-FFF2-40B4-BE49-F238E27FC236}">
                <a16:creationId xmlns:a16="http://schemas.microsoft.com/office/drawing/2014/main" id="{21B2F974-FA68-4504-A9E1-DCD59C141CE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Heat transfer</a:t>
            </a:r>
          </a:p>
        </p:txBody>
      </p:sp>
      <p:sp>
        <p:nvSpPr>
          <p:cNvPr id="5123" name="Rectangle 8">
            <a:extLst>
              <a:ext uri="{FF2B5EF4-FFF2-40B4-BE49-F238E27FC236}">
                <a16:creationId xmlns:a16="http://schemas.microsoft.com/office/drawing/2014/main" id="{20F82182-973E-4BBA-BACE-C502B252ACB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1628800"/>
            <a:ext cx="4500919" cy="4498950"/>
          </a:xfrm>
        </p:spPr>
        <p:txBody>
          <a:bodyPr/>
          <a:lstStyle/>
          <a:p>
            <a:pPr marL="342900" indent="-342900" eaLnBrk="1" hangingPunct="1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altLang="en-US" dirty="0">
                <a:ea typeface="ＭＳ Ｐゴシック" panose="020B0600070205080204" pitchFamily="34" charset="-128"/>
              </a:rPr>
              <a:t>There are three ways in which heat (thermal energy) is transferred between two points:</a:t>
            </a:r>
          </a:p>
          <a:p>
            <a:pPr marL="788987" lvl="1" indent="-342900" eaLnBrk="1" hangingPunct="1">
              <a:buFont typeface="Arial" panose="020B0604020202020204" pitchFamily="34" charset="0"/>
              <a:buChar char="•"/>
            </a:pPr>
            <a:r>
              <a:rPr lang="en-GB" altLang="en-US" b="1" dirty="0">
                <a:ea typeface="ＭＳ Ｐゴシック" panose="020B0600070205080204" pitchFamily="34" charset="-128"/>
              </a:rPr>
              <a:t>Conduction</a:t>
            </a:r>
            <a:r>
              <a:rPr lang="en-GB" altLang="en-US" dirty="0">
                <a:ea typeface="ＭＳ Ｐゴシック" panose="020B0600070205080204" pitchFamily="34" charset="-128"/>
              </a:rPr>
              <a:t> is the transfer of thermal energy through direct contact. </a:t>
            </a:r>
          </a:p>
          <a:p>
            <a:pPr marL="788987" lvl="1" indent="-342900" eaLnBrk="1" hangingPunct="1">
              <a:buFont typeface="Arial" panose="020B0604020202020204" pitchFamily="34" charset="0"/>
              <a:buChar char="•"/>
            </a:pPr>
            <a:r>
              <a:rPr lang="en-GB" altLang="en-US" b="1" dirty="0">
                <a:ea typeface="ＭＳ Ｐゴシック" panose="020B0600070205080204" pitchFamily="34" charset="-128"/>
              </a:rPr>
              <a:t>Convection</a:t>
            </a:r>
            <a:r>
              <a:rPr lang="en-GB" altLang="en-US" dirty="0">
                <a:ea typeface="ＭＳ Ｐゴシック" panose="020B0600070205080204" pitchFamily="34" charset="-128"/>
              </a:rPr>
              <a:t> is the transfer of thermal energy through the movement of a liquid or gas.</a:t>
            </a:r>
          </a:p>
          <a:p>
            <a:pPr marL="788987" lvl="1" indent="-342900" eaLnBrk="1" hangingPunct="1">
              <a:buFont typeface="Arial" panose="020B0604020202020204" pitchFamily="34" charset="0"/>
              <a:buChar char="•"/>
            </a:pPr>
            <a:r>
              <a:rPr lang="en-GB" altLang="en-US" b="1" dirty="0">
                <a:ea typeface="ＭＳ Ｐゴシック" panose="020B0600070205080204" pitchFamily="34" charset="-128"/>
              </a:rPr>
              <a:t>Radiation</a:t>
            </a:r>
            <a:r>
              <a:rPr lang="en-GB" altLang="en-US" dirty="0">
                <a:ea typeface="ＭＳ Ｐゴシック" panose="020B0600070205080204" pitchFamily="34" charset="-128"/>
              </a:rPr>
              <a:t> is the transfer of thermal energy through thermal emission.</a:t>
            </a:r>
          </a:p>
          <a:p>
            <a:pPr marL="446087" lvl="1" indent="0" eaLnBrk="1" hangingPunct="1">
              <a:buClr>
                <a:schemeClr val="tx1"/>
              </a:buClr>
              <a:buNone/>
            </a:pPr>
            <a:endParaRPr lang="en-GB" altLang="en-US" sz="2400" dirty="0">
              <a:ea typeface="ＭＳ Ｐゴシック" panose="020B0600070205080204" pitchFamily="34" charset="-128"/>
            </a:endParaRPr>
          </a:p>
        </p:txBody>
      </p:sp>
      <p:pic>
        <p:nvPicPr>
          <p:cNvPr id="4" name="Picture 3" descr="A picture containing text, kitchenware, pot&#10;&#10;Description automatically generated">
            <a:extLst>
              <a:ext uri="{FF2B5EF4-FFF2-40B4-BE49-F238E27FC236}">
                <a16:creationId xmlns:a16="http://schemas.microsoft.com/office/drawing/2014/main" id="{039E7B7D-CCCC-0C7D-935F-8B0CBD58D55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000" t="17491" r="2000"/>
          <a:stretch/>
        </p:blipFill>
        <p:spPr>
          <a:xfrm>
            <a:off x="4840132" y="2172928"/>
            <a:ext cx="3925325" cy="2698954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7">
            <a:extLst>
              <a:ext uri="{FF2B5EF4-FFF2-40B4-BE49-F238E27FC236}">
                <a16:creationId xmlns:a16="http://schemas.microsoft.com/office/drawing/2014/main" id="{22F7C3DD-FAE0-4F13-9231-5044BDA59BBB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539336" y="1043487"/>
            <a:ext cx="5187950" cy="3693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n-GB" altLang="en-US" dirty="0">
                <a:cs typeface="Tahoma" panose="020B0604030504040204" pitchFamily="34" charset="0"/>
              </a:rPr>
              <a:t>Conduction</a:t>
            </a:r>
            <a:endParaRPr lang="en-US" altLang="en-US" dirty="0">
              <a:cs typeface="Tahoma" panose="020B0604030504040204" pitchFamily="34" charset="0"/>
            </a:endParaRPr>
          </a:p>
        </p:txBody>
      </p:sp>
      <p:sp>
        <p:nvSpPr>
          <p:cNvPr id="2" name="Text Box 6">
            <a:extLst>
              <a:ext uri="{FF2B5EF4-FFF2-40B4-BE49-F238E27FC236}">
                <a16:creationId xmlns:a16="http://schemas.microsoft.com/office/drawing/2014/main" id="{6D54F4FB-1AEF-48D1-B7AA-975F2089114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9336" y="1490008"/>
            <a:ext cx="8065328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dirty="0">
                <a:cs typeface="Tahoma" panose="020B0604030504040204" pitchFamily="34" charset="0"/>
              </a:rPr>
              <a:t>Conduction is the transfer of thermal energy through a body from a hotter part to a cooler part.</a:t>
            </a:r>
          </a:p>
          <a:p>
            <a:endParaRPr lang="en-US" altLang="en-US" dirty="0">
              <a:cs typeface="Tahoma" panose="020B0604030504040204" pitchFamily="34" charset="0"/>
            </a:endParaRPr>
          </a:p>
          <a:p>
            <a:r>
              <a:rPr lang="en-US" altLang="en-US" dirty="0">
                <a:cs typeface="Tahoma" panose="020B0604030504040204" pitchFamily="34" charset="0"/>
              </a:rPr>
              <a:t>Conduction can happen in solids, liquids and gases but is usually more noticeable in solids.</a:t>
            </a:r>
          </a:p>
          <a:p>
            <a:endParaRPr lang="en-US" altLang="en-US" dirty="0">
              <a:solidFill>
                <a:srgbClr val="00338D"/>
              </a:solidFill>
              <a:cs typeface="Tahoma" panose="020B0604030504040204" pitchFamily="34" charset="0"/>
            </a:endParaRPr>
          </a:p>
        </p:txBody>
      </p:sp>
      <p:sp>
        <p:nvSpPr>
          <p:cNvPr id="5" name="Text Box 6">
            <a:extLst>
              <a:ext uri="{FF2B5EF4-FFF2-40B4-BE49-F238E27FC236}">
                <a16:creationId xmlns:a16="http://schemas.microsoft.com/office/drawing/2014/main" id="{1944FC9B-703E-40D4-8C73-657F1844787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9336" y="3150826"/>
            <a:ext cx="418014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dirty="0">
                <a:cs typeface="Tahoma" panose="020B0604030504040204" pitchFamily="34" charset="0"/>
              </a:rPr>
              <a:t>Conduction occurs in two ways:</a:t>
            </a:r>
          </a:p>
        </p:txBody>
      </p:sp>
      <p:sp>
        <p:nvSpPr>
          <p:cNvPr id="5127" name="Rectangle 6">
            <a:extLst>
              <a:ext uri="{FF2B5EF4-FFF2-40B4-BE49-F238E27FC236}">
                <a16:creationId xmlns:a16="http://schemas.microsoft.com/office/drawing/2014/main" id="{4628ECA3-E477-4252-A0CE-BBF2319420F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0862" y="3669372"/>
            <a:ext cx="8163802" cy="1631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66700" indent="-2667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altLang="en-US" dirty="0">
                <a:cs typeface="Tahoma" panose="020B0604030504040204" pitchFamily="34" charset="0"/>
              </a:rPr>
              <a:t>Hotter atoms vibrate more and pass energy to their colder neighbours.</a:t>
            </a:r>
          </a:p>
          <a:p>
            <a:pPr marL="0" indent="0"/>
            <a:endParaRPr lang="en-US" altLang="en-US" dirty="0">
              <a:cs typeface="Tahoma" panose="020B0604030504040204" pitchFamily="34" charset="0"/>
            </a:endParaRP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altLang="en-US" dirty="0">
                <a:cs typeface="Tahoma" panose="020B0604030504040204" pitchFamily="34" charset="0"/>
              </a:rPr>
              <a:t>In metals, heat energy is carried by free electrons, which are also responsible for electrical conduction.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512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6">
            <a:extLst>
              <a:ext uri="{FF2B5EF4-FFF2-40B4-BE49-F238E27FC236}">
                <a16:creationId xmlns:a16="http://schemas.microsoft.com/office/drawing/2014/main" id="{7793DFE8-7BE2-41CE-8C70-20D24B64743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9200" y="1767938"/>
            <a:ext cx="3395381" cy="2862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GB" altLang="en-US" dirty="0">
                <a:cs typeface="Tahoma" panose="020B0604030504040204" pitchFamily="34" charset="0"/>
              </a:rPr>
              <a:t>When a pan is heated, conduction occurs through the metal of the pan, causing it to get hot and transfer heat to the food.</a:t>
            </a:r>
          </a:p>
          <a:p>
            <a:endParaRPr lang="en-GB" altLang="en-US" dirty="0">
              <a:cs typeface="Tahoma" panose="020B0604030504040204" pitchFamily="34" charset="0"/>
            </a:endParaRPr>
          </a:p>
          <a:p>
            <a:r>
              <a:rPr lang="en-GB" altLang="en-US" dirty="0">
                <a:cs typeface="Tahoma" panose="020B0604030504040204" pitchFamily="34" charset="0"/>
              </a:rPr>
              <a:t>Heat will also be transferred to the handle.</a:t>
            </a:r>
          </a:p>
          <a:p>
            <a:endParaRPr lang="en-GB" altLang="en-US" dirty="0">
              <a:cs typeface="Tahoma" panose="020B0604030504040204" pitchFamily="34" charset="0"/>
            </a:endParaRPr>
          </a:p>
        </p:txBody>
      </p:sp>
      <p:pic>
        <p:nvPicPr>
          <p:cNvPr id="3" name="Picture 2" descr="Diagram&#10;&#10;Description automatically generated">
            <a:extLst>
              <a:ext uri="{FF2B5EF4-FFF2-40B4-BE49-F238E27FC236}">
                <a16:creationId xmlns:a16="http://schemas.microsoft.com/office/drawing/2014/main" id="{FDAF41B4-4D0F-6634-DD22-C624076AEE8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34582" y="1488206"/>
            <a:ext cx="4780332" cy="291600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E5A3884-B39D-9D2B-1A24-8195E0CAFB5F}"/>
              </a:ext>
            </a:extLst>
          </p:cNvPr>
          <p:cNvSpPr txBox="1"/>
          <p:nvPr/>
        </p:nvSpPr>
        <p:spPr>
          <a:xfrm>
            <a:off x="439200" y="4404208"/>
            <a:ext cx="8175714" cy="10926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GB" altLang="en-US" dirty="0">
                <a:cs typeface="Tahoma" panose="020B0604030504040204" pitchFamily="34" charset="0"/>
              </a:rPr>
              <a:t>When you hold a metal rod or poker in a flame, heat transfer by conduction occurs through the metal, and you feel the rod getting hot.</a:t>
            </a:r>
          </a:p>
          <a:p>
            <a:r>
              <a:rPr lang="en-GB" altLang="en-US" dirty="0">
                <a:cs typeface="Tahoma" panose="020B0604030504040204" pitchFamily="34" charset="0"/>
              </a:rPr>
              <a:t>Different metals conduct thermal heat at different rates. </a:t>
            </a:r>
            <a:endParaRPr lang="en-US" altLang="en-US" dirty="0">
              <a:cs typeface="Tahoma" panose="020B0604030504040204" pitchFamily="34" charset="0"/>
            </a:endParaRPr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6307302E-2A6D-CF89-E094-25A753DA32A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9335" y="1043487"/>
            <a:ext cx="702443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 baseline="0">
                <a:solidFill>
                  <a:srgbClr val="0077E3"/>
                </a:solidFill>
                <a:latin typeface="+mj-lt"/>
                <a:ea typeface="ＭＳ Ｐゴシック" charset="-128"/>
                <a:cs typeface="ＭＳ Ｐゴシック" charset="-128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E30613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E30613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E30613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E30613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CC0000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CC0000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CC0000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CC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GB" altLang="en-US" kern="0" dirty="0">
                <a:cs typeface="Tahoma" panose="020B0604030504040204" pitchFamily="34" charset="0"/>
              </a:rPr>
              <a:t>Heat transfer through conduction</a:t>
            </a:r>
            <a:endParaRPr lang="en-US" altLang="en-US" kern="0" dirty="0">
              <a:cs typeface="Tahoma" panose="020B060403050404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2">
            <a:extLst>
              <a:ext uri="{FF2B5EF4-FFF2-40B4-BE49-F238E27FC236}">
                <a16:creationId xmlns:a16="http://schemas.microsoft.com/office/drawing/2014/main" id="{1074DE83-F7CF-4CA5-966E-C6E585B487E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7831" y="959629"/>
            <a:ext cx="756443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 sz="2400" b="1" dirty="0">
                <a:solidFill>
                  <a:srgbClr val="0077E3"/>
                </a:solidFill>
                <a:cs typeface="Tahoma" panose="020B0604030504040204" pitchFamily="34" charset="0"/>
              </a:rPr>
              <a:t>Conduction in liquids and gases</a:t>
            </a:r>
            <a:endParaRPr lang="en-US" altLang="en-US" sz="2400" b="1" dirty="0">
              <a:solidFill>
                <a:srgbClr val="0077E3"/>
              </a:solidFill>
              <a:cs typeface="Tahoma" panose="020B0604030504040204" pitchFamily="34" charset="0"/>
            </a:endParaRPr>
          </a:p>
        </p:txBody>
      </p:sp>
      <p:sp>
        <p:nvSpPr>
          <p:cNvPr id="10248" name="Text Box 16">
            <a:extLst>
              <a:ext uri="{FF2B5EF4-FFF2-40B4-BE49-F238E27FC236}">
                <a16:creationId xmlns:a16="http://schemas.microsoft.com/office/drawing/2014/main" id="{B672A642-97AA-49F7-97BE-7C7DCBE39CA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94" y="3047332"/>
            <a:ext cx="3989673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GB" altLang="en-US" dirty="0">
                <a:cs typeface="Tahoma" panose="020B0604030504040204" pitchFamily="34" charset="0"/>
              </a:rPr>
              <a:t>The probability of gas molecules colliding with each other and transferring energy is very small</a:t>
            </a:r>
            <a:r>
              <a:rPr lang="en-GB" altLang="en-US" dirty="0">
                <a:solidFill>
                  <a:srgbClr val="00338D"/>
                </a:solidFill>
                <a:cs typeface="Tahoma" panose="020B0604030504040204" pitchFamily="34" charset="0"/>
              </a:rPr>
              <a:t>.</a:t>
            </a:r>
            <a:endParaRPr lang="en-US" altLang="en-US" dirty="0">
              <a:solidFill>
                <a:srgbClr val="00338D"/>
              </a:solidFill>
              <a:cs typeface="Tahoma" panose="020B0604030504040204" pitchFamily="34" charset="0"/>
            </a:endParaRPr>
          </a:p>
        </p:txBody>
      </p:sp>
      <p:grpSp>
        <p:nvGrpSpPr>
          <p:cNvPr id="2" name="Group 15">
            <a:extLst>
              <a:ext uri="{FF2B5EF4-FFF2-40B4-BE49-F238E27FC236}">
                <a16:creationId xmlns:a16="http://schemas.microsoft.com/office/drawing/2014/main" id="{0D12861A-EAA9-4602-BDD2-D3E3DB7CECE5}"/>
              </a:ext>
            </a:extLst>
          </p:cNvPr>
          <p:cNvGrpSpPr>
            <a:grpSpLocks/>
          </p:cNvGrpSpPr>
          <p:nvPr/>
        </p:nvGrpSpPr>
        <p:grpSpPr bwMode="auto">
          <a:xfrm>
            <a:off x="6918325" y="1250282"/>
            <a:ext cx="1493837" cy="1797050"/>
            <a:chOff x="5072806" y="1044482"/>
            <a:chExt cx="1708994" cy="2338343"/>
          </a:xfrm>
        </p:grpSpPr>
        <p:pic>
          <p:nvPicPr>
            <p:cNvPr id="8208" name="Picture 18" descr="solidsmove01">
              <a:extLst>
                <a:ext uri="{FF2B5EF4-FFF2-40B4-BE49-F238E27FC236}">
                  <a16:creationId xmlns:a16="http://schemas.microsoft.com/office/drawing/2014/main" id="{5D24FECA-446F-48AE-B724-8D60D931A8A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72806" y="1714500"/>
              <a:ext cx="1708994" cy="16683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209" name="Text Box 3">
              <a:extLst>
                <a:ext uri="{FF2B5EF4-FFF2-40B4-BE49-F238E27FC236}">
                  <a16:creationId xmlns:a16="http://schemas.microsoft.com/office/drawing/2014/main" id="{1BDF1DE6-0DB2-450D-89A8-357E51E1C0A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94287" y="1044482"/>
              <a:ext cx="1687513" cy="6007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GB" altLang="en-US" sz="1200" dirty="0"/>
                <a:t>Solid </a:t>
              </a:r>
              <a:br>
                <a:rPr lang="en-GB" altLang="en-US" sz="1200" dirty="0"/>
              </a:br>
              <a:r>
                <a:rPr lang="en-GB" altLang="en-US" sz="1200" dirty="0"/>
                <a:t>(fixed structure)</a:t>
              </a:r>
              <a:endParaRPr lang="en-US" altLang="en-US" sz="1200" dirty="0"/>
            </a:p>
          </p:txBody>
        </p:sp>
      </p:grpSp>
      <p:grpSp>
        <p:nvGrpSpPr>
          <p:cNvPr id="3" name="Group 16">
            <a:extLst>
              <a:ext uri="{FF2B5EF4-FFF2-40B4-BE49-F238E27FC236}">
                <a16:creationId xmlns:a16="http://schemas.microsoft.com/office/drawing/2014/main" id="{40F15C95-A631-4683-85DC-CD5BEBACE122}"/>
              </a:ext>
            </a:extLst>
          </p:cNvPr>
          <p:cNvGrpSpPr>
            <a:grpSpLocks/>
          </p:cNvGrpSpPr>
          <p:nvPr/>
        </p:nvGrpSpPr>
        <p:grpSpPr bwMode="auto">
          <a:xfrm>
            <a:off x="4971748" y="2627453"/>
            <a:ext cx="2152650" cy="1733550"/>
            <a:chOff x="6319714" y="2506952"/>
            <a:chExt cx="2463143" cy="2254420"/>
          </a:xfrm>
        </p:grpSpPr>
        <p:pic>
          <p:nvPicPr>
            <p:cNvPr id="8206" name="Picture 52" descr="liquidsMove01">
              <a:extLst>
                <a:ext uri="{FF2B5EF4-FFF2-40B4-BE49-F238E27FC236}">
                  <a16:creationId xmlns:a16="http://schemas.microsoft.com/office/drawing/2014/main" id="{F10CE532-8C57-44DC-A66C-5AA4DD74056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48" t="2046" r="1659" b="2667"/>
            <a:stretch>
              <a:fillRect/>
            </a:stretch>
          </p:blipFill>
          <p:spPr bwMode="auto">
            <a:xfrm>
              <a:off x="6319714" y="2948393"/>
              <a:ext cx="2463143" cy="18129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207" name="Text Box 3">
              <a:extLst>
                <a:ext uri="{FF2B5EF4-FFF2-40B4-BE49-F238E27FC236}">
                  <a16:creationId xmlns:a16="http://schemas.microsoft.com/office/drawing/2014/main" id="{7496F36E-FD77-465D-9EFC-EA5A5CB141A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083422" y="2506952"/>
              <a:ext cx="952501" cy="3604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GB" altLang="en-US" sz="1200" dirty="0"/>
                <a:t>Liquid</a:t>
              </a:r>
              <a:endParaRPr lang="en-US" altLang="en-US" sz="1200" dirty="0"/>
            </a:p>
          </p:txBody>
        </p:sp>
      </p:grpSp>
      <p:grpSp>
        <p:nvGrpSpPr>
          <p:cNvPr id="4" name="Group 17">
            <a:extLst>
              <a:ext uri="{FF2B5EF4-FFF2-40B4-BE49-F238E27FC236}">
                <a16:creationId xmlns:a16="http://schemas.microsoft.com/office/drawing/2014/main" id="{D4553BB2-7BAD-4E62-8428-FCA543D74054}"/>
              </a:ext>
            </a:extLst>
          </p:cNvPr>
          <p:cNvGrpSpPr>
            <a:grpSpLocks/>
          </p:cNvGrpSpPr>
          <p:nvPr/>
        </p:nvGrpSpPr>
        <p:grpSpPr bwMode="auto">
          <a:xfrm>
            <a:off x="6867607" y="4157258"/>
            <a:ext cx="1898650" cy="1546225"/>
            <a:chOff x="4822205" y="4590240"/>
            <a:chExt cx="2172708" cy="2012907"/>
          </a:xfrm>
        </p:grpSpPr>
        <p:pic>
          <p:nvPicPr>
            <p:cNvPr id="8204" name="Picture 11" descr="gas molecules.jpg">
              <a:extLst>
                <a:ext uri="{FF2B5EF4-FFF2-40B4-BE49-F238E27FC236}">
                  <a16:creationId xmlns:a16="http://schemas.microsoft.com/office/drawing/2014/main" id="{06F14D8E-8FBF-48E8-8BBF-CB0A163530B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14" t="3059" r="1833" b="3749"/>
            <a:stretch>
              <a:fillRect/>
            </a:stretch>
          </p:blipFill>
          <p:spPr bwMode="auto">
            <a:xfrm>
              <a:off x="4822205" y="5003919"/>
              <a:ext cx="2172708" cy="15992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205" name="Text Box 3">
              <a:extLst>
                <a:ext uri="{FF2B5EF4-FFF2-40B4-BE49-F238E27FC236}">
                  <a16:creationId xmlns:a16="http://schemas.microsoft.com/office/drawing/2014/main" id="{153411B4-770C-4897-B201-615B45EB628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413421" y="4590240"/>
              <a:ext cx="952501" cy="3606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GB" altLang="en-US" sz="1200" dirty="0"/>
                <a:t>Gas</a:t>
              </a:r>
              <a:endParaRPr lang="en-US" altLang="en-US" sz="1200" dirty="0"/>
            </a:p>
          </p:txBody>
        </p:sp>
      </p:grpSp>
      <p:sp>
        <p:nvSpPr>
          <p:cNvPr id="17" name="Text Box 3">
            <a:extLst>
              <a:ext uri="{FF2B5EF4-FFF2-40B4-BE49-F238E27FC236}">
                <a16:creationId xmlns:a16="http://schemas.microsoft.com/office/drawing/2014/main" id="{51292959-5A19-4CFD-B71C-C7D62CEA3D7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3066" y="1360394"/>
            <a:ext cx="5509772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GB" altLang="en-US" dirty="0">
                <a:cs typeface="Tahoma" panose="020B0604030504040204" pitchFamily="34" charset="0"/>
              </a:rPr>
              <a:t>Liquids and gases do not conduct heat as well as solids.</a:t>
            </a:r>
          </a:p>
          <a:p>
            <a:endParaRPr lang="en-GB" altLang="en-US" dirty="0">
              <a:cs typeface="Tahoma" panose="020B0604030504040204" pitchFamily="34" charset="0"/>
            </a:endParaRPr>
          </a:p>
          <a:p>
            <a:r>
              <a:rPr lang="en-GB" altLang="en-US" dirty="0">
                <a:cs typeface="Tahoma" panose="020B0604030504040204" pitchFamily="34" charset="0"/>
              </a:rPr>
              <a:t>This is because their molecules are relatively far apart.</a:t>
            </a:r>
            <a:endParaRPr lang="en-US" altLang="en-US" dirty="0">
              <a:cs typeface="Tahoma" panose="020B0604030504040204" pitchFamily="34" charset="0"/>
            </a:endParaRPr>
          </a:p>
          <a:p>
            <a:pPr eaLnBrk="1" hangingPunct="1"/>
            <a:endParaRPr lang="en-US" altLang="en-US" dirty="0">
              <a:solidFill>
                <a:srgbClr val="00338D"/>
              </a:solidFill>
              <a:cs typeface="Tahoma" panose="020B0604030504040204" pitchFamily="34" charset="0"/>
            </a:endParaRPr>
          </a:p>
        </p:txBody>
      </p:sp>
      <p:sp>
        <p:nvSpPr>
          <p:cNvPr id="19" name="Text Box 16">
            <a:extLst>
              <a:ext uri="{FF2B5EF4-FFF2-40B4-BE49-F238E27FC236}">
                <a16:creationId xmlns:a16="http://schemas.microsoft.com/office/drawing/2014/main" id="{83D995FD-9BB3-4344-8A4A-51A1FFB67C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94" y="4129678"/>
            <a:ext cx="4386501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GB" altLang="en-US" dirty="0">
                <a:cs typeface="Tahoma" panose="020B0604030504040204" pitchFamily="34" charset="0"/>
              </a:rPr>
              <a:t>Copper, a solid, is 600 times better at conducting thermal energy than water, a liquid.</a:t>
            </a:r>
          </a:p>
        </p:txBody>
      </p:sp>
      <p:sp>
        <p:nvSpPr>
          <p:cNvPr id="18" name="Text Box 16">
            <a:extLst>
              <a:ext uri="{FF2B5EF4-FFF2-40B4-BE49-F238E27FC236}">
                <a16:creationId xmlns:a16="http://schemas.microsoft.com/office/drawing/2014/main" id="{463CED11-1C79-4234-BBE2-5AAB9FE3537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94" y="5191317"/>
            <a:ext cx="4386501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GB" altLang="en-US" dirty="0">
                <a:cs typeface="Tahoma" panose="020B0604030504040204" pitchFamily="34" charset="0"/>
              </a:rPr>
              <a:t>Air is 25 times worse at conducting heat than water.</a:t>
            </a:r>
            <a:endParaRPr lang="en-US" altLang="en-US" dirty="0">
              <a:cs typeface="Tahoma" panose="020B060403050404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8" grpId="0"/>
      <p:bldP spid="17" grpId="0"/>
      <p:bldP spid="19" grpId="0"/>
      <p:bldP spid="1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7">
            <a:extLst>
              <a:ext uri="{FF2B5EF4-FFF2-40B4-BE49-F238E27FC236}">
                <a16:creationId xmlns:a16="http://schemas.microsoft.com/office/drawing/2014/main" id="{8539BAD8-755B-4D0A-942D-07CE05503004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97132" y="1035393"/>
            <a:ext cx="5807075" cy="3693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n-GB" altLang="en-US" dirty="0">
                <a:cs typeface="Tahoma" panose="020B0604030504040204" pitchFamily="34" charset="0"/>
              </a:rPr>
              <a:t>Convection</a:t>
            </a:r>
            <a:endParaRPr lang="en-US" altLang="en-US" dirty="0">
              <a:cs typeface="Tahoma" panose="020B0604030504040204" pitchFamily="34" charset="0"/>
            </a:endParaRPr>
          </a:p>
        </p:txBody>
      </p:sp>
      <p:sp>
        <p:nvSpPr>
          <p:cNvPr id="2" name="Text Box 6">
            <a:extLst>
              <a:ext uri="{FF2B5EF4-FFF2-40B4-BE49-F238E27FC236}">
                <a16:creationId xmlns:a16="http://schemas.microsoft.com/office/drawing/2014/main" id="{BC63BA05-83A8-4AF2-9389-D3C3917C202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0522" y="1541462"/>
            <a:ext cx="631163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dirty="0">
                <a:cs typeface="Tahoma" panose="020B0604030504040204" pitchFamily="34" charset="0"/>
              </a:rPr>
              <a:t>Convection only occurs in fluids (liquids and gases).</a:t>
            </a:r>
          </a:p>
        </p:txBody>
      </p:sp>
      <p:sp>
        <p:nvSpPr>
          <p:cNvPr id="4" name="Text Box 6">
            <a:extLst>
              <a:ext uri="{FF2B5EF4-FFF2-40B4-BE49-F238E27FC236}">
                <a16:creationId xmlns:a16="http://schemas.microsoft.com/office/drawing/2014/main" id="{40FD7051-FDFA-419F-9050-841756921C3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0522" y="3579363"/>
            <a:ext cx="3700033" cy="1631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dirty="0">
                <a:cs typeface="Tahoma" panose="020B0604030504040204" pitchFamily="34" charset="0"/>
              </a:rPr>
              <a:t>The fluid motion can occur naturally, due to the hotter fluid becoming less dense and rising, or it can be forced using a pump or a fan. </a:t>
            </a:r>
          </a:p>
        </p:txBody>
      </p:sp>
      <p:sp>
        <p:nvSpPr>
          <p:cNvPr id="7" name="Text Box 6">
            <a:extLst>
              <a:ext uri="{FF2B5EF4-FFF2-40B4-BE49-F238E27FC236}">
                <a16:creationId xmlns:a16="http://schemas.microsoft.com/office/drawing/2014/main" id="{BBB76154-EE77-495A-A8A5-2BC47F3C859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0521" y="2262975"/>
            <a:ext cx="4068313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dirty="0">
                <a:cs typeface="Tahoma" panose="020B0604030504040204" pitchFamily="34" charset="0"/>
              </a:rPr>
              <a:t>It involves heat transfer due to the motion of fluids, which carry the energy as they move. </a:t>
            </a:r>
          </a:p>
        </p:txBody>
      </p:sp>
      <p:pic>
        <p:nvPicPr>
          <p:cNvPr id="6" name="Picture 5" descr="Funnel chart&#10;&#10;Description automatically generated">
            <a:extLst>
              <a:ext uri="{FF2B5EF4-FFF2-40B4-BE49-F238E27FC236}">
                <a16:creationId xmlns:a16="http://schemas.microsoft.com/office/drawing/2014/main" id="{949013BA-867F-B0E8-6DA4-AFCA0BA8EB1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0" y="2055681"/>
            <a:ext cx="3995003" cy="367540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6">
            <a:extLst>
              <a:ext uri="{FF2B5EF4-FFF2-40B4-BE49-F238E27FC236}">
                <a16:creationId xmlns:a16="http://schemas.microsoft.com/office/drawing/2014/main" id="{C89A25D6-8BB3-41D4-8CCC-EAE6FA412F3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3685" y="1843950"/>
            <a:ext cx="4442444" cy="37856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dirty="0">
                <a:cs typeface="Tahoma" panose="020B0604030504040204" pitchFamily="34" charset="0"/>
              </a:rPr>
              <a:t>A radiator heats the air close to it.</a:t>
            </a:r>
          </a:p>
          <a:p>
            <a:endParaRPr lang="en-US" altLang="en-US" dirty="0">
              <a:cs typeface="Tahoma" panose="020B0604030504040204" pitchFamily="34" charset="0"/>
            </a:endParaRPr>
          </a:p>
          <a:p>
            <a:r>
              <a:rPr lang="en-US" altLang="en-US" dirty="0">
                <a:cs typeface="Tahoma" panose="020B0604030504040204" pitchFamily="34" charset="0"/>
              </a:rPr>
              <a:t>This air rises because the molecules become further apart and it becomes less dense. It is replaced by cooler, denser air. </a:t>
            </a:r>
          </a:p>
          <a:p>
            <a:endParaRPr lang="en-US" altLang="en-US" dirty="0">
              <a:cs typeface="Tahoma" panose="020B0604030504040204" pitchFamily="34" charset="0"/>
            </a:endParaRPr>
          </a:p>
          <a:p>
            <a:r>
              <a:rPr lang="en-GB" altLang="en-US" dirty="0">
                <a:cs typeface="Tahoma" panose="020B0604030504040204" pitchFamily="34" charset="0"/>
              </a:rPr>
              <a:t>The moving air forms a convection current which transfers the thermal energy from the radiator around the room.</a:t>
            </a:r>
            <a:endParaRPr lang="en-US" altLang="en-US" dirty="0">
              <a:cs typeface="Tahoma" panose="020B0604030504040204" pitchFamily="34" charset="0"/>
            </a:endParaRPr>
          </a:p>
          <a:p>
            <a:endParaRPr lang="en-US" altLang="en-US" dirty="0">
              <a:solidFill>
                <a:srgbClr val="00338D"/>
              </a:solidFill>
              <a:cs typeface="Tahoma" panose="020B0604030504040204" pitchFamily="34" charset="0"/>
            </a:endParaRPr>
          </a:p>
        </p:txBody>
      </p:sp>
      <p:sp>
        <p:nvSpPr>
          <p:cNvPr id="2" name="Rectangle 7">
            <a:extLst>
              <a:ext uri="{FF2B5EF4-FFF2-40B4-BE49-F238E27FC236}">
                <a16:creationId xmlns:a16="http://schemas.microsoft.com/office/drawing/2014/main" id="{F58FCD20-2C8B-C924-E4EB-C877F040FDC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3685" y="1018761"/>
            <a:ext cx="580707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 baseline="0">
                <a:solidFill>
                  <a:srgbClr val="0077E3"/>
                </a:solidFill>
                <a:latin typeface="+mj-lt"/>
                <a:ea typeface="ＭＳ Ｐゴシック" charset="-128"/>
                <a:cs typeface="ＭＳ Ｐゴシック" charset="-128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E30613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E30613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E30613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E30613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CC0000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CC0000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CC0000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CC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GB" altLang="en-US" kern="0" dirty="0">
                <a:cs typeface="Tahoma" panose="020B0604030504040204" pitchFamily="34" charset="0"/>
              </a:rPr>
              <a:t>Example of convection</a:t>
            </a:r>
            <a:endParaRPr lang="en-US" altLang="en-US" kern="0" dirty="0">
              <a:cs typeface="Tahoma" panose="020B0604030504040204" pitchFamily="34" charset="0"/>
            </a:endParaRPr>
          </a:p>
        </p:txBody>
      </p:sp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CFC8685B-7C30-FBD6-1D37-B48A83C90FC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27634" y="1126916"/>
            <a:ext cx="3542681" cy="347182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utoUpdateAnimBg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AD10B712AFCCB488B5C5765F12223BB" ma:contentTypeVersion="4" ma:contentTypeDescription="Create a new document." ma:contentTypeScope="" ma:versionID="467f27bc045cbfd0c8765c4e65e6c003">
  <xsd:schema xmlns:xsd="http://www.w3.org/2001/XMLSchema" xmlns:xs="http://www.w3.org/2001/XMLSchema" xmlns:p="http://schemas.microsoft.com/office/2006/metadata/properties" xmlns:ns2="b461a341-6040-4841-94a8-bc3e8908b04d" targetNamespace="http://schemas.microsoft.com/office/2006/metadata/properties" ma:root="true" ma:fieldsID="0e13ec4785b715e63636bcea0fa6d515" ns2:_="">
    <xsd:import namespace="b461a341-6040-4841-94a8-bc3e8908b04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61a341-6040-4841-94a8-bc3e8908b04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A108843C-3629-4DF0-9A12-DA36C1DE877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773A71AD-83D4-4E6D-B5FC-087F35CAB2FB}">
  <ds:schemaRefs>
    <ds:schemaRef ds:uri="b461a341-6040-4841-94a8-bc3e8908b04d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C8AF071A-8EFF-4DC2-9186-AABD1AC91212}">
  <ds:schemaRefs>
    <ds:schemaRef ds:uri="b461a341-6040-4841-94a8-bc3e8908b04d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</TotalTime>
  <Words>967</Words>
  <Application>Microsoft Office PowerPoint</Application>
  <PresentationFormat>On-screen Show (4:3)</PresentationFormat>
  <Paragraphs>110</Paragraphs>
  <Slides>17</Slides>
  <Notes>15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4" baseType="lpstr">
      <vt:lpstr>ＭＳ Ｐゴシック</vt:lpstr>
      <vt:lpstr>Arial</vt:lpstr>
      <vt:lpstr>Calibri</vt:lpstr>
      <vt:lpstr>Lucida Grande</vt:lpstr>
      <vt:lpstr>Tahoma</vt:lpstr>
      <vt:lpstr>Times New Roman</vt:lpstr>
      <vt:lpstr>Default Design</vt:lpstr>
      <vt:lpstr>PowerPoint 13: Heat transfer    </vt:lpstr>
      <vt:lpstr>Objectives</vt:lpstr>
      <vt:lpstr>Heat and temperature</vt:lpstr>
      <vt:lpstr>Heat transfer</vt:lpstr>
      <vt:lpstr>Conduction</vt:lpstr>
      <vt:lpstr>PowerPoint Presentation</vt:lpstr>
      <vt:lpstr>PowerPoint Presentation</vt:lpstr>
      <vt:lpstr>Convection</vt:lpstr>
      <vt:lpstr>PowerPoint Presentation</vt:lpstr>
      <vt:lpstr>Radiation</vt:lpstr>
      <vt:lpstr>Solar radiation</vt:lpstr>
      <vt:lpstr>PowerPoint Presentation</vt:lpstr>
      <vt:lpstr>PowerPoint Presentation</vt:lpstr>
      <vt:lpstr>Surfaces and radiation</vt:lpstr>
      <vt:lpstr>PowerPoint Presentation</vt:lpstr>
      <vt:lpstr>PowerPoint Presentation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Suzanne Thurston</cp:lastModifiedBy>
  <cp:revision>54</cp:revision>
  <dcterms:created xsi:type="dcterms:W3CDTF">2013-05-28T00:38:54Z</dcterms:created>
  <dcterms:modified xsi:type="dcterms:W3CDTF">2025-11-11T23:02:32Z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0x0101008AD10B712AFCCB488B5C5765F12223BB</vt:lpwstr>
  </property>
</Properties>
</file>