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49" r:id="rId6"/>
    <p:sldId id="400" r:id="rId7"/>
    <p:sldId id="343" r:id="rId8"/>
    <p:sldId id="298" r:id="rId9"/>
    <p:sldId id="347" r:id="rId10"/>
    <p:sldId id="351" r:id="rId11"/>
    <p:sldId id="348" r:id="rId12"/>
    <p:sldId id="352" r:id="rId13"/>
    <p:sldId id="402" r:id="rId14"/>
    <p:sldId id="269" r:id="rId15"/>
    <p:sldId id="274" r:id="rId16"/>
    <p:sldId id="275" r:id="rId17"/>
    <p:sldId id="353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133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1492E40-C00D-4EB2-A834-5D2C9548BEBA}"/>
    <pc:docChg chg="modSld modMainMaster">
      <pc:chgData name="Caroline Prodger" userId="e4ef2e75-b60b-401b-8ebe-291bdcf405f4" providerId="ADAL" clId="{11492E40-C00D-4EB2-A834-5D2C9548BEBA}" dt="2022-11-30T23:06:40.523" v="7"/>
      <pc:docMkLst>
        <pc:docMk/>
      </pc:docMkLst>
      <pc:sldChg chg="addCm">
        <pc:chgData name="Caroline Prodger" userId="e4ef2e75-b60b-401b-8ebe-291bdcf405f4" providerId="ADAL" clId="{11492E40-C00D-4EB2-A834-5D2C9548BEBA}" dt="2022-11-30T23:06:40.523" v="7"/>
        <pc:sldMkLst>
          <pc:docMk/>
          <pc:sldMk cId="2885039143" sldId="298"/>
        </pc:sldMkLst>
      </pc:sldChg>
      <pc:sldChg chg="modSp mod">
        <pc:chgData name="Caroline Prodger" userId="e4ef2e75-b60b-401b-8ebe-291bdcf405f4" providerId="ADAL" clId="{11492E40-C00D-4EB2-A834-5D2C9548BEBA}" dt="2022-11-30T22:15:00.022" v="6" actId="1076"/>
        <pc:sldMkLst>
          <pc:docMk/>
          <pc:sldMk cId="0" sldId="400"/>
        </pc:sldMkLst>
        <pc:spChg chg="mod">
          <ac:chgData name="Caroline Prodger" userId="e4ef2e75-b60b-401b-8ebe-291bdcf405f4" providerId="ADAL" clId="{11492E40-C00D-4EB2-A834-5D2C9548BEBA}" dt="2022-11-30T22:14:54.949" v="5" actId="1076"/>
          <ac:spMkLst>
            <pc:docMk/>
            <pc:sldMk cId="0" sldId="400"/>
            <ac:spMk id="14" creationId="{AC8F7368-0F45-4909-8CDD-D5DED1FEB6DC}"/>
          </ac:spMkLst>
        </pc:spChg>
        <pc:spChg chg="mod">
          <ac:chgData name="Caroline Prodger" userId="e4ef2e75-b60b-401b-8ebe-291bdcf405f4" providerId="ADAL" clId="{11492E40-C00D-4EB2-A834-5D2C9548BEBA}" dt="2022-11-30T22:15:00.022" v="6" actId="1076"/>
          <ac:spMkLst>
            <pc:docMk/>
            <pc:sldMk cId="0" sldId="400"/>
            <ac:spMk id="21" creationId="{E64FD973-3FD7-4F19-B067-CE98408D51B9}"/>
          </ac:spMkLst>
        </pc:spChg>
      </pc:sldChg>
      <pc:sldMasterChg chg="modSp mod">
        <pc:chgData name="Caroline Prodger" userId="e4ef2e75-b60b-401b-8ebe-291bdcf405f4" providerId="ADAL" clId="{11492E40-C00D-4EB2-A834-5D2C9548BEBA}" dt="2022-11-28T15:47:41.264" v="2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11492E40-C00D-4EB2-A834-5D2C9548BEBA}" dt="2022-11-28T15:47:41.264" v="2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55537B27-59ED-4AC5-970B-37388A84128A}"/>
    <pc:docChg chg="undo custSel modSld">
      <pc:chgData name="Caroline Prodger" userId="e4ef2e75-b60b-401b-8ebe-291bdcf405f4" providerId="ADAL" clId="{55537B27-59ED-4AC5-970B-37388A84128A}" dt="2022-11-28T15:45:11.656" v="337" actId="1076"/>
      <pc:docMkLst>
        <pc:docMk/>
      </pc:docMkLst>
      <pc:sldChg chg="modSp mod">
        <pc:chgData name="Caroline Prodger" userId="e4ef2e75-b60b-401b-8ebe-291bdcf405f4" providerId="ADAL" clId="{55537B27-59ED-4AC5-970B-37388A84128A}" dt="2022-11-28T15:42:40.565" v="331" actId="20577"/>
        <pc:sldMkLst>
          <pc:docMk/>
          <pc:sldMk cId="0" sldId="256"/>
        </pc:sldMkLst>
        <pc:spChg chg="mod">
          <ac:chgData name="Caroline Prodger" userId="e4ef2e75-b60b-401b-8ebe-291bdcf405f4" providerId="ADAL" clId="{55537B27-59ED-4AC5-970B-37388A84128A}" dt="2022-11-28T15:42:40.565" v="331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55537B27-59ED-4AC5-970B-37388A84128A}" dt="2022-11-28T15:42:31.639" v="32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55537B27-59ED-4AC5-970B-37388A84128A}" dt="2022-11-28T15:45:11.656" v="337" actId="1076"/>
        <pc:sldMkLst>
          <pc:docMk/>
          <pc:sldMk cId="1908515732" sldId="269"/>
        </pc:sldMkLst>
        <pc:spChg chg="mod">
          <ac:chgData name="Caroline Prodger" userId="e4ef2e75-b60b-401b-8ebe-291bdcf405f4" providerId="ADAL" clId="{55537B27-59ED-4AC5-970B-37388A84128A}" dt="2022-11-28T15:45:07.343" v="336" actId="1076"/>
          <ac:spMkLst>
            <pc:docMk/>
            <pc:sldMk cId="1908515732" sldId="269"/>
            <ac:spMk id="4" creationId="{53BDECC4-A147-4A15-BAE6-919577FAB1E0}"/>
          </ac:spMkLst>
        </pc:spChg>
        <pc:spChg chg="mod">
          <ac:chgData name="Caroline Prodger" userId="e4ef2e75-b60b-401b-8ebe-291bdcf405f4" providerId="ADAL" clId="{55537B27-59ED-4AC5-970B-37388A84128A}" dt="2022-11-28T15:45:02.081" v="335" actId="1076"/>
          <ac:spMkLst>
            <pc:docMk/>
            <pc:sldMk cId="1908515732" sldId="269"/>
            <ac:spMk id="11267" creationId="{4E3C66D7-252B-4746-B67D-1655EBD6FEF5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4" creationId="{CB240834-2898-4321-8C35-8FFB56D118A7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5" creationId="{7F78F49C-696E-4C09-990D-9133622BD41D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6" creationId="{EB6666DF-BCB8-4754-A5D3-9D27D3628019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7" creationId="{A9C98225-21DA-4FFD-B6AB-2BF8743B13E7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8" creationId="{2A0F0FEA-5B36-484F-B3EE-B2C234E04D8D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89" creationId="{388ABA66-94A8-4BFF-82ED-EC8AB4B2D9F1}"/>
          </ac:spMkLst>
        </pc:spChg>
        <pc:spChg chg="mod">
          <ac:chgData name="Caroline Prodger" userId="e4ef2e75-b60b-401b-8ebe-291bdcf405f4" providerId="ADAL" clId="{55537B27-59ED-4AC5-970B-37388A84128A}" dt="2022-11-25T16:12:56.348" v="209" actId="1076"/>
          <ac:spMkLst>
            <pc:docMk/>
            <pc:sldMk cId="1908515732" sldId="269"/>
            <ac:spMk id="11290" creationId="{9F491CDC-4013-43B1-9B8A-661C95D91844}"/>
          </ac:spMkLst>
        </pc:spChg>
        <pc:spChg chg="mod">
          <ac:chgData name="Caroline Prodger" userId="e4ef2e75-b60b-401b-8ebe-291bdcf405f4" providerId="ADAL" clId="{55537B27-59ED-4AC5-970B-37388A84128A}" dt="2022-11-28T15:45:11.656" v="337" actId="1076"/>
          <ac:spMkLst>
            <pc:docMk/>
            <pc:sldMk cId="1908515732" sldId="269"/>
            <ac:spMk id="22534" creationId="{BF748F3E-51FE-4A4E-A303-185F6EAE1CFC}"/>
          </ac:spMkLst>
        </pc:spChg>
        <pc:spChg chg="mod">
          <ac:chgData name="Caroline Prodger" userId="e4ef2e75-b60b-401b-8ebe-291bdcf405f4" providerId="ADAL" clId="{55537B27-59ED-4AC5-970B-37388A84128A}" dt="2022-11-25T16:12:55.073" v="208" actId="1076"/>
          <ac:spMkLst>
            <pc:docMk/>
            <pc:sldMk cId="1908515732" sldId="269"/>
            <ac:spMk id="22536" creationId="{4C9D7224-0FC1-4ACD-B09C-BFE8C39A1FDE}"/>
          </ac:spMkLst>
        </pc:spChg>
        <pc:spChg chg="mod">
          <ac:chgData name="Caroline Prodger" userId="e4ef2e75-b60b-401b-8ebe-291bdcf405f4" providerId="ADAL" clId="{55537B27-59ED-4AC5-970B-37388A84128A}" dt="2022-11-25T16:13:15.265" v="215" actId="207"/>
          <ac:spMkLst>
            <pc:docMk/>
            <pc:sldMk cId="1908515732" sldId="269"/>
            <ac:spMk id="22542" creationId="{05338280-AC72-406E-8C2E-0481D435ED0A}"/>
          </ac:spMkLst>
        </pc:spChg>
        <pc:grpChg chg="mod">
          <ac:chgData name="Caroline Prodger" userId="e4ef2e75-b60b-401b-8ebe-291bdcf405f4" providerId="ADAL" clId="{55537B27-59ED-4AC5-970B-37388A84128A}" dt="2022-11-25T16:12:58.547" v="210" actId="207"/>
          <ac:grpSpMkLst>
            <pc:docMk/>
            <pc:sldMk cId="1908515732" sldId="269"/>
            <ac:grpSpMk id="3" creationId="{D19717D1-9D46-4DE7-8733-035D397343DB}"/>
          </ac:grpSpMkLst>
        </pc:grpChg>
        <pc:grpChg chg="mod">
          <ac:chgData name="Caroline Prodger" userId="e4ef2e75-b60b-401b-8ebe-291bdcf405f4" providerId="ADAL" clId="{55537B27-59ED-4AC5-970B-37388A84128A}" dt="2022-11-25T16:13:10.801" v="214" actId="207"/>
          <ac:grpSpMkLst>
            <pc:docMk/>
            <pc:sldMk cId="1908515732" sldId="269"/>
            <ac:grpSpMk id="5" creationId="{2B7FE0F6-0CE9-40DD-A7AA-EAB487747620}"/>
          </ac:grpSpMkLst>
        </pc:grpChg>
      </pc:sldChg>
      <pc:sldChg chg="modSp mod">
        <pc:chgData name="Caroline Prodger" userId="e4ef2e75-b60b-401b-8ebe-291bdcf405f4" providerId="ADAL" clId="{55537B27-59ED-4AC5-970B-37388A84128A}" dt="2022-11-25T16:16:22.633" v="289" actId="1076"/>
        <pc:sldMkLst>
          <pc:docMk/>
          <pc:sldMk cId="1925581049" sldId="274"/>
        </pc:sldMkLst>
        <pc:spChg chg="mod">
          <ac:chgData name="Caroline Prodger" userId="e4ef2e75-b60b-401b-8ebe-291bdcf405f4" providerId="ADAL" clId="{55537B27-59ED-4AC5-970B-37388A84128A}" dt="2022-11-25T16:13:52.103" v="219" actId="1076"/>
          <ac:spMkLst>
            <pc:docMk/>
            <pc:sldMk cId="1925581049" sldId="274"/>
            <ac:spMk id="2" creationId="{D406440C-BF4B-492C-AF94-5FB157CE6606}"/>
          </ac:spMkLst>
        </pc:spChg>
        <pc:spChg chg="mod">
          <ac:chgData name="Caroline Prodger" userId="e4ef2e75-b60b-401b-8ebe-291bdcf405f4" providerId="ADAL" clId="{55537B27-59ED-4AC5-970B-37388A84128A}" dt="2022-11-25T16:13:55.468" v="220" actId="1076"/>
          <ac:spMkLst>
            <pc:docMk/>
            <pc:sldMk cId="1925581049" sldId="274"/>
            <ac:spMk id="12291" creationId="{145C738D-DC16-4852-A3C7-9147699F0CDA}"/>
          </ac:spMkLst>
        </pc:spChg>
        <pc:spChg chg="mod">
          <ac:chgData name="Caroline Prodger" userId="e4ef2e75-b60b-401b-8ebe-291bdcf405f4" providerId="ADAL" clId="{55537B27-59ED-4AC5-970B-37388A84128A}" dt="2022-11-25T16:14:15.998" v="225" actId="113"/>
          <ac:spMkLst>
            <pc:docMk/>
            <pc:sldMk cId="1925581049" sldId="274"/>
            <ac:spMk id="20491" creationId="{919C89C1-0250-4A28-B635-C76D7EBF0E5C}"/>
          </ac:spMkLst>
        </pc:spChg>
        <pc:spChg chg="mod">
          <ac:chgData name="Caroline Prodger" userId="e4ef2e75-b60b-401b-8ebe-291bdcf405f4" providerId="ADAL" clId="{55537B27-59ED-4AC5-970B-37388A84128A}" dt="2022-11-25T16:14:23.023" v="226" actId="207"/>
          <ac:spMkLst>
            <pc:docMk/>
            <pc:sldMk cId="1925581049" sldId="274"/>
            <ac:spMk id="20492" creationId="{B27E7C3B-8CAE-4A63-908A-9FD181338D41}"/>
          </ac:spMkLst>
        </pc:spChg>
        <pc:spChg chg="mod">
          <ac:chgData name="Caroline Prodger" userId="e4ef2e75-b60b-401b-8ebe-291bdcf405f4" providerId="ADAL" clId="{55537B27-59ED-4AC5-970B-37388A84128A}" dt="2022-11-25T16:16:07.191" v="286"/>
          <ac:spMkLst>
            <pc:docMk/>
            <pc:sldMk cId="1925581049" sldId="274"/>
            <ac:spMk id="20493" creationId="{36E8DA2B-43B6-4531-AF87-D208D9E888C7}"/>
          </ac:spMkLst>
        </pc:spChg>
        <pc:picChg chg="mod modCrop">
          <ac:chgData name="Caroline Prodger" userId="e4ef2e75-b60b-401b-8ebe-291bdcf405f4" providerId="ADAL" clId="{55537B27-59ED-4AC5-970B-37388A84128A}" dt="2022-11-25T16:16:22.633" v="289" actId="1076"/>
          <ac:picMkLst>
            <pc:docMk/>
            <pc:sldMk cId="1925581049" sldId="274"/>
            <ac:picMk id="4" creationId="{866C782D-1ADA-48CA-AE23-F80AAB192497}"/>
          </ac:picMkLst>
        </pc:picChg>
      </pc:sldChg>
      <pc:sldChg chg="addSp modSp mod">
        <pc:chgData name="Caroline Prodger" userId="e4ef2e75-b60b-401b-8ebe-291bdcf405f4" providerId="ADAL" clId="{55537B27-59ED-4AC5-970B-37388A84128A}" dt="2022-11-25T16:21:08.798" v="321" actId="207"/>
        <pc:sldMkLst>
          <pc:docMk/>
          <pc:sldMk cId="1288523391" sldId="275"/>
        </pc:sldMkLst>
        <pc:spChg chg="add mod">
          <ac:chgData name="Caroline Prodger" userId="e4ef2e75-b60b-401b-8ebe-291bdcf405f4" providerId="ADAL" clId="{55537B27-59ED-4AC5-970B-37388A84128A}" dt="2022-11-25T16:17:08.663" v="296" actId="14100"/>
          <ac:spMkLst>
            <pc:docMk/>
            <pc:sldMk cId="1288523391" sldId="275"/>
            <ac:spMk id="4" creationId="{70DAA4F5-7CAB-1F9D-F9DD-2F43F50C1CF3}"/>
          </ac:spMkLst>
        </pc:spChg>
        <pc:spChg chg="mod">
          <ac:chgData name="Caroline Prodger" userId="e4ef2e75-b60b-401b-8ebe-291bdcf405f4" providerId="ADAL" clId="{55537B27-59ED-4AC5-970B-37388A84128A}" dt="2022-11-25T16:18:07.172" v="305" actId="207"/>
          <ac:spMkLst>
            <pc:docMk/>
            <pc:sldMk cId="1288523391" sldId="275"/>
            <ac:spMk id="6163" creationId="{DAA27BA3-1CCA-43E4-B28E-B3ADFFF1A1A5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27" creationId="{3D5300A0-7C1A-43C0-839E-D2809968DD72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28" creationId="{1571850A-19C7-4A8F-A137-E8A51303715A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30" creationId="{C97748B2-8055-4E4E-9B8B-1FCD9805AEE1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31" creationId="{B6D6C96F-F892-4EBB-BB86-9B5666022CDA}"/>
          </ac:spMkLst>
        </pc:spChg>
        <pc:spChg chg="mod">
          <ac:chgData name="Caroline Prodger" userId="e4ef2e75-b60b-401b-8ebe-291bdcf405f4" providerId="ADAL" clId="{55537B27-59ED-4AC5-970B-37388A84128A}" dt="2022-11-25T16:17:32.631" v="299" actId="1076"/>
          <ac:spMkLst>
            <pc:docMk/>
            <pc:sldMk cId="1288523391" sldId="275"/>
            <ac:spMk id="13332" creationId="{98D415ED-72C5-4B06-9D5F-07DB80C1DE68}"/>
          </ac:spMkLst>
        </pc:spChg>
        <pc:spChg chg="mod">
          <ac:chgData name="Caroline Prodger" userId="e4ef2e75-b60b-401b-8ebe-291bdcf405f4" providerId="ADAL" clId="{55537B27-59ED-4AC5-970B-37388A84128A}" dt="2022-11-25T16:17:50.196" v="303" actId="207"/>
          <ac:spMkLst>
            <pc:docMk/>
            <pc:sldMk cId="1288523391" sldId="275"/>
            <ac:spMk id="20494" creationId="{8AD552FD-C970-4920-A016-E62532E4BC44}"/>
          </ac:spMkLst>
        </pc:spChg>
        <pc:spChg chg="mod">
          <ac:chgData name="Caroline Prodger" userId="e4ef2e75-b60b-401b-8ebe-291bdcf405f4" providerId="ADAL" clId="{55537B27-59ED-4AC5-970B-37388A84128A}" dt="2022-11-25T16:21:08.798" v="321" actId="207"/>
          <ac:spMkLst>
            <pc:docMk/>
            <pc:sldMk cId="1288523391" sldId="275"/>
            <ac:spMk id="20503" creationId="{F9AE3C42-FBDD-41B7-AFF1-D01000475FE0}"/>
          </ac:spMkLst>
        </pc:spChg>
        <pc:grpChg chg="mod">
          <ac:chgData name="Caroline Prodger" userId="e4ef2e75-b60b-401b-8ebe-291bdcf405f4" providerId="ADAL" clId="{55537B27-59ED-4AC5-970B-37388A84128A}" dt="2022-11-25T16:17:55.009" v="304" actId="207"/>
          <ac:grpSpMkLst>
            <pc:docMk/>
            <pc:sldMk cId="1288523391" sldId="275"/>
            <ac:grpSpMk id="2" creationId="{9F7F802B-E63D-4BBD-B0DB-4585076E2D95}"/>
          </ac:grpSpMkLst>
        </pc:grpChg>
        <pc:grpChg chg="mod">
          <ac:chgData name="Caroline Prodger" userId="e4ef2e75-b60b-401b-8ebe-291bdcf405f4" providerId="ADAL" clId="{55537B27-59ED-4AC5-970B-37388A84128A}" dt="2022-11-25T16:17:32.631" v="299" actId="1076"/>
          <ac:grpSpMkLst>
            <pc:docMk/>
            <pc:sldMk cId="1288523391" sldId="275"/>
            <ac:grpSpMk id="13329" creationId="{6620B51E-36D0-4C2B-AC89-7366AD8C38CD}"/>
          </ac:grpSpMkLst>
        </pc:grpChg>
        <pc:cxnChg chg="mod">
          <ac:chgData name="Caroline Prodger" userId="e4ef2e75-b60b-401b-8ebe-291bdcf405f4" providerId="ADAL" clId="{55537B27-59ED-4AC5-970B-37388A84128A}" dt="2022-11-25T16:17:32.631" v="299" actId="1076"/>
          <ac:cxnSpMkLst>
            <pc:docMk/>
            <pc:sldMk cId="1288523391" sldId="275"/>
            <ac:cxnSpMk id="13333" creationId="{A287605C-9ACE-4F52-9142-F0C646D55D16}"/>
          </ac:cxnSpMkLst>
        </pc:cxnChg>
      </pc:sldChg>
      <pc:sldChg chg="modSp mod">
        <pc:chgData name="Caroline Prodger" userId="e4ef2e75-b60b-401b-8ebe-291bdcf405f4" providerId="ADAL" clId="{55537B27-59ED-4AC5-970B-37388A84128A}" dt="2022-11-25T15:45:08.312" v="47" actId="20577"/>
        <pc:sldMkLst>
          <pc:docMk/>
          <pc:sldMk cId="2885039143" sldId="298"/>
        </pc:sldMkLst>
        <pc:spChg chg="mod">
          <ac:chgData name="Caroline Prodger" userId="e4ef2e75-b60b-401b-8ebe-291bdcf405f4" providerId="ADAL" clId="{55537B27-59ED-4AC5-970B-37388A84128A}" dt="2022-11-25T15:45:08.312" v="47" actId="20577"/>
          <ac:spMkLst>
            <pc:docMk/>
            <pc:sldMk cId="2885039143" sldId="298"/>
            <ac:spMk id="2" creationId="{3AE8F107-AD1D-46FE-8E8B-DDFBEA5A7367}"/>
          </ac:spMkLst>
        </pc:spChg>
        <pc:spChg chg="mod">
          <ac:chgData name="Caroline Prodger" userId="e4ef2e75-b60b-401b-8ebe-291bdcf405f4" providerId="ADAL" clId="{55537B27-59ED-4AC5-970B-37388A84128A}" dt="2022-11-25T15:44:53.101" v="45" actId="14100"/>
          <ac:spMkLst>
            <pc:docMk/>
            <pc:sldMk cId="2885039143" sldId="298"/>
            <ac:spMk id="3" creationId="{878C3FF3-9D38-455E-B142-38709F5E18A7}"/>
          </ac:spMkLst>
        </pc:spChg>
        <pc:picChg chg="mod">
          <ac:chgData name="Caroline Prodger" userId="e4ef2e75-b60b-401b-8ebe-291bdcf405f4" providerId="ADAL" clId="{55537B27-59ED-4AC5-970B-37388A84128A}" dt="2022-11-25T15:44:50.064" v="44" actId="1076"/>
          <ac:picMkLst>
            <pc:docMk/>
            <pc:sldMk cId="2885039143" sldId="298"/>
            <ac:picMk id="4" creationId="{DC0169DA-30B0-47A7-8DF1-21B1ABB7217C}"/>
          </ac:picMkLst>
        </pc:picChg>
      </pc:sldChg>
      <pc:sldChg chg="modSp mod">
        <pc:chgData name="Caroline Prodger" userId="e4ef2e75-b60b-401b-8ebe-291bdcf405f4" providerId="ADAL" clId="{55537B27-59ED-4AC5-970B-37388A84128A}" dt="2022-11-25T15:44:34.609" v="43" actId="20577"/>
        <pc:sldMkLst>
          <pc:docMk/>
          <pc:sldMk cId="3865478712" sldId="343"/>
        </pc:sldMkLst>
        <pc:spChg chg="mod">
          <ac:chgData name="Caroline Prodger" userId="e4ef2e75-b60b-401b-8ebe-291bdcf405f4" providerId="ADAL" clId="{55537B27-59ED-4AC5-970B-37388A84128A}" dt="2022-11-25T15:44:34.609" v="43" actId="20577"/>
          <ac:spMkLst>
            <pc:docMk/>
            <pc:sldMk cId="3865478712" sldId="343"/>
            <ac:spMk id="5123" creationId="{20F82182-973E-4BBA-BACE-C502B252ACBD}"/>
          </ac:spMkLst>
        </pc:spChg>
      </pc:sldChg>
      <pc:sldChg chg="addSp modSp mod modNotesTx">
        <pc:chgData name="Caroline Prodger" userId="e4ef2e75-b60b-401b-8ebe-291bdcf405f4" providerId="ADAL" clId="{55537B27-59ED-4AC5-970B-37388A84128A}" dt="2022-11-25T15:58:52.153" v="161" actId="20577"/>
        <pc:sldMkLst>
          <pc:docMk/>
          <pc:sldMk cId="431838880" sldId="347"/>
        </pc:sldMkLst>
        <pc:spChg chg="mod">
          <ac:chgData name="Caroline Prodger" userId="e4ef2e75-b60b-401b-8ebe-291bdcf405f4" providerId="ADAL" clId="{55537B27-59ED-4AC5-970B-37388A84128A}" dt="2022-11-25T15:50:45.029" v="105" actId="1076"/>
          <ac:spMkLst>
            <pc:docMk/>
            <pc:sldMk cId="431838880" sldId="347"/>
            <ac:spMk id="3" creationId="{6F0646AC-CE67-4171-9E52-55BB0DBB5C3D}"/>
          </ac:spMkLst>
        </pc:spChg>
        <pc:spChg chg="add mod">
          <ac:chgData name="Caroline Prodger" userId="e4ef2e75-b60b-401b-8ebe-291bdcf405f4" providerId="ADAL" clId="{55537B27-59ED-4AC5-970B-37388A84128A}" dt="2022-11-25T15:51:12.029" v="111" actId="255"/>
          <ac:spMkLst>
            <pc:docMk/>
            <pc:sldMk cId="431838880" sldId="347"/>
            <ac:spMk id="5" creationId="{E0B78687-3161-F6BE-E48D-E647EC84FA5E}"/>
          </ac:spMkLst>
        </pc:spChg>
        <pc:spChg chg="mod">
          <ac:chgData name="Caroline Prodger" userId="e4ef2e75-b60b-401b-8ebe-291bdcf405f4" providerId="ADAL" clId="{55537B27-59ED-4AC5-970B-37388A84128A}" dt="2022-11-25T15:50:51.913" v="107" actId="1076"/>
          <ac:spMkLst>
            <pc:docMk/>
            <pc:sldMk cId="431838880" sldId="347"/>
            <ac:spMk id="8" creationId="{4E7C908F-DBFE-4E95-A536-900BB405523C}"/>
          </ac:spMkLst>
        </pc:spChg>
        <pc:spChg chg="mod">
          <ac:chgData name="Caroline Prodger" userId="e4ef2e75-b60b-401b-8ebe-291bdcf405f4" providerId="ADAL" clId="{55537B27-59ED-4AC5-970B-37388A84128A}" dt="2022-11-25T15:51:01.125" v="109" actId="1076"/>
          <ac:spMkLst>
            <pc:docMk/>
            <pc:sldMk cId="431838880" sldId="347"/>
            <ac:spMk id="10" creationId="{7A0DBD2D-44BB-42E3-AE90-68973D62D2EF}"/>
          </ac:spMkLst>
        </pc:spChg>
        <pc:spChg chg="mod">
          <ac:chgData name="Caroline Prodger" userId="e4ef2e75-b60b-401b-8ebe-291bdcf405f4" providerId="ADAL" clId="{55537B27-59ED-4AC5-970B-37388A84128A}" dt="2022-11-25T15:45:17.322" v="49" actId="313"/>
          <ac:spMkLst>
            <pc:docMk/>
            <pc:sldMk cId="431838880" sldId="347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5:50:26.842" v="102" actId="20577"/>
          <ac:spMkLst>
            <pc:docMk/>
            <pc:sldMk cId="431838880" sldId="347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55537B27-59ED-4AC5-970B-37388A84128A}" dt="2022-11-25T15:59:08.929" v="164" actId="1076"/>
        <pc:sldMkLst>
          <pc:docMk/>
          <pc:sldMk cId="3141437430" sldId="348"/>
        </pc:sldMkLst>
        <pc:spChg chg="mod">
          <ac:chgData name="Caroline Prodger" userId="e4ef2e75-b60b-401b-8ebe-291bdcf405f4" providerId="ADAL" clId="{55537B27-59ED-4AC5-970B-37388A84128A}" dt="2022-11-25T15:59:02.630" v="163" actId="1076"/>
          <ac:spMkLst>
            <pc:docMk/>
            <pc:sldMk cId="3141437430" sldId="348"/>
            <ac:spMk id="3" creationId="{E95FBFFB-3989-4FF4-8DBD-DBBD6D5E9C0D}"/>
          </ac:spMkLst>
        </pc:spChg>
        <pc:spChg chg="mod">
          <ac:chgData name="Caroline Prodger" userId="e4ef2e75-b60b-401b-8ebe-291bdcf405f4" providerId="ADAL" clId="{55537B27-59ED-4AC5-970B-37388A84128A}" dt="2022-11-25T15:59:00.357" v="162" actId="1076"/>
          <ac:spMkLst>
            <pc:docMk/>
            <pc:sldMk cId="3141437430" sldId="348"/>
            <ac:spMk id="7" creationId="{F81C3C3B-C988-4D88-8608-86201537350A}"/>
          </ac:spMkLst>
        </pc:spChg>
        <pc:spChg chg="mod">
          <ac:chgData name="Caroline Prodger" userId="e4ef2e75-b60b-401b-8ebe-291bdcf405f4" providerId="ADAL" clId="{55537B27-59ED-4AC5-970B-37388A84128A}" dt="2022-11-25T15:59:08.929" v="164" actId="1076"/>
          <ac:spMkLst>
            <pc:docMk/>
            <pc:sldMk cId="3141437430" sldId="348"/>
            <ac:spMk id="11" creationId="{D60EB7F1-F6EE-423A-B2E6-E1F590ED18CE}"/>
          </ac:spMkLst>
        </pc:spChg>
      </pc:sldChg>
      <pc:sldChg chg="modSp mod">
        <pc:chgData name="Caroline Prodger" userId="e4ef2e75-b60b-401b-8ebe-291bdcf405f4" providerId="ADAL" clId="{55537B27-59ED-4AC5-970B-37388A84128A}" dt="2022-11-25T15:42:28.687" v="27" actId="20577"/>
        <pc:sldMkLst>
          <pc:docMk/>
          <pc:sldMk cId="2472166275" sldId="349"/>
        </pc:sldMkLst>
        <pc:spChg chg="mod">
          <ac:chgData name="Caroline Prodger" userId="e4ef2e75-b60b-401b-8ebe-291bdcf405f4" providerId="ADAL" clId="{55537B27-59ED-4AC5-970B-37388A84128A}" dt="2022-11-25T15:42:28.687" v="27" actId="20577"/>
          <ac:spMkLst>
            <pc:docMk/>
            <pc:sldMk cId="2472166275" sldId="349"/>
            <ac:spMk id="3" creationId="{ABAB5C06-65F6-A63D-895E-A9837132C119}"/>
          </ac:spMkLst>
        </pc:spChg>
      </pc:sldChg>
      <pc:sldChg chg="modSp mod">
        <pc:chgData name="Caroline Prodger" userId="e4ef2e75-b60b-401b-8ebe-291bdcf405f4" providerId="ADAL" clId="{55537B27-59ED-4AC5-970B-37388A84128A}" dt="2022-11-25T16:19:21.986" v="316" actId="313"/>
        <pc:sldMkLst>
          <pc:docMk/>
          <pc:sldMk cId="3686711437" sldId="351"/>
        </pc:sldMkLst>
        <pc:spChg chg="mod">
          <ac:chgData name="Caroline Prodger" userId="e4ef2e75-b60b-401b-8ebe-291bdcf405f4" providerId="ADAL" clId="{55537B27-59ED-4AC5-970B-37388A84128A}" dt="2022-11-25T16:19:21.986" v="316" actId="313"/>
          <ac:spMkLst>
            <pc:docMk/>
            <pc:sldMk cId="3686711437" sldId="351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5:56:31.050" v="160" actId="255"/>
          <ac:spMkLst>
            <pc:docMk/>
            <pc:sldMk cId="3686711437" sldId="351"/>
            <ac:spMk id="5123" creationId="{20F82182-973E-4BBA-BACE-C502B252ACBD}"/>
          </ac:spMkLst>
        </pc:spChg>
      </pc:sldChg>
      <pc:sldChg chg="addSp modSp mod addCm">
        <pc:chgData name="Caroline Prodger" userId="e4ef2e75-b60b-401b-8ebe-291bdcf405f4" providerId="ADAL" clId="{55537B27-59ED-4AC5-970B-37388A84128A}" dt="2022-11-28T15:43:50.087" v="333" actId="20577"/>
        <pc:sldMkLst>
          <pc:docMk/>
          <pc:sldMk cId="2764719840" sldId="352"/>
        </pc:sldMkLst>
        <pc:spChg chg="mod">
          <ac:chgData name="Caroline Prodger" userId="e4ef2e75-b60b-401b-8ebe-291bdcf405f4" providerId="ADAL" clId="{55537B27-59ED-4AC5-970B-37388A84128A}" dt="2022-11-28T15:43:50.087" v="333" actId="20577"/>
          <ac:spMkLst>
            <pc:docMk/>
            <pc:sldMk cId="2764719840" sldId="352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6:02:11.300" v="185" actId="207"/>
          <ac:spMkLst>
            <pc:docMk/>
            <pc:sldMk cId="2764719840" sldId="352"/>
            <ac:spMk id="5123" creationId="{20F82182-973E-4BBA-BACE-C502B252ACBD}"/>
          </ac:spMkLst>
        </pc:spChg>
        <pc:picChg chg="add mod">
          <ac:chgData name="Caroline Prodger" userId="e4ef2e75-b60b-401b-8ebe-291bdcf405f4" providerId="ADAL" clId="{55537B27-59ED-4AC5-970B-37388A84128A}" dt="2022-11-25T16:04:13.887" v="197" actId="1076"/>
          <ac:picMkLst>
            <pc:docMk/>
            <pc:sldMk cId="2764719840" sldId="352"/>
            <ac:picMk id="2" creationId="{C8476A9A-6B69-9639-F089-AA90031A4E2C}"/>
          </ac:picMkLst>
        </pc:picChg>
      </pc:sldChg>
      <pc:sldChg chg="modSp mod">
        <pc:chgData name="Caroline Prodger" userId="e4ef2e75-b60b-401b-8ebe-291bdcf405f4" providerId="ADAL" clId="{55537B27-59ED-4AC5-970B-37388A84128A}" dt="2022-11-25T16:19:09.350" v="314" actId="20577"/>
        <pc:sldMkLst>
          <pc:docMk/>
          <pc:sldMk cId="1104504106" sldId="353"/>
        </pc:sldMkLst>
        <pc:spChg chg="mod">
          <ac:chgData name="Caroline Prodger" userId="e4ef2e75-b60b-401b-8ebe-291bdcf405f4" providerId="ADAL" clId="{55537B27-59ED-4AC5-970B-37388A84128A}" dt="2022-11-25T16:19:09.350" v="314" actId="20577"/>
          <ac:spMkLst>
            <pc:docMk/>
            <pc:sldMk cId="1104504106" sldId="353"/>
            <ac:spMk id="5123" creationId="{20F82182-973E-4BBA-BACE-C502B252ACBD}"/>
          </ac:spMkLst>
        </pc:spChg>
      </pc:sldChg>
      <pc:sldChg chg="modSp mod">
        <pc:chgData name="Caroline Prodger" userId="e4ef2e75-b60b-401b-8ebe-291bdcf405f4" providerId="ADAL" clId="{55537B27-59ED-4AC5-970B-37388A84128A}" dt="2022-11-25T16:20:46.988" v="320" actId="1076"/>
        <pc:sldMkLst>
          <pc:docMk/>
          <pc:sldMk cId="0" sldId="400"/>
        </pc:sldMkLst>
        <pc:spChg chg="mod">
          <ac:chgData name="Caroline Prodger" userId="e4ef2e75-b60b-401b-8ebe-291bdcf405f4" providerId="ADAL" clId="{55537B27-59ED-4AC5-970B-37388A84128A}" dt="2022-11-25T16:20:21.366" v="318" actId="1076"/>
          <ac:spMkLst>
            <pc:docMk/>
            <pc:sldMk cId="0" sldId="400"/>
            <ac:spMk id="13" creationId="{B2CAAEF2-7F5B-4C37-958B-78B47ACAA392}"/>
          </ac:spMkLst>
        </pc:spChg>
        <pc:spChg chg="mod">
          <ac:chgData name="Caroline Prodger" userId="e4ef2e75-b60b-401b-8ebe-291bdcf405f4" providerId="ADAL" clId="{55537B27-59ED-4AC5-970B-37388A84128A}" dt="2022-11-25T15:43:17.514" v="34" actId="1076"/>
          <ac:spMkLst>
            <pc:docMk/>
            <pc:sldMk cId="0" sldId="400"/>
            <ac:spMk id="14" creationId="{AC8F7368-0F45-4909-8CDD-D5DED1FEB6DC}"/>
          </ac:spMkLst>
        </pc:spChg>
        <pc:spChg chg="mod">
          <ac:chgData name="Caroline Prodger" userId="e4ef2e75-b60b-401b-8ebe-291bdcf405f4" providerId="ADAL" clId="{55537B27-59ED-4AC5-970B-37388A84128A}" dt="2022-11-25T15:42:52.516" v="30" actId="1076"/>
          <ac:spMkLst>
            <pc:docMk/>
            <pc:sldMk cId="0" sldId="400"/>
            <ac:spMk id="16" creationId="{9DA30CF5-4E55-1151-33B3-F0444F5A6A12}"/>
          </ac:spMkLst>
        </pc:spChg>
        <pc:spChg chg="mod">
          <ac:chgData name="Caroline Prodger" userId="e4ef2e75-b60b-401b-8ebe-291bdcf405f4" providerId="ADAL" clId="{55537B27-59ED-4AC5-970B-37388A84128A}" dt="2022-11-25T15:43:35.200" v="37" actId="207"/>
          <ac:spMkLst>
            <pc:docMk/>
            <pc:sldMk cId="0" sldId="400"/>
            <ac:spMk id="17" creationId="{3A430FBD-D0D5-D39B-A2D4-D048D433C3AC}"/>
          </ac:spMkLst>
        </pc:spChg>
        <pc:spChg chg="mod">
          <ac:chgData name="Caroline Prodger" userId="e4ef2e75-b60b-401b-8ebe-291bdcf405f4" providerId="ADAL" clId="{55537B27-59ED-4AC5-970B-37388A84128A}" dt="2022-11-25T15:43:30.387" v="36" actId="207"/>
          <ac:spMkLst>
            <pc:docMk/>
            <pc:sldMk cId="0" sldId="400"/>
            <ac:spMk id="19" creationId="{62939B91-FFE9-42FB-9CED-223FCC4F52D7}"/>
          </ac:spMkLst>
        </pc:spChg>
        <pc:spChg chg="mod">
          <ac:chgData name="Caroline Prodger" userId="e4ef2e75-b60b-401b-8ebe-291bdcf405f4" providerId="ADAL" clId="{55537B27-59ED-4AC5-970B-37388A84128A}" dt="2022-11-25T16:20:26.383" v="319" actId="1076"/>
          <ac:spMkLst>
            <pc:docMk/>
            <pc:sldMk cId="0" sldId="400"/>
            <ac:spMk id="21" creationId="{E64FD973-3FD7-4F19-B067-CE98408D51B9}"/>
          </ac:spMkLst>
        </pc:spChg>
        <pc:spChg chg="mod">
          <ac:chgData name="Caroline Prodger" userId="e4ef2e75-b60b-401b-8ebe-291bdcf405f4" providerId="ADAL" clId="{55537B27-59ED-4AC5-970B-37388A84128A}" dt="2022-11-25T16:20:46.988" v="320" actId="1076"/>
          <ac:spMkLst>
            <pc:docMk/>
            <pc:sldMk cId="0" sldId="400"/>
            <ac:spMk id="8194" creationId="{6C1F8DD2-A3A2-487D-9A49-C85D918AAC03}"/>
          </ac:spMkLst>
        </pc:spChg>
        <pc:grpChg chg="mod">
          <ac:chgData name="Caroline Prodger" userId="e4ef2e75-b60b-401b-8ebe-291bdcf405f4" providerId="ADAL" clId="{55537B27-59ED-4AC5-970B-37388A84128A}" dt="2022-11-25T15:42:39.658" v="28" actId="14100"/>
          <ac:grpSpMkLst>
            <pc:docMk/>
            <pc:sldMk cId="0" sldId="400"/>
            <ac:grpSpMk id="2" creationId="{BE9713A8-EC0C-8DB1-462A-F59AB34AA682}"/>
          </ac:grpSpMkLst>
        </pc:grpChg>
        <pc:picChg chg="mod">
          <ac:chgData name="Caroline Prodger" userId="e4ef2e75-b60b-401b-8ebe-291bdcf405f4" providerId="ADAL" clId="{55537B27-59ED-4AC5-970B-37388A84128A}" dt="2022-11-25T16:20:17.201" v="317" actId="1076"/>
          <ac:picMkLst>
            <pc:docMk/>
            <pc:sldMk cId="0" sldId="400"/>
            <ac:picMk id="12" creationId="{0DA39408-68C9-4B68-B50C-F715BF008BAA}"/>
          </ac:picMkLst>
        </pc:picChg>
      </pc:sldChg>
      <pc:sldChg chg="addSp delSp modSp mod">
        <pc:chgData name="Caroline Prodger" userId="e4ef2e75-b60b-401b-8ebe-291bdcf405f4" providerId="ADAL" clId="{55537B27-59ED-4AC5-970B-37388A84128A}" dt="2022-11-25T16:04:07.781" v="195" actId="21"/>
        <pc:sldMkLst>
          <pc:docMk/>
          <pc:sldMk cId="885799364" sldId="401"/>
        </pc:sldMkLst>
        <pc:spChg chg="mod">
          <ac:chgData name="Caroline Prodger" userId="e4ef2e75-b60b-401b-8ebe-291bdcf405f4" providerId="ADAL" clId="{55537B27-59ED-4AC5-970B-37388A84128A}" dt="2022-11-25T16:02:30.402" v="188" actId="20577"/>
          <ac:spMkLst>
            <pc:docMk/>
            <pc:sldMk cId="885799364" sldId="401"/>
            <ac:spMk id="5122" creationId="{21B2F974-FA68-4504-A9E1-DCD59C141CE7}"/>
          </ac:spMkLst>
        </pc:spChg>
        <pc:spChg chg="mod">
          <ac:chgData name="Caroline Prodger" userId="e4ef2e75-b60b-401b-8ebe-291bdcf405f4" providerId="ADAL" clId="{55537B27-59ED-4AC5-970B-37388A84128A}" dt="2022-11-25T16:02:41.643" v="189" actId="1076"/>
          <ac:spMkLst>
            <pc:docMk/>
            <pc:sldMk cId="885799364" sldId="401"/>
            <ac:spMk id="5123" creationId="{20F82182-973E-4BBA-BACE-C502B252ACBD}"/>
          </ac:spMkLst>
        </pc:spChg>
        <pc:picChg chg="add del mod">
          <ac:chgData name="Caroline Prodger" userId="e4ef2e75-b60b-401b-8ebe-291bdcf405f4" providerId="ADAL" clId="{55537B27-59ED-4AC5-970B-37388A84128A}" dt="2022-11-25T16:04:07.781" v="195" actId="21"/>
          <ac:picMkLst>
            <pc:docMk/>
            <pc:sldMk cId="885799364" sldId="401"/>
            <ac:picMk id="3" creationId="{411E334D-F2C2-C340-AA2D-A718B5CC4C3D}"/>
          </ac:picMkLst>
        </pc:picChg>
      </pc:sldChg>
      <pc:sldChg chg="modSp mod">
        <pc:chgData name="Caroline Prodger" userId="e4ef2e75-b60b-401b-8ebe-291bdcf405f4" providerId="ADAL" clId="{55537B27-59ED-4AC5-970B-37388A84128A}" dt="2022-11-28T15:44:36.632" v="334" actId="255"/>
        <pc:sldMkLst>
          <pc:docMk/>
          <pc:sldMk cId="3636475978" sldId="402"/>
        </pc:sldMkLst>
        <pc:spChg chg="mod">
          <ac:chgData name="Caroline Prodger" userId="e4ef2e75-b60b-401b-8ebe-291bdcf405f4" providerId="ADAL" clId="{55537B27-59ED-4AC5-970B-37388A84128A}" dt="2022-11-28T15:44:36.632" v="334" actId="255"/>
          <ac:spMkLst>
            <pc:docMk/>
            <pc:sldMk cId="3636475978" sldId="402"/>
            <ac:spMk id="5123" creationId="{20F82182-973E-4BBA-BACE-C502B252ACBD}"/>
          </ac:spMkLst>
        </pc:spChg>
      </pc:sldChg>
    </pc:docChg>
  </pc:docChgLst>
  <pc:docChgLst>
    <pc:chgData name="Caroline Prodger" userId="e4ef2e75-b60b-401b-8ebe-291bdcf405f4" providerId="ADAL" clId="{04ABB876-B00A-4A2E-B443-CC5078A8652C}"/>
    <pc:docChg chg="custSel modSld">
      <pc:chgData name="Caroline Prodger" userId="e4ef2e75-b60b-401b-8ebe-291bdcf405f4" providerId="ADAL" clId="{04ABB876-B00A-4A2E-B443-CC5078A8652C}" dt="2022-12-13T17:34:40.485" v="9"/>
      <pc:docMkLst>
        <pc:docMk/>
      </pc:docMkLst>
      <pc:sldChg chg="addSp delSp modSp mod delCm modCm">
        <pc:chgData name="Caroline Prodger" userId="e4ef2e75-b60b-401b-8ebe-291bdcf405f4" providerId="ADAL" clId="{04ABB876-B00A-4A2E-B443-CC5078A8652C}" dt="2022-12-13T17:34:40.485" v="9"/>
        <pc:sldMkLst>
          <pc:docMk/>
          <pc:sldMk cId="2885039143" sldId="298"/>
        </pc:sldMkLst>
        <pc:spChg chg="mod">
          <ac:chgData name="Caroline Prodger" userId="e4ef2e75-b60b-401b-8ebe-291bdcf405f4" providerId="ADAL" clId="{04ABB876-B00A-4A2E-B443-CC5078A8652C}" dt="2022-12-13T17:34:31.864" v="6" actId="14100"/>
          <ac:spMkLst>
            <pc:docMk/>
            <pc:sldMk cId="2885039143" sldId="298"/>
            <ac:spMk id="3" creationId="{878C3FF3-9D38-455E-B142-38709F5E18A7}"/>
          </ac:spMkLst>
        </pc:spChg>
        <pc:picChg chg="del">
          <ac:chgData name="Caroline Prodger" userId="e4ef2e75-b60b-401b-8ebe-291bdcf405f4" providerId="ADAL" clId="{04ABB876-B00A-4A2E-B443-CC5078A8652C}" dt="2022-12-13T17:34:18.093" v="0" actId="478"/>
          <ac:picMkLst>
            <pc:docMk/>
            <pc:sldMk cId="2885039143" sldId="298"/>
            <ac:picMk id="4" creationId="{DC0169DA-30B0-47A7-8DF1-21B1ABB7217C}"/>
          </ac:picMkLst>
        </pc:picChg>
        <pc:picChg chg="add mod">
          <ac:chgData name="Caroline Prodger" userId="e4ef2e75-b60b-401b-8ebe-291bdcf405f4" providerId="ADAL" clId="{04ABB876-B00A-4A2E-B443-CC5078A8652C}" dt="2022-12-13T17:34:36.626" v="8" actId="1076"/>
          <ac:picMkLst>
            <pc:docMk/>
            <pc:sldMk cId="2885039143" sldId="298"/>
            <ac:picMk id="6" creationId="{0FEBC4F9-6041-45C1-C232-0253B4B68AF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750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>
            <a:extLst>
              <a:ext uri="{FF2B5EF4-FFF2-40B4-BE49-F238E27FC236}">
                <a16:creationId xmlns:a16="http://schemas.microsoft.com/office/drawing/2014/main" id="{06A6953F-1AB1-40D2-91DA-F5AD19D9A3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>
            <a:extLst>
              <a:ext uri="{FF2B5EF4-FFF2-40B4-BE49-F238E27FC236}">
                <a16:creationId xmlns:a16="http://schemas.microsoft.com/office/drawing/2014/main" id="{20CB1BBF-3313-47BD-B0B2-B0042B68A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0964" name="Slide Number Placeholder 3">
            <a:extLst>
              <a:ext uri="{FF2B5EF4-FFF2-40B4-BE49-F238E27FC236}">
                <a16:creationId xmlns:a16="http://schemas.microsoft.com/office/drawing/2014/main" id="{5F17A412-7AA0-4CD2-8F07-358C0DA4DE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3233161-C485-4875-AC6E-7BB34E22E008}" type="slidenum">
              <a:rPr lang="en-GB" altLang="en-US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38276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39D55D1C-89D8-4856-A24B-419D427922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ABCA3361-53BF-4003-AA68-FDE3FF6D8FD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495188F8-8A54-49FB-A2DD-E7C435DE7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254E75-649A-461A-9E23-D699A0798C8E}" type="slidenum">
              <a:rPr lang="en-GB" altLang="en-US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53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2016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D7DB2B37-088C-44F6-95B7-839C6D6A23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9ADE1A2B-579B-4CD4-8D27-E7F6B70A2B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4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065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988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9407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8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1978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9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14954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10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58089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8C548ADF-CBF6-4949-B028-8A1FDA5C0F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B8435D26-9E3A-45A6-AD8E-6C0D2281F18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dirty="0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65A97267-FF54-400B-BECE-2380322EBC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A1F673E-7106-48C1-A3FB-2BF64E88E8CA}" type="slidenum">
              <a:rPr lang="en-GB" altLang="en-US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455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02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2817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71183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5.8 Thermodynamics in engineering 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594775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16: Gas laws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Mass and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54188"/>
                <a:ext cx="8218488" cy="4608512"/>
              </a:xfrm>
            </p:spPr>
            <p:txBody>
              <a:bodyPr/>
              <a:lstStyle/>
              <a:p>
                <a:pPr marL="342900" indent="-34290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It should be noted that when applying both Boyle’s law and Charles’ law, the quantity of the gas remains the same – this means that the mass is constant.</a:t>
                </a:r>
              </a:p>
              <a:p>
                <a:pPr marL="342900" indent="-34290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When the volume of a gas changes, the density changes.</a:t>
                </a:r>
              </a:p>
              <a:p>
                <a:pPr marL="285750" indent="-28575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 Density can be calculated using the formula</a:t>
                </a:r>
              </a:p>
              <a:p>
                <a:pPr algn="ctr" eaLnBrk="1" hangingPunct="1">
                  <a:lnSpc>
                    <a:spcPct val="150000"/>
                  </a:lnSpc>
                  <a:spcAft>
                    <a:spcPts val="1200"/>
                  </a:spcAft>
                </a:pPr>
                <a:r>
                  <a:rPr lang="en-GB" sz="2400" dirty="0">
                    <a:ea typeface="Cambria" panose="02040503050406030204" pitchFamily="18" charset="0"/>
                    <a:cs typeface="Arial" panose="020B0604020202020204" pitchFamily="34" charset="0"/>
                  </a:rPr>
                  <a:t>d</a:t>
                </a:r>
                <a:r>
                  <a:rPr lang="en-GB" sz="2400" dirty="0">
                    <a:effectLst/>
                    <a:ea typeface="Cambria" panose="02040503050406030204" pitchFamily="18" charset="0"/>
                    <a:cs typeface="Arial" panose="020B0604020202020204" pitchFamily="34" charset="0"/>
                  </a:rPr>
                  <a:t>ensity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effectLst/>
                            <a:latin typeface="Cambria Math" panose="02040503050406030204" pitchFamily="18" charset="0"/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effectLst/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n-GB" sz="2400" dirty="0"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ass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effectLst/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GB" sz="2400" dirty="0">
                            <a:ea typeface="Cambria" panose="02040503050406030204" pitchFamily="18" charset="0"/>
                            <a:cs typeface="Arial" panose="020B0604020202020204" pitchFamily="34" charset="0"/>
                          </a:rPr>
                          <m:t>olume</m:t>
                        </m:r>
                      </m:den>
                    </m:f>
                  </m:oMath>
                </a14:m>
                <a:r>
                  <a:rPr lang="en-GB" sz="2400" dirty="0">
                    <a:effectLst/>
                    <a:ea typeface="Cambria" panose="02040503050406030204" pitchFamily="18" charset="0"/>
                    <a:cs typeface="Arial" panose="020B0604020202020204" pitchFamily="34" charset="0"/>
                  </a:rPr>
                  <a:t> </a:t>
                </a:r>
                <a:endParaRPr lang="en-GB" sz="2400" dirty="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endParaRPr>
              </a:p>
              <a:p>
                <a:pPr marL="342900" indent="-342900" eaLnBrk="1" hangingPunct="1">
                  <a:spcAft>
                    <a:spcPts val="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Common units of density are kg/m</a:t>
                </a:r>
                <a:r>
                  <a:rPr lang="en-GB" baseline="30000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3</a:t>
                </a:r>
                <a:r>
                  <a:rPr lang="en-GB" dirty="0">
                    <a:effectLst/>
                    <a:latin typeface="Arial" panose="020B0604020202020204" pitchFamily="34" charset="0"/>
                    <a:ea typeface="Cambria" panose="02040503050406030204" pitchFamily="18" charset="0"/>
                    <a:cs typeface="Arial" panose="020B0604020202020204" pitchFamily="34" charset="0"/>
                  </a:rPr>
                  <a:t>.</a:t>
                </a:r>
                <a:endParaRPr lang="en-GB" dirty="0">
                  <a:effectLst/>
                  <a:latin typeface="Arial" panose="020B0604020202020204" pitchFamily="34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54188"/>
                <a:ext cx="8218488" cy="4608512"/>
              </a:xfrm>
              <a:blipFill>
                <a:blip r:embed="rId3"/>
                <a:stretch>
                  <a:fillRect l="-1780" t="-15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6475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7">
            <a:extLst>
              <a:ext uri="{FF2B5EF4-FFF2-40B4-BE49-F238E27FC236}">
                <a16:creationId xmlns:a16="http://schemas.microsoft.com/office/drawing/2014/main" id="{4E3C66D7-252B-4746-B67D-1655EBD6FEF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04259" y="1075364"/>
            <a:ext cx="7921625" cy="30777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General gas equation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2534" name="Text Box 6">
            <a:extLst>
              <a:ext uri="{FF2B5EF4-FFF2-40B4-BE49-F238E27FC236}">
                <a16:creationId xmlns:a16="http://schemas.microsoft.com/office/drawing/2014/main" id="{BF748F3E-51FE-4A4E-A303-185F6EAE1C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63" y="2420225"/>
            <a:ext cx="769797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If one or more of these properties change, it will result in changes to the other properties. These now become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baseline="-25000" dirty="0">
                <a:cs typeface="Tahoma" panose="020B0604030504040204" pitchFamily="34" charset="0"/>
              </a:rPr>
              <a:t>2</a:t>
            </a:r>
            <a:r>
              <a:rPr lang="en-GB" altLang="en-US" sz="2000" dirty="0">
                <a:cs typeface="Tahoma" panose="020B0604030504040204" pitchFamily="34" charset="0"/>
              </a:rPr>
              <a:t>,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altLang="en-US" sz="2000" baseline="-25000" dirty="0">
                <a:cs typeface="Tahoma" panose="020B0604030504040204" pitchFamily="34" charset="0"/>
              </a:rPr>
              <a:t>2</a:t>
            </a:r>
            <a:r>
              <a:rPr lang="en-GB" altLang="en-US" sz="2000" dirty="0">
                <a:cs typeface="Tahoma" panose="020B0604030504040204" pitchFamily="34" charset="0"/>
              </a:rPr>
              <a:t> and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altLang="en-US" sz="2000" baseline="-25000" dirty="0">
                <a:cs typeface="Tahoma" panose="020B0604030504040204" pitchFamily="34" charset="0"/>
              </a:rPr>
              <a:t>2</a:t>
            </a:r>
            <a:r>
              <a:rPr lang="en-GB" altLang="en-US" sz="2000" dirty="0">
                <a:cs typeface="Tahoma" panose="020B0604030504040204" pitchFamily="34" charset="0"/>
              </a:rPr>
              <a:t>.</a:t>
            </a:r>
          </a:p>
        </p:txBody>
      </p:sp>
      <p:sp>
        <p:nvSpPr>
          <p:cNvPr id="22536" name="Text Box 8">
            <a:extLst>
              <a:ext uri="{FF2B5EF4-FFF2-40B4-BE49-F238E27FC236}">
                <a16:creationId xmlns:a16="http://schemas.microsoft.com/office/drawing/2014/main" id="{4C9D7224-0FC1-4ACD-B09C-BFE8C39A1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63" y="3567208"/>
            <a:ext cx="367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The equations now become:</a:t>
            </a:r>
          </a:p>
        </p:txBody>
      </p:sp>
      <p:sp>
        <p:nvSpPr>
          <p:cNvPr id="22542" name="Text Box 14">
            <a:extLst>
              <a:ext uri="{FF2B5EF4-FFF2-40B4-BE49-F238E27FC236}">
                <a16:creationId xmlns:a16="http://schemas.microsoft.com/office/drawing/2014/main" id="{05338280-AC72-406E-8C2E-0481D435E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794" y="5123982"/>
            <a:ext cx="11176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or just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53BDECC4-A147-4A15-BAE6-919577FAB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463" y="1553064"/>
            <a:ext cx="83124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In this example let us suppose that a fixed mass of gas has the properties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GB" altLang="en-US" sz="2000" baseline="-25000" dirty="0">
                <a:cs typeface="Tahoma" panose="020B0604030504040204" pitchFamily="34" charset="0"/>
              </a:rPr>
              <a:t>1</a:t>
            </a:r>
            <a:r>
              <a:rPr lang="en-GB" altLang="en-US" sz="2000" dirty="0">
                <a:cs typeface="Tahoma" panose="020B0604030504040204" pitchFamily="34" charset="0"/>
              </a:rPr>
              <a:t>,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altLang="en-US" sz="2000" baseline="-25000" dirty="0">
                <a:cs typeface="Tahoma" panose="020B0604030504040204" pitchFamily="34" charset="0"/>
              </a:rPr>
              <a:t>1</a:t>
            </a:r>
            <a:r>
              <a:rPr lang="en-GB" altLang="en-US" sz="2000" dirty="0">
                <a:cs typeface="Tahoma" panose="020B0604030504040204" pitchFamily="34" charset="0"/>
              </a:rPr>
              <a:t> and </a:t>
            </a:r>
            <a:r>
              <a:rPr lang="en-GB" alt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altLang="en-US" sz="2000" baseline="-25000" dirty="0">
                <a:cs typeface="Tahoma" panose="020B0604030504040204" pitchFamily="34" charset="0"/>
              </a:rPr>
              <a:t>1</a:t>
            </a:r>
            <a:r>
              <a:rPr lang="en-GB" altLang="en-US" sz="2000" dirty="0">
                <a:cs typeface="Tahoma" panose="020B0604030504040204" pitchFamily="34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C882CE0-47D1-8949-0B60-A0BB471E95E2}"/>
                  </a:ext>
                </a:extLst>
              </p:cNvPr>
              <p:cNvSpPr txBox="1"/>
              <p:nvPr/>
            </p:nvSpPr>
            <p:spPr>
              <a:xfrm>
                <a:off x="1358357" y="4243154"/>
                <a:ext cx="2309030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𝑛𝑅</m:t>
                    </m:r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C882CE0-47D1-8949-0B60-A0BB471E95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8357" y="4243154"/>
                <a:ext cx="2309030" cy="6606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0D94885-8523-38BE-7041-0B906303016F}"/>
                  </a:ext>
                </a:extLst>
              </p:cNvPr>
              <p:cNvSpPr txBox="1"/>
              <p:nvPr/>
            </p:nvSpPr>
            <p:spPr>
              <a:xfrm>
                <a:off x="1600463" y="5076280"/>
                <a:ext cx="1527919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0D94885-8523-38BE-7041-0B9063030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463" y="5076280"/>
                <a:ext cx="1527919" cy="660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AE870F4C-BF1E-B96B-93F8-49B16549E439}"/>
              </a:ext>
            </a:extLst>
          </p:cNvPr>
          <p:cNvSpPr txBox="1"/>
          <p:nvPr/>
        </p:nvSpPr>
        <p:spPr>
          <a:xfrm>
            <a:off x="3854758" y="4229685"/>
            <a:ext cx="45945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where 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dirty="0"/>
              <a:t> is the number of moles of gas </a:t>
            </a:r>
            <a:br>
              <a:rPr lang="en-GB" dirty="0"/>
            </a:br>
            <a:r>
              <a:rPr lang="en-GB" dirty="0"/>
              <a:t>and </a:t>
            </a:r>
            <a:r>
              <a:rPr lang="en-GB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dirty="0"/>
              <a:t> is the gas constant</a:t>
            </a:r>
          </a:p>
        </p:txBody>
      </p:sp>
    </p:spTree>
    <p:extLst>
      <p:ext uri="{BB962C8B-B14F-4D97-AF65-F5344CB8AC3E}">
        <p14:creationId xmlns:p14="http://schemas.microsoft.com/office/powerpoint/2010/main" val="190851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uild="p"/>
      <p:bldP spid="22536" grpId="0"/>
      <p:bldP spid="2254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7">
            <a:extLst>
              <a:ext uri="{FF2B5EF4-FFF2-40B4-BE49-F238E27FC236}">
                <a16:creationId xmlns:a16="http://schemas.microsoft.com/office/drawing/2014/main" id="{145C738D-DC16-4852-A3C7-9147699F0CD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3670" y="1130104"/>
            <a:ext cx="7921625" cy="369332"/>
          </a:xfrm>
          <a:noFill/>
        </p:spPr>
        <p:txBody>
          <a:bodyPr>
            <a:spAutoFit/>
          </a:bodyPr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Example (general gas equation)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D406440C-BF4B-492C-AF94-5FB157CE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69" y="1659679"/>
            <a:ext cx="551426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cs typeface="Tahoma" panose="020B0604030504040204" pitchFamily="34" charset="0"/>
              </a:rPr>
              <a:t>A sealed box containing a sample of gas at a pressure of 1 </a:t>
            </a:r>
            <a:r>
              <a:rPr lang="en-GB" altLang="en-US" sz="2000" dirty="0">
                <a:cs typeface="Tahoma" panose="020B0604030504040204" pitchFamily="34" charset="0"/>
                <a:sym typeface="Symbol" panose="05050102010706020507" pitchFamily="18" charset="2"/>
              </a:rPr>
              <a:t> 10</a:t>
            </a:r>
            <a:r>
              <a:rPr lang="en-GB" altLang="en-US" sz="2000" baseline="30000" dirty="0">
                <a:cs typeface="Tahoma" panose="020B0604030504040204" pitchFamily="34" charset="0"/>
                <a:sym typeface="Symbol" panose="05050102010706020507" pitchFamily="18" charset="2"/>
              </a:rPr>
              <a:t>5</a:t>
            </a:r>
            <a:r>
              <a:rPr lang="en-GB" altLang="en-US" sz="2000" spc="-100" dirty="0">
                <a:cs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GB" altLang="en-US" sz="2000" dirty="0">
                <a:cs typeface="Tahoma" panose="020B0604030504040204" pitchFamily="34" charset="0"/>
                <a:sym typeface="Symbol" panose="05050102010706020507" pitchFamily="18" charset="2"/>
              </a:rPr>
              <a:t>Pa</a:t>
            </a:r>
            <a:r>
              <a:rPr lang="en-GB" altLang="en-US" sz="2000" dirty="0">
                <a:cs typeface="Tahoma" panose="020B0604030504040204" pitchFamily="34" charset="0"/>
              </a:rPr>
              <a:t> is heated from 270</a:t>
            </a:r>
            <a:r>
              <a:rPr lang="en-GB" altLang="en-US" sz="2000" spc="-100" dirty="0">
                <a:cs typeface="Tahoma" panose="020B0604030504040204" pitchFamily="34" charset="0"/>
              </a:rPr>
              <a:t> </a:t>
            </a:r>
            <a:r>
              <a:rPr lang="en-GB" altLang="en-US" sz="2000" dirty="0">
                <a:cs typeface="Tahoma" panose="020B0604030504040204" pitchFamily="34" charset="0"/>
              </a:rPr>
              <a:t>K to 300</a:t>
            </a:r>
            <a:r>
              <a:rPr lang="en-GB" altLang="en-US" sz="2000" spc="-100" dirty="0">
                <a:cs typeface="Tahoma" panose="020B0604030504040204" pitchFamily="34" charset="0"/>
              </a:rPr>
              <a:t> </a:t>
            </a:r>
            <a:r>
              <a:rPr lang="en-GB" altLang="en-US" sz="2000" dirty="0">
                <a:cs typeface="Tahoma" panose="020B0604030504040204" pitchFamily="34" charset="0"/>
              </a:rPr>
              <a:t>K. What is the pressure exerted by the gas on the wall the box now?</a:t>
            </a:r>
          </a:p>
        </p:txBody>
      </p:sp>
      <p:sp>
        <p:nvSpPr>
          <p:cNvPr id="20491" name="Text Box 11">
            <a:extLst>
              <a:ext uri="{FF2B5EF4-FFF2-40B4-BE49-F238E27FC236}">
                <a16:creationId xmlns:a16="http://schemas.microsoft.com/office/drawing/2014/main" id="{919C89C1-0250-4A28-B635-C76D7EBF0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670" y="3073353"/>
            <a:ext cx="57362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None/>
            </a:pPr>
            <a:r>
              <a:rPr lang="en-GB" altLang="en-US" sz="2000" b="1" dirty="0">
                <a:cs typeface="Tahoma" panose="020B0604030504040204" pitchFamily="34" charset="0"/>
              </a:rPr>
              <a:t>Step 1: </a:t>
            </a:r>
            <a:r>
              <a:rPr lang="en-GB" altLang="en-US" sz="2000" dirty="0">
                <a:cs typeface="Tahoma" panose="020B0604030504040204" pitchFamily="34" charset="0"/>
              </a:rPr>
              <a:t>All quantities are in the correct units so there is no need to convert any</a:t>
            </a:r>
            <a:r>
              <a:rPr lang="en-GB" altLang="en-US" sz="2000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</a:p>
        </p:txBody>
      </p:sp>
      <p:sp>
        <p:nvSpPr>
          <p:cNvPr id="20493" name="Text Box 13">
            <a:extLst>
              <a:ext uri="{FF2B5EF4-FFF2-40B4-BE49-F238E27FC236}">
                <a16:creationId xmlns:a16="http://schemas.microsoft.com/office/drawing/2014/main" id="{36E8DA2B-43B6-4531-AF87-D208D9E888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585" y="3976654"/>
            <a:ext cx="749610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b="1" dirty="0">
                <a:cs typeface="Tahoma" panose="020B0604030504040204" pitchFamily="34" charset="0"/>
              </a:rPr>
              <a:t>Step 2: </a:t>
            </a:r>
            <a:r>
              <a:rPr lang="en-GB" altLang="en-US" sz="2000" dirty="0">
                <a:cs typeface="Tahoma" panose="020B0604030504040204" pitchFamily="34" charset="0"/>
              </a:rPr>
              <a:t>Rearrange the gas equation so that the unknown is on its own. Since the volume remains constant, </a:t>
            </a:r>
            <a:r>
              <a:rPr lang="en-GB" alt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GB" altLang="en-US" sz="2000" dirty="0">
                <a:cs typeface="Tahoma" panose="020B0604030504040204" pitchFamily="34" charset="0"/>
              </a:rPr>
              <a:t> can be eliminated.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EAA409-C048-0785-3B5B-474B76A4BBF9}"/>
                  </a:ext>
                </a:extLst>
              </p:cNvPr>
              <p:cNvSpPr txBox="1"/>
              <p:nvPr/>
            </p:nvSpPr>
            <p:spPr>
              <a:xfrm>
                <a:off x="1103313" y="4868006"/>
                <a:ext cx="1527919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FEAA409-C048-0785-3B5B-474B76A4BB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313" y="4868006"/>
                <a:ext cx="1527919" cy="6606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7E8BAFE-686A-B6DB-E359-EA7D4A4ED26A}"/>
                  </a:ext>
                </a:extLst>
              </p:cNvPr>
              <p:cNvSpPr txBox="1"/>
              <p:nvPr/>
            </p:nvSpPr>
            <p:spPr>
              <a:xfrm>
                <a:off x="3274245" y="4799706"/>
                <a:ext cx="1251048" cy="6606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7E8BAFE-686A-B6DB-E359-EA7D4A4ED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245" y="4799706"/>
                <a:ext cx="1251048" cy="6606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558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91" grpId="0"/>
      <p:bldP spid="204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4" name="Text Box 14">
            <a:extLst>
              <a:ext uri="{FF2B5EF4-FFF2-40B4-BE49-F238E27FC236}">
                <a16:creationId xmlns:a16="http://schemas.microsoft.com/office/drawing/2014/main" id="{8AD552FD-C970-4920-A016-E62532E4B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803" y="1909244"/>
            <a:ext cx="70944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b="1" dirty="0">
                <a:cs typeface="Tahoma" panose="020B0604030504040204" pitchFamily="34" charset="0"/>
              </a:rPr>
              <a:t>Step 3: </a:t>
            </a:r>
            <a:r>
              <a:rPr lang="en-GB" altLang="en-US" sz="2000" dirty="0">
                <a:cs typeface="Tahoma" panose="020B0604030504040204" pitchFamily="34" charset="0"/>
              </a:rPr>
              <a:t>Substitute the numbers into the equation</a:t>
            </a:r>
            <a:r>
              <a:rPr lang="en-GB" altLang="en-US" sz="2000" dirty="0">
                <a:solidFill>
                  <a:srgbClr val="00338D"/>
                </a:solidFill>
                <a:cs typeface="Tahoma" panose="020B0604030504040204" pitchFamily="34" charset="0"/>
              </a:rPr>
              <a:t>.</a:t>
            </a:r>
          </a:p>
        </p:txBody>
      </p:sp>
      <p:sp>
        <p:nvSpPr>
          <p:cNvPr id="20503" name="Text Box 23">
            <a:extLst>
              <a:ext uri="{FF2B5EF4-FFF2-40B4-BE49-F238E27FC236}">
                <a16:creationId xmlns:a16="http://schemas.microsoft.com/office/drawing/2014/main" id="{F9AE3C42-FBDD-41B7-AFF1-D01000475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459" y="4548647"/>
            <a:ext cx="50240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sz="2000" dirty="0">
                <a:solidFill>
                  <a:srgbClr val="FF0000"/>
                </a:solidFill>
                <a:cs typeface="Tahoma" panose="020B0604030504040204" pitchFamily="34" charset="0"/>
              </a:rPr>
              <a:t>The new pressure is 1.11 </a:t>
            </a:r>
            <a:r>
              <a:rPr lang="en-GB" altLang="en-US" sz="2000" dirty="0">
                <a:solidFill>
                  <a:srgbClr val="FF0000"/>
                </a:solidFill>
                <a:cs typeface="Tahoma" panose="020B0604030504040204" pitchFamily="34" charset="0"/>
                <a:sym typeface="Symbol" panose="05050102010706020507" pitchFamily="18" charset="2"/>
              </a:rPr>
              <a:t> 10</a:t>
            </a:r>
            <a:r>
              <a:rPr lang="en-GB" altLang="en-US" sz="2000" baseline="30000" dirty="0">
                <a:solidFill>
                  <a:srgbClr val="FF0000"/>
                </a:solidFill>
                <a:cs typeface="Tahoma" panose="020B0604030504040204" pitchFamily="34" charset="0"/>
                <a:sym typeface="Symbol" panose="05050102010706020507" pitchFamily="18" charset="2"/>
              </a:rPr>
              <a:t>5</a:t>
            </a:r>
            <a:r>
              <a:rPr lang="en-GB" altLang="en-US" sz="2000" dirty="0">
                <a:solidFill>
                  <a:srgbClr val="FF0000"/>
                </a:solidFill>
                <a:cs typeface="Tahoma" panose="020B0604030504040204" pitchFamily="34" charset="0"/>
                <a:sym typeface="Symbol" panose="05050102010706020507" pitchFamily="18" charset="2"/>
              </a:rPr>
              <a:t> Pa.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DAA4F5-7CAB-1F9D-F9DD-2F43F50C1CF3}"/>
              </a:ext>
            </a:extLst>
          </p:cNvPr>
          <p:cNvSpPr txBox="1"/>
          <p:nvPr/>
        </p:nvSpPr>
        <p:spPr>
          <a:xfrm>
            <a:off x="362804" y="1080596"/>
            <a:ext cx="54873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2400" b="1" dirty="0">
                <a:solidFill>
                  <a:srgbClr val="0077E3"/>
                </a:solidFill>
                <a:ea typeface="ＭＳ Ｐゴシック" panose="020B0600070205080204" pitchFamily="34" charset="-128"/>
              </a:rPr>
              <a:t>Example (general gas equation)</a:t>
            </a:r>
            <a:endParaRPr lang="en-GB" sz="2400" b="1" dirty="0">
              <a:solidFill>
                <a:srgbClr val="0077E3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A294775-7BE0-76CF-7B2F-CE248610FE78}"/>
                  </a:ext>
                </a:extLst>
              </p:cNvPr>
              <p:cNvSpPr txBox="1"/>
              <p:nvPr/>
            </p:nvSpPr>
            <p:spPr>
              <a:xfrm>
                <a:off x="1091677" y="2666383"/>
                <a:ext cx="2290755" cy="5867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GB" baseline="-25000" dirty="0">
                    <a:solidFill>
                      <a:srgbClr val="FF0000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10</m:t>
                            </m:r>
                          </m:e>
                          <m:sup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5 </m:t>
                            </m:r>
                          </m:sup>
                        </m:s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300</m:t>
                        </m:r>
                      </m:num>
                      <m:den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270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FF0000"/>
                    </a:solidFill>
                    <a:latin typeface="+mn-lt"/>
                  </a:rPr>
                  <a:t> Pa</a:t>
                </a:r>
                <a:endParaRPr lang="en-GB" dirty="0">
                  <a:latin typeface="+mn-lt"/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A294775-7BE0-76CF-7B2F-CE248610FE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677" y="2666383"/>
                <a:ext cx="2290755" cy="586764"/>
              </a:xfrm>
              <a:prstGeom prst="rect">
                <a:avLst/>
              </a:prstGeom>
              <a:blipFill>
                <a:blip r:embed="rId3"/>
                <a:stretch>
                  <a:fillRect l="-3457" r="-1862" b="-927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F62AF29-3E84-890C-126D-B737C3414DAE}"/>
                  </a:ext>
                </a:extLst>
              </p:cNvPr>
              <p:cNvSpPr txBox="1"/>
              <p:nvPr/>
            </p:nvSpPr>
            <p:spPr>
              <a:xfrm>
                <a:off x="1091677" y="3604854"/>
                <a:ext cx="2382575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2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GB" baseline="-25000" dirty="0">
                    <a:solidFill>
                      <a:srgbClr val="FF0000"/>
                    </a:solidFill>
                  </a:rPr>
                  <a:t>2</a:t>
                </a:r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dirty="0">
                    <a:solidFill>
                      <a:srgbClr val="FF0000"/>
                    </a:solidFill>
                  </a:rPr>
                  <a:t> 1.11</a:t>
                </a:r>
                <a:r>
                  <a:rPr lang="en-GB" altLang="en-US" sz="2000" dirty="0">
                    <a:solidFill>
                      <a:srgbClr val="FF0000"/>
                    </a:solidFill>
                    <a:cs typeface="Tahoma" panose="020B0604030504040204" pitchFamily="34" charset="0"/>
                    <a:sym typeface="Symbol" panose="05050102010706020507" pitchFamily="18" charset="2"/>
                  </a:rPr>
                  <a:t>  10</a:t>
                </a:r>
                <a:r>
                  <a:rPr lang="en-GB" altLang="en-US" sz="2000" baseline="30000" dirty="0">
                    <a:solidFill>
                      <a:srgbClr val="FF0000"/>
                    </a:solidFill>
                    <a:cs typeface="Tahoma" panose="020B0604030504040204" pitchFamily="34" charset="0"/>
                    <a:sym typeface="Symbol" panose="05050102010706020507" pitchFamily="18" charset="2"/>
                  </a:rPr>
                  <a:t>5</a:t>
                </a:r>
                <a:r>
                  <a:rPr lang="en-GB" altLang="en-US" sz="2000" dirty="0">
                    <a:solidFill>
                      <a:srgbClr val="FF0000"/>
                    </a:solidFill>
                    <a:cs typeface="Tahoma" panose="020B0604030504040204" pitchFamily="34" charset="0"/>
                    <a:sym typeface="Symbol" panose="05050102010706020507" pitchFamily="18" charset="2"/>
                  </a:rPr>
                  <a:t> Pa</a:t>
                </a:r>
                <a:r>
                  <a:rPr lang="en-GB" dirty="0">
                    <a:solidFill>
                      <a:srgbClr val="FF0000"/>
                    </a:solidFill>
                  </a:rPr>
                  <a:t> </a:t>
                </a:r>
                <a:endParaRPr lang="en-GB" baseline="-25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F62AF29-3E84-890C-126D-B737C3414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677" y="3604854"/>
                <a:ext cx="2382575" cy="430887"/>
              </a:xfrm>
              <a:prstGeom prst="rect">
                <a:avLst/>
              </a:prstGeom>
              <a:blipFill>
                <a:blip r:embed="rId4"/>
                <a:stretch>
                  <a:fillRect l="-3325" t="-8451" b="-28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852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/>
      <p:bldP spid="205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anose="020B0600070205080204" pitchFamily="34" charset="-128"/>
              </a:rPr>
              <a:t>Characteristic g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equation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064500" cy="4680520"/>
          </a:xfrm>
        </p:spPr>
        <p:txBody>
          <a:bodyPr/>
          <a:lstStyle/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characteristic gas equation is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pV</a:t>
            </a:r>
            <a:r>
              <a:rPr lang="en-GB" altLang="en-US" dirty="0">
                <a:ea typeface="ＭＳ Ｐゴシック" panose="020B0600070205080204" pitchFamily="34" charset="-128"/>
              </a:rPr>
              <a:t> =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mRT</a:t>
            </a:r>
            <a:r>
              <a:rPr lang="en-GB" altLang="en-US" dirty="0">
                <a:ea typeface="ＭＳ Ｐゴシック" panose="020B0600070205080204" pitchFamily="34" charset="-128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</a:pPr>
            <a:r>
              <a:rPr lang="en-GB" altLang="en-US" dirty="0">
                <a:ea typeface="ＭＳ Ｐゴシック" panose="020B0600070205080204" pitchFamily="34" charset="-128"/>
              </a:rPr>
              <a:t>where: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pressure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</a:t>
            </a:r>
            <a:r>
              <a:rPr lang="en-GB" altLang="en-US" dirty="0">
                <a:ea typeface="ＭＳ Ｐゴシック" panose="020B0600070205080204" pitchFamily="34" charset="-128"/>
              </a:rPr>
              <a:t>), in kilopascals (kPa)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volume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V</a:t>
            </a:r>
            <a:r>
              <a:rPr lang="en-GB" altLang="en-US" dirty="0">
                <a:ea typeface="ＭＳ Ｐゴシック" panose="020B0600070205080204" pitchFamily="34" charset="-128"/>
              </a:rPr>
              <a:t>), in litres (L)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temperature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</a:t>
            </a:r>
            <a:r>
              <a:rPr lang="en-GB" altLang="en-US" dirty="0">
                <a:ea typeface="ＭＳ Ｐゴシック" panose="020B0600070205080204" pitchFamily="34" charset="-128"/>
              </a:rPr>
              <a:t>), in kelvin (K)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mass of the gas (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</a:t>
            </a:r>
            <a:r>
              <a:rPr lang="en-GB" altLang="en-US" dirty="0">
                <a:ea typeface="ＭＳ Ｐゴシック" panose="020B0600070205080204" pitchFamily="34" charset="-128"/>
              </a:rPr>
              <a:t>)</a:t>
            </a:r>
          </a:p>
          <a:p>
            <a:pPr marL="720725" indent="-365125" eaLnBrk="1" hangingPunct="1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value of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lang="en-GB" altLang="en-US" dirty="0">
                <a:ea typeface="ＭＳ Ｐゴシック" panose="020B0600070205080204" pitchFamily="34" charset="-128"/>
              </a:rPr>
              <a:t> is a constant that depends on the molar mass of the gas. 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marL="457200" indent="-45720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i="1" dirty="0">
                <a:ea typeface="ＭＳ Ｐゴシック" panose="020B0600070205080204" pitchFamily="34" charset="-128"/>
              </a:rPr>
              <a:t>Note that, here, </a:t>
            </a:r>
            <a:r>
              <a:rPr lang="en-GB" altLang="en-US" sz="2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</a:t>
            </a:r>
            <a:r>
              <a:rPr lang="en-GB" altLang="en-US" i="1" dirty="0">
                <a:ea typeface="ＭＳ Ｐゴシック" panose="020B0600070205080204" pitchFamily="34" charset="-128"/>
              </a:rPr>
              <a:t> is NOT the universal gas constant </a:t>
            </a:r>
            <a:br>
              <a:rPr lang="en-GB" altLang="en-US" i="1" dirty="0">
                <a:ea typeface="ＭＳ Ｐゴシック" panose="020B0600070205080204" pitchFamily="34" charset="-128"/>
              </a:rPr>
            </a:br>
            <a:r>
              <a:rPr lang="en-GB" altLang="en-US" i="1" dirty="0">
                <a:ea typeface="ＭＳ Ｐゴシック" panose="020B0600070205080204" pitchFamily="34" charset="-128"/>
              </a:rPr>
              <a:t>8.31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i="1" dirty="0">
                <a:ea typeface="ＭＳ Ｐゴシック" panose="020B0600070205080204" pitchFamily="34" charset="-128"/>
              </a:rPr>
              <a:t>J K</a:t>
            </a:r>
            <a:r>
              <a:rPr lang="en-GB" altLang="en-US" i="1" baseline="30000" dirty="0">
                <a:ea typeface="ＭＳ Ｐゴシック" panose="020B0600070205080204" pitchFamily="34" charset="-128"/>
              </a:rPr>
              <a:t>−1</a:t>
            </a:r>
            <a:r>
              <a:rPr lang="en-GB" altLang="en-US" i="1" spc="-100" dirty="0">
                <a:ea typeface="ＭＳ Ｐゴシック" panose="020B0600070205080204" pitchFamily="34" charset="-128"/>
              </a:rPr>
              <a:t> </a:t>
            </a:r>
            <a:r>
              <a:rPr lang="en-GB" altLang="en-US" i="1" dirty="0">
                <a:ea typeface="ＭＳ Ｐゴシック" panose="020B0600070205080204" pitchFamily="34" charset="-128"/>
              </a:rPr>
              <a:t>mol</a:t>
            </a:r>
            <a:r>
              <a:rPr lang="en-GB" altLang="en-US" i="1" baseline="30000" dirty="0">
                <a:ea typeface="ＭＳ Ｐゴシック" panose="020B0600070205080204" pitchFamily="34" charset="-128"/>
              </a:rPr>
              <a:t>−1 </a:t>
            </a:r>
            <a:r>
              <a:rPr lang="en-GB" altLang="en-US" i="1" dirty="0">
                <a:ea typeface="ＭＳ Ｐゴシック" panose="020B0600070205080204" pitchFamily="34" charset="-128"/>
              </a:rPr>
              <a:t>used in the ideal gas laws in physics.</a:t>
            </a:r>
          </a:p>
        </p:txBody>
      </p:sp>
    </p:spTree>
    <p:extLst>
      <p:ext uri="{BB962C8B-B14F-4D97-AF65-F5344CB8AC3E}">
        <p14:creationId xmlns:p14="http://schemas.microsoft.com/office/powerpoint/2010/main" val="110450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6" y="598508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FE70F-0937-1FC9-46F9-E5E9A4E95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B5C06-65F6-A63D-895E-A9837132C1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53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</a:t>
            </a:r>
            <a:r>
              <a:rPr lang="en-GB" dirty="0"/>
              <a:t>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difference between pressure and absolute pressure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Boyle’s law and apply it to calculations of practical examples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Charles’ law and apply it to calculations of practical examples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the general gas equation and apply it to calculations of practical examples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state the characteristic gas equation and apply it to calculations of practical examples.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16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C1F8DD2-A3A2-487D-9A49-C85D918AAC0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4354" y="1049208"/>
            <a:ext cx="3668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>
                <a:ea typeface="ＭＳ Ｐゴシック" panose="020B0600070205080204" pitchFamily="34" charset="-128"/>
              </a:rPr>
              <a:t>Pressure</a:t>
            </a:r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62939B91-FFE9-42FB-9CED-223FCC4F5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06" y="2779341"/>
            <a:ext cx="414964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cs typeface="Arial" panose="020B0604020202020204" pitchFamily="34" charset="0"/>
              </a:rPr>
              <a:t>Pascal’s law states:</a:t>
            </a:r>
          </a:p>
          <a:p>
            <a:pPr eaLnBrk="1" hangingPunct="1"/>
            <a:r>
              <a:rPr lang="en-GB" altLang="en-US" i="1" dirty="0">
                <a:cs typeface="Arial" panose="020B0604020202020204" pitchFamily="34" charset="0"/>
              </a:rPr>
              <a:t>‘The pressure on a confined fluid is transmitted equally to the whole surface of its container.’</a:t>
            </a:r>
          </a:p>
          <a:p>
            <a:pPr eaLnBrk="1" hangingPunct="1"/>
            <a:endParaRPr lang="en-GB" altLang="en-US" i="1" dirty="0">
              <a:cs typeface="Arial" panose="020B0604020202020204" pitchFamily="34" charset="0"/>
            </a:endParaRPr>
          </a:p>
          <a:p>
            <a:pPr eaLnBrk="1" hangingPunct="1"/>
            <a:r>
              <a:rPr lang="en-GB" altLang="en-US" dirty="0">
                <a:cs typeface="Arial" panose="020B0604020202020204" pitchFamily="34" charset="0"/>
              </a:rPr>
              <a:t>In the example to the right, the gas exerts an equal pressure on the cylinder walls and the piston in all directions.</a:t>
            </a:r>
          </a:p>
        </p:txBody>
      </p:sp>
      <p:pic>
        <p:nvPicPr>
          <p:cNvPr id="12" name="Picture 11" descr="cylinder_notyre.png">
            <a:extLst>
              <a:ext uri="{FF2B5EF4-FFF2-40B4-BE49-F238E27FC236}">
                <a16:creationId xmlns:a16="http://schemas.microsoft.com/office/drawing/2014/main" id="{0DA39408-68C9-4B68-B50C-F715BF008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314" y="3188466"/>
            <a:ext cx="3171365" cy="278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6">
            <a:extLst>
              <a:ext uri="{FF2B5EF4-FFF2-40B4-BE49-F238E27FC236}">
                <a16:creationId xmlns:a16="http://schemas.microsoft.com/office/drawing/2014/main" id="{B2CAAEF2-7F5B-4C37-958B-78B47ACAA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9475" y="3790886"/>
            <a:ext cx="1552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400" dirty="0">
                <a:cs typeface="Arial" panose="020B0604020202020204" pitchFamily="34" charset="0"/>
              </a:rPr>
              <a:t>Regular gauge</a:t>
            </a: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AC8F7368-0F45-4909-8CDD-D5DED1FEB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7037" y="5198867"/>
            <a:ext cx="1103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400" dirty="0">
                <a:cs typeface="Arial" panose="020B0604020202020204" pitchFamily="34" charset="0"/>
              </a:rPr>
              <a:t>Pressure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4FD973-3FD7-4F19-B067-CE98408D51B9}"/>
              </a:ext>
            </a:extLst>
          </p:cNvPr>
          <p:cNvSpPr/>
          <p:nvPr/>
        </p:nvSpPr>
        <p:spPr bwMode="auto">
          <a:xfrm>
            <a:off x="5881279" y="4776669"/>
            <a:ext cx="1343717" cy="1080868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grpSp>
        <p:nvGrpSpPr>
          <p:cNvPr id="2" name="Group 31">
            <a:extLst>
              <a:ext uri="{FF2B5EF4-FFF2-40B4-BE49-F238E27FC236}">
                <a16:creationId xmlns:a16="http://schemas.microsoft.com/office/drawing/2014/main" id="{BE9713A8-EC0C-8DB1-462A-F59AB34AA682}"/>
              </a:ext>
            </a:extLst>
          </p:cNvPr>
          <p:cNvGrpSpPr>
            <a:grpSpLocks/>
          </p:cNvGrpSpPr>
          <p:nvPr/>
        </p:nvGrpSpPr>
        <p:grpSpPr bwMode="auto">
          <a:xfrm>
            <a:off x="5948516" y="1127125"/>
            <a:ext cx="2773134" cy="2482630"/>
            <a:chOff x="5734050" y="1927781"/>
            <a:chExt cx="2936875" cy="2780745"/>
          </a:xfrm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C24DD474-A021-F49B-0D7C-2E6C30519547}"/>
                </a:ext>
              </a:extLst>
            </p:cNvPr>
            <p:cNvSpPr/>
            <p:nvPr/>
          </p:nvSpPr>
          <p:spPr>
            <a:xfrm>
              <a:off x="5734050" y="2391239"/>
              <a:ext cx="2619375" cy="2304590"/>
            </a:xfrm>
            <a:custGeom>
              <a:avLst/>
              <a:gdLst>
                <a:gd name="connsiteX0" fmla="*/ 0 w 2619375"/>
                <a:gd name="connsiteY0" fmla="*/ 0 h 2305050"/>
                <a:gd name="connsiteX1" fmla="*/ 2619375 w 2619375"/>
                <a:gd name="connsiteY1" fmla="*/ 123825 h 2305050"/>
                <a:gd name="connsiteX2" fmla="*/ 2409825 w 2619375"/>
                <a:gd name="connsiteY2" fmla="*/ 2305050 h 2305050"/>
                <a:gd name="connsiteX3" fmla="*/ 95250 w 2619375"/>
                <a:gd name="connsiteY3" fmla="*/ 1685925 h 2305050"/>
                <a:gd name="connsiteX4" fmla="*/ 0 w 2619375"/>
                <a:gd name="connsiteY4" fmla="*/ 0 h 23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9375" h="2305050">
                  <a:moveTo>
                    <a:pt x="0" y="0"/>
                  </a:moveTo>
                  <a:lnTo>
                    <a:pt x="2619375" y="123825"/>
                  </a:lnTo>
                  <a:lnTo>
                    <a:pt x="2409825" y="2305050"/>
                  </a:lnTo>
                  <a:lnTo>
                    <a:pt x="95250" y="1685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/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D1FF982-2AD4-A91E-7DB2-EFA2CC25566F}"/>
                </a:ext>
              </a:extLst>
            </p:cNvPr>
            <p:cNvCxnSpPr/>
            <p:nvPr/>
          </p:nvCxnSpPr>
          <p:spPr>
            <a:xfrm rot="5400000" flipH="1" flipV="1">
              <a:off x="5618981" y="2219029"/>
              <a:ext cx="249188" cy="317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2EEB43A-8E62-45CD-2DF9-60C793CDE6AA}"/>
                </a:ext>
              </a:extLst>
            </p:cNvPr>
            <p:cNvCxnSpPr/>
            <p:nvPr/>
          </p:nvCxnSpPr>
          <p:spPr>
            <a:xfrm rot="5400000" flipH="1" flipV="1">
              <a:off x="8228831" y="2334893"/>
              <a:ext cx="249187" cy="3175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20BA190-0933-AABE-FD8B-A499FF5AF8FC}"/>
                </a:ext>
              </a:extLst>
            </p:cNvPr>
            <p:cNvCxnSpPr/>
            <p:nvPr/>
          </p:nvCxnSpPr>
          <p:spPr>
            <a:xfrm flipH="1" flipV="1">
              <a:off x="8418512" y="2526150"/>
              <a:ext cx="250825" cy="158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8226B38-FD4A-99CD-C802-8C5CAD8C148D}"/>
                </a:ext>
              </a:extLst>
            </p:cNvPr>
            <p:cNvCxnSpPr/>
            <p:nvPr/>
          </p:nvCxnSpPr>
          <p:spPr>
            <a:xfrm flipH="1" flipV="1">
              <a:off x="8218487" y="4706939"/>
              <a:ext cx="250825" cy="1587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4B244F05-0018-B9DD-2DAF-6F5C1AC3B335}"/>
                </a:ext>
              </a:extLst>
            </p:cNvPr>
            <p:cNvCxnSpPr/>
            <p:nvPr/>
          </p:nvCxnSpPr>
          <p:spPr>
            <a:xfrm>
              <a:off x="5745162" y="2211887"/>
              <a:ext cx="2592388" cy="131736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DA728C6-44E8-CDDF-9B9D-CB030D0DC3C0}"/>
                </a:ext>
              </a:extLst>
            </p:cNvPr>
            <p:cNvCxnSpPr/>
            <p:nvPr/>
          </p:nvCxnSpPr>
          <p:spPr>
            <a:xfrm rot="5400000" flipH="1" flipV="1">
              <a:off x="7368597" y="3518913"/>
              <a:ext cx="2160157" cy="19050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01150F04-56B5-65A2-C184-5AAF4AFF1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5625" y="1927781"/>
              <a:ext cx="276225" cy="369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500"/>
                </a:spcBef>
                <a:spcAft>
                  <a:spcPts val="500"/>
                </a:spcAft>
                <a:defRPr/>
              </a:pPr>
              <a:r>
                <a:rPr lang="en-GB" i="1" dirty="0">
                  <a:latin typeface="+mn-lt"/>
                  <a:cs typeface="Tahoma" pitchFamily="34" charset="0"/>
                </a:rPr>
                <a:t>L</a:t>
              </a: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8FF620D9-C3DF-834D-F60F-2D25EB141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4700" y="3394338"/>
              <a:ext cx="276225" cy="369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ts val="500"/>
                </a:spcBef>
                <a:spcAft>
                  <a:spcPts val="500"/>
                </a:spcAft>
                <a:defRPr/>
              </a:pPr>
              <a:r>
                <a:rPr lang="en-GB" i="1" dirty="0">
                  <a:latin typeface="+mn-lt"/>
                  <a:cs typeface="Tahoma" pitchFamily="34" charset="0"/>
                </a:rPr>
                <a:t>W</a:t>
              </a:r>
            </a:p>
          </p:txBody>
        </p:sp>
      </p:grpSp>
      <p:sp>
        <p:nvSpPr>
          <p:cNvPr id="15" name="Freeform 21">
            <a:extLst>
              <a:ext uri="{FF2B5EF4-FFF2-40B4-BE49-F238E27FC236}">
                <a16:creationId xmlns:a16="http://schemas.microsoft.com/office/drawing/2014/main" id="{CF8B2823-B77D-07F8-6AF9-6168BE878FE5}"/>
              </a:ext>
            </a:extLst>
          </p:cNvPr>
          <p:cNvSpPr/>
          <p:nvPr/>
        </p:nvSpPr>
        <p:spPr bwMode="auto">
          <a:xfrm>
            <a:off x="5060875" y="2261925"/>
            <a:ext cx="1990725" cy="781050"/>
          </a:xfrm>
          <a:custGeom>
            <a:avLst/>
            <a:gdLst>
              <a:gd name="connsiteX0" fmla="*/ 0 w 1752600"/>
              <a:gd name="connsiteY0" fmla="*/ 438150 h 685800"/>
              <a:gd name="connsiteX1" fmla="*/ 1133475 w 1752600"/>
              <a:gd name="connsiteY1" fmla="*/ 104775 h 685800"/>
              <a:gd name="connsiteX2" fmla="*/ 1009650 w 1752600"/>
              <a:gd name="connsiteY2" fmla="*/ 38100 h 685800"/>
              <a:gd name="connsiteX3" fmla="*/ 1752600 w 1752600"/>
              <a:gd name="connsiteY3" fmla="*/ 0 h 685800"/>
              <a:gd name="connsiteX4" fmla="*/ 1752600 w 1752600"/>
              <a:gd name="connsiteY4" fmla="*/ 342900 h 685800"/>
              <a:gd name="connsiteX5" fmla="*/ 1524000 w 1752600"/>
              <a:gd name="connsiteY5" fmla="*/ 228600 h 685800"/>
              <a:gd name="connsiteX6" fmla="*/ 333375 w 1752600"/>
              <a:gd name="connsiteY6" fmla="*/ 685800 h 685800"/>
              <a:gd name="connsiteX7" fmla="*/ 0 w 1752600"/>
              <a:gd name="connsiteY7" fmla="*/ 4381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685800">
                <a:moveTo>
                  <a:pt x="0" y="438150"/>
                </a:moveTo>
                <a:lnTo>
                  <a:pt x="1133475" y="104775"/>
                </a:lnTo>
                <a:lnTo>
                  <a:pt x="1009650" y="38100"/>
                </a:lnTo>
                <a:lnTo>
                  <a:pt x="1752600" y="0"/>
                </a:lnTo>
                <a:lnTo>
                  <a:pt x="1752600" y="342900"/>
                </a:lnTo>
                <a:lnTo>
                  <a:pt x="1524000" y="228600"/>
                </a:lnTo>
                <a:lnTo>
                  <a:pt x="333375" y="685800"/>
                </a:lnTo>
                <a:lnTo>
                  <a:pt x="0" y="438150"/>
                </a:lnTo>
                <a:close/>
              </a:path>
            </a:pathLst>
          </a:cu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9DA30CF5-4E55-1151-33B3-F0444F5A6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1756" y="2583105"/>
            <a:ext cx="9201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r>
              <a:rPr lang="en-GB" altLang="en-US" sz="1200" dirty="0">
                <a:cs typeface="Arial" panose="020B0604020202020204" pitchFamily="34" charset="0"/>
              </a:rPr>
              <a:t>Force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3A430FBD-D0D5-D39B-A2D4-D048D433C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125" y="1481894"/>
            <a:ext cx="368300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GB" altLang="en-US" dirty="0">
                <a:cs typeface="Arial" panose="020B0604020202020204" pitchFamily="34" charset="0"/>
              </a:rPr>
              <a:t>Pressure is a measure of the amount of force that is applied to a specific area.</a:t>
            </a:r>
          </a:p>
          <a:p>
            <a:pPr eaLnBrk="1" hangingPunct="1">
              <a:spcBef>
                <a:spcPct val="20000"/>
              </a:spcBef>
            </a:pPr>
            <a:endParaRPr lang="en-GB" altLang="en-US" dirty="0">
              <a:solidFill>
                <a:srgbClr val="00338D"/>
              </a:solidFill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endParaRPr lang="en-GB" altLang="en-US" dirty="0">
              <a:solidFill>
                <a:srgbClr val="00338D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3" grpId="0"/>
      <p:bldP spid="14" grpId="0"/>
      <p:bldP spid="21" grpId="0" animBg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Pressure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35894"/>
                <a:ext cx="7921966" cy="4037930"/>
              </a:xfrm>
            </p:spPr>
            <p:txBody>
              <a:bodyPr/>
              <a:lstStyle/>
              <a:p>
                <a:pPr marL="342900" indent="-342900"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Pressure,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𝑃</m:t>
                    </m:r>
                    <m:r>
                      <a:rPr lang="en-GB" altLang="en-US" sz="2200" b="0" i="1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force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altLang="en-US" sz="2200" b="0" i="0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area</m:t>
                        </m:r>
                      </m:den>
                    </m:f>
                    <m:r>
                      <a:rPr lang="en-GB" altLang="en-US" sz="2200" b="0" i="0" smtClean="0"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𝐹</m:t>
                        </m:r>
                      </m:num>
                      <m:den>
                        <m:r>
                          <a:rPr lang="en-GB" altLang="en-US" sz="2200" b="0" i="1" smtClean="0"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𝐴</m:t>
                        </m:r>
                      </m:den>
                    </m:f>
                  </m:oMath>
                </a14:m>
                <a:endParaRPr lang="en-GB" altLang="en-US" sz="2200" dirty="0">
                  <a:ea typeface="ＭＳ Ｐゴシック" panose="020B0600070205080204" pitchFamily="34" charset="-128"/>
                </a:endParaRPr>
              </a:p>
              <a:p>
                <a:pPr marL="342900" indent="-342900" eaLnBrk="1" hangingPunct="1">
                  <a:spcBef>
                    <a:spcPts val="600"/>
                  </a:spcBef>
                  <a:spcAft>
                    <a:spcPts val="600"/>
                  </a:spcAft>
                  <a:buClr>
                    <a:srgbClr val="0077E3"/>
                  </a:buClr>
                  <a:buFont typeface="Arial" panose="020B0604020202020204" pitchFamily="34" charset="0"/>
                  <a:buChar char="•"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The units of pressure are Pa, N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−2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or N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−2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.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r>
                  <a:rPr lang="en-GB" altLang="en-US" b="1" dirty="0">
                    <a:ea typeface="ＭＳ Ｐゴシック" panose="020B0600070205080204" pitchFamily="34" charset="-128"/>
                  </a:rPr>
                  <a:t>Example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cylinder of surface area 40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2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transmits force from a pneumatic system. If the gas pressure in the pneumatic system is 240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N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−2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, calculate the force exerted by the cylinder.</a:t>
                </a:r>
              </a:p>
              <a:p>
                <a:pPr marL="0" lvl="1" indent="0" eaLnBrk="1" hangingPunct="1">
                  <a:spcBef>
                    <a:spcPts val="1800"/>
                  </a:spcBef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Answer:</a:t>
                </a:r>
              </a:p>
              <a:p>
                <a:pPr marL="0" lvl="1" indent="0" eaLnBrk="1" hangingPunct="1"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Rearranging </a:t>
                </a:r>
                <a14:m>
                  <m:oMath xmlns:m="http://schemas.openxmlformats.org/officeDocument/2006/math">
                    <m:r>
                      <a:rPr lang="en-GB" alt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𝑃</m:t>
                    </m:r>
                    <m:r>
                      <a:rPr lang="en-GB" altLang="en-US" sz="2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altLang="en-US" sz="2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force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altLang="en-US" sz="2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area</m:t>
                        </m:r>
                      </m:den>
                    </m:f>
                    <m:r>
                      <a:rPr lang="en-GB" altLang="en-US" sz="2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𝐹</m:t>
                        </m:r>
                      </m:num>
                      <m:den>
                        <m:r>
                          <a:rPr lang="en-GB" altLang="en-US" sz="2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𝐴</m:t>
                        </m:r>
                      </m:den>
                    </m:f>
                  </m:oMath>
                </a14:m>
                <a:r>
                  <a:rPr lang="en-GB" altLang="en-US" sz="2200" dirty="0">
                    <a:solidFill>
                      <a:srgbClr val="FF0000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gives </a:t>
                </a:r>
                <a:r>
                  <a:rPr lang="en-GB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F</a:t>
                </a:r>
                <a:r>
                  <a:rPr lang="en-GB" altLang="en-US" sz="22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= </a:t>
                </a:r>
                <a:r>
                  <a:rPr lang="en-GB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P </a:t>
                </a:r>
                <a:r>
                  <a:rPr lang="en-GB" altLang="en-US" sz="2200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× </a:t>
                </a:r>
                <a:r>
                  <a:rPr lang="en-GB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A </a:t>
                </a: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= 240 × 40 = 1440</a:t>
                </a:r>
                <a:r>
                  <a:rPr lang="en-GB" altLang="en-US" spc="-1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N</a:t>
                </a: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35894"/>
                <a:ext cx="7921966" cy="4037930"/>
              </a:xfrm>
              <a:blipFill>
                <a:blip r:embed="rId3"/>
                <a:stretch>
                  <a:fillRect l="-1923" t="-286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5478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8F107-AD1D-46FE-8E8B-DDFBEA5A7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Absolute pressure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C3FF3-9D38-455E-B142-38709F5E18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016477" cy="4248000"/>
          </a:xfrm>
        </p:spPr>
        <p:txBody>
          <a:bodyPr/>
          <a:lstStyle/>
          <a:p>
            <a:r>
              <a:rPr lang="en-GB" dirty="0"/>
              <a:t>An absolute pressure is one that is compared with the pressure of an ideal vacuum. </a:t>
            </a:r>
          </a:p>
          <a:p>
            <a:r>
              <a:rPr lang="en-GB" dirty="0"/>
              <a:t>In comparison, pressure at sea level in the atmosphere we breathe is approximately 1.01325 millibars – this reduces as altitude increases.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EBC4F9-6041-45C1-C232-0253B4B68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325" y="1390588"/>
            <a:ext cx="4077829" cy="328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039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Charles’ law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85615"/>
            <a:ext cx="8218488" cy="4830018"/>
          </a:xfrm>
        </p:spPr>
        <p:txBody>
          <a:bodyPr/>
          <a:lstStyle/>
          <a:p>
            <a:pPr marL="342900" indent="-342900" eaLnBrk="1" hangingPunct="1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volume of an ideal gas </a:t>
            </a:r>
            <a:r>
              <a:rPr lang="en-GB" altLang="en-US" b="1" dirty="0">
                <a:ea typeface="ＭＳ Ｐゴシック" panose="020B0600070205080204" pitchFamily="34" charset="-128"/>
              </a:rPr>
              <a:t>at constant pressure</a:t>
            </a:r>
            <a:r>
              <a:rPr lang="en-GB" altLang="en-US" dirty="0">
                <a:ea typeface="ＭＳ Ｐゴシック" panose="020B0600070205080204" pitchFamily="34" charset="-128"/>
              </a:rPr>
              <a:t> is directly proportional to the absolute temperature.</a:t>
            </a:r>
          </a:p>
          <a:p>
            <a:pPr marL="0" lvl="1" indent="0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None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 marL="0" lvl="1" indent="0" eaLnBrk="1" hangingPunct="1">
              <a:spcBef>
                <a:spcPts val="400"/>
              </a:spcBef>
              <a:spcAft>
                <a:spcPts val="400"/>
              </a:spcAft>
              <a:buClr>
                <a:schemeClr val="tx1"/>
              </a:buClr>
              <a:buNone/>
            </a:pPr>
            <a:endParaRPr lang="en-GB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586F87-3EB7-42DA-A67A-7441F320E8EB}"/>
              </a:ext>
            </a:extLst>
          </p:cNvPr>
          <p:cNvSpPr/>
          <p:nvPr/>
        </p:nvSpPr>
        <p:spPr>
          <a:xfrm>
            <a:off x="1187624" y="3208536"/>
            <a:ext cx="1944216" cy="1584176"/>
          </a:xfrm>
          <a:prstGeom prst="rect">
            <a:avLst/>
          </a:prstGeom>
          <a:gradFill>
            <a:gsLst>
              <a:gs pos="0">
                <a:srgbClr val="EBBFB3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0646AC-CE67-4171-9E52-55BB0DBB5C3D}"/>
              </a:ext>
            </a:extLst>
          </p:cNvPr>
          <p:cNvSpPr/>
          <p:nvPr/>
        </p:nvSpPr>
        <p:spPr>
          <a:xfrm>
            <a:off x="5772756" y="3174484"/>
            <a:ext cx="1944216" cy="11017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24D458-3675-49E8-AC22-946543D72B9B}"/>
              </a:ext>
            </a:extLst>
          </p:cNvPr>
          <p:cNvSpPr/>
          <p:nvPr/>
        </p:nvSpPr>
        <p:spPr>
          <a:xfrm>
            <a:off x="1160841" y="3208536"/>
            <a:ext cx="1944216" cy="1584176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7C908F-DBFE-4E95-A536-900BB405523C}"/>
              </a:ext>
            </a:extLst>
          </p:cNvPr>
          <p:cNvSpPr/>
          <p:nvPr/>
        </p:nvSpPr>
        <p:spPr>
          <a:xfrm>
            <a:off x="5772756" y="3189430"/>
            <a:ext cx="1944216" cy="1101712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D8B57236-BAB1-4764-AAFD-373957D3F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612" y="5168694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at higher temperature</a:t>
            </a: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7A0DBD2D-44BB-42E3-AE90-68973D62D2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813" y="5051887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of same gas at lower temperature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0B78687-3161-F6BE-E48D-E647EC84FA5E}"/>
                  </a:ext>
                </a:extLst>
              </p:cNvPr>
              <p:cNvSpPr txBox="1"/>
              <p:nvPr/>
            </p:nvSpPr>
            <p:spPr>
              <a:xfrm>
                <a:off x="3353667" y="2285302"/>
                <a:ext cx="2023748" cy="781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400" i="1" baseline="-250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400" b="0" i="1" baseline="-2500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GB" sz="2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sz="2400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2400" i="1" baseline="-2500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0B78687-3161-F6BE-E48D-E647EC84FA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67" y="2285302"/>
                <a:ext cx="2023748" cy="781368"/>
              </a:xfrm>
              <a:prstGeom prst="rect">
                <a:avLst/>
              </a:prstGeom>
              <a:blipFill>
                <a:blip r:embed="rId3"/>
                <a:stretch>
                  <a:fillRect b="-23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1838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Charles’ law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21768"/>
                <a:ext cx="8218488" cy="4830018"/>
              </a:xfrm>
            </p:spPr>
            <p:txBody>
              <a:bodyPr/>
              <a:lstStyle/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pneumatic system contains 0.6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3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 of air at 450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K. If the temperature of the air is decreased to 300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K, calculate the change in volume of the gas. 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Assume that there is no pressure change in the system.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b="1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Answer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Rearranging</a:t>
                </a:r>
                <a:r>
                  <a:rPr lang="en-GB" altLang="en-US" sz="24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sz="2400" i="1" baseline="-2500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b="0" i="1" baseline="-25000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GB" sz="240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sz="2400" b="0" i="1" baseline="-25000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i="1" baseline="-2500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 baseline="-2500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altLang="en-US" sz="24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endParaRPr lang="en-GB" altLang="en-US" sz="2400" dirty="0">
                  <a:solidFill>
                    <a:srgbClr val="E30613"/>
                  </a:solidFill>
                  <a:ea typeface="ＭＳ Ｐゴシック" panose="020B0600070205080204" pitchFamily="34" charset="-128"/>
                </a:endParaRP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gives</a:t>
                </a:r>
                <a:r>
                  <a:rPr lang="en-GB" altLang="en-US" sz="2400" i="1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V</a:t>
                </a:r>
                <a:r>
                  <a:rPr lang="en-GB" altLang="en-US" sz="2400" baseline="-250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2</a:t>
                </a:r>
                <a:r>
                  <a:rPr lang="en-GB" altLang="en-US" sz="24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= </a:t>
                </a:r>
                <a:r>
                  <a:rPr lang="en-GB" altLang="en-US" sz="2400" i="1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V</a:t>
                </a:r>
                <a:r>
                  <a:rPr lang="en-GB" altLang="en-US" sz="2400" baseline="-250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1</a:t>
                </a:r>
                <a:r>
                  <a:rPr lang="en-GB" altLang="en-US" sz="2400" dirty="0">
                    <a:solidFill>
                      <a:srgbClr val="E30613"/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×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b="0" i="1" baseline="-25000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US" sz="2400" i="1" baseline="-2500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en-US" sz="2400" baseline="-25000" dirty="0">
                  <a:solidFill>
                    <a:srgbClr val="E30613"/>
                  </a:solidFill>
                  <a:latin typeface="Cambria" panose="02040503050406030204" pitchFamily="18" charset="0"/>
                </a:endParaRP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endParaRPr lang="en-GB" altLang="en-US" sz="2400" baseline="-25000" dirty="0">
                  <a:solidFill>
                    <a:srgbClr val="E30613"/>
                  </a:solidFill>
                  <a:ea typeface="Cambria" panose="02040503050406030204" pitchFamily="18" charset="0"/>
                </a:endParaRP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1200"/>
                  </a:spcAft>
                  <a:buClr>
                    <a:schemeClr val="tx1"/>
                  </a:buClr>
                  <a:buNone/>
                </a:pPr>
                <a:r>
                  <a:rPr lang="en-GB" altLang="en-US" sz="24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Cambria" panose="02040503050406030204" pitchFamily="18" charset="0"/>
                    <a:cs typeface="Times New Roman" panose="02020603050405020304" pitchFamily="18" charset="0"/>
                  </a:rPr>
                  <a:t>        V</a:t>
                </a:r>
                <a:r>
                  <a:rPr lang="en-GB" altLang="en-US" sz="2400" baseline="-250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2</a:t>
                </a:r>
                <a:r>
                  <a:rPr lang="en-GB" altLang="en-US" sz="24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=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0.6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en-US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300</m:t>
                        </m:r>
                      </m:num>
                      <m:den>
                        <m:r>
                          <a:rPr lang="en-US" altLang="en-US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" panose="02040503050406030204" pitchFamily="18" charset="0"/>
                          </a:rPr>
                          <m:t>450</m:t>
                        </m:r>
                      </m:den>
                    </m:f>
                  </m:oMath>
                </a14:m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= 0.4</a:t>
                </a:r>
                <a:r>
                  <a:rPr lang="en-GB" altLang="en-US" spc="-1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m</a:t>
                </a:r>
                <a:r>
                  <a:rPr lang="en-GB" altLang="en-US" baseline="300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3 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r>
                  <a:rPr lang="en-GB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Change in volume =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0.6 − 0.4 = 0.2</a:t>
                </a:r>
                <a:r>
                  <a:rPr lang="en-GB" altLang="en-US" spc="-1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 </a:t>
                </a:r>
                <a:r>
                  <a:rPr lang="en-GB" altLang="en-US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m</a:t>
                </a:r>
                <a:r>
                  <a:rPr lang="en-GB" altLang="en-US" baseline="30000" dirty="0">
                    <a:solidFill>
                      <a:srgbClr val="E30613"/>
                    </a:solidFill>
                    <a:ea typeface="Cambria" panose="02040503050406030204" pitchFamily="18" charset="0"/>
                  </a:rPr>
                  <a:t>3</a:t>
                </a:r>
              </a:p>
              <a:p>
                <a:pPr marL="0" lvl="1" indent="0" eaLnBrk="1" hangingPunct="1">
                  <a:spcBef>
                    <a:spcPts val="400"/>
                  </a:spcBef>
                  <a:spcAft>
                    <a:spcPts val="400"/>
                  </a:spcAft>
                  <a:buClr>
                    <a:schemeClr val="tx1"/>
                  </a:buClr>
                  <a:buNone/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21768"/>
                <a:ext cx="8218488" cy="4830018"/>
              </a:xfrm>
              <a:blipFill>
                <a:blip r:embed="rId3"/>
                <a:stretch>
                  <a:fillRect l="-1855" t="-1513" r="-178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6711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68DC4F1-5B39-41B4-956E-0B8E0A92D59A}"/>
              </a:ext>
            </a:extLst>
          </p:cNvPr>
          <p:cNvSpPr/>
          <p:nvPr/>
        </p:nvSpPr>
        <p:spPr>
          <a:xfrm>
            <a:off x="1232849" y="2998786"/>
            <a:ext cx="1944216" cy="15823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Boyle’s law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2974" y="1665288"/>
            <a:ext cx="8363272" cy="4608512"/>
          </a:xfrm>
        </p:spPr>
        <p:txBody>
          <a:bodyPr/>
          <a:lstStyle/>
          <a:p>
            <a:pPr marL="342900" indent="-342900" eaLnBrk="1" hangingPunct="1"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For a fixed mass of gas </a:t>
            </a:r>
            <a:r>
              <a:rPr lang="en-GB" altLang="en-US" b="1" dirty="0">
                <a:ea typeface="ＭＳ Ｐゴシック" panose="020B0600070205080204" pitchFamily="34" charset="-128"/>
              </a:rPr>
              <a:t>at constant temperature</a:t>
            </a:r>
            <a:r>
              <a:rPr lang="en-GB" altLang="en-US" dirty="0">
                <a:ea typeface="ＭＳ Ｐゴシック" panose="020B0600070205080204" pitchFamily="34" charset="-128"/>
              </a:rPr>
              <a:t>, the volume is inversely proportional to the pressure</a:t>
            </a:r>
          </a:p>
          <a:p>
            <a:pPr eaLnBrk="1" hangingPunct="1">
              <a:spcAft>
                <a:spcPts val="0"/>
              </a:spcAft>
            </a:pPr>
            <a:r>
              <a:rPr lang="en-GB" sz="22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	                                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1</a:t>
            </a:r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=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2</a:t>
            </a:r>
            <a:r>
              <a:rPr lang="en-GB" sz="24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</a:t>
            </a:r>
            <a:r>
              <a:rPr lang="en-GB" sz="2400" i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</a:t>
            </a:r>
            <a:r>
              <a:rPr lang="en-GB" sz="2400" baseline="-25000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2</a:t>
            </a:r>
            <a:endParaRPr lang="en-GB" altLang="en-US" sz="2400" dirty="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5FBFFB-3989-4FF4-8DBD-DBBD6D5E9C0D}"/>
              </a:ext>
            </a:extLst>
          </p:cNvPr>
          <p:cNvSpPr/>
          <p:nvPr/>
        </p:nvSpPr>
        <p:spPr>
          <a:xfrm>
            <a:off x="5965730" y="2971546"/>
            <a:ext cx="1944216" cy="1101712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6E56D3-B9F1-4346-998D-9BBD98A005EC}"/>
              </a:ext>
            </a:extLst>
          </p:cNvPr>
          <p:cNvSpPr/>
          <p:nvPr/>
        </p:nvSpPr>
        <p:spPr>
          <a:xfrm>
            <a:off x="1232849" y="2996952"/>
            <a:ext cx="1944216" cy="1584176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1C3C3B-C988-4D88-8608-86201537350A}"/>
              </a:ext>
            </a:extLst>
          </p:cNvPr>
          <p:cNvSpPr/>
          <p:nvPr/>
        </p:nvSpPr>
        <p:spPr>
          <a:xfrm>
            <a:off x="5965730" y="2971546"/>
            <a:ext cx="1944216" cy="1101712"/>
          </a:xfrm>
          <a:prstGeom prst="rect">
            <a:avLst/>
          </a:prstGeom>
          <a:noFill/>
          <a:ln w="3175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A5459A-A783-4AFC-9A24-AB9C1898F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620" y="4957110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at lower pressure</a:t>
            </a: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D60EB7F1-F6EE-423A-B2E6-E1F590ED1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90" y="4927762"/>
            <a:ext cx="2522240" cy="9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E3061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spcBef>
                <a:spcPts val="400"/>
              </a:spcBef>
              <a:spcAft>
                <a:spcPts val="400"/>
              </a:spcAft>
            </a:pPr>
            <a:r>
              <a:rPr lang="en-GB" altLang="en-US" kern="0" dirty="0">
                <a:ea typeface="ＭＳ Ｐゴシック" panose="020B0600070205080204" pitchFamily="34" charset="-128"/>
              </a:rPr>
              <a:t>Volume of same gas at higher pressure</a:t>
            </a:r>
          </a:p>
        </p:txBody>
      </p:sp>
    </p:spTree>
    <p:extLst>
      <p:ext uri="{BB962C8B-B14F-4D97-AF65-F5344CB8AC3E}">
        <p14:creationId xmlns:p14="http://schemas.microsoft.com/office/powerpoint/2010/main" val="3141437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Boyle’s law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754188"/>
                <a:ext cx="8363272" cy="4608512"/>
              </a:xfrm>
            </p:spPr>
            <p:txBody>
              <a:bodyPr/>
              <a:lstStyle/>
              <a:p>
                <a:pPr eaLnBrk="1" hangingPunct="1">
                  <a:spcAft>
                    <a:spcPts val="0"/>
                  </a:spcAft>
                </a:pPr>
                <a:r>
                  <a:rPr lang="en-GB" altLang="en-US" dirty="0">
                    <a:ea typeface="ＭＳ Ｐゴシック" panose="020B0600070205080204" pitchFamily="34" charset="-128"/>
                  </a:rPr>
                  <a:t>A gas cylinder contains 18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3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of gas at a pressure of 90 bar. Calculate the pressure in the cylinder after the gas is compressed to 12</a:t>
                </a:r>
                <a:r>
                  <a:rPr lang="en-GB" altLang="en-US" spc="-100" dirty="0">
                    <a:ea typeface="ＭＳ Ｐゴシック" panose="020B0600070205080204" pitchFamily="34" charset="-128"/>
                  </a:rPr>
                  <a:t> 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m</a:t>
                </a:r>
                <a:r>
                  <a:rPr lang="en-GB" altLang="en-US" baseline="30000" dirty="0">
                    <a:ea typeface="ＭＳ Ｐゴシック" panose="020B0600070205080204" pitchFamily="34" charset="-128"/>
                  </a:rPr>
                  <a:t>3</a:t>
                </a:r>
                <a:r>
                  <a:rPr lang="en-GB" altLang="en-US" dirty="0">
                    <a:ea typeface="ＭＳ Ｐゴシック" panose="020B0600070205080204" pitchFamily="34" charset="-128"/>
                  </a:rPr>
                  <a:t>.</a:t>
                </a:r>
              </a:p>
              <a:p>
                <a:pPr eaLnBrk="1" hangingPunct="1">
                  <a:spcAft>
                    <a:spcPts val="0"/>
                  </a:spcAft>
                </a:pPr>
                <a:endParaRPr lang="en-GB" altLang="en-US" dirty="0">
                  <a:ea typeface="ＭＳ Ｐゴシック" panose="020B0600070205080204" pitchFamily="34" charset="-128"/>
                </a:endParaRPr>
              </a:p>
              <a:p>
                <a:pPr eaLnBrk="1" hangingPunct="1"/>
                <a:r>
                  <a:rPr lang="en-GB" altLang="en-US" b="1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Answer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30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Rearranging gives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P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V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1</a:t>
                </a: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</m:oMath>
                </a14:m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P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2</a:t>
                </a: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:r>
                  <a:rPr lang="pt-BR" altLang="en-US" sz="2200" i="1" dirty="0">
                    <a:solidFill>
                      <a:srgbClr val="E30613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  <a:cs typeface="Times New Roman" panose="02020603050405020304" pitchFamily="18" charset="0"/>
                  </a:rPr>
                  <a:t>V</a:t>
                </a:r>
                <a:r>
                  <a:rPr lang="pt-BR" altLang="en-US" baseline="-2500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2</a:t>
                </a:r>
              </a:p>
              <a:p>
                <a:pPr eaLnBrk="1" hangingPunct="1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	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altLang="en-US" sz="220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2</m:t>
                        </m:r>
                      </m:sub>
                    </m:sSub>
                    <m:r>
                      <a:rPr lang="en-GB" altLang="en-US" sz="22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 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</m:ctrlPr>
                          </m:sSubPr>
                          <m:e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</m:ctrlPr>
                          </m:sSubPr>
                          <m:e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𝑉</m:t>
                            </m:r>
                          </m:e>
                          <m:sub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</m:ctrlPr>
                          </m:sSubPr>
                          <m:e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𝑉</m:t>
                            </m:r>
                          </m:e>
                          <m:sub>
                            <m:r>
                              <a:rPr lang="en-GB" altLang="en-US" sz="2200" b="0" i="1" smtClean="0">
                                <a:solidFill>
                                  <a:srgbClr val="E30613"/>
                                </a:solidFill>
                                <a:latin typeface="Cambria Math" panose="02040503050406030204" pitchFamily="18" charset="0"/>
                                <a:ea typeface="ＭＳ Ｐゴシック" panose="020B0600070205080204" pitchFamily="34" charset="-128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pt-BR" altLang="en-US" sz="2200" dirty="0">
                  <a:solidFill>
                    <a:srgbClr val="E30613"/>
                  </a:solidFill>
                  <a:ea typeface="ＭＳ Ｐゴシック" panose="020B0600070205080204" pitchFamily="34" charset="-128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	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altLang="en-US" sz="220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sSubPr>
                      <m:e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𝑃</m:t>
                        </m:r>
                      </m:e>
                      <m:sub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2</m:t>
                        </m:r>
                      </m:sub>
                    </m:sSub>
                    <m:r>
                      <a:rPr lang="en-GB" altLang="en-US" sz="22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 </m:t>
                    </m:r>
                    <m:f>
                      <m:fPr>
                        <m:ctrlP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</m:ctrlPr>
                      </m:fPr>
                      <m:num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90 </m:t>
                        </m:r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×18</m:t>
                        </m:r>
                      </m:num>
                      <m:den>
                        <m:r>
                          <a:rPr lang="en-GB" altLang="en-US" sz="2200" b="0" i="1" smtClean="0">
                            <a:solidFill>
                              <a:srgbClr val="E30613"/>
                            </a:solidFill>
                            <a:latin typeface="Cambria Math" panose="02040503050406030204" pitchFamily="18" charset="0"/>
                            <a:ea typeface="ＭＳ Ｐゴシック" panose="020B0600070205080204" pitchFamily="34" charset="-128"/>
                          </a:rPr>
                          <m:t>12</m:t>
                        </m:r>
                      </m:den>
                    </m:f>
                  </m:oMath>
                </a14:m>
                <a:endParaRPr lang="pt-BR" altLang="en-US" sz="2200" dirty="0">
                  <a:solidFill>
                    <a:srgbClr val="E30613"/>
                  </a:solidFill>
                  <a:ea typeface="ＭＳ Ｐゴシック" panose="020B0600070205080204" pitchFamily="34" charset="-128"/>
                </a:endParaRPr>
              </a:p>
              <a:p>
                <a:pPr eaLnBrk="1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1800"/>
                  </a:spcAft>
                </a:pPr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			</a:t>
                </a:r>
                <a:r>
                  <a:rPr lang="en-GB" altLang="en-US" sz="2000" b="0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altLang="en-US" sz="20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ＭＳ Ｐゴシック" panose="020B0600070205080204" pitchFamily="34" charset="-128"/>
                      </a:rPr>
                      <m:t>=</m:t>
                    </m:r>
                  </m:oMath>
                </a14:m>
                <a:r>
                  <a:rPr lang="pt-BR" altLang="en-US" dirty="0">
                    <a:solidFill>
                      <a:srgbClr val="E30613"/>
                    </a:solidFill>
                    <a:ea typeface="ＭＳ Ｐゴシック" panose="020B0600070205080204" pitchFamily="34" charset="-128"/>
                  </a:rPr>
                  <a:t> 135 bar</a:t>
                </a:r>
              </a:p>
            </p:txBody>
          </p:sp>
        </mc:Choice>
        <mc:Fallback xmlns="">
          <p:sp>
            <p:nvSpPr>
              <p:cNvPr id="5123" name="Rectangle 8">
                <a:extLst>
                  <a:ext uri="{FF2B5EF4-FFF2-40B4-BE49-F238E27FC236}">
                    <a16:creationId xmlns:a16="http://schemas.microsoft.com/office/drawing/2014/main" id="{20F82182-973E-4BBA-BACE-C502B252AC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754188"/>
                <a:ext cx="8363272" cy="4608512"/>
              </a:xfrm>
              <a:blipFill>
                <a:blip r:embed="rId3"/>
                <a:stretch>
                  <a:fillRect l="-1822" t="-1587" r="-196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 descr="A picture containing person, preparing&#10;&#10;Description automatically generated">
            <a:extLst>
              <a:ext uri="{FF2B5EF4-FFF2-40B4-BE49-F238E27FC236}">
                <a16:creationId xmlns:a16="http://schemas.microsoft.com/office/drawing/2014/main" id="{C8476A9A-6B69-9639-F089-AA90031A4E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816" y="2938068"/>
            <a:ext cx="2874656" cy="191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198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926</Words>
  <Application>Microsoft Office PowerPoint</Application>
  <PresentationFormat>On-screen Show (4:3)</PresentationFormat>
  <Paragraphs>115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ＭＳ Ｐゴシック</vt:lpstr>
      <vt:lpstr>Arial</vt:lpstr>
      <vt:lpstr>Calibri</vt:lpstr>
      <vt:lpstr>Cambria</vt:lpstr>
      <vt:lpstr>Cambria Math</vt:lpstr>
      <vt:lpstr>Lucida Grande</vt:lpstr>
      <vt:lpstr>Tahoma</vt:lpstr>
      <vt:lpstr>Times New Roman</vt:lpstr>
      <vt:lpstr>Default Design</vt:lpstr>
      <vt:lpstr>PowerPoint 16: Gas laws    </vt:lpstr>
      <vt:lpstr>Objectives</vt:lpstr>
      <vt:lpstr>Pressure</vt:lpstr>
      <vt:lpstr>Pressure calculation</vt:lpstr>
      <vt:lpstr>Absolute pressure</vt:lpstr>
      <vt:lpstr>Charles’ law</vt:lpstr>
      <vt:lpstr>Charles’ law example</vt:lpstr>
      <vt:lpstr>Boyle’s law</vt:lpstr>
      <vt:lpstr>Boyle’s law example</vt:lpstr>
      <vt:lpstr>Mass and density</vt:lpstr>
      <vt:lpstr>General gas equation</vt:lpstr>
      <vt:lpstr>Example (general gas equation)</vt:lpstr>
      <vt:lpstr>PowerPoint Presentation</vt:lpstr>
      <vt:lpstr>Characteristic gas equation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213</cp:revision>
  <dcterms:created xsi:type="dcterms:W3CDTF">2013-05-28T00:38:54Z</dcterms:created>
  <dcterms:modified xsi:type="dcterms:W3CDTF">2025-11-11T23:00:33Z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