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342" r:id="rId5"/>
    <p:sldId id="354" r:id="rId6"/>
    <p:sldId id="355" r:id="rId7"/>
    <p:sldId id="356" r:id="rId8"/>
    <p:sldId id="357" r:id="rId9"/>
    <p:sldId id="359" r:id="rId10"/>
    <p:sldId id="358" r:id="rId11"/>
    <p:sldId id="360" r:id="rId12"/>
    <p:sldId id="361" r:id="rId13"/>
    <p:sldId id="373" r:id="rId14"/>
    <p:sldId id="374" r:id="rId15"/>
    <p:sldId id="375" r:id="rId16"/>
    <p:sldId id="362" r:id="rId17"/>
    <p:sldId id="367" r:id="rId18"/>
    <p:sldId id="366" r:id="rId19"/>
    <p:sldId id="363" r:id="rId20"/>
    <p:sldId id="368" r:id="rId21"/>
    <p:sldId id="370" r:id="rId22"/>
    <p:sldId id="376" r:id="rId23"/>
    <p:sldId id="369" r:id="rId24"/>
    <p:sldId id="364" r:id="rId25"/>
    <p:sldId id="371" r:id="rId26"/>
    <p:sldId id="365" r:id="rId27"/>
    <p:sldId id="372" r:id="rId28"/>
    <p:sldId id="335" r:id="rId29"/>
  </p:sldIdLst>
  <p:sldSz cx="9144000" cy="6858000" type="screen4x3"/>
  <p:notesSz cx="6797675" cy="9926638"/>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5F885F-AF95-4C2D-9721-246216D33C46}" v="24" dt="2022-09-08T15:13:37.7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725" autoAdjust="0"/>
    <p:restoredTop sz="90980" autoAdjust="0"/>
  </p:normalViewPr>
  <p:slideViewPr>
    <p:cSldViewPr snapToGrid="0">
      <p:cViewPr varScale="1">
        <p:scale>
          <a:sx n="64" d="100"/>
          <a:sy n="64" d="100"/>
        </p:scale>
        <p:origin x="1372" y="3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4E326F3F-EEEE-4A41-B367-2F6A1C8C5B50}"/>
    <pc:docChg chg="modSld">
      <pc:chgData name="Christopher Lindridge" userId="237e7769-5239-4eb4-a525-ce0d51e55f8d" providerId="ADAL" clId="{4E326F3F-EEEE-4A41-B367-2F6A1C8C5B50}" dt="2022-08-15T09:57:38.615" v="9" actId="20577"/>
      <pc:docMkLst>
        <pc:docMk/>
      </pc:docMkLst>
      <pc:sldChg chg="modSp mod">
        <pc:chgData name="Christopher Lindridge" userId="237e7769-5239-4eb4-a525-ce0d51e55f8d" providerId="ADAL" clId="{4E326F3F-EEEE-4A41-B367-2F6A1C8C5B50}" dt="2022-08-15T09:56:59.856" v="1" actId="20577"/>
        <pc:sldMkLst>
          <pc:docMk/>
          <pc:sldMk cId="1148759462" sldId="360"/>
        </pc:sldMkLst>
        <pc:spChg chg="mod">
          <ac:chgData name="Christopher Lindridge" userId="237e7769-5239-4eb4-a525-ce0d51e55f8d" providerId="ADAL" clId="{4E326F3F-EEEE-4A41-B367-2F6A1C8C5B50}" dt="2022-08-15T09:56:59.856" v="1" actId="20577"/>
          <ac:spMkLst>
            <pc:docMk/>
            <pc:sldMk cId="1148759462" sldId="360"/>
            <ac:spMk id="3" creationId="{9947B542-6F7A-50C1-5509-3EFD7C2E7348}"/>
          </ac:spMkLst>
        </pc:spChg>
      </pc:sldChg>
      <pc:sldChg chg="modSp mod">
        <pc:chgData name="Christopher Lindridge" userId="237e7769-5239-4eb4-a525-ce0d51e55f8d" providerId="ADAL" clId="{4E326F3F-EEEE-4A41-B367-2F6A1C8C5B50}" dt="2022-08-15T09:57:19.306" v="7" actId="20577"/>
        <pc:sldMkLst>
          <pc:docMk/>
          <pc:sldMk cId="1357745443" sldId="366"/>
        </pc:sldMkLst>
        <pc:spChg chg="mod">
          <ac:chgData name="Christopher Lindridge" userId="237e7769-5239-4eb4-a525-ce0d51e55f8d" providerId="ADAL" clId="{4E326F3F-EEEE-4A41-B367-2F6A1C8C5B50}" dt="2022-08-15T09:57:19.306" v="7" actId="20577"/>
          <ac:spMkLst>
            <pc:docMk/>
            <pc:sldMk cId="1357745443" sldId="366"/>
            <ac:spMk id="3" creationId="{0AEE832E-3ABD-6F31-AF1A-E423C4BE2648}"/>
          </ac:spMkLst>
        </pc:spChg>
      </pc:sldChg>
      <pc:sldChg chg="modSp mod">
        <pc:chgData name="Christopher Lindridge" userId="237e7769-5239-4eb4-a525-ce0d51e55f8d" providerId="ADAL" clId="{4E326F3F-EEEE-4A41-B367-2F6A1C8C5B50}" dt="2022-08-15T09:57:38.615" v="9" actId="20577"/>
        <pc:sldMkLst>
          <pc:docMk/>
          <pc:sldMk cId="38570459" sldId="375"/>
        </pc:sldMkLst>
        <pc:spChg chg="mod">
          <ac:chgData name="Christopher Lindridge" userId="237e7769-5239-4eb4-a525-ce0d51e55f8d" providerId="ADAL" clId="{4E326F3F-EEEE-4A41-B367-2F6A1C8C5B50}" dt="2022-08-15T09:57:38.615" v="9" actId="20577"/>
          <ac:spMkLst>
            <pc:docMk/>
            <pc:sldMk cId="38570459" sldId="375"/>
            <ac:spMk id="3" creationId="{E0461BFB-E01E-47F6-DA60-96CDCDE3D323}"/>
          </ac:spMkLst>
        </pc:spChg>
      </pc:sldChg>
    </pc:docChg>
  </pc:docChgLst>
  <pc:docChgLst>
    <pc:chgData name="Caroline Prodger" userId="e4ef2e75-b60b-401b-8ebe-291bdcf405f4" providerId="ADAL" clId="{BF5F885F-AF95-4C2D-9721-246216D33C46}"/>
    <pc:docChg chg="undo custSel addSld delSld modSld">
      <pc:chgData name="Caroline Prodger" userId="e4ef2e75-b60b-401b-8ebe-291bdcf405f4" providerId="ADAL" clId="{BF5F885F-AF95-4C2D-9721-246216D33C46}" dt="2022-09-14T15:59:35.252" v="302" actId="14100"/>
      <pc:docMkLst>
        <pc:docMk/>
      </pc:docMkLst>
      <pc:sldChg chg="addSp delSp modSp mod">
        <pc:chgData name="Caroline Prodger" userId="e4ef2e75-b60b-401b-8ebe-291bdcf405f4" providerId="ADAL" clId="{BF5F885F-AF95-4C2D-9721-246216D33C46}" dt="2022-09-08T14:42:56.384" v="7" actId="1076"/>
        <pc:sldMkLst>
          <pc:docMk/>
          <pc:sldMk cId="246462870" sldId="354"/>
        </pc:sldMkLst>
        <pc:picChg chg="del">
          <ac:chgData name="Caroline Prodger" userId="e4ef2e75-b60b-401b-8ebe-291bdcf405f4" providerId="ADAL" clId="{BF5F885F-AF95-4C2D-9721-246216D33C46}" dt="2022-09-08T14:42:21.530" v="0" actId="478"/>
          <ac:picMkLst>
            <pc:docMk/>
            <pc:sldMk cId="246462870" sldId="354"/>
            <ac:picMk id="3" creationId="{2CAD8357-BEF1-6B09-3C5D-E9A84D6BD233}"/>
          </ac:picMkLst>
        </pc:picChg>
        <pc:picChg chg="add mod">
          <ac:chgData name="Caroline Prodger" userId="e4ef2e75-b60b-401b-8ebe-291bdcf405f4" providerId="ADAL" clId="{BF5F885F-AF95-4C2D-9721-246216D33C46}" dt="2022-09-08T14:42:56.384" v="7" actId="1076"/>
          <ac:picMkLst>
            <pc:docMk/>
            <pc:sldMk cId="246462870" sldId="354"/>
            <ac:picMk id="4" creationId="{B103865F-BAEB-86C5-C72C-75C23885291F}"/>
          </ac:picMkLst>
        </pc:picChg>
      </pc:sldChg>
      <pc:sldChg chg="addSp delSp modSp mod">
        <pc:chgData name="Caroline Prodger" userId="e4ef2e75-b60b-401b-8ebe-291bdcf405f4" providerId="ADAL" clId="{BF5F885F-AF95-4C2D-9721-246216D33C46}" dt="2022-09-08T14:44:58.173" v="14" actId="1076"/>
        <pc:sldMkLst>
          <pc:docMk/>
          <pc:sldMk cId="3993640443" sldId="359"/>
        </pc:sldMkLst>
        <pc:picChg chg="del">
          <ac:chgData name="Caroline Prodger" userId="e4ef2e75-b60b-401b-8ebe-291bdcf405f4" providerId="ADAL" clId="{BF5F885F-AF95-4C2D-9721-246216D33C46}" dt="2022-09-08T14:44:25.977" v="8" actId="478"/>
          <ac:picMkLst>
            <pc:docMk/>
            <pc:sldMk cId="3993640443" sldId="359"/>
            <ac:picMk id="4" creationId="{0A812B33-B9E6-7060-A2BF-D397CE14CC37}"/>
          </ac:picMkLst>
        </pc:picChg>
        <pc:picChg chg="add mod modCrop">
          <ac:chgData name="Caroline Prodger" userId="e4ef2e75-b60b-401b-8ebe-291bdcf405f4" providerId="ADAL" clId="{BF5F885F-AF95-4C2D-9721-246216D33C46}" dt="2022-09-08T14:44:58.173" v="14" actId="1076"/>
          <ac:picMkLst>
            <pc:docMk/>
            <pc:sldMk cId="3993640443" sldId="359"/>
            <ac:picMk id="6" creationId="{9B9F02D5-68A1-F1B0-4156-41E293BB4CC0}"/>
          </ac:picMkLst>
        </pc:picChg>
      </pc:sldChg>
      <pc:sldChg chg="addSp delSp modSp mod modNotesTx">
        <pc:chgData name="Caroline Prodger" userId="e4ef2e75-b60b-401b-8ebe-291bdcf405f4" providerId="ADAL" clId="{BF5F885F-AF95-4C2D-9721-246216D33C46}" dt="2022-09-08T14:50:06.773" v="75" actId="20577"/>
        <pc:sldMkLst>
          <pc:docMk/>
          <pc:sldMk cId="1148759462" sldId="360"/>
        </pc:sldMkLst>
        <pc:picChg chg="del">
          <ac:chgData name="Caroline Prodger" userId="e4ef2e75-b60b-401b-8ebe-291bdcf405f4" providerId="ADAL" clId="{BF5F885F-AF95-4C2D-9721-246216D33C46}" dt="2022-09-08T14:49:17.807" v="15" actId="478"/>
          <ac:picMkLst>
            <pc:docMk/>
            <pc:sldMk cId="1148759462" sldId="360"/>
            <ac:picMk id="4" creationId="{313E3967-C10A-6347-6D2C-BBD322A0DA21}"/>
          </ac:picMkLst>
        </pc:picChg>
        <pc:picChg chg="add mod">
          <ac:chgData name="Caroline Prodger" userId="e4ef2e75-b60b-401b-8ebe-291bdcf405f4" providerId="ADAL" clId="{BF5F885F-AF95-4C2D-9721-246216D33C46}" dt="2022-09-08T14:49:45.411" v="22" actId="1076"/>
          <ac:picMkLst>
            <pc:docMk/>
            <pc:sldMk cId="1148759462" sldId="360"/>
            <ac:picMk id="6" creationId="{AD734945-929B-66C5-7EF3-C9C796367BF0}"/>
          </ac:picMkLst>
        </pc:picChg>
      </pc:sldChg>
      <pc:sldChg chg="addSp delSp modSp mod">
        <pc:chgData name="Caroline Prodger" userId="e4ef2e75-b60b-401b-8ebe-291bdcf405f4" providerId="ADAL" clId="{BF5F885F-AF95-4C2D-9721-246216D33C46}" dt="2022-09-08T14:51:16.949" v="80" actId="1076"/>
        <pc:sldMkLst>
          <pc:docMk/>
          <pc:sldMk cId="249237023" sldId="361"/>
        </pc:sldMkLst>
        <pc:picChg chg="add mod">
          <ac:chgData name="Caroline Prodger" userId="e4ef2e75-b60b-401b-8ebe-291bdcf405f4" providerId="ADAL" clId="{BF5F885F-AF95-4C2D-9721-246216D33C46}" dt="2022-09-08T14:51:16.949" v="80" actId="1076"/>
          <ac:picMkLst>
            <pc:docMk/>
            <pc:sldMk cId="249237023" sldId="361"/>
            <ac:picMk id="5" creationId="{B2AB7C82-18EE-F2E5-DA3F-3161ED0E5EE4}"/>
          </ac:picMkLst>
        </pc:picChg>
        <pc:picChg chg="del">
          <ac:chgData name="Caroline Prodger" userId="e4ef2e75-b60b-401b-8ebe-291bdcf405f4" providerId="ADAL" clId="{BF5F885F-AF95-4C2D-9721-246216D33C46}" dt="2022-09-08T14:51:02.457" v="76" actId="478"/>
          <ac:picMkLst>
            <pc:docMk/>
            <pc:sldMk cId="249237023" sldId="361"/>
            <ac:picMk id="17410" creationId="{D62585FB-860E-681F-4850-30E044DFE472}"/>
          </ac:picMkLst>
        </pc:picChg>
      </pc:sldChg>
      <pc:sldChg chg="addSp delSp modSp mod modNotesTx">
        <pc:chgData name="Caroline Prodger" userId="e4ef2e75-b60b-401b-8ebe-291bdcf405f4" providerId="ADAL" clId="{BF5F885F-AF95-4C2D-9721-246216D33C46}" dt="2022-09-08T15:05:37.176" v="211" actId="14100"/>
        <pc:sldMkLst>
          <pc:docMk/>
          <pc:sldMk cId="3401452778" sldId="362"/>
        </pc:sldMkLst>
        <pc:picChg chg="add mod">
          <ac:chgData name="Caroline Prodger" userId="e4ef2e75-b60b-401b-8ebe-291bdcf405f4" providerId="ADAL" clId="{BF5F885F-AF95-4C2D-9721-246216D33C46}" dt="2022-09-08T15:05:37.176" v="211" actId="14100"/>
          <ac:picMkLst>
            <pc:docMk/>
            <pc:sldMk cId="3401452778" sldId="362"/>
            <ac:picMk id="5" creationId="{71E8F8AD-E546-2D33-8767-6AAEDB843908}"/>
          </ac:picMkLst>
        </pc:picChg>
        <pc:picChg chg="del">
          <ac:chgData name="Caroline Prodger" userId="e4ef2e75-b60b-401b-8ebe-291bdcf405f4" providerId="ADAL" clId="{BF5F885F-AF95-4C2D-9721-246216D33C46}" dt="2022-09-08T15:05:09.443" v="203" actId="478"/>
          <ac:picMkLst>
            <pc:docMk/>
            <pc:sldMk cId="3401452778" sldId="362"/>
            <ac:picMk id="1026" creationId="{769BC236-0C61-01AB-7E34-87F95E3B3D1D}"/>
          </ac:picMkLst>
        </pc:picChg>
      </pc:sldChg>
      <pc:sldChg chg="addSp delSp modSp mod">
        <pc:chgData name="Caroline Prodger" userId="e4ef2e75-b60b-401b-8ebe-291bdcf405f4" providerId="ADAL" clId="{BF5F885F-AF95-4C2D-9721-246216D33C46}" dt="2022-09-08T15:06:56.169" v="222" actId="14100"/>
        <pc:sldMkLst>
          <pc:docMk/>
          <pc:sldMk cId="4052142837" sldId="367"/>
        </pc:sldMkLst>
        <pc:picChg chg="del">
          <ac:chgData name="Caroline Prodger" userId="e4ef2e75-b60b-401b-8ebe-291bdcf405f4" providerId="ADAL" clId="{BF5F885F-AF95-4C2D-9721-246216D33C46}" dt="2022-09-08T15:06:26.158" v="212" actId="478"/>
          <ac:picMkLst>
            <pc:docMk/>
            <pc:sldMk cId="4052142837" sldId="367"/>
            <ac:picMk id="4" creationId="{193D285F-8CE9-B007-48DA-81596BAD0927}"/>
          </ac:picMkLst>
        </pc:picChg>
        <pc:picChg chg="add mod modCrop">
          <ac:chgData name="Caroline Prodger" userId="e4ef2e75-b60b-401b-8ebe-291bdcf405f4" providerId="ADAL" clId="{BF5F885F-AF95-4C2D-9721-246216D33C46}" dt="2022-09-08T15:06:56.169" v="222" actId="14100"/>
          <ac:picMkLst>
            <pc:docMk/>
            <pc:sldMk cId="4052142837" sldId="367"/>
            <ac:picMk id="6" creationId="{9D536FFB-A30A-3496-6947-9165375F4C00}"/>
          </ac:picMkLst>
        </pc:picChg>
      </pc:sldChg>
      <pc:sldChg chg="addSp delSp modSp mod modNotesTx">
        <pc:chgData name="Caroline Prodger" userId="e4ef2e75-b60b-401b-8ebe-291bdcf405f4" providerId="ADAL" clId="{BF5F885F-AF95-4C2D-9721-246216D33C46}" dt="2022-09-08T15:12:43.451" v="278" actId="20577"/>
        <pc:sldMkLst>
          <pc:docMk/>
          <pc:sldMk cId="1676272886" sldId="369"/>
        </pc:sldMkLst>
        <pc:spChg chg="mod">
          <ac:chgData name="Caroline Prodger" userId="e4ef2e75-b60b-401b-8ebe-291bdcf405f4" providerId="ADAL" clId="{BF5F885F-AF95-4C2D-9721-246216D33C46}" dt="2022-09-08T15:12:34.852" v="277" actId="113"/>
          <ac:spMkLst>
            <pc:docMk/>
            <pc:sldMk cId="1676272886" sldId="369"/>
            <ac:spMk id="3" creationId="{50C3DF19-D7F2-FF39-D3E0-4C6E5089DD49}"/>
          </ac:spMkLst>
        </pc:spChg>
        <pc:picChg chg="add del mod">
          <ac:chgData name="Caroline Prodger" userId="e4ef2e75-b60b-401b-8ebe-291bdcf405f4" providerId="ADAL" clId="{BF5F885F-AF95-4C2D-9721-246216D33C46}" dt="2022-09-08T15:11:19.148" v="258" actId="478"/>
          <ac:picMkLst>
            <pc:docMk/>
            <pc:sldMk cId="1676272886" sldId="369"/>
            <ac:picMk id="4" creationId="{D7A083A0-7C3A-D14B-3F87-02554D81E07D}"/>
          </ac:picMkLst>
        </pc:picChg>
        <pc:picChg chg="add mod modCrop">
          <ac:chgData name="Caroline Prodger" userId="e4ef2e75-b60b-401b-8ebe-291bdcf405f4" providerId="ADAL" clId="{BF5F885F-AF95-4C2D-9721-246216D33C46}" dt="2022-09-08T15:12:17.903" v="276" actId="14100"/>
          <ac:picMkLst>
            <pc:docMk/>
            <pc:sldMk cId="1676272886" sldId="369"/>
            <ac:picMk id="6" creationId="{FE6B0407-A0A8-14C7-D41B-395BD5CF995D}"/>
          </ac:picMkLst>
        </pc:picChg>
      </pc:sldChg>
      <pc:sldChg chg="addSp delSp modSp mod">
        <pc:chgData name="Caroline Prodger" userId="e4ef2e75-b60b-401b-8ebe-291bdcf405f4" providerId="ADAL" clId="{BF5F885F-AF95-4C2D-9721-246216D33C46}" dt="2022-09-08T15:08:45.207" v="235" actId="1076"/>
        <pc:sldMkLst>
          <pc:docMk/>
          <pc:sldMk cId="609528659" sldId="370"/>
        </pc:sldMkLst>
        <pc:picChg chg="del">
          <ac:chgData name="Caroline Prodger" userId="e4ef2e75-b60b-401b-8ebe-291bdcf405f4" providerId="ADAL" clId="{BF5F885F-AF95-4C2D-9721-246216D33C46}" dt="2022-09-08T15:07:39.596" v="223" actId="478"/>
          <ac:picMkLst>
            <pc:docMk/>
            <pc:sldMk cId="609528659" sldId="370"/>
            <ac:picMk id="4" creationId="{F4582161-3E37-CA81-0257-15E4C5F07185}"/>
          </ac:picMkLst>
        </pc:picChg>
        <pc:picChg chg="add mod modCrop">
          <ac:chgData name="Caroline Prodger" userId="e4ef2e75-b60b-401b-8ebe-291bdcf405f4" providerId="ADAL" clId="{BF5F885F-AF95-4C2D-9721-246216D33C46}" dt="2022-09-08T15:08:45.207" v="235" actId="1076"/>
          <ac:picMkLst>
            <pc:docMk/>
            <pc:sldMk cId="609528659" sldId="370"/>
            <ac:picMk id="6" creationId="{C4CB46BE-0AE8-4669-23FE-60CD4865FCDE}"/>
          </ac:picMkLst>
        </pc:picChg>
      </pc:sldChg>
      <pc:sldChg chg="addSp delSp modSp mod">
        <pc:chgData name="Caroline Prodger" userId="e4ef2e75-b60b-401b-8ebe-291bdcf405f4" providerId="ADAL" clId="{BF5F885F-AF95-4C2D-9721-246216D33C46}" dt="2022-09-08T15:14:06.131" v="289" actId="14100"/>
        <pc:sldMkLst>
          <pc:docMk/>
          <pc:sldMk cId="2155249702" sldId="371"/>
        </pc:sldMkLst>
        <pc:picChg chg="del">
          <ac:chgData name="Caroline Prodger" userId="e4ef2e75-b60b-401b-8ebe-291bdcf405f4" providerId="ADAL" clId="{BF5F885F-AF95-4C2D-9721-246216D33C46}" dt="2022-09-08T15:13:30.320" v="279" actId="478"/>
          <ac:picMkLst>
            <pc:docMk/>
            <pc:sldMk cId="2155249702" sldId="371"/>
            <ac:picMk id="4" creationId="{DDDDEA6B-EA98-BF91-C7CD-D83F40B08F53}"/>
          </ac:picMkLst>
        </pc:picChg>
        <pc:picChg chg="add mod modCrop">
          <ac:chgData name="Caroline Prodger" userId="e4ef2e75-b60b-401b-8ebe-291bdcf405f4" providerId="ADAL" clId="{BF5F885F-AF95-4C2D-9721-246216D33C46}" dt="2022-09-08T15:14:06.131" v="289" actId="14100"/>
          <ac:picMkLst>
            <pc:docMk/>
            <pc:sldMk cId="2155249702" sldId="371"/>
            <ac:picMk id="6" creationId="{7A1D3567-310D-2582-FC7D-37CF64654FF3}"/>
          </ac:picMkLst>
        </pc:picChg>
      </pc:sldChg>
      <pc:sldChg chg="addSp delSp modSp mod addCm delCm">
        <pc:chgData name="Caroline Prodger" userId="e4ef2e75-b60b-401b-8ebe-291bdcf405f4" providerId="ADAL" clId="{BF5F885F-AF95-4C2D-9721-246216D33C46}" dt="2022-09-14T15:59:35.252" v="302" actId="14100"/>
        <pc:sldMkLst>
          <pc:docMk/>
          <pc:sldMk cId="3762270073" sldId="372"/>
        </pc:sldMkLst>
        <pc:spChg chg="add del mod">
          <ac:chgData name="Caroline Prodger" userId="e4ef2e75-b60b-401b-8ebe-291bdcf405f4" providerId="ADAL" clId="{BF5F885F-AF95-4C2D-9721-246216D33C46}" dt="2022-09-14T15:59:09.683" v="299" actId="478"/>
          <ac:spMkLst>
            <pc:docMk/>
            <pc:sldMk cId="3762270073" sldId="372"/>
            <ac:spMk id="5" creationId="{AA2D3659-F687-81AB-BE2D-94C660785947}"/>
          </ac:spMkLst>
        </pc:spChg>
        <pc:picChg chg="del">
          <ac:chgData name="Caroline Prodger" userId="e4ef2e75-b60b-401b-8ebe-291bdcf405f4" providerId="ADAL" clId="{BF5F885F-AF95-4C2D-9721-246216D33C46}" dt="2022-09-14T15:59:04.739" v="297" actId="478"/>
          <ac:picMkLst>
            <pc:docMk/>
            <pc:sldMk cId="3762270073" sldId="372"/>
            <ac:picMk id="4" creationId="{DE045F64-491B-A780-F391-C09BA20DCB48}"/>
          </ac:picMkLst>
        </pc:picChg>
        <pc:picChg chg="add mod">
          <ac:chgData name="Caroline Prodger" userId="e4ef2e75-b60b-401b-8ebe-291bdcf405f4" providerId="ADAL" clId="{BF5F885F-AF95-4C2D-9721-246216D33C46}" dt="2022-09-14T15:59:35.252" v="302" actId="14100"/>
          <ac:picMkLst>
            <pc:docMk/>
            <pc:sldMk cId="3762270073" sldId="372"/>
            <ac:picMk id="7" creationId="{3BEED19E-062C-F143-5574-863A27E1C74D}"/>
          </ac:picMkLst>
        </pc:picChg>
      </pc:sldChg>
      <pc:sldChg chg="addSp delSp modSp mod modNotesTx">
        <pc:chgData name="Caroline Prodger" userId="e4ef2e75-b60b-401b-8ebe-291bdcf405f4" providerId="ADAL" clId="{BF5F885F-AF95-4C2D-9721-246216D33C46}" dt="2022-09-08T14:53:56.741" v="94" actId="14100"/>
        <pc:sldMkLst>
          <pc:docMk/>
          <pc:sldMk cId="2782614597" sldId="373"/>
        </pc:sldMkLst>
        <pc:picChg chg="del">
          <ac:chgData name="Caroline Prodger" userId="e4ef2e75-b60b-401b-8ebe-291bdcf405f4" providerId="ADAL" clId="{BF5F885F-AF95-4C2D-9721-246216D33C46}" dt="2022-09-08T14:53:21.442" v="86" actId="478"/>
          <ac:picMkLst>
            <pc:docMk/>
            <pc:sldMk cId="2782614597" sldId="373"/>
            <ac:picMk id="4" creationId="{B7D60C5B-E980-102D-4460-634177917AB5}"/>
          </ac:picMkLst>
        </pc:picChg>
        <pc:picChg chg="add mod modCrop">
          <ac:chgData name="Caroline Prodger" userId="e4ef2e75-b60b-401b-8ebe-291bdcf405f4" providerId="ADAL" clId="{BF5F885F-AF95-4C2D-9721-246216D33C46}" dt="2022-09-08T14:53:56.741" v="94" actId="14100"/>
          <ac:picMkLst>
            <pc:docMk/>
            <pc:sldMk cId="2782614597" sldId="373"/>
            <ac:picMk id="6" creationId="{7B501F5E-0E37-3188-EF87-43E2F3C72C7D}"/>
          </ac:picMkLst>
        </pc:picChg>
      </pc:sldChg>
      <pc:sldChg chg="addSp delSp modSp mod modNotesTx">
        <pc:chgData name="Caroline Prodger" userId="e4ef2e75-b60b-401b-8ebe-291bdcf405f4" providerId="ADAL" clId="{BF5F885F-AF95-4C2D-9721-246216D33C46}" dt="2022-09-08T15:14:56.899" v="296" actId="20577"/>
        <pc:sldMkLst>
          <pc:docMk/>
          <pc:sldMk cId="3418845466" sldId="374"/>
        </pc:sldMkLst>
        <pc:picChg chg="del">
          <ac:chgData name="Caroline Prodger" userId="e4ef2e75-b60b-401b-8ebe-291bdcf405f4" providerId="ADAL" clId="{BF5F885F-AF95-4C2D-9721-246216D33C46}" dt="2022-09-08T14:54:49.707" v="95" actId="478"/>
          <ac:picMkLst>
            <pc:docMk/>
            <pc:sldMk cId="3418845466" sldId="374"/>
            <ac:picMk id="4" creationId="{1DC817D1-8C43-5FE7-FA47-EBEDE69AC167}"/>
          </ac:picMkLst>
        </pc:picChg>
        <pc:picChg chg="del">
          <ac:chgData name="Caroline Prodger" userId="e4ef2e75-b60b-401b-8ebe-291bdcf405f4" providerId="ADAL" clId="{BF5F885F-AF95-4C2D-9721-246216D33C46}" dt="2022-09-08T14:58:02.152" v="178" actId="478"/>
          <ac:picMkLst>
            <pc:docMk/>
            <pc:sldMk cId="3418845466" sldId="374"/>
            <ac:picMk id="5" creationId="{78D0A7A1-57AD-4644-0745-3D7DECD317F7}"/>
          </ac:picMkLst>
        </pc:picChg>
        <pc:picChg chg="add mod">
          <ac:chgData name="Caroline Prodger" userId="e4ef2e75-b60b-401b-8ebe-291bdcf405f4" providerId="ADAL" clId="{BF5F885F-AF95-4C2D-9721-246216D33C46}" dt="2022-09-08T14:55:04.378" v="101" actId="1076"/>
          <ac:picMkLst>
            <pc:docMk/>
            <pc:sldMk cId="3418845466" sldId="374"/>
            <ac:picMk id="7" creationId="{0B422C4B-394F-B0B9-CE13-F2FC8B8291F2}"/>
          </ac:picMkLst>
        </pc:picChg>
        <pc:picChg chg="add mod">
          <ac:chgData name="Caroline Prodger" userId="e4ef2e75-b60b-401b-8ebe-291bdcf405f4" providerId="ADAL" clId="{BF5F885F-AF95-4C2D-9721-246216D33C46}" dt="2022-09-08T15:03:28.661" v="183" actId="14100"/>
          <ac:picMkLst>
            <pc:docMk/>
            <pc:sldMk cId="3418845466" sldId="374"/>
            <ac:picMk id="9" creationId="{B96B61CD-C544-08F2-A27B-03C04FB541D4}"/>
          </ac:picMkLst>
        </pc:picChg>
      </pc:sldChg>
      <pc:sldChg chg="addSp delSp modSp add del mod">
        <pc:chgData name="Caroline Prodger" userId="e4ef2e75-b60b-401b-8ebe-291bdcf405f4" providerId="ADAL" clId="{BF5F885F-AF95-4C2D-9721-246216D33C46}" dt="2022-09-08T15:10:49.028" v="255" actId="1076"/>
        <pc:sldMkLst>
          <pc:docMk/>
          <pc:sldMk cId="4126917557" sldId="376"/>
        </pc:sldMkLst>
        <pc:spChg chg="mod">
          <ac:chgData name="Caroline Prodger" userId="e4ef2e75-b60b-401b-8ebe-291bdcf405f4" providerId="ADAL" clId="{BF5F885F-AF95-4C2D-9721-246216D33C46}" dt="2022-09-08T15:10:47.217" v="254" actId="14100"/>
          <ac:spMkLst>
            <pc:docMk/>
            <pc:sldMk cId="4126917557" sldId="376"/>
            <ac:spMk id="3" creationId="{93E8BCDC-341B-4925-C601-FE2775D3600A}"/>
          </ac:spMkLst>
        </pc:spChg>
        <pc:picChg chg="del">
          <ac:chgData name="Caroline Prodger" userId="e4ef2e75-b60b-401b-8ebe-291bdcf405f4" providerId="ADAL" clId="{BF5F885F-AF95-4C2D-9721-246216D33C46}" dt="2022-09-08T15:10:01.490" v="242" actId="478"/>
          <ac:picMkLst>
            <pc:docMk/>
            <pc:sldMk cId="4126917557" sldId="376"/>
            <ac:picMk id="4" creationId="{B0D0082C-D76F-239E-A101-BC8400344C5D}"/>
          </ac:picMkLst>
        </pc:picChg>
        <pc:picChg chg="add mod modCrop">
          <ac:chgData name="Caroline Prodger" userId="e4ef2e75-b60b-401b-8ebe-291bdcf405f4" providerId="ADAL" clId="{BF5F885F-AF95-4C2D-9721-246216D33C46}" dt="2022-09-08T15:10:49.028" v="255" actId="1076"/>
          <ac:picMkLst>
            <pc:docMk/>
            <pc:sldMk cId="4126917557" sldId="376"/>
            <ac:picMk id="6" creationId="{8596CB80-5C1E-BA1A-88D9-D0C5BD7213B0}"/>
          </ac:picMkLst>
        </pc:picChg>
      </pc:sldChg>
    </pc:docChg>
  </pc:docChgLst>
  <pc:docChgLst>
    <pc:chgData name="Christopher Lindridge" userId="237e7769-5239-4eb4-a525-ce0d51e55f8d" providerId="ADAL" clId="{FE0932D7-59D1-4AF5-A764-1A813487AFF3}"/>
    <pc:docChg chg="undo custSel addSld delSld modSld sldOrd">
      <pc:chgData name="Christopher Lindridge" userId="237e7769-5239-4eb4-a525-ce0d51e55f8d" providerId="ADAL" clId="{FE0932D7-59D1-4AF5-A764-1A813487AFF3}" dt="2022-07-13T11:19:20.991" v="836"/>
      <pc:docMkLst>
        <pc:docMk/>
      </pc:docMkLst>
      <pc:sldChg chg="modSp mod">
        <pc:chgData name="Christopher Lindridge" userId="237e7769-5239-4eb4-a525-ce0d51e55f8d" providerId="ADAL" clId="{FE0932D7-59D1-4AF5-A764-1A813487AFF3}" dt="2022-07-12T17:05:32.139" v="87" actId="20577"/>
        <pc:sldMkLst>
          <pc:docMk/>
          <pc:sldMk cId="670929600" sldId="342"/>
        </pc:sldMkLst>
        <pc:spChg chg="mod">
          <ac:chgData name="Christopher Lindridge" userId="237e7769-5239-4eb4-a525-ce0d51e55f8d" providerId="ADAL" clId="{FE0932D7-59D1-4AF5-A764-1A813487AFF3}" dt="2022-07-12T17:05:32.139" v="87" actId="20577"/>
          <ac:spMkLst>
            <pc:docMk/>
            <pc:sldMk cId="670929600" sldId="342"/>
            <ac:spMk id="2053" creationId="{00000000-0000-0000-0000-000000000000}"/>
          </ac:spMkLst>
        </pc:spChg>
        <pc:spChg chg="mod">
          <ac:chgData name="Christopher Lindridge" userId="237e7769-5239-4eb4-a525-ce0d51e55f8d" providerId="ADAL" clId="{FE0932D7-59D1-4AF5-A764-1A813487AFF3}" dt="2022-07-12T17:05:09.470" v="63" actId="20577"/>
          <ac:spMkLst>
            <pc:docMk/>
            <pc:sldMk cId="670929600" sldId="342"/>
            <ac:spMk id="2054" creationId="{00000000-0000-0000-0000-000000000000}"/>
          </ac:spMkLst>
        </pc:spChg>
      </pc:sldChg>
      <pc:sldChg chg="addSp delSp modSp mod modNotesTx">
        <pc:chgData name="Christopher Lindridge" userId="237e7769-5239-4eb4-a525-ce0d51e55f8d" providerId="ADAL" clId="{FE0932D7-59D1-4AF5-A764-1A813487AFF3}" dt="2022-07-12T17:08:46.211" v="194" actId="1076"/>
        <pc:sldMkLst>
          <pc:docMk/>
          <pc:sldMk cId="246462870" sldId="354"/>
        </pc:sldMkLst>
        <pc:spChg chg="mod">
          <ac:chgData name="Christopher Lindridge" userId="237e7769-5239-4eb4-a525-ce0d51e55f8d" providerId="ADAL" clId="{FE0932D7-59D1-4AF5-A764-1A813487AFF3}" dt="2022-07-12T17:06:46.662" v="186" actId="20577"/>
          <ac:spMkLst>
            <pc:docMk/>
            <pc:sldMk cId="246462870" sldId="354"/>
            <ac:spMk id="8" creationId="{25FD3833-C8AB-45A7-A074-5604C049E67F}"/>
          </ac:spMkLst>
        </pc:spChg>
        <pc:picChg chg="add mod modCrop">
          <ac:chgData name="Christopher Lindridge" userId="237e7769-5239-4eb4-a525-ce0d51e55f8d" providerId="ADAL" clId="{FE0932D7-59D1-4AF5-A764-1A813487AFF3}" dt="2022-07-12T17:08:46.211" v="194" actId="1076"/>
          <ac:picMkLst>
            <pc:docMk/>
            <pc:sldMk cId="246462870" sldId="354"/>
            <ac:picMk id="3" creationId="{2CAD8357-BEF1-6B09-3C5D-E9A84D6BD233}"/>
          </ac:picMkLst>
        </pc:picChg>
        <pc:picChg chg="del">
          <ac:chgData name="Christopher Lindridge" userId="237e7769-5239-4eb4-a525-ce0d51e55f8d" providerId="ADAL" clId="{FE0932D7-59D1-4AF5-A764-1A813487AFF3}" dt="2022-07-12T17:05:42.970" v="88" actId="478"/>
          <ac:picMkLst>
            <pc:docMk/>
            <pc:sldMk cId="246462870" sldId="354"/>
            <ac:picMk id="10242" creationId="{D96CAAAE-9141-3296-E126-44B779C728AE}"/>
          </ac:picMkLst>
        </pc:picChg>
      </pc:sldChg>
      <pc:sldChg chg="del">
        <pc:chgData name="Christopher Lindridge" userId="237e7769-5239-4eb4-a525-ce0d51e55f8d" providerId="ADAL" clId="{FE0932D7-59D1-4AF5-A764-1A813487AFF3}" dt="2022-07-12T17:04:38.161" v="0" actId="47"/>
        <pc:sldMkLst>
          <pc:docMk/>
          <pc:sldMk cId="1212363296" sldId="355"/>
        </pc:sldMkLst>
      </pc:sldChg>
      <pc:sldChg chg="modSp new mod">
        <pc:chgData name="Christopher Lindridge" userId="237e7769-5239-4eb4-a525-ce0d51e55f8d" providerId="ADAL" clId="{FE0932D7-59D1-4AF5-A764-1A813487AFF3}" dt="2022-07-12T17:30:56.017" v="361" actId="20577"/>
        <pc:sldMkLst>
          <pc:docMk/>
          <pc:sldMk cId="2246358318" sldId="355"/>
        </pc:sldMkLst>
        <pc:spChg chg="mod">
          <ac:chgData name="Christopher Lindridge" userId="237e7769-5239-4eb4-a525-ce0d51e55f8d" providerId="ADAL" clId="{FE0932D7-59D1-4AF5-A764-1A813487AFF3}" dt="2022-07-12T17:30:56.017" v="361" actId="20577"/>
          <ac:spMkLst>
            <pc:docMk/>
            <pc:sldMk cId="2246358318" sldId="355"/>
            <ac:spMk id="2" creationId="{FB868551-8D4B-6C67-2BB2-3E4C807086C0}"/>
          </ac:spMkLst>
        </pc:spChg>
        <pc:spChg chg="mod">
          <ac:chgData name="Christopher Lindridge" userId="237e7769-5239-4eb4-a525-ce0d51e55f8d" providerId="ADAL" clId="{FE0932D7-59D1-4AF5-A764-1A813487AFF3}" dt="2022-07-12T17:14:36.853" v="219" actId="20577"/>
          <ac:spMkLst>
            <pc:docMk/>
            <pc:sldMk cId="2246358318" sldId="355"/>
            <ac:spMk id="3" creationId="{2744F211-833F-BC36-69C4-CAF75B0B59C8}"/>
          </ac:spMkLst>
        </pc:spChg>
      </pc:sldChg>
      <pc:sldChg chg="modSp new mod">
        <pc:chgData name="Christopher Lindridge" userId="237e7769-5239-4eb4-a525-ce0d51e55f8d" providerId="ADAL" clId="{FE0932D7-59D1-4AF5-A764-1A813487AFF3}" dt="2022-07-12T17:16:09.655" v="246" actId="1076"/>
        <pc:sldMkLst>
          <pc:docMk/>
          <pc:sldMk cId="852780119" sldId="356"/>
        </pc:sldMkLst>
        <pc:spChg chg="mod">
          <ac:chgData name="Christopher Lindridge" userId="237e7769-5239-4eb4-a525-ce0d51e55f8d" providerId="ADAL" clId="{FE0932D7-59D1-4AF5-A764-1A813487AFF3}" dt="2022-07-12T17:14:48.462" v="237" actId="20577"/>
          <ac:spMkLst>
            <pc:docMk/>
            <pc:sldMk cId="852780119" sldId="356"/>
            <ac:spMk id="2" creationId="{0803128C-2370-44C0-2BB7-223C2B9D4F85}"/>
          </ac:spMkLst>
        </pc:spChg>
        <pc:spChg chg="mod">
          <ac:chgData name="Christopher Lindridge" userId="237e7769-5239-4eb4-a525-ce0d51e55f8d" providerId="ADAL" clId="{FE0932D7-59D1-4AF5-A764-1A813487AFF3}" dt="2022-07-12T17:16:09.655" v="246" actId="1076"/>
          <ac:spMkLst>
            <pc:docMk/>
            <pc:sldMk cId="852780119" sldId="356"/>
            <ac:spMk id="3" creationId="{5B8B3FC2-FF1C-82C7-ABCA-91532326329D}"/>
          </ac:spMkLst>
        </pc:spChg>
      </pc:sldChg>
      <pc:sldChg chg="del">
        <pc:chgData name="Christopher Lindridge" userId="237e7769-5239-4eb4-a525-ce0d51e55f8d" providerId="ADAL" clId="{FE0932D7-59D1-4AF5-A764-1A813487AFF3}" dt="2022-07-12T17:04:38.161" v="0" actId="47"/>
        <pc:sldMkLst>
          <pc:docMk/>
          <pc:sldMk cId="1949281188" sldId="356"/>
        </pc:sldMkLst>
      </pc:sldChg>
      <pc:sldChg chg="modSp new mod">
        <pc:chgData name="Christopher Lindridge" userId="237e7769-5239-4eb4-a525-ce0d51e55f8d" providerId="ADAL" clId="{FE0932D7-59D1-4AF5-A764-1A813487AFF3}" dt="2022-07-12T17:19:48.701" v="272"/>
        <pc:sldMkLst>
          <pc:docMk/>
          <pc:sldMk cId="1123005856" sldId="357"/>
        </pc:sldMkLst>
        <pc:spChg chg="mod">
          <ac:chgData name="Christopher Lindridge" userId="237e7769-5239-4eb4-a525-ce0d51e55f8d" providerId="ADAL" clId="{FE0932D7-59D1-4AF5-A764-1A813487AFF3}" dt="2022-07-12T17:19:48.701" v="272"/>
          <ac:spMkLst>
            <pc:docMk/>
            <pc:sldMk cId="1123005856" sldId="357"/>
            <ac:spMk id="2" creationId="{C4EE96B2-09A6-2094-C077-58A8413DDFD0}"/>
          </ac:spMkLst>
        </pc:spChg>
        <pc:spChg chg="mod">
          <ac:chgData name="Christopher Lindridge" userId="237e7769-5239-4eb4-a525-ce0d51e55f8d" providerId="ADAL" clId="{FE0932D7-59D1-4AF5-A764-1A813487AFF3}" dt="2022-07-12T17:16:41.858" v="252" actId="20577"/>
          <ac:spMkLst>
            <pc:docMk/>
            <pc:sldMk cId="1123005856" sldId="357"/>
            <ac:spMk id="3" creationId="{5959A475-E33C-F5CB-C20A-909DE079ECAC}"/>
          </ac:spMkLst>
        </pc:spChg>
      </pc:sldChg>
      <pc:sldChg chg="del">
        <pc:chgData name="Christopher Lindridge" userId="237e7769-5239-4eb4-a525-ce0d51e55f8d" providerId="ADAL" clId="{FE0932D7-59D1-4AF5-A764-1A813487AFF3}" dt="2022-07-12T17:04:38.161" v="0" actId="47"/>
        <pc:sldMkLst>
          <pc:docMk/>
          <pc:sldMk cId="3285806113" sldId="357"/>
        </pc:sldMkLst>
      </pc:sldChg>
      <pc:sldChg chg="del">
        <pc:chgData name="Christopher Lindridge" userId="237e7769-5239-4eb4-a525-ce0d51e55f8d" providerId="ADAL" clId="{FE0932D7-59D1-4AF5-A764-1A813487AFF3}" dt="2022-07-12T17:04:38.161" v="0" actId="47"/>
        <pc:sldMkLst>
          <pc:docMk/>
          <pc:sldMk cId="2774739753" sldId="358"/>
        </pc:sldMkLst>
      </pc:sldChg>
      <pc:sldChg chg="modSp new mod">
        <pc:chgData name="Christopher Lindridge" userId="237e7769-5239-4eb4-a525-ce0d51e55f8d" providerId="ADAL" clId="{FE0932D7-59D1-4AF5-A764-1A813487AFF3}" dt="2022-07-12T17:19:50.767" v="273"/>
        <pc:sldMkLst>
          <pc:docMk/>
          <pc:sldMk cId="3774508953" sldId="358"/>
        </pc:sldMkLst>
        <pc:spChg chg="mod">
          <ac:chgData name="Christopher Lindridge" userId="237e7769-5239-4eb4-a525-ce0d51e55f8d" providerId="ADAL" clId="{FE0932D7-59D1-4AF5-A764-1A813487AFF3}" dt="2022-07-12T17:19:50.767" v="273"/>
          <ac:spMkLst>
            <pc:docMk/>
            <pc:sldMk cId="3774508953" sldId="358"/>
            <ac:spMk id="2" creationId="{4E2AD780-E0A0-7387-801E-3DBA914BB384}"/>
          </ac:spMkLst>
        </pc:spChg>
        <pc:spChg chg="mod">
          <ac:chgData name="Christopher Lindridge" userId="237e7769-5239-4eb4-a525-ce0d51e55f8d" providerId="ADAL" clId="{FE0932D7-59D1-4AF5-A764-1A813487AFF3}" dt="2022-07-12T17:17:30.776" v="260" actId="20577"/>
          <ac:spMkLst>
            <pc:docMk/>
            <pc:sldMk cId="3774508953" sldId="358"/>
            <ac:spMk id="3" creationId="{565F5B4E-2265-04CD-BAD1-932D93883D16}"/>
          </ac:spMkLst>
        </pc:spChg>
      </pc:sldChg>
      <pc:sldChg chg="del">
        <pc:chgData name="Christopher Lindridge" userId="237e7769-5239-4eb4-a525-ce0d51e55f8d" providerId="ADAL" clId="{FE0932D7-59D1-4AF5-A764-1A813487AFF3}" dt="2022-07-12T17:04:38.161" v="0" actId="47"/>
        <pc:sldMkLst>
          <pc:docMk/>
          <pc:sldMk cId="1654541821" sldId="359"/>
        </pc:sldMkLst>
      </pc:sldChg>
      <pc:sldChg chg="addSp modSp new mod ord modNotesTx">
        <pc:chgData name="Christopher Lindridge" userId="237e7769-5239-4eb4-a525-ce0d51e55f8d" providerId="ADAL" clId="{FE0932D7-59D1-4AF5-A764-1A813487AFF3}" dt="2022-07-12T17:20:15.587" v="276"/>
        <pc:sldMkLst>
          <pc:docMk/>
          <pc:sldMk cId="3993640443" sldId="359"/>
        </pc:sldMkLst>
        <pc:spChg chg="mod">
          <ac:chgData name="Christopher Lindridge" userId="237e7769-5239-4eb4-a525-ce0d51e55f8d" providerId="ADAL" clId="{FE0932D7-59D1-4AF5-A764-1A813487AFF3}" dt="2022-07-12T17:19:53.280" v="274"/>
          <ac:spMkLst>
            <pc:docMk/>
            <pc:sldMk cId="3993640443" sldId="359"/>
            <ac:spMk id="2" creationId="{240C1C23-277D-C0D1-B2E5-9E47FB2FDA56}"/>
          </ac:spMkLst>
        </pc:spChg>
        <pc:spChg chg="mod">
          <ac:chgData name="Christopher Lindridge" userId="237e7769-5239-4eb4-a525-ce0d51e55f8d" providerId="ADAL" clId="{FE0932D7-59D1-4AF5-A764-1A813487AFF3}" dt="2022-07-12T17:18:07.432" v="265" actId="14100"/>
          <ac:spMkLst>
            <pc:docMk/>
            <pc:sldMk cId="3993640443" sldId="359"/>
            <ac:spMk id="3" creationId="{FD3237A3-12D0-5734-BA00-7F9B19BF096D}"/>
          </ac:spMkLst>
        </pc:spChg>
        <pc:picChg chg="add mod modCrop">
          <ac:chgData name="Christopher Lindridge" userId="237e7769-5239-4eb4-a525-ce0d51e55f8d" providerId="ADAL" clId="{FE0932D7-59D1-4AF5-A764-1A813487AFF3}" dt="2022-07-12T17:19:37.876" v="271" actId="1076"/>
          <ac:picMkLst>
            <pc:docMk/>
            <pc:sldMk cId="3993640443" sldId="359"/>
            <ac:picMk id="4" creationId="{0A812B33-B9E6-7060-A2BF-D397CE14CC37}"/>
          </ac:picMkLst>
        </pc:picChg>
      </pc:sldChg>
      <pc:sldChg chg="addSp modSp new mod modNotesTx">
        <pc:chgData name="Christopher Lindridge" userId="237e7769-5239-4eb4-a525-ce0d51e55f8d" providerId="ADAL" clId="{FE0932D7-59D1-4AF5-A764-1A813487AFF3}" dt="2022-07-12T17:26:10.566" v="309" actId="1076"/>
        <pc:sldMkLst>
          <pc:docMk/>
          <pc:sldMk cId="1148759462" sldId="360"/>
        </pc:sldMkLst>
        <pc:spChg chg="mod">
          <ac:chgData name="Christopher Lindridge" userId="237e7769-5239-4eb4-a525-ce0d51e55f8d" providerId="ADAL" clId="{FE0932D7-59D1-4AF5-A764-1A813487AFF3}" dt="2022-07-12T17:21:32.216" v="299" actId="20577"/>
          <ac:spMkLst>
            <pc:docMk/>
            <pc:sldMk cId="1148759462" sldId="360"/>
            <ac:spMk id="2" creationId="{C3A6A537-BF8B-FD64-5502-B3739FA6A15C}"/>
          </ac:spMkLst>
        </pc:spChg>
        <pc:spChg chg="mod">
          <ac:chgData name="Christopher Lindridge" userId="237e7769-5239-4eb4-a525-ce0d51e55f8d" providerId="ADAL" clId="{FE0932D7-59D1-4AF5-A764-1A813487AFF3}" dt="2022-07-12T17:21:42.249" v="300"/>
          <ac:spMkLst>
            <pc:docMk/>
            <pc:sldMk cId="1148759462" sldId="360"/>
            <ac:spMk id="3" creationId="{9947B542-6F7A-50C1-5509-3EFD7C2E7348}"/>
          </ac:spMkLst>
        </pc:spChg>
        <pc:picChg chg="add mod modCrop">
          <ac:chgData name="Christopher Lindridge" userId="237e7769-5239-4eb4-a525-ce0d51e55f8d" providerId="ADAL" clId="{FE0932D7-59D1-4AF5-A764-1A813487AFF3}" dt="2022-07-12T17:26:10.566" v="309" actId="1076"/>
          <ac:picMkLst>
            <pc:docMk/>
            <pc:sldMk cId="1148759462" sldId="360"/>
            <ac:picMk id="4" creationId="{313E3967-C10A-6347-6D2C-BBD322A0DA21}"/>
          </ac:picMkLst>
        </pc:picChg>
      </pc:sldChg>
      <pc:sldChg chg="addSp modSp new mod modNotesTx">
        <pc:chgData name="Christopher Lindridge" userId="237e7769-5239-4eb4-a525-ce0d51e55f8d" providerId="ADAL" clId="{FE0932D7-59D1-4AF5-A764-1A813487AFF3}" dt="2022-07-12T17:29:02.989" v="336" actId="1076"/>
        <pc:sldMkLst>
          <pc:docMk/>
          <pc:sldMk cId="249237023" sldId="361"/>
        </pc:sldMkLst>
        <pc:spChg chg="mod">
          <ac:chgData name="Christopher Lindridge" userId="237e7769-5239-4eb4-a525-ce0d51e55f8d" providerId="ADAL" clId="{FE0932D7-59D1-4AF5-A764-1A813487AFF3}" dt="2022-07-12T17:26:51.483" v="325" actId="20577"/>
          <ac:spMkLst>
            <pc:docMk/>
            <pc:sldMk cId="249237023" sldId="361"/>
            <ac:spMk id="2" creationId="{12F3E46C-4145-80EE-A238-567953C78B5F}"/>
          </ac:spMkLst>
        </pc:spChg>
        <pc:spChg chg="mod">
          <ac:chgData name="Christopher Lindridge" userId="237e7769-5239-4eb4-a525-ce0d51e55f8d" providerId="ADAL" clId="{FE0932D7-59D1-4AF5-A764-1A813487AFF3}" dt="2022-07-12T17:27:04.280" v="326"/>
          <ac:spMkLst>
            <pc:docMk/>
            <pc:sldMk cId="249237023" sldId="361"/>
            <ac:spMk id="3" creationId="{C9C3B6D0-6C01-91C7-5B42-F9B620E622A6}"/>
          </ac:spMkLst>
        </pc:spChg>
        <pc:picChg chg="add mod">
          <ac:chgData name="Christopher Lindridge" userId="237e7769-5239-4eb4-a525-ce0d51e55f8d" providerId="ADAL" clId="{FE0932D7-59D1-4AF5-A764-1A813487AFF3}" dt="2022-07-12T17:29:02.989" v="336" actId="1076"/>
          <ac:picMkLst>
            <pc:docMk/>
            <pc:sldMk cId="249237023" sldId="361"/>
            <ac:picMk id="17410" creationId="{D62585FB-860E-681F-4850-30E044DFE472}"/>
          </ac:picMkLst>
        </pc:picChg>
      </pc:sldChg>
      <pc:sldChg chg="addSp modSp new mod modNotesTx">
        <pc:chgData name="Christopher Lindridge" userId="237e7769-5239-4eb4-a525-ce0d51e55f8d" providerId="ADAL" clId="{FE0932D7-59D1-4AF5-A764-1A813487AFF3}" dt="2022-07-13T10:26:45.227" v="498" actId="1076"/>
        <pc:sldMkLst>
          <pc:docMk/>
          <pc:sldMk cId="3401452778" sldId="362"/>
        </pc:sldMkLst>
        <pc:spChg chg="mod">
          <ac:chgData name="Christopher Lindridge" userId="237e7769-5239-4eb4-a525-ce0d51e55f8d" providerId="ADAL" clId="{FE0932D7-59D1-4AF5-A764-1A813487AFF3}" dt="2022-07-12T17:31:18.975" v="397" actId="20577"/>
          <ac:spMkLst>
            <pc:docMk/>
            <pc:sldMk cId="3401452778" sldId="362"/>
            <ac:spMk id="2" creationId="{5054ADA8-0FCA-9158-38BB-DEB4025F95FC}"/>
          </ac:spMkLst>
        </pc:spChg>
        <pc:spChg chg="mod">
          <ac:chgData name="Christopher Lindridge" userId="237e7769-5239-4eb4-a525-ce0d51e55f8d" providerId="ADAL" clId="{FE0932D7-59D1-4AF5-A764-1A813487AFF3}" dt="2022-07-13T10:23:21.740" v="480" actId="14100"/>
          <ac:spMkLst>
            <pc:docMk/>
            <pc:sldMk cId="3401452778" sldId="362"/>
            <ac:spMk id="3" creationId="{35BC8985-7CCE-415A-12BF-063C84D10DC8}"/>
          </ac:spMkLst>
        </pc:spChg>
        <pc:picChg chg="add mod">
          <ac:chgData name="Christopher Lindridge" userId="237e7769-5239-4eb4-a525-ce0d51e55f8d" providerId="ADAL" clId="{FE0932D7-59D1-4AF5-A764-1A813487AFF3}" dt="2022-07-13T10:26:45.227" v="498" actId="1076"/>
          <ac:picMkLst>
            <pc:docMk/>
            <pc:sldMk cId="3401452778" sldId="362"/>
            <ac:picMk id="1026" creationId="{769BC236-0C61-01AB-7E34-87F95E3B3D1D}"/>
          </ac:picMkLst>
        </pc:picChg>
      </pc:sldChg>
      <pc:sldChg chg="modSp new mod">
        <pc:chgData name="Christopher Lindridge" userId="237e7769-5239-4eb4-a525-ce0d51e55f8d" providerId="ADAL" clId="{FE0932D7-59D1-4AF5-A764-1A813487AFF3}" dt="2022-07-13T10:34:03.010" v="588" actId="313"/>
        <pc:sldMkLst>
          <pc:docMk/>
          <pc:sldMk cId="3517971637" sldId="363"/>
        </pc:sldMkLst>
        <pc:spChg chg="mod">
          <ac:chgData name="Christopher Lindridge" userId="237e7769-5239-4eb4-a525-ce0d51e55f8d" providerId="ADAL" clId="{FE0932D7-59D1-4AF5-A764-1A813487AFF3}" dt="2022-07-12T17:31:33.312" v="417" actId="20577"/>
          <ac:spMkLst>
            <pc:docMk/>
            <pc:sldMk cId="3517971637" sldId="363"/>
            <ac:spMk id="2" creationId="{721BCB0E-D8F3-3114-DCE1-7B05133D5CE0}"/>
          </ac:spMkLst>
        </pc:spChg>
        <pc:spChg chg="mod">
          <ac:chgData name="Christopher Lindridge" userId="237e7769-5239-4eb4-a525-ce0d51e55f8d" providerId="ADAL" clId="{FE0932D7-59D1-4AF5-A764-1A813487AFF3}" dt="2022-07-13T10:34:03.010" v="588" actId="313"/>
          <ac:spMkLst>
            <pc:docMk/>
            <pc:sldMk cId="3517971637" sldId="363"/>
            <ac:spMk id="3" creationId="{9389BFA9-1DCA-AEFD-6791-1AD882468D44}"/>
          </ac:spMkLst>
        </pc:spChg>
      </pc:sldChg>
      <pc:sldChg chg="modSp new mod ord">
        <pc:chgData name="Christopher Lindridge" userId="237e7769-5239-4eb4-a525-ce0d51e55f8d" providerId="ADAL" clId="{FE0932D7-59D1-4AF5-A764-1A813487AFF3}" dt="2022-07-13T10:50:03.039" v="687"/>
        <pc:sldMkLst>
          <pc:docMk/>
          <pc:sldMk cId="1813805972" sldId="364"/>
        </pc:sldMkLst>
        <pc:spChg chg="mod">
          <ac:chgData name="Christopher Lindridge" userId="237e7769-5239-4eb4-a525-ce0d51e55f8d" providerId="ADAL" clId="{FE0932D7-59D1-4AF5-A764-1A813487AFF3}" dt="2022-07-12T17:31:46.190" v="436" actId="20577"/>
          <ac:spMkLst>
            <pc:docMk/>
            <pc:sldMk cId="1813805972" sldId="364"/>
            <ac:spMk id="2" creationId="{83EE999A-6F2A-20DD-F894-2350EBF5A2B1}"/>
          </ac:spMkLst>
        </pc:spChg>
        <pc:spChg chg="mod">
          <ac:chgData name="Christopher Lindridge" userId="237e7769-5239-4eb4-a525-ce0d51e55f8d" providerId="ADAL" clId="{FE0932D7-59D1-4AF5-A764-1A813487AFF3}" dt="2022-07-13T10:50:03.039" v="687"/>
          <ac:spMkLst>
            <pc:docMk/>
            <pc:sldMk cId="1813805972" sldId="364"/>
            <ac:spMk id="3" creationId="{A9C75696-9796-EFF7-051E-D959E987D2A8}"/>
          </ac:spMkLst>
        </pc:spChg>
      </pc:sldChg>
      <pc:sldChg chg="modSp new mod ord">
        <pc:chgData name="Christopher Lindridge" userId="237e7769-5239-4eb4-a525-ce0d51e55f8d" providerId="ADAL" clId="{FE0932D7-59D1-4AF5-A764-1A813487AFF3}" dt="2022-07-13T10:55:09.433" v="715" actId="15"/>
        <pc:sldMkLst>
          <pc:docMk/>
          <pc:sldMk cId="2272198695" sldId="365"/>
        </pc:sldMkLst>
        <pc:spChg chg="mod">
          <ac:chgData name="Christopher Lindridge" userId="237e7769-5239-4eb4-a525-ce0d51e55f8d" providerId="ADAL" clId="{FE0932D7-59D1-4AF5-A764-1A813487AFF3}" dt="2022-07-12T17:31:55.710" v="453" actId="20577"/>
          <ac:spMkLst>
            <pc:docMk/>
            <pc:sldMk cId="2272198695" sldId="365"/>
            <ac:spMk id="2" creationId="{2EE99D66-4A7A-974D-A3A4-065B8D2C941D}"/>
          </ac:spMkLst>
        </pc:spChg>
        <pc:spChg chg="mod">
          <ac:chgData name="Christopher Lindridge" userId="237e7769-5239-4eb4-a525-ce0d51e55f8d" providerId="ADAL" clId="{FE0932D7-59D1-4AF5-A764-1A813487AFF3}" dt="2022-07-13T10:55:09.433" v="715" actId="15"/>
          <ac:spMkLst>
            <pc:docMk/>
            <pc:sldMk cId="2272198695" sldId="365"/>
            <ac:spMk id="3" creationId="{C1595322-42F9-697E-E384-93AFD890406A}"/>
          </ac:spMkLst>
        </pc:spChg>
      </pc:sldChg>
      <pc:sldChg chg="modSp new mod">
        <pc:chgData name="Christopher Lindridge" userId="237e7769-5239-4eb4-a525-ce0d51e55f8d" providerId="ADAL" clId="{FE0932D7-59D1-4AF5-A764-1A813487AFF3}" dt="2022-07-13T10:29:06.728" v="528" actId="113"/>
        <pc:sldMkLst>
          <pc:docMk/>
          <pc:sldMk cId="1357745443" sldId="366"/>
        </pc:sldMkLst>
        <pc:spChg chg="mod">
          <ac:chgData name="Christopher Lindridge" userId="237e7769-5239-4eb4-a525-ce0d51e55f8d" providerId="ADAL" clId="{FE0932D7-59D1-4AF5-A764-1A813487AFF3}" dt="2022-07-13T10:28:35.794" v="522" actId="20577"/>
          <ac:spMkLst>
            <pc:docMk/>
            <pc:sldMk cId="1357745443" sldId="366"/>
            <ac:spMk id="2" creationId="{9925374B-BF79-0A5D-FBED-567DB77F36BE}"/>
          </ac:spMkLst>
        </pc:spChg>
        <pc:spChg chg="mod">
          <ac:chgData name="Christopher Lindridge" userId="237e7769-5239-4eb4-a525-ce0d51e55f8d" providerId="ADAL" clId="{FE0932D7-59D1-4AF5-A764-1A813487AFF3}" dt="2022-07-13T10:29:06.728" v="528" actId="113"/>
          <ac:spMkLst>
            <pc:docMk/>
            <pc:sldMk cId="1357745443" sldId="366"/>
            <ac:spMk id="3" creationId="{0AEE832E-3ABD-6F31-AF1A-E423C4BE2648}"/>
          </ac:spMkLst>
        </pc:spChg>
      </pc:sldChg>
      <pc:sldChg chg="addSp modSp new mod ord modNotesTx">
        <pc:chgData name="Christopher Lindridge" userId="237e7769-5239-4eb4-a525-ce0d51e55f8d" providerId="ADAL" clId="{FE0932D7-59D1-4AF5-A764-1A813487AFF3}" dt="2022-07-13T10:28:17.241" v="505" actId="1076"/>
        <pc:sldMkLst>
          <pc:docMk/>
          <pc:sldMk cId="4052142837" sldId="367"/>
        </pc:sldMkLst>
        <pc:spChg chg="mod">
          <ac:chgData name="Christopher Lindridge" userId="237e7769-5239-4eb4-a525-ce0d51e55f8d" providerId="ADAL" clId="{FE0932D7-59D1-4AF5-A764-1A813487AFF3}" dt="2022-07-13T10:24:36.179" v="487"/>
          <ac:spMkLst>
            <pc:docMk/>
            <pc:sldMk cId="4052142837" sldId="367"/>
            <ac:spMk id="2" creationId="{021CCCFC-561E-2734-D863-5BD40A7A1BB9}"/>
          </ac:spMkLst>
        </pc:spChg>
        <pc:spChg chg="mod">
          <ac:chgData name="Christopher Lindridge" userId="237e7769-5239-4eb4-a525-ce0d51e55f8d" providerId="ADAL" clId="{FE0932D7-59D1-4AF5-A764-1A813487AFF3}" dt="2022-07-13T10:24:25.387" v="486" actId="14100"/>
          <ac:spMkLst>
            <pc:docMk/>
            <pc:sldMk cId="4052142837" sldId="367"/>
            <ac:spMk id="3" creationId="{5F10DD05-8822-D371-AB55-D07317954CB6}"/>
          </ac:spMkLst>
        </pc:spChg>
        <pc:picChg chg="add mod modCrop">
          <ac:chgData name="Christopher Lindridge" userId="237e7769-5239-4eb4-a525-ce0d51e55f8d" providerId="ADAL" clId="{FE0932D7-59D1-4AF5-A764-1A813487AFF3}" dt="2022-07-13T10:28:17.241" v="505" actId="1076"/>
          <ac:picMkLst>
            <pc:docMk/>
            <pc:sldMk cId="4052142837" sldId="367"/>
            <ac:picMk id="4" creationId="{193D285F-8CE9-B007-48DA-81596BAD0927}"/>
          </ac:picMkLst>
        </pc:picChg>
      </pc:sldChg>
      <pc:sldChg chg="delSp modSp new mod">
        <pc:chgData name="Christopher Lindridge" userId="237e7769-5239-4eb4-a525-ce0d51e55f8d" providerId="ADAL" clId="{FE0932D7-59D1-4AF5-A764-1A813487AFF3}" dt="2022-07-13T10:36:57.809" v="597" actId="1076"/>
        <pc:sldMkLst>
          <pc:docMk/>
          <pc:sldMk cId="468961293" sldId="368"/>
        </pc:sldMkLst>
        <pc:spChg chg="del">
          <ac:chgData name="Christopher Lindridge" userId="237e7769-5239-4eb4-a525-ce0d51e55f8d" providerId="ADAL" clId="{FE0932D7-59D1-4AF5-A764-1A813487AFF3}" dt="2022-07-13T10:36:54.538" v="596" actId="478"/>
          <ac:spMkLst>
            <pc:docMk/>
            <pc:sldMk cId="468961293" sldId="368"/>
            <ac:spMk id="2" creationId="{123F138B-F65B-C812-3625-2D61AE0E0B21}"/>
          </ac:spMkLst>
        </pc:spChg>
        <pc:spChg chg="mod">
          <ac:chgData name="Christopher Lindridge" userId="237e7769-5239-4eb4-a525-ce0d51e55f8d" providerId="ADAL" clId="{FE0932D7-59D1-4AF5-A764-1A813487AFF3}" dt="2022-07-13T10:36:57.809" v="597" actId="1076"/>
          <ac:spMkLst>
            <pc:docMk/>
            <pc:sldMk cId="468961293" sldId="368"/>
            <ac:spMk id="3" creationId="{D02A3B56-41E5-7538-C89F-50884AFD4429}"/>
          </ac:spMkLst>
        </pc:spChg>
      </pc:sldChg>
      <pc:sldChg chg="addSp modSp new mod modNotesTx">
        <pc:chgData name="Christopher Lindridge" userId="237e7769-5239-4eb4-a525-ce0d51e55f8d" providerId="ADAL" clId="{FE0932D7-59D1-4AF5-A764-1A813487AFF3}" dt="2022-07-13T10:43:47.659" v="637" actId="1076"/>
        <pc:sldMkLst>
          <pc:docMk/>
          <pc:sldMk cId="1676272886" sldId="369"/>
        </pc:sldMkLst>
        <pc:spChg chg="mod">
          <ac:chgData name="Christopher Lindridge" userId="237e7769-5239-4eb4-a525-ce0d51e55f8d" providerId="ADAL" clId="{FE0932D7-59D1-4AF5-A764-1A813487AFF3}" dt="2022-07-13T10:41:20.333" v="598"/>
          <ac:spMkLst>
            <pc:docMk/>
            <pc:sldMk cId="1676272886" sldId="369"/>
            <ac:spMk id="2" creationId="{37804560-D0F8-8827-D6BE-FAF3F1398512}"/>
          </ac:spMkLst>
        </pc:spChg>
        <pc:spChg chg="mod">
          <ac:chgData name="Christopher Lindridge" userId="237e7769-5239-4eb4-a525-ce0d51e55f8d" providerId="ADAL" clId="{FE0932D7-59D1-4AF5-A764-1A813487AFF3}" dt="2022-07-13T10:42:55.174" v="627" actId="20577"/>
          <ac:spMkLst>
            <pc:docMk/>
            <pc:sldMk cId="1676272886" sldId="369"/>
            <ac:spMk id="3" creationId="{50C3DF19-D7F2-FF39-D3E0-4C6E5089DD49}"/>
          </ac:spMkLst>
        </pc:spChg>
        <pc:picChg chg="add mod modCrop">
          <ac:chgData name="Christopher Lindridge" userId="237e7769-5239-4eb4-a525-ce0d51e55f8d" providerId="ADAL" clId="{FE0932D7-59D1-4AF5-A764-1A813487AFF3}" dt="2022-07-13T10:43:47.659" v="637" actId="1076"/>
          <ac:picMkLst>
            <pc:docMk/>
            <pc:sldMk cId="1676272886" sldId="369"/>
            <ac:picMk id="4" creationId="{D7A083A0-7C3A-D14B-3F87-02554D81E07D}"/>
          </ac:picMkLst>
        </pc:picChg>
      </pc:sldChg>
      <pc:sldChg chg="addSp modSp new mod modNotesTx">
        <pc:chgData name="Christopher Lindridge" userId="237e7769-5239-4eb4-a525-ce0d51e55f8d" providerId="ADAL" clId="{FE0932D7-59D1-4AF5-A764-1A813487AFF3}" dt="2022-07-13T10:47:01.443" v="658" actId="1076"/>
        <pc:sldMkLst>
          <pc:docMk/>
          <pc:sldMk cId="609528659" sldId="370"/>
        </pc:sldMkLst>
        <pc:spChg chg="mod">
          <ac:chgData name="Christopher Lindridge" userId="237e7769-5239-4eb4-a525-ce0d51e55f8d" providerId="ADAL" clId="{FE0932D7-59D1-4AF5-A764-1A813487AFF3}" dt="2022-07-13T10:44:09.870" v="641"/>
          <ac:spMkLst>
            <pc:docMk/>
            <pc:sldMk cId="609528659" sldId="370"/>
            <ac:spMk id="2" creationId="{3339A87D-A16F-5F83-A21D-7F5E03DA9EE5}"/>
          </ac:spMkLst>
        </pc:spChg>
        <pc:spChg chg="mod">
          <ac:chgData name="Christopher Lindridge" userId="237e7769-5239-4eb4-a525-ce0d51e55f8d" providerId="ADAL" clId="{FE0932D7-59D1-4AF5-A764-1A813487AFF3}" dt="2022-07-13T10:46:22.402" v="651" actId="20577"/>
          <ac:spMkLst>
            <pc:docMk/>
            <pc:sldMk cId="609528659" sldId="370"/>
            <ac:spMk id="3" creationId="{22108B9C-F251-08CA-ECDD-1E990D250874}"/>
          </ac:spMkLst>
        </pc:spChg>
        <pc:picChg chg="add mod modCrop">
          <ac:chgData name="Christopher Lindridge" userId="237e7769-5239-4eb4-a525-ce0d51e55f8d" providerId="ADAL" clId="{FE0932D7-59D1-4AF5-A764-1A813487AFF3}" dt="2022-07-13T10:47:01.443" v="658" actId="1076"/>
          <ac:picMkLst>
            <pc:docMk/>
            <pc:sldMk cId="609528659" sldId="370"/>
            <ac:picMk id="4" creationId="{F4582161-3E37-CA81-0257-15E4C5F07185}"/>
          </ac:picMkLst>
        </pc:picChg>
      </pc:sldChg>
      <pc:sldChg chg="addSp modSp new mod modNotesTx">
        <pc:chgData name="Christopher Lindridge" userId="237e7769-5239-4eb4-a525-ce0d51e55f8d" providerId="ADAL" clId="{FE0932D7-59D1-4AF5-A764-1A813487AFF3}" dt="2022-07-13T10:53:10.076" v="701"/>
        <pc:sldMkLst>
          <pc:docMk/>
          <pc:sldMk cId="2155249702" sldId="371"/>
        </pc:sldMkLst>
        <pc:spChg chg="mod">
          <ac:chgData name="Christopher Lindridge" userId="237e7769-5239-4eb4-a525-ce0d51e55f8d" providerId="ADAL" clId="{FE0932D7-59D1-4AF5-A764-1A813487AFF3}" dt="2022-07-13T10:53:10.076" v="701"/>
          <ac:spMkLst>
            <pc:docMk/>
            <pc:sldMk cId="2155249702" sldId="371"/>
            <ac:spMk id="2" creationId="{D727AFED-ECD9-1CF3-B551-3A4BDE991E5F}"/>
          </ac:spMkLst>
        </pc:spChg>
        <pc:spChg chg="mod">
          <ac:chgData name="Christopher Lindridge" userId="237e7769-5239-4eb4-a525-ce0d51e55f8d" providerId="ADAL" clId="{FE0932D7-59D1-4AF5-A764-1A813487AFF3}" dt="2022-07-13T10:52:11.373" v="694" actId="15"/>
          <ac:spMkLst>
            <pc:docMk/>
            <pc:sldMk cId="2155249702" sldId="371"/>
            <ac:spMk id="3" creationId="{2CB56AF3-E9EE-F7B1-6E8F-0BC5FF41565D}"/>
          </ac:spMkLst>
        </pc:spChg>
        <pc:picChg chg="add mod modCrop">
          <ac:chgData name="Christopher Lindridge" userId="237e7769-5239-4eb4-a525-ce0d51e55f8d" providerId="ADAL" clId="{FE0932D7-59D1-4AF5-A764-1A813487AFF3}" dt="2022-07-13T10:52:47.093" v="700" actId="1076"/>
          <ac:picMkLst>
            <pc:docMk/>
            <pc:sldMk cId="2155249702" sldId="371"/>
            <ac:picMk id="4" creationId="{DDDDEA6B-EA98-BF91-C7CD-D83F40B08F53}"/>
          </ac:picMkLst>
        </pc:picChg>
      </pc:sldChg>
      <pc:sldChg chg="addSp delSp modSp new mod">
        <pc:chgData name="Christopher Lindridge" userId="237e7769-5239-4eb4-a525-ce0d51e55f8d" providerId="ADAL" clId="{FE0932D7-59D1-4AF5-A764-1A813487AFF3}" dt="2022-07-13T11:00:59.723" v="737" actId="20577"/>
        <pc:sldMkLst>
          <pc:docMk/>
          <pc:sldMk cId="3762270073" sldId="372"/>
        </pc:sldMkLst>
        <pc:spChg chg="mod">
          <ac:chgData name="Christopher Lindridge" userId="237e7769-5239-4eb4-a525-ce0d51e55f8d" providerId="ADAL" clId="{FE0932D7-59D1-4AF5-A764-1A813487AFF3}" dt="2022-07-13T11:00:59.723" v="737" actId="20577"/>
          <ac:spMkLst>
            <pc:docMk/>
            <pc:sldMk cId="3762270073" sldId="372"/>
            <ac:spMk id="2" creationId="{7168CF26-483E-EAA6-2AEC-5D5A85A1B92A}"/>
          </ac:spMkLst>
        </pc:spChg>
        <pc:spChg chg="del">
          <ac:chgData name="Christopher Lindridge" userId="237e7769-5239-4eb4-a525-ce0d51e55f8d" providerId="ADAL" clId="{FE0932D7-59D1-4AF5-A764-1A813487AFF3}" dt="2022-07-13T11:00:02.572" v="716"/>
          <ac:spMkLst>
            <pc:docMk/>
            <pc:sldMk cId="3762270073" sldId="372"/>
            <ac:spMk id="3" creationId="{FEE78D88-09E1-F339-FFF0-392EB0ACB1FA}"/>
          </ac:spMkLst>
        </pc:spChg>
        <pc:spChg chg="add del mod">
          <ac:chgData name="Christopher Lindridge" userId="237e7769-5239-4eb4-a525-ce0d51e55f8d" providerId="ADAL" clId="{FE0932D7-59D1-4AF5-A764-1A813487AFF3}" dt="2022-07-13T11:00:41.248" v="723" actId="22"/>
          <ac:spMkLst>
            <pc:docMk/>
            <pc:sldMk cId="3762270073" sldId="372"/>
            <ac:spMk id="6" creationId="{A0221E5C-2EC2-0EF9-642D-AE2EB4E81C83}"/>
          </ac:spMkLst>
        </pc:spChg>
        <pc:picChg chg="add mod modCrop">
          <ac:chgData name="Christopher Lindridge" userId="237e7769-5239-4eb4-a525-ce0d51e55f8d" providerId="ADAL" clId="{FE0932D7-59D1-4AF5-A764-1A813487AFF3}" dt="2022-07-13T11:00:49.559" v="725" actId="1076"/>
          <ac:picMkLst>
            <pc:docMk/>
            <pc:sldMk cId="3762270073" sldId="372"/>
            <ac:picMk id="4" creationId="{DE045F64-491B-A780-F391-C09BA20DCB48}"/>
          </ac:picMkLst>
        </pc:picChg>
      </pc:sldChg>
      <pc:sldChg chg="addSp modSp new mod modNotesTx">
        <pc:chgData name="Christopher Lindridge" userId="237e7769-5239-4eb4-a525-ce0d51e55f8d" providerId="ADAL" clId="{FE0932D7-59D1-4AF5-A764-1A813487AFF3}" dt="2022-07-13T11:06:44.940" v="764" actId="1076"/>
        <pc:sldMkLst>
          <pc:docMk/>
          <pc:sldMk cId="2782614597" sldId="373"/>
        </pc:sldMkLst>
        <pc:spChg chg="mod">
          <ac:chgData name="Christopher Lindridge" userId="237e7769-5239-4eb4-a525-ce0d51e55f8d" providerId="ADAL" clId="{FE0932D7-59D1-4AF5-A764-1A813487AFF3}" dt="2022-07-13T11:02:03.761" v="752" actId="20577"/>
          <ac:spMkLst>
            <pc:docMk/>
            <pc:sldMk cId="2782614597" sldId="373"/>
            <ac:spMk id="2" creationId="{0B810771-B65D-8B93-D4ED-B50D632384B6}"/>
          </ac:spMkLst>
        </pc:spChg>
        <pc:spChg chg="mod">
          <ac:chgData name="Christopher Lindridge" userId="237e7769-5239-4eb4-a525-ce0d51e55f8d" providerId="ADAL" clId="{FE0932D7-59D1-4AF5-A764-1A813487AFF3}" dt="2022-07-13T11:06:03.439" v="758" actId="14100"/>
          <ac:spMkLst>
            <pc:docMk/>
            <pc:sldMk cId="2782614597" sldId="373"/>
            <ac:spMk id="3" creationId="{CB49BB93-390A-3EE7-7465-C82E54365D74}"/>
          </ac:spMkLst>
        </pc:spChg>
        <pc:picChg chg="add mod modCrop">
          <ac:chgData name="Christopher Lindridge" userId="237e7769-5239-4eb4-a525-ce0d51e55f8d" providerId="ADAL" clId="{FE0932D7-59D1-4AF5-A764-1A813487AFF3}" dt="2022-07-13T11:06:44.940" v="764" actId="1076"/>
          <ac:picMkLst>
            <pc:docMk/>
            <pc:sldMk cId="2782614597" sldId="373"/>
            <ac:picMk id="4" creationId="{B7D60C5B-E980-102D-4460-634177917AB5}"/>
          </ac:picMkLst>
        </pc:picChg>
      </pc:sldChg>
      <pc:sldChg chg="addSp delSp modSp new mod modNotesTx">
        <pc:chgData name="Christopher Lindridge" userId="237e7769-5239-4eb4-a525-ce0d51e55f8d" providerId="ADAL" clId="{FE0932D7-59D1-4AF5-A764-1A813487AFF3}" dt="2022-07-13T11:13:52.399" v="811" actId="1076"/>
        <pc:sldMkLst>
          <pc:docMk/>
          <pc:sldMk cId="3418845466" sldId="374"/>
        </pc:sldMkLst>
        <pc:spChg chg="mod">
          <ac:chgData name="Christopher Lindridge" userId="237e7769-5239-4eb4-a525-ce0d51e55f8d" providerId="ADAL" clId="{FE0932D7-59D1-4AF5-A764-1A813487AFF3}" dt="2022-07-13T11:07:13.928" v="788" actId="20577"/>
          <ac:spMkLst>
            <pc:docMk/>
            <pc:sldMk cId="3418845466" sldId="374"/>
            <ac:spMk id="2" creationId="{6E276D0B-2BD8-E65B-9E8A-C60C4618F094}"/>
          </ac:spMkLst>
        </pc:spChg>
        <pc:spChg chg="mod">
          <ac:chgData name="Christopher Lindridge" userId="237e7769-5239-4eb4-a525-ce0d51e55f8d" providerId="ADAL" clId="{FE0932D7-59D1-4AF5-A764-1A813487AFF3}" dt="2022-07-13T11:10:49.721" v="793" actId="14100"/>
          <ac:spMkLst>
            <pc:docMk/>
            <pc:sldMk cId="3418845466" sldId="374"/>
            <ac:spMk id="3" creationId="{3F11F84C-1179-6C33-23A3-226C8E53C760}"/>
          </ac:spMkLst>
        </pc:spChg>
        <pc:spChg chg="add del">
          <ac:chgData name="Christopher Lindridge" userId="237e7769-5239-4eb4-a525-ce0d51e55f8d" providerId="ADAL" clId="{FE0932D7-59D1-4AF5-A764-1A813487AFF3}" dt="2022-07-13T11:13:27.531" v="802" actId="22"/>
          <ac:spMkLst>
            <pc:docMk/>
            <pc:sldMk cId="3418845466" sldId="374"/>
            <ac:spMk id="7" creationId="{B2D977D5-49D9-A0CD-8DF3-6F828AE215E1}"/>
          </ac:spMkLst>
        </pc:spChg>
        <pc:picChg chg="add mod modCrop">
          <ac:chgData name="Christopher Lindridge" userId="237e7769-5239-4eb4-a525-ce0d51e55f8d" providerId="ADAL" clId="{FE0932D7-59D1-4AF5-A764-1A813487AFF3}" dt="2022-07-13T11:13:10.699" v="799" actId="1076"/>
          <ac:picMkLst>
            <pc:docMk/>
            <pc:sldMk cId="3418845466" sldId="374"/>
            <ac:picMk id="4" creationId="{1DC817D1-8C43-5FE7-FA47-EBEDE69AC167}"/>
          </ac:picMkLst>
        </pc:picChg>
        <pc:picChg chg="add mod modCrop">
          <ac:chgData name="Christopher Lindridge" userId="237e7769-5239-4eb4-a525-ce0d51e55f8d" providerId="ADAL" clId="{FE0932D7-59D1-4AF5-A764-1A813487AFF3}" dt="2022-07-13T11:13:52.399" v="811" actId="1076"/>
          <ac:picMkLst>
            <pc:docMk/>
            <pc:sldMk cId="3418845466" sldId="374"/>
            <ac:picMk id="5" creationId="{78D0A7A1-57AD-4644-0745-3D7DECD317F7}"/>
          </ac:picMkLst>
        </pc:picChg>
      </pc:sldChg>
      <pc:sldChg chg="modSp new mod">
        <pc:chgData name="Christopher Lindridge" userId="237e7769-5239-4eb4-a525-ce0d51e55f8d" providerId="ADAL" clId="{FE0932D7-59D1-4AF5-A764-1A813487AFF3}" dt="2022-07-13T11:19:20.991" v="836"/>
        <pc:sldMkLst>
          <pc:docMk/>
          <pc:sldMk cId="38570459" sldId="375"/>
        </pc:sldMkLst>
        <pc:spChg chg="mod">
          <ac:chgData name="Christopher Lindridge" userId="237e7769-5239-4eb4-a525-ce0d51e55f8d" providerId="ADAL" clId="{FE0932D7-59D1-4AF5-A764-1A813487AFF3}" dt="2022-07-13T11:19:20.991" v="836"/>
          <ac:spMkLst>
            <pc:docMk/>
            <pc:sldMk cId="38570459" sldId="375"/>
            <ac:spMk id="2" creationId="{0204172C-8354-9E2B-74CF-BC8CFE13D050}"/>
          </ac:spMkLst>
        </pc:spChg>
        <pc:spChg chg="mod">
          <ac:chgData name="Christopher Lindridge" userId="237e7769-5239-4eb4-a525-ce0d51e55f8d" providerId="ADAL" clId="{FE0932D7-59D1-4AF5-A764-1A813487AFF3}" dt="2022-07-13T11:19:09.054" v="835" actId="15"/>
          <ac:spMkLst>
            <pc:docMk/>
            <pc:sldMk cId="38570459" sldId="375"/>
            <ac:spMk id="3" creationId="{E0461BFB-E01E-47F6-DA60-96CDCDE3D32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62636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426347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3443919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2471865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744103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photo shows corrosion on a car battery.</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380104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846773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102888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0" dirty="0"/>
              <a:t>The photo to the left shows </a:t>
            </a:r>
            <a:r>
              <a:rPr lang="en-US" b="0" i="0" dirty="0">
                <a:effectLst/>
                <a:latin typeface="Roboto" panose="02000000000000000000" pitchFamily="2" charset="0"/>
              </a:rPr>
              <a:t>sacrificial anodes on the waterjet of </a:t>
            </a:r>
            <a:r>
              <a:rPr lang="en-US" b="0" i="0">
                <a:effectLst/>
                <a:latin typeface="Roboto" panose="02000000000000000000" pitchFamily="2" charset="0"/>
              </a:rPr>
              <a:t>a boat</a:t>
            </a:r>
            <a:r>
              <a:rPr lang="en-US" b="0" i="0" dirty="0">
                <a:effectLst/>
                <a:latin typeface="Roboto" panose="02000000000000000000" pitchFamily="2" charset="0"/>
              </a:rPr>
              <a:t>. </a:t>
            </a:r>
            <a:r>
              <a:rPr lang="en-US" b="0" i="0" dirty="0">
                <a:solidFill>
                  <a:srgbClr val="666666"/>
                </a:solidFill>
                <a:effectLst/>
                <a:latin typeface="Roboto" panose="02000000000000000000" pitchFamily="2" charset="0"/>
              </a:rPr>
              <a:t>Sacrificial anodes are easily corroded materials which are installed on submerged metal. The anodes corrode, leaving the rest of the system relatively corrosion free. A sacrificial anode is also known as a galvanic anode.</a:t>
            </a:r>
            <a:endParaRPr lang="en-GB" b="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699365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914448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203257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6.5 Causes of material failure and their prevention</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11: Causes and prevention of material failure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10771-B65D-8B93-D4ED-B50D632384B6}"/>
              </a:ext>
            </a:extLst>
          </p:cNvPr>
          <p:cNvSpPr>
            <a:spLocks noGrp="1"/>
          </p:cNvSpPr>
          <p:nvPr>
            <p:ph type="title"/>
          </p:nvPr>
        </p:nvSpPr>
        <p:spPr/>
        <p:txBody>
          <a:bodyPr/>
          <a:lstStyle/>
          <a:p>
            <a:r>
              <a:rPr lang="en-GB" dirty="0"/>
              <a:t>Erosion corrosion</a:t>
            </a:r>
          </a:p>
        </p:txBody>
      </p:sp>
      <p:sp>
        <p:nvSpPr>
          <p:cNvPr id="3" name="Content Placeholder 2">
            <a:extLst>
              <a:ext uri="{FF2B5EF4-FFF2-40B4-BE49-F238E27FC236}">
                <a16:creationId xmlns:a16="http://schemas.microsoft.com/office/drawing/2014/main" id="{CB49BB93-390A-3EE7-7465-C82E54365D74}"/>
              </a:ext>
            </a:extLst>
          </p:cNvPr>
          <p:cNvSpPr>
            <a:spLocks noGrp="1"/>
          </p:cNvSpPr>
          <p:nvPr>
            <p:ph sz="quarter" idx="10"/>
          </p:nvPr>
        </p:nvSpPr>
        <p:spPr>
          <a:xfrm>
            <a:off x="457200" y="1512000"/>
            <a:ext cx="4476044" cy="4248000"/>
          </a:xfrm>
        </p:spPr>
        <p:txBody>
          <a:bodyPr/>
          <a:lstStyle/>
          <a:p>
            <a:r>
              <a:rPr lang="en-US" b="1" dirty="0"/>
              <a:t>Erosion corrosion</a:t>
            </a:r>
            <a:r>
              <a:rPr lang="en-US" dirty="0"/>
              <a:t> is the combined effect that occurs due to corrosion and erosion and is caused by the rapid flow of any turbulent fluid on a metal surface. Pitting, which is often found on the inner surfaces of pipes, is the main cause of turbulence.</a:t>
            </a:r>
          </a:p>
          <a:p>
            <a:r>
              <a:rPr lang="en-US" dirty="0"/>
              <a:t>When fluid is flowing through a pipe, the velocity of the fluid and the physical effect of the fluid moving against the surface is combined with the corrosive action of the moving fluid. This in turn causes an accelerated loss of metal.</a:t>
            </a:r>
          </a:p>
          <a:p>
            <a:endParaRPr lang="en-US" dirty="0"/>
          </a:p>
          <a:p>
            <a:endParaRPr lang="en-GB" dirty="0"/>
          </a:p>
        </p:txBody>
      </p:sp>
      <p:pic>
        <p:nvPicPr>
          <p:cNvPr id="6" name="Picture 5" descr="A picture containing outdoor, metalware&#10;&#10;Description automatically generated">
            <a:extLst>
              <a:ext uri="{FF2B5EF4-FFF2-40B4-BE49-F238E27FC236}">
                <a16:creationId xmlns:a16="http://schemas.microsoft.com/office/drawing/2014/main" id="{7B501F5E-0E37-3188-EF87-43E2F3C72C7D}"/>
              </a:ext>
            </a:extLst>
          </p:cNvPr>
          <p:cNvPicPr>
            <a:picLocks noChangeAspect="1"/>
          </p:cNvPicPr>
          <p:nvPr/>
        </p:nvPicPr>
        <p:blipFill rotWithShape="1">
          <a:blip r:embed="rId3"/>
          <a:srcRect l="24409"/>
          <a:stretch/>
        </p:blipFill>
        <p:spPr>
          <a:xfrm>
            <a:off x="5477031" y="1512000"/>
            <a:ext cx="3209769" cy="2836480"/>
          </a:xfrm>
          <a:prstGeom prst="rect">
            <a:avLst/>
          </a:prstGeom>
        </p:spPr>
      </p:pic>
    </p:spTree>
    <p:extLst>
      <p:ext uri="{BB962C8B-B14F-4D97-AF65-F5344CB8AC3E}">
        <p14:creationId xmlns:p14="http://schemas.microsoft.com/office/powerpoint/2010/main" val="2782614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76D0B-2BD8-E65B-9E8A-C60C4618F094}"/>
              </a:ext>
            </a:extLst>
          </p:cNvPr>
          <p:cNvSpPr>
            <a:spLocks noGrp="1"/>
          </p:cNvSpPr>
          <p:nvPr>
            <p:ph type="title"/>
          </p:nvPr>
        </p:nvSpPr>
        <p:spPr/>
        <p:txBody>
          <a:bodyPr/>
          <a:lstStyle/>
          <a:p>
            <a:r>
              <a:rPr lang="en-GB" dirty="0"/>
              <a:t>Corrosion prevention</a:t>
            </a:r>
          </a:p>
        </p:txBody>
      </p:sp>
      <p:sp>
        <p:nvSpPr>
          <p:cNvPr id="3" name="Content Placeholder 2">
            <a:extLst>
              <a:ext uri="{FF2B5EF4-FFF2-40B4-BE49-F238E27FC236}">
                <a16:creationId xmlns:a16="http://schemas.microsoft.com/office/drawing/2014/main" id="{3F11F84C-1179-6C33-23A3-226C8E53C760}"/>
              </a:ext>
            </a:extLst>
          </p:cNvPr>
          <p:cNvSpPr>
            <a:spLocks noGrp="1"/>
          </p:cNvSpPr>
          <p:nvPr>
            <p:ph sz="quarter" idx="10"/>
          </p:nvPr>
        </p:nvSpPr>
        <p:spPr>
          <a:xfrm>
            <a:off x="457199" y="1512000"/>
            <a:ext cx="8229599" cy="2557582"/>
          </a:xfrm>
        </p:spPr>
        <p:txBody>
          <a:bodyPr/>
          <a:lstStyle/>
          <a:p>
            <a:r>
              <a:rPr lang="en-US" b="1" dirty="0"/>
              <a:t>Corrosion prevention</a:t>
            </a:r>
            <a:r>
              <a:rPr lang="en-US" dirty="0"/>
              <a:t> refers to the measures taken to prevent corrosion. </a:t>
            </a:r>
          </a:p>
          <a:p>
            <a:r>
              <a:rPr lang="en-US" dirty="0"/>
              <a:t>Prevention measures are designed to protect materials, substrates and metallic structures from the deterioration that results from a substance’s chemical or electrochemical interaction with its immediate surroundings.</a:t>
            </a:r>
          </a:p>
        </p:txBody>
      </p:sp>
      <p:pic>
        <p:nvPicPr>
          <p:cNvPr id="7" name="Picture 6" descr="A close-up of a mechanical device&#10;&#10;Description automatically generated with low confidence">
            <a:extLst>
              <a:ext uri="{FF2B5EF4-FFF2-40B4-BE49-F238E27FC236}">
                <a16:creationId xmlns:a16="http://schemas.microsoft.com/office/drawing/2014/main" id="{0B422C4B-394F-B0B9-CE13-F2FC8B8291F2}"/>
              </a:ext>
            </a:extLst>
          </p:cNvPr>
          <p:cNvPicPr>
            <a:picLocks noChangeAspect="1"/>
          </p:cNvPicPr>
          <p:nvPr/>
        </p:nvPicPr>
        <p:blipFill>
          <a:blip r:embed="rId3"/>
          <a:stretch>
            <a:fillRect/>
          </a:stretch>
        </p:blipFill>
        <p:spPr>
          <a:xfrm>
            <a:off x="5226183" y="3688080"/>
            <a:ext cx="2670802" cy="1784096"/>
          </a:xfrm>
          <a:prstGeom prst="rect">
            <a:avLst/>
          </a:prstGeom>
        </p:spPr>
      </p:pic>
      <p:pic>
        <p:nvPicPr>
          <p:cNvPr id="9" name="Picture 8" descr="A picture containing indoor&#10;&#10;Description automatically generated">
            <a:extLst>
              <a:ext uri="{FF2B5EF4-FFF2-40B4-BE49-F238E27FC236}">
                <a16:creationId xmlns:a16="http://schemas.microsoft.com/office/drawing/2014/main" id="{B96B61CD-C544-08F2-A27B-03C04FB541D4}"/>
              </a:ext>
            </a:extLst>
          </p:cNvPr>
          <p:cNvPicPr>
            <a:picLocks noChangeAspect="1"/>
          </p:cNvPicPr>
          <p:nvPr/>
        </p:nvPicPr>
        <p:blipFill>
          <a:blip r:embed="rId4"/>
          <a:stretch>
            <a:fillRect/>
          </a:stretch>
        </p:blipFill>
        <p:spPr>
          <a:xfrm>
            <a:off x="1247015" y="3688080"/>
            <a:ext cx="2670802" cy="1784096"/>
          </a:xfrm>
          <a:prstGeom prst="rect">
            <a:avLst/>
          </a:prstGeom>
        </p:spPr>
      </p:pic>
    </p:spTree>
    <p:extLst>
      <p:ext uri="{BB962C8B-B14F-4D97-AF65-F5344CB8AC3E}">
        <p14:creationId xmlns:p14="http://schemas.microsoft.com/office/powerpoint/2010/main" val="3418845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4172C-8354-9E2B-74CF-BC8CFE13D050}"/>
              </a:ext>
            </a:extLst>
          </p:cNvPr>
          <p:cNvSpPr>
            <a:spLocks noGrp="1"/>
          </p:cNvSpPr>
          <p:nvPr>
            <p:ph type="title"/>
          </p:nvPr>
        </p:nvSpPr>
        <p:spPr/>
        <p:txBody>
          <a:bodyPr/>
          <a:lstStyle/>
          <a:p>
            <a:r>
              <a:rPr lang="en-GB" dirty="0"/>
              <a:t>Methods of corrosion prevention</a:t>
            </a:r>
          </a:p>
        </p:txBody>
      </p:sp>
      <p:sp>
        <p:nvSpPr>
          <p:cNvPr id="3" name="Content Placeholder 2">
            <a:extLst>
              <a:ext uri="{FF2B5EF4-FFF2-40B4-BE49-F238E27FC236}">
                <a16:creationId xmlns:a16="http://schemas.microsoft.com/office/drawing/2014/main" id="{E0461BFB-E01E-47F6-DA60-96CDCDE3D323}"/>
              </a:ext>
            </a:extLst>
          </p:cNvPr>
          <p:cNvSpPr>
            <a:spLocks noGrp="1"/>
          </p:cNvSpPr>
          <p:nvPr>
            <p:ph sz="quarter" idx="10"/>
          </p:nvPr>
        </p:nvSpPr>
        <p:spPr>
          <a:xfrm>
            <a:off x="457200" y="1512000"/>
            <a:ext cx="7993464" cy="4248000"/>
          </a:xfrm>
        </p:spPr>
        <p:txBody>
          <a:bodyPr/>
          <a:lstStyle/>
          <a:p>
            <a:pPr marL="0" lvl="1" indent="0">
              <a:buNone/>
            </a:pPr>
            <a:r>
              <a:rPr lang="en-US" dirty="0"/>
              <a:t>Corrosion prevention begins by determining the galvanic effect of the material by studying its position in the </a:t>
            </a:r>
            <a:r>
              <a:rPr lang="en-US" b="1" dirty="0"/>
              <a:t>galvanic series</a:t>
            </a:r>
            <a:r>
              <a:rPr lang="en-US" dirty="0"/>
              <a:t>. Alongside this, an analysis of the surrounding environmental conditions will reveal anything that may accelerate corrosion. From this information, the material can be treated to prevent corrosion, using the following techniques:</a:t>
            </a:r>
          </a:p>
          <a:p>
            <a:pPr marL="216000" lvl="1" indent="-216000">
              <a:buFont typeface="Arial" panose="020B0604020202020204" pitchFamily="34" charset="0"/>
              <a:buChar char="•"/>
            </a:pPr>
            <a:r>
              <a:rPr lang="en-US" b="1" dirty="0"/>
              <a:t>protective coating</a:t>
            </a:r>
            <a:r>
              <a:rPr lang="en-US" dirty="0"/>
              <a:t>: isolation of the substrate by application of layers (galvanising, electroplating, powder coating, painting)</a:t>
            </a:r>
          </a:p>
          <a:p>
            <a:pPr marL="216000" lvl="1" indent="-216000">
              <a:buFont typeface="Arial" panose="020B0604020202020204" pitchFamily="34" charset="0"/>
              <a:buChar char="•"/>
            </a:pPr>
            <a:r>
              <a:rPr lang="en-US" b="1" dirty="0"/>
              <a:t>metal alloy</a:t>
            </a:r>
            <a:r>
              <a:rPr lang="en-US" dirty="0"/>
              <a:t>: by choosing from from a selection of corrosion resistant materials</a:t>
            </a:r>
          </a:p>
          <a:p>
            <a:pPr marL="216000" lvl="1" indent="-216000">
              <a:buFont typeface="Arial" panose="020B0604020202020204" pitchFamily="34" charset="0"/>
              <a:buChar char="•"/>
            </a:pPr>
            <a:r>
              <a:rPr lang="en-US" b="1" dirty="0"/>
              <a:t>corrosion inhibitors </a:t>
            </a:r>
            <a:r>
              <a:rPr lang="en-US" dirty="0"/>
              <a:t>(anticorrosive chemical compounds)</a:t>
            </a:r>
            <a:endParaRPr lang="en-US" b="1" dirty="0"/>
          </a:p>
          <a:p>
            <a:pPr marL="216000" lvl="1" indent="-216000">
              <a:buFont typeface="Arial" panose="020B0604020202020204" pitchFamily="34" charset="0"/>
              <a:buChar char="•"/>
            </a:pPr>
            <a:r>
              <a:rPr lang="en-US" dirty="0"/>
              <a:t>electrochemical control measures (eg use of a </a:t>
            </a:r>
            <a:r>
              <a:rPr lang="en-US" b="1" dirty="0"/>
              <a:t>sacrificial anode</a:t>
            </a:r>
            <a:r>
              <a:rPr lang="en-US" dirty="0"/>
              <a:t>).</a:t>
            </a:r>
            <a:endParaRPr lang="en-GB" dirty="0"/>
          </a:p>
        </p:txBody>
      </p:sp>
    </p:spTree>
    <p:extLst>
      <p:ext uri="{BB962C8B-B14F-4D97-AF65-F5344CB8AC3E}">
        <p14:creationId xmlns:p14="http://schemas.microsoft.com/office/powerpoint/2010/main" val="38570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4ADA8-0FCA-9158-38BB-DEB4025F95FC}"/>
              </a:ext>
            </a:extLst>
          </p:cNvPr>
          <p:cNvSpPr>
            <a:spLocks noGrp="1"/>
          </p:cNvSpPr>
          <p:nvPr>
            <p:ph type="title"/>
          </p:nvPr>
        </p:nvSpPr>
        <p:spPr/>
        <p:txBody>
          <a:bodyPr/>
          <a:lstStyle/>
          <a:p>
            <a:r>
              <a:rPr lang="en-GB" dirty="0"/>
              <a:t>Deformation</a:t>
            </a:r>
          </a:p>
        </p:txBody>
      </p:sp>
      <p:sp>
        <p:nvSpPr>
          <p:cNvPr id="3" name="Content Placeholder 2">
            <a:extLst>
              <a:ext uri="{FF2B5EF4-FFF2-40B4-BE49-F238E27FC236}">
                <a16:creationId xmlns:a16="http://schemas.microsoft.com/office/drawing/2014/main" id="{35BC8985-7CCE-415A-12BF-063C84D10DC8}"/>
              </a:ext>
            </a:extLst>
          </p:cNvPr>
          <p:cNvSpPr>
            <a:spLocks noGrp="1"/>
          </p:cNvSpPr>
          <p:nvPr>
            <p:ph sz="quarter" idx="10"/>
          </p:nvPr>
        </p:nvSpPr>
        <p:spPr>
          <a:xfrm>
            <a:off x="457200" y="1602000"/>
            <a:ext cx="8229600" cy="4248000"/>
          </a:xfrm>
        </p:spPr>
        <p:txBody>
          <a:bodyPr/>
          <a:lstStyle/>
          <a:p>
            <a:r>
              <a:rPr lang="en-US" dirty="0"/>
              <a:t>In materials engineering, </a:t>
            </a:r>
            <a:r>
              <a:rPr lang="en-US" b="1" dirty="0"/>
              <a:t>deformation </a:t>
            </a:r>
            <a:r>
              <a:rPr lang="en-US" dirty="0"/>
              <a:t>also refers to </a:t>
            </a:r>
            <a:r>
              <a:rPr lang="en-US" b="1" dirty="0"/>
              <a:t>material failure</a:t>
            </a:r>
            <a:r>
              <a:rPr lang="en-US" dirty="0"/>
              <a:t> as a result of modifications of the shape or size of an object due to applied forces or a change in temperature.</a:t>
            </a:r>
          </a:p>
          <a:p>
            <a:r>
              <a:rPr lang="en-US" dirty="0"/>
              <a:t>Deformation is usually caused by forces such as:</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tensile (pulling)</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compressive (pushing)</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shear</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bending</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torsion (twisting).</a:t>
            </a:r>
          </a:p>
        </p:txBody>
      </p:sp>
      <p:pic>
        <p:nvPicPr>
          <p:cNvPr id="5" name="Picture 4" descr="A picture containing tool, metalware, coil spring&#10;&#10;Description automatically generated">
            <a:extLst>
              <a:ext uri="{FF2B5EF4-FFF2-40B4-BE49-F238E27FC236}">
                <a16:creationId xmlns:a16="http://schemas.microsoft.com/office/drawing/2014/main" id="{71E8F8AD-E546-2D33-8767-6AAEDB843908}"/>
              </a:ext>
            </a:extLst>
          </p:cNvPr>
          <p:cNvPicPr>
            <a:picLocks noChangeAspect="1"/>
          </p:cNvPicPr>
          <p:nvPr/>
        </p:nvPicPr>
        <p:blipFill>
          <a:blip r:embed="rId3"/>
          <a:stretch>
            <a:fillRect/>
          </a:stretch>
        </p:blipFill>
        <p:spPr>
          <a:xfrm>
            <a:off x="5335400" y="3340239"/>
            <a:ext cx="3270119" cy="2184440"/>
          </a:xfrm>
          <a:prstGeom prst="rect">
            <a:avLst/>
          </a:prstGeom>
        </p:spPr>
      </p:pic>
    </p:spTree>
    <p:extLst>
      <p:ext uri="{BB962C8B-B14F-4D97-AF65-F5344CB8AC3E}">
        <p14:creationId xmlns:p14="http://schemas.microsoft.com/office/powerpoint/2010/main" val="3401452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CCCFC-561E-2734-D863-5BD40A7A1BB9}"/>
              </a:ext>
            </a:extLst>
          </p:cNvPr>
          <p:cNvSpPr>
            <a:spLocks noGrp="1"/>
          </p:cNvSpPr>
          <p:nvPr>
            <p:ph type="title"/>
          </p:nvPr>
        </p:nvSpPr>
        <p:spPr/>
        <p:txBody>
          <a:bodyPr/>
          <a:lstStyle/>
          <a:p>
            <a:r>
              <a:rPr lang="en-GB" dirty="0"/>
              <a:t>Deformation</a:t>
            </a:r>
          </a:p>
        </p:txBody>
      </p:sp>
      <p:sp>
        <p:nvSpPr>
          <p:cNvPr id="3" name="Content Placeholder 2">
            <a:extLst>
              <a:ext uri="{FF2B5EF4-FFF2-40B4-BE49-F238E27FC236}">
                <a16:creationId xmlns:a16="http://schemas.microsoft.com/office/drawing/2014/main" id="{5F10DD05-8822-D371-AB55-D07317954CB6}"/>
              </a:ext>
            </a:extLst>
          </p:cNvPr>
          <p:cNvSpPr>
            <a:spLocks noGrp="1"/>
          </p:cNvSpPr>
          <p:nvPr>
            <p:ph sz="quarter" idx="10"/>
          </p:nvPr>
        </p:nvSpPr>
        <p:spPr>
          <a:xfrm>
            <a:off x="457200" y="1512000"/>
            <a:ext cx="5380892" cy="4248000"/>
          </a:xfrm>
        </p:spPr>
        <p:txBody>
          <a:bodyPr/>
          <a:lstStyle/>
          <a:p>
            <a:r>
              <a:rPr lang="en-US" dirty="0"/>
              <a:t>As deformation occurs, internal intermolecular forces arise that oppose the applied force. If the applied force is not too strong, these forces resist the it and allow the material to resume its original state once the load is removed. </a:t>
            </a:r>
          </a:p>
          <a:p>
            <a:r>
              <a:rPr lang="en-US" dirty="0"/>
              <a:t>A larger applied force may cause a permanent deformation of the material, or even structural failure.</a:t>
            </a:r>
          </a:p>
          <a:p>
            <a:r>
              <a:rPr lang="en-US" dirty="0"/>
              <a:t>Different types of deformation may result from variations in type of material, size and the forces applied.</a:t>
            </a:r>
            <a:endParaRPr lang="en-GB" dirty="0"/>
          </a:p>
        </p:txBody>
      </p:sp>
      <p:pic>
        <p:nvPicPr>
          <p:cNvPr id="6" name="Picture 5" descr="A picture containing hanger, invertebrate&#10;&#10;Description automatically generated">
            <a:extLst>
              <a:ext uri="{FF2B5EF4-FFF2-40B4-BE49-F238E27FC236}">
                <a16:creationId xmlns:a16="http://schemas.microsoft.com/office/drawing/2014/main" id="{9D536FFB-A30A-3496-6947-9165375F4C00}"/>
              </a:ext>
            </a:extLst>
          </p:cNvPr>
          <p:cNvPicPr>
            <a:picLocks noChangeAspect="1"/>
          </p:cNvPicPr>
          <p:nvPr/>
        </p:nvPicPr>
        <p:blipFill rotWithShape="1">
          <a:blip r:embed="rId3"/>
          <a:srcRect l="11094" r="6628"/>
          <a:stretch/>
        </p:blipFill>
        <p:spPr>
          <a:xfrm>
            <a:off x="5923280" y="2293040"/>
            <a:ext cx="2763520" cy="2243652"/>
          </a:xfrm>
          <a:prstGeom prst="rect">
            <a:avLst/>
          </a:prstGeom>
        </p:spPr>
      </p:pic>
    </p:spTree>
    <p:extLst>
      <p:ext uri="{BB962C8B-B14F-4D97-AF65-F5344CB8AC3E}">
        <p14:creationId xmlns:p14="http://schemas.microsoft.com/office/powerpoint/2010/main" val="40521428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5374B-BF79-0A5D-FBED-567DB77F36BE}"/>
              </a:ext>
            </a:extLst>
          </p:cNvPr>
          <p:cNvSpPr>
            <a:spLocks noGrp="1"/>
          </p:cNvSpPr>
          <p:nvPr>
            <p:ph type="title"/>
          </p:nvPr>
        </p:nvSpPr>
        <p:spPr/>
        <p:txBody>
          <a:bodyPr/>
          <a:lstStyle/>
          <a:p>
            <a:r>
              <a:rPr lang="en-GB" dirty="0"/>
              <a:t>Types of deformation</a:t>
            </a:r>
          </a:p>
        </p:txBody>
      </p:sp>
      <p:sp>
        <p:nvSpPr>
          <p:cNvPr id="3" name="Content Placeholder 2">
            <a:extLst>
              <a:ext uri="{FF2B5EF4-FFF2-40B4-BE49-F238E27FC236}">
                <a16:creationId xmlns:a16="http://schemas.microsoft.com/office/drawing/2014/main" id="{0AEE832E-3ABD-6F31-AF1A-E423C4BE2648}"/>
              </a:ext>
            </a:extLst>
          </p:cNvPr>
          <p:cNvSpPr>
            <a:spLocks noGrp="1"/>
          </p:cNvSpPr>
          <p:nvPr>
            <p:ph sz="quarter" idx="10"/>
          </p:nvPr>
        </p:nvSpPr>
        <p:spPr>
          <a:xfrm>
            <a:off x="457200" y="1512000"/>
            <a:ext cx="8229600" cy="4248000"/>
          </a:xfrm>
        </p:spPr>
        <p:txBody>
          <a:bodyPr/>
          <a:lstStyle/>
          <a:p>
            <a:r>
              <a:rPr lang="en-US" sz="1800" b="1" dirty="0"/>
              <a:t>Elastic deformation</a:t>
            </a:r>
            <a:r>
              <a:rPr lang="en-US" sz="1800" dirty="0"/>
              <a:t>: can be reversible. Elastomers and type memory metals like nitinol exhibit huge elastic deformation ranges, as does rubber.</a:t>
            </a:r>
          </a:p>
          <a:p>
            <a:r>
              <a:rPr lang="en-US" sz="1800" b="1" dirty="0"/>
              <a:t>Plastic deformation</a:t>
            </a:r>
            <a:r>
              <a:rPr lang="en-US" sz="1800" dirty="0"/>
              <a:t>: may be irreversible. Soft thermoplastics have a rather large plastic deformation variance, as do ductile metals such as copper, silver and gold.</a:t>
            </a:r>
          </a:p>
          <a:p>
            <a:r>
              <a:rPr lang="en-US" sz="1800" b="1" dirty="0"/>
              <a:t>Metal fatigue</a:t>
            </a:r>
            <a:r>
              <a:rPr lang="en-US" sz="1800" dirty="0"/>
              <a:t>:</a:t>
            </a:r>
            <a:r>
              <a:rPr lang="en-US" sz="1800" b="1" dirty="0"/>
              <a:t> </a:t>
            </a:r>
            <a:r>
              <a:rPr lang="en-US" sz="1800" dirty="0"/>
              <a:t>occurs primarily in ductile metals. Metal fatigue has been a common cause of failure, especially before the process was well understood.</a:t>
            </a:r>
          </a:p>
          <a:p>
            <a:r>
              <a:rPr lang="en-US" sz="1800" b="1" dirty="0"/>
              <a:t>Compressive failure</a:t>
            </a:r>
            <a:r>
              <a:rPr lang="en-US" sz="1800" dirty="0"/>
              <a:t>:</a:t>
            </a:r>
            <a:r>
              <a:rPr lang="en-US" sz="1800" b="1" dirty="0"/>
              <a:t> </a:t>
            </a:r>
            <a:r>
              <a:rPr lang="en-US" sz="1800" dirty="0"/>
              <a:t>is applied to bars and columns, leading to shortening. Loading a structural object or specimen can increase the compressive stress until it reaches its compressive strength.</a:t>
            </a:r>
          </a:p>
        </p:txBody>
      </p:sp>
    </p:spTree>
    <p:extLst>
      <p:ext uri="{BB962C8B-B14F-4D97-AF65-F5344CB8AC3E}">
        <p14:creationId xmlns:p14="http://schemas.microsoft.com/office/powerpoint/2010/main" val="1357745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BCB0E-D8F3-3114-DCE1-7B05133D5CE0}"/>
              </a:ext>
            </a:extLst>
          </p:cNvPr>
          <p:cNvSpPr>
            <a:spLocks noGrp="1"/>
          </p:cNvSpPr>
          <p:nvPr>
            <p:ph type="title"/>
          </p:nvPr>
        </p:nvSpPr>
        <p:spPr/>
        <p:txBody>
          <a:bodyPr/>
          <a:lstStyle/>
          <a:p>
            <a:r>
              <a:rPr lang="en-GB" dirty="0"/>
              <a:t>Fracture</a:t>
            </a:r>
          </a:p>
        </p:txBody>
      </p:sp>
      <p:sp>
        <p:nvSpPr>
          <p:cNvPr id="3" name="Content Placeholder 2">
            <a:extLst>
              <a:ext uri="{FF2B5EF4-FFF2-40B4-BE49-F238E27FC236}">
                <a16:creationId xmlns:a16="http://schemas.microsoft.com/office/drawing/2014/main" id="{9389BFA9-1DCA-AEFD-6791-1AD882468D44}"/>
              </a:ext>
            </a:extLst>
          </p:cNvPr>
          <p:cNvSpPr>
            <a:spLocks noGrp="1"/>
          </p:cNvSpPr>
          <p:nvPr>
            <p:ph sz="quarter" idx="10"/>
          </p:nvPr>
        </p:nvSpPr>
        <p:spPr/>
        <p:txBody>
          <a:bodyPr/>
          <a:lstStyle/>
          <a:p>
            <a:r>
              <a:rPr lang="en-US" b="1" dirty="0"/>
              <a:t>Fracture</a:t>
            </a:r>
            <a:r>
              <a:rPr lang="en-US" dirty="0"/>
              <a:t> is a cause of failure due to the separation of a material into two or more pieces under the action of an applied stress. A material may undergo one of two major types of fracture depending on its mechanical properties: </a:t>
            </a:r>
          </a:p>
          <a:p>
            <a:pPr marL="216000" lvl="1" indent="-216000">
              <a:buFont typeface="Arial" panose="020B0604020202020204" pitchFamily="34" charset="0"/>
              <a:buChar char="•"/>
            </a:pPr>
            <a:r>
              <a:rPr lang="en-US" b="1" dirty="0"/>
              <a:t>ductile fracture</a:t>
            </a:r>
          </a:p>
          <a:p>
            <a:pPr marL="216000" lvl="1" indent="-216000">
              <a:buFont typeface="Arial" panose="020B0604020202020204" pitchFamily="34" charset="0"/>
              <a:buChar char="•"/>
            </a:pPr>
            <a:r>
              <a:rPr lang="en-US" b="1" dirty="0"/>
              <a:t>brittle fracture</a:t>
            </a:r>
            <a:r>
              <a:rPr lang="en-US" dirty="0"/>
              <a:t>.</a:t>
            </a:r>
          </a:p>
          <a:p>
            <a:r>
              <a:rPr lang="en-US" dirty="0"/>
              <a:t>Materials undergoing ductile fracture first experience plastic deformation, ie, the material resists the fracture by stretching itself. This plastic deformation, which is not limited to polymers, is also seen in metal alloys.</a:t>
            </a:r>
          </a:p>
          <a:p>
            <a:r>
              <a:rPr lang="en-US" dirty="0"/>
              <a:t>Materials that undergo brittle fracture will fracture with negligible plastic deformation (ie break without warning).</a:t>
            </a:r>
            <a:endParaRPr lang="en-GB" dirty="0"/>
          </a:p>
        </p:txBody>
      </p:sp>
    </p:spTree>
    <p:extLst>
      <p:ext uri="{BB962C8B-B14F-4D97-AF65-F5344CB8AC3E}">
        <p14:creationId xmlns:p14="http://schemas.microsoft.com/office/powerpoint/2010/main" val="35179716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2A3B56-41E5-7538-C89F-50884AFD4429}"/>
              </a:ext>
            </a:extLst>
          </p:cNvPr>
          <p:cNvSpPr>
            <a:spLocks noGrp="1"/>
          </p:cNvSpPr>
          <p:nvPr>
            <p:ph sz="quarter" idx="10"/>
          </p:nvPr>
        </p:nvSpPr>
        <p:spPr>
          <a:xfrm>
            <a:off x="457200" y="1621857"/>
            <a:ext cx="8229600" cy="4248000"/>
          </a:xfrm>
        </p:spPr>
        <p:txBody>
          <a:bodyPr/>
          <a:lstStyle/>
          <a:p>
            <a:r>
              <a:rPr lang="en-US" sz="1800" dirty="0"/>
              <a:t>Regardless of the type of fracture, during failure a material will experience:</a:t>
            </a:r>
          </a:p>
          <a:p>
            <a:pPr marL="216000" lvl="1" indent="-216000">
              <a:buFont typeface="Arial" panose="020B0604020202020204" pitchFamily="34" charset="0"/>
              <a:buChar char="•"/>
            </a:pPr>
            <a:r>
              <a:rPr lang="en-US" sz="1800" b="1" dirty="0"/>
              <a:t>crack formation</a:t>
            </a:r>
            <a:r>
              <a:rPr lang="en-US" sz="1800" dirty="0"/>
              <a:t>, where all fractures start</a:t>
            </a:r>
          </a:p>
          <a:p>
            <a:pPr marL="216000" lvl="1" indent="-216000">
              <a:buFont typeface="Arial" panose="020B0604020202020204" pitchFamily="34" charset="0"/>
              <a:buChar char="•"/>
            </a:pPr>
            <a:r>
              <a:rPr lang="en-US" sz="1800" b="1" dirty="0"/>
              <a:t>propagation of the crack</a:t>
            </a:r>
            <a:r>
              <a:rPr lang="en-US" sz="1800" dirty="0"/>
              <a:t>, in response to the applied stress.</a:t>
            </a:r>
          </a:p>
          <a:p>
            <a:r>
              <a:rPr lang="en-US" sz="1800" dirty="0"/>
              <a:t>In </a:t>
            </a:r>
            <a:r>
              <a:rPr lang="en-US" sz="1800" b="1" dirty="0"/>
              <a:t>ductile fractures</a:t>
            </a:r>
            <a:r>
              <a:rPr lang="en-US" sz="1800" dirty="0"/>
              <a:t>, this crack is stable, meaning it will undergo continuous deformation, only propagating when more stress is applied. As such, ductile materials will typically deflect by a significant amount before they fail, thus giving warning before they fracture entirely.</a:t>
            </a:r>
          </a:p>
          <a:p>
            <a:r>
              <a:rPr lang="en-US" sz="1800" dirty="0"/>
              <a:t>On the other hand, when cracks form under </a:t>
            </a:r>
            <a:r>
              <a:rPr lang="en-US" sz="1800" b="1" dirty="0"/>
              <a:t>brittle fracture</a:t>
            </a:r>
            <a:r>
              <a:rPr lang="en-US" sz="1800" dirty="0"/>
              <a:t>, they propagate across the material instantaneously, meaning failure can occur with little or no warning. This is one of the characteristics that makes brittle failure so undesirable, especially in applications such as building construction.</a:t>
            </a:r>
            <a:endParaRPr lang="en-GB" sz="1800" dirty="0"/>
          </a:p>
        </p:txBody>
      </p:sp>
      <p:sp>
        <p:nvSpPr>
          <p:cNvPr id="2" name="Title 1">
            <a:extLst>
              <a:ext uri="{FF2B5EF4-FFF2-40B4-BE49-F238E27FC236}">
                <a16:creationId xmlns:a16="http://schemas.microsoft.com/office/drawing/2014/main" id="{63974960-7D1F-02B9-8615-380AED312F25}"/>
              </a:ext>
            </a:extLst>
          </p:cNvPr>
          <p:cNvSpPr>
            <a:spLocks noGrp="1"/>
          </p:cNvSpPr>
          <p:nvPr>
            <p:ph type="title"/>
          </p:nvPr>
        </p:nvSpPr>
        <p:spPr>
          <a:xfrm>
            <a:off x="457200" y="1008000"/>
            <a:ext cx="8229600" cy="382588"/>
          </a:xfrm>
        </p:spPr>
        <p:txBody>
          <a:bodyPr/>
          <a:lstStyle/>
          <a:p>
            <a:r>
              <a:rPr lang="en-GB" dirty="0"/>
              <a:t>Fracture</a:t>
            </a:r>
          </a:p>
        </p:txBody>
      </p:sp>
    </p:spTree>
    <p:extLst>
      <p:ext uri="{BB962C8B-B14F-4D97-AF65-F5344CB8AC3E}">
        <p14:creationId xmlns:p14="http://schemas.microsoft.com/office/powerpoint/2010/main" val="468961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A87D-A16F-5F83-A21D-7F5E03DA9EE5}"/>
              </a:ext>
            </a:extLst>
          </p:cNvPr>
          <p:cNvSpPr>
            <a:spLocks noGrp="1"/>
          </p:cNvSpPr>
          <p:nvPr>
            <p:ph type="title"/>
          </p:nvPr>
        </p:nvSpPr>
        <p:spPr/>
        <p:txBody>
          <a:bodyPr/>
          <a:lstStyle/>
          <a:p>
            <a:r>
              <a:rPr lang="en-GB" dirty="0"/>
              <a:t>Brittle fracture</a:t>
            </a:r>
          </a:p>
        </p:txBody>
      </p:sp>
      <p:sp>
        <p:nvSpPr>
          <p:cNvPr id="3" name="Content Placeholder 2">
            <a:extLst>
              <a:ext uri="{FF2B5EF4-FFF2-40B4-BE49-F238E27FC236}">
                <a16:creationId xmlns:a16="http://schemas.microsoft.com/office/drawing/2014/main" id="{22108B9C-F251-08CA-ECDD-1E990D250874}"/>
              </a:ext>
            </a:extLst>
          </p:cNvPr>
          <p:cNvSpPr>
            <a:spLocks noGrp="1"/>
          </p:cNvSpPr>
          <p:nvPr>
            <p:ph sz="quarter" idx="10"/>
          </p:nvPr>
        </p:nvSpPr>
        <p:spPr>
          <a:xfrm>
            <a:off x="457200" y="1525529"/>
            <a:ext cx="7712110" cy="4248000"/>
          </a:xfrm>
        </p:spPr>
        <p:txBody>
          <a:bodyPr/>
          <a:lstStyle/>
          <a:p>
            <a:r>
              <a:rPr lang="en-US" sz="1800" dirty="0"/>
              <a:t>In </a:t>
            </a:r>
            <a:r>
              <a:rPr lang="en-US" sz="1800" b="1" dirty="0"/>
              <a:t>brittle fracture</a:t>
            </a:r>
            <a:r>
              <a:rPr lang="en-US" sz="1800" dirty="0"/>
              <a:t>, no noticeable deformation is observed since crack propagation is instantaneous. This propagation is almost purely perpendicular to the direction of the tensile stress.</a:t>
            </a:r>
          </a:p>
          <a:p>
            <a:r>
              <a:rPr lang="en-US" sz="1800" dirty="0"/>
              <a:t>While brittle fracture has a distinctive shape, different materials may exhibit unique characteristics. For example, in brittle steel, V-shaped markings are usually found in the centre of the fractured cross section. On the other hand, for amorphous materials like ceramic glass, the surface of the fractured cross section may have a smooth, shiny appearance.</a:t>
            </a:r>
            <a:endParaRPr lang="en-GB" sz="1800" dirty="0"/>
          </a:p>
        </p:txBody>
      </p:sp>
      <p:pic>
        <p:nvPicPr>
          <p:cNvPr id="6" name="Picture 5">
            <a:extLst>
              <a:ext uri="{FF2B5EF4-FFF2-40B4-BE49-F238E27FC236}">
                <a16:creationId xmlns:a16="http://schemas.microsoft.com/office/drawing/2014/main" id="{C4CB46BE-0AE8-4669-23FE-60CD4865FCDE}"/>
              </a:ext>
            </a:extLst>
          </p:cNvPr>
          <p:cNvPicPr>
            <a:picLocks noChangeAspect="1"/>
          </p:cNvPicPr>
          <p:nvPr/>
        </p:nvPicPr>
        <p:blipFill rotWithShape="1">
          <a:blip r:embed="rId3"/>
          <a:srcRect l="711" t="22151" r="-711" b="23106"/>
          <a:stretch/>
        </p:blipFill>
        <p:spPr>
          <a:xfrm>
            <a:off x="2564062" y="4381450"/>
            <a:ext cx="4015876" cy="1468550"/>
          </a:xfrm>
          <a:prstGeom prst="rect">
            <a:avLst/>
          </a:prstGeom>
        </p:spPr>
      </p:pic>
    </p:spTree>
    <p:extLst>
      <p:ext uri="{BB962C8B-B14F-4D97-AF65-F5344CB8AC3E}">
        <p14:creationId xmlns:p14="http://schemas.microsoft.com/office/powerpoint/2010/main" val="609528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84F92-25E7-6D40-6AA2-4300C89B3A6A}"/>
              </a:ext>
            </a:extLst>
          </p:cNvPr>
          <p:cNvSpPr>
            <a:spLocks noGrp="1"/>
          </p:cNvSpPr>
          <p:nvPr>
            <p:ph type="title"/>
          </p:nvPr>
        </p:nvSpPr>
        <p:spPr/>
        <p:txBody>
          <a:bodyPr/>
          <a:lstStyle/>
          <a:p>
            <a:r>
              <a:rPr lang="en-GB" dirty="0"/>
              <a:t>Necking </a:t>
            </a:r>
          </a:p>
        </p:txBody>
      </p:sp>
      <p:sp>
        <p:nvSpPr>
          <p:cNvPr id="3" name="Content Placeholder 2">
            <a:extLst>
              <a:ext uri="{FF2B5EF4-FFF2-40B4-BE49-F238E27FC236}">
                <a16:creationId xmlns:a16="http://schemas.microsoft.com/office/drawing/2014/main" id="{93E8BCDC-341B-4925-C601-FE2775D3600A}"/>
              </a:ext>
            </a:extLst>
          </p:cNvPr>
          <p:cNvSpPr>
            <a:spLocks noGrp="1"/>
          </p:cNvSpPr>
          <p:nvPr>
            <p:ph sz="quarter" idx="10"/>
          </p:nvPr>
        </p:nvSpPr>
        <p:spPr>
          <a:xfrm>
            <a:off x="457200" y="1512000"/>
            <a:ext cx="5364480" cy="4248000"/>
          </a:xfrm>
        </p:spPr>
        <p:txBody>
          <a:bodyPr/>
          <a:lstStyle/>
          <a:p>
            <a:r>
              <a:rPr lang="en-US" b="1" dirty="0"/>
              <a:t>Necking</a:t>
            </a:r>
            <a:r>
              <a:rPr lang="en-US" dirty="0"/>
              <a:t> is a type of plastic deformation observed in ductile materials subjected to tensile stress. This deformation is characterised by a localised reduction in the cross-sectional area of the material, giving it a V or ‘neck’ shape. </a:t>
            </a:r>
          </a:p>
          <a:p>
            <a:r>
              <a:rPr lang="en-US" dirty="0"/>
              <a:t>During necking, a large amount of local strain is concentrated in a small region of the material. Therefore, necking is often closely associated with yielding.</a:t>
            </a:r>
            <a:endParaRPr lang="en-GB" dirty="0"/>
          </a:p>
        </p:txBody>
      </p:sp>
      <p:pic>
        <p:nvPicPr>
          <p:cNvPr id="6" name="Picture 5" descr="A picture containing weapon, knife&#10;&#10;Description automatically generated">
            <a:extLst>
              <a:ext uri="{FF2B5EF4-FFF2-40B4-BE49-F238E27FC236}">
                <a16:creationId xmlns:a16="http://schemas.microsoft.com/office/drawing/2014/main" id="{8596CB80-5C1E-BA1A-88D9-D0C5BD7213B0}"/>
              </a:ext>
            </a:extLst>
          </p:cNvPr>
          <p:cNvPicPr>
            <a:picLocks noChangeAspect="1"/>
          </p:cNvPicPr>
          <p:nvPr/>
        </p:nvPicPr>
        <p:blipFill rotWithShape="1">
          <a:blip r:embed="rId3"/>
          <a:srcRect t="41170"/>
          <a:stretch/>
        </p:blipFill>
        <p:spPr>
          <a:xfrm rot="5400000">
            <a:off x="5271892" y="2606040"/>
            <a:ext cx="4188215" cy="1645920"/>
          </a:xfrm>
          <a:prstGeom prst="rect">
            <a:avLst/>
          </a:prstGeom>
        </p:spPr>
      </p:pic>
    </p:spTree>
    <p:extLst>
      <p:ext uri="{BB962C8B-B14F-4D97-AF65-F5344CB8AC3E}">
        <p14:creationId xmlns:p14="http://schemas.microsoft.com/office/powerpoint/2010/main" val="4126917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the causes of material failure and methods used to prevent this.</a:t>
            </a:r>
            <a:endParaRPr lang="en-GB" dirty="0">
              <a:effectLst/>
              <a:latin typeface="Arial" panose="020B0604020202020204" pitchFamily="34" charset="0"/>
              <a:ea typeface="Arial" panose="020B0604020202020204" pitchFamily="34" charset="0"/>
            </a:endParaRPr>
          </a:p>
        </p:txBody>
      </p:sp>
      <p:pic>
        <p:nvPicPr>
          <p:cNvPr id="4" name="Picture 3" descr="A picture containing appliance&#10;&#10;Description automatically generated">
            <a:extLst>
              <a:ext uri="{FF2B5EF4-FFF2-40B4-BE49-F238E27FC236}">
                <a16:creationId xmlns:a16="http://schemas.microsoft.com/office/drawing/2014/main" id="{B103865F-BAEB-86C5-C72C-75C23885291F}"/>
              </a:ext>
            </a:extLst>
          </p:cNvPr>
          <p:cNvPicPr>
            <a:picLocks noChangeAspect="1"/>
          </p:cNvPicPr>
          <p:nvPr/>
        </p:nvPicPr>
        <p:blipFill>
          <a:blip r:embed="rId3"/>
          <a:stretch>
            <a:fillRect/>
          </a:stretch>
        </p:blipFill>
        <p:spPr>
          <a:xfrm>
            <a:off x="2444965" y="2755721"/>
            <a:ext cx="4254070" cy="284171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04560-D0F8-8827-D6BE-FAF3F1398512}"/>
              </a:ext>
            </a:extLst>
          </p:cNvPr>
          <p:cNvSpPr>
            <a:spLocks noGrp="1"/>
          </p:cNvSpPr>
          <p:nvPr>
            <p:ph type="title"/>
          </p:nvPr>
        </p:nvSpPr>
        <p:spPr/>
        <p:txBody>
          <a:bodyPr/>
          <a:lstStyle/>
          <a:p>
            <a:r>
              <a:rPr lang="en-GB" dirty="0"/>
              <a:t>Cup-and-cone formation</a:t>
            </a:r>
          </a:p>
        </p:txBody>
      </p:sp>
      <p:sp>
        <p:nvSpPr>
          <p:cNvPr id="3" name="Content Placeholder 2">
            <a:extLst>
              <a:ext uri="{FF2B5EF4-FFF2-40B4-BE49-F238E27FC236}">
                <a16:creationId xmlns:a16="http://schemas.microsoft.com/office/drawing/2014/main" id="{50C3DF19-D7F2-FF39-D3E0-4C6E5089DD49}"/>
              </a:ext>
            </a:extLst>
          </p:cNvPr>
          <p:cNvSpPr>
            <a:spLocks noGrp="1"/>
          </p:cNvSpPr>
          <p:nvPr>
            <p:ph sz="quarter" idx="10"/>
          </p:nvPr>
        </p:nvSpPr>
        <p:spPr>
          <a:xfrm>
            <a:off x="457201" y="1602000"/>
            <a:ext cx="5842000" cy="4248000"/>
          </a:xfrm>
        </p:spPr>
        <p:txBody>
          <a:bodyPr/>
          <a:lstStyle/>
          <a:p>
            <a:r>
              <a:rPr lang="en-US" sz="1800" dirty="0"/>
              <a:t>One of the main characteristics of ductile fracture is known as a </a:t>
            </a:r>
            <a:r>
              <a:rPr lang="en-US" sz="1800" b="1" dirty="0"/>
              <a:t>cup-and-cone</a:t>
            </a:r>
            <a:r>
              <a:rPr lang="en-US" sz="1800" dirty="0"/>
              <a:t> formation. The stages in cup-and-cone formation are:</a:t>
            </a:r>
          </a:p>
          <a:p>
            <a:pPr marL="216000" lvl="1" indent="-216000">
              <a:buFont typeface="Arial" panose="020B0604020202020204" pitchFamily="34" charset="0"/>
              <a:buChar char="•"/>
            </a:pPr>
            <a:r>
              <a:rPr lang="en-US" sz="1800" dirty="0"/>
              <a:t>the ductile material undergoes </a:t>
            </a:r>
            <a:r>
              <a:rPr lang="en-US" sz="1800" b="1" dirty="0"/>
              <a:t>necking</a:t>
            </a:r>
          </a:p>
          <a:p>
            <a:pPr marL="216000" lvl="1" indent="-216000">
              <a:buFont typeface="Arial" panose="020B0604020202020204" pitchFamily="34" charset="0"/>
              <a:buChar char="•"/>
            </a:pPr>
            <a:r>
              <a:rPr lang="en-US" sz="1800" dirty="0"/>
              <a:t>micro-voids start to form perpendicular to the stress direction</a:t>
            </a:r>
          </a:p>
          <a:p>
            <a:pPr marL="216000" lvl="1" indent="-216000">
              <a:buFont typeface="Arial" panose="020B0604020202020204" pitchFamily="34" charset="0"/>
              <a:buChar char="•"/>
            </a:pPr>
            <a:r>
              <a:rPr lang="en-US" sz="1800" dirty="0"/>
              <a:t>the micro-voids coalesce to form a crack</a:t>
            </a:r>
          </a:p>
          <a:p>
            <a:pPr marL="216000" lvl="1" indent="-216000">
              <a:buFont typeface="Arial" panose="020B0604020202020204" pitchFamily="34" charset="0"/>
              <a:buChar char="•"/>
            </a:pPr>
            <a:r>
              <a:rPr lang="en-US" sz="1800" dirty="0"/>
              <a:t>the crack propagates</a:t>
            </a:r>
          </a:p>
          <a:p>
            <a:pPr marL="216000" lvl="1" indent="-216000">
              <a:buFont typeface="Arial" panose="020B0604020202020204" pitchFamily="34" charset="0"/>
              <a:buChar char="•"/>
            </a:pPr>
            <a:r>
              <a:rPr lang="en-US" sz="1800" dirty="0"/>
              <a:t>the material eventually fractures (a </a:t>
            </a:r>
            <a:r>
              <a:rPr lang="en-US" sz="1800" b="1" dirty="0"/>
              <a:t>cup and a cone</a:t>
            </a:r>
            <a:r>
              <a:rPr lang="en-US" sz="1800" dirty="0"/>
              <a:t> form at the top and bottom respectively).</a:t>
            </a:r>
            <a:endParaRPr lang="en-GB" sz="1800" dirty="0"/>
          </a:p>
        </p:txBody>
      </p:sp>
      <p:pic>
        <p:nvPicPr>
          <p:cNvPr id="6" name="Picture 5" descr="A picture containing weapon, knife&#10;&#10;Description automatically generated">
            <a:extLst>
              <a:ext uri="{FF2B5EF4-FFF2-40B4-BE49-F238E27FC236}">
                <a16:creationId xmlns:a16="http://schemas.microsoft.com/office/drawing/2014/main" id="{FE6B0407-A0A8-14C7-D41B-395BD5CF995D}"/>
              </a:ext>
            </a:extLst>
          </p:cNvPr>
          <p:cNvPicPr>
            <a:picLocks noChangeAspect="1"/>
          </p:cNvPicPr>
          <p:nvPr/>
        </p:nvPicPr>
        <p:blipFill rotWithShape="1">
          <a:blip r:embed="rId3"/>
          <a:srcRect l="17288" r="14749" b="55269"/>
          <a:stretch/>
        </p:blipFill>
        <p:spPr>
          <a:xfrm rot="5400000">
            <a:off x="5504229" y="2385116"/>
            <a:ext cx="3997862" cy="1757680"/>
          </a:xfrm>
          <a:prstGeom prst="rect">
            <a:avLst/>
          </a:prstGeom>
        </p:spPr>
      </p:pic>
    </p:spTree>
    <p:extLst>
      <p:ext uri="{BB962C8B-B14F-4D97-AF65-F5344CB8AC3E}">
        <p14:creationId xmlns:p14="http://schemas.microsoft.com/office/powerpoint/2010/main" val="1676272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E999A-6F2A-20DD-F894-2350EBF5A2B1}"/>
              </a:ext>
            </a:extLst>
          </p:cNvPr>
          <p:cNvSpPr>
            <a:spLocks noGrp="1"/>
          </p:cNvSpPr>
          <p:nvPr>
            <p:ph type="title"/>
          </p:nvPr>
        </p:nvSpPr>
        <p:spPr/>
        <p:txBody>
          <a:bodyPr/>
          <a:lstStyle/>
          <a:p>
            <a:r>
              <a:rPr lang="en-GB" dirty="0"/>
              <a:t>Fatigue</a:t>
            </a:r>
          </a:p>
        </p:txBody>
      </p:sp>
      <p:sp>
        <p:nvSpPr>
          <p:cNvPr id="3" name="Content Placeholder 2">
            <a:extLst>
              <a:ext uri="{FF2B5EF4-FFF2-40B4-BE49-F238E27FC236}">
                <a16:creationId xmlns:a16="http://schemas.microsoft.com/office/drawing/2014/main" id="{A9C75696-9796-EFF7-051E-D959E987D2A8}"/>
              </a:ext>
            </a:extLst>
          </p:cNvPr>
          <p:cNvSpPr>
            <a:spLocks noGrp="1"/>
          </p:cNvSpPr>
          <p:nvPr>
            <p:ph sz="quarter" idx="10"/>
          </p:nvPr>
        </p:nvSpPr>
        <p:spPr/>
        <p:txBody>
          <a:bodyPr/>
          <a:lstStyle/>
          <a:p>
            <a:r>
              <a:rPr lang="en-US" dirty="0"/>
              <a:t>In engineering material science, </a:t>
            </a:r>
            <a:r>
              <a:rPr lang="en-US" b="1" dirty="0"/>
              <a:t>fatigue</a:t>
            </a:r>
            <a:r>
              <a:rPr lang="en-US" dirty="0"/>
              <a:t> is the weakening of a material. </a:t>
            </a:r>
          </a:p>
          <a:p>
            <a:r>
              <a:rPr lang="en-US" dirty="0"/>
              <a:t>It is a cumulative effect causing a material to fail after repeated applications of stress, none of which exceeds the ultimate tensile strength. </a:t>
            </a:r>
          </a:p>
          <a:p>
            <a:r>
              <a:rPr lang="en-US" dirty="0"/>
              <a:t>The term fatigue is based on the concept that a material becomes ‘tired’ and fails at a stress level below the nominal strength of the material.</a:t>
            </a:r>
          </a:p>
          <a:p>
            <a:r>
              <a:rPr lang="en-GB" dirty="0"/>
              <a:t>Fatigue is caused by cyclic stresses, residual stresses, material properties, internal defects, grain size, temperature, design geometry, surface quality, oxidation and corrosion.</a:t>
            </a:r>
            <a:endParaRPr lang="en-US" dirty="0"/>
          </a:p>
        </p:txBody>
      </p:sp>
    </p:spTree>
    <p:extLst>
      <p:ext uri="{BB962C8B-B14F-4D97-AF65-F5344CB8AC3E}">
        <p14:creationId xmlns:p14="http://schemas.microsoft.com/office/powerpoint/2010/main" val="1813805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7AFED-ECD9-1CF3-B551-3A4BDE991E5F}"/>
              </a:ext>
            </a:extLst>
          </p:cNvPr>
          <p:cNvSpPr>
            <a:spLocks noGrp="1"/>
          </p:cNvSpPr>
          <p:nvPr>
            <p:ph type="title"/>
          </p:nvPr>
        </p:nvSpPr>
        <p:spPr/>
        <p:txBody>
          <a:bodyPr/>
          <a:lstStyle/>
          <a:p>
            <a:r>
              <a:rPr lang="en-GB" dirty="0"/>
              <a:t>Stages of fatigue</a:t>
            </a:r>
          </a:p>
        </p:txBody>
      </p:sp>
      <p:sp>
        <p:nvSpPr>
          <p:cNvPr id="3" name="Content Placeholder 2">
            <a:extLst>
              <a:ext uri="{FF2B5EF4-FFF2-40B4-BE49-F238E27FC236}">
                <a16:creationId xmlns:a16="http://schemas.microsoft.com/office/drawing/2014/main" id="{2CB56AF3-E9EE-F7B1-6E8F-0BC5FF41565D}"/>
              </a:ext>
            </a:extLst>
          </p:cNvPr>
          <p:cNvSpPr>
            <a:spLocks noGrp="1"/>
          </p:cNvSpPr>
          <p:nvPr>
            <p:ph sz="quarter" idx="10"/>
          </p:nvPr>
        </p:nvSpPr>
        <p:spPr>
          <a:xfrm>
            <a:off x="457200" y="1512000"/>
            <a:ext cx="7882932" cy="4248000"/>
          </a:xfrm>
        </p:spPr>
        <p:txBody>
          <a:bodyPr/>
          <a:lstStyle/>
          <a:p>
            <a:r>
              <a:rPr lang="en-US" dirty="0"/>
              <a:t>Fatigue occurs when a material is subjected to repeat loading and unloading. If the loads are above a certain threshold, microscopic cracks begin to form at the stress concentrators such as the surface, </a:t>
            </a:r>
            <a:r>
              <a:rPr lang="en-US" b="1" dirty="0"/>
              <a:t>persistent slip bands (PSBs)</a:t>
            </a:r>
            <a:r>
              <a:rPr lang="en-US" dirty="0"/>
              <a:t> and grain interfaces. Eventually, when a crack reaches a critical size, the crack propagates suddenly, and the structure fractures. </a:t>
            </a:r>
          </a:p>
          <a:p>
            <a:r>
              <a:rPr lang="en-US" dirty="0"/>
              <a:t>Fatigue failure occurs in three stages:</a:t>
            </a:r>
          </a:p>
          <a:p>
            <a:pPr marL="216000" lvl="1" indent="-216000">
              <a:buFont typeface="Arial" panose="020B0604020202020204" pitchFamily="34" charset="0"/>
              <a:buChar char="•"/>
            </a:pPr>
            <a:r>
              <a:rPr lang="en-US" dirty="0"/>
              <a:t>crack initiation</a:t>
            </a:r>
          </a:p>
          <a:p>
            <a:pPr marL="216000" lvl="1" indent="-216000">
              <a:buFont typeface="Arial" panose="020B0604020202020204" pitchFamily="34" charset="0"/>
              <a:buChar char="•"/>
            </a:pPr>
            <a:r>
              <a:rPr lang="en-US" dirty="0"/>
              <a:t>slow, stable crack growth</a:t>
            </a:r>
          </a:p>
          <a:p>
            <a:pPr marL="216000" lvl="1" indent="-216000">
              <a:buFont typeface="Arial" panose="020B0604020202020204" pitchFamily="34" charset="0"/>
              <a:buChar char="•"/>
            </a:pPr>
            <a:r>
              <a:rPr lang="en-US" dirty="0"/>
              <a:t>rapid fracture.</a:t>
            </a:r>
            <a:endParaRPr lang="en-GB" dirty="0"/>
          </a:p>
        </p:txBody>
      </p:sp>
      <p:pic>
        <p:nvPicPr>
          <p:cNvPr id="6" name="Picture 5" descr="A picture containing ground, outdoor, sky, beach&#10;&#10;Description automatically generated">
            <a:extLst>
              <a:ext uri="{FF2B5EF4-FFF2-40B4-BE49-F238E27FC236}">
                <a16:creationId xmlns:a16="http://schemas.microsoft.com/office/drawing/2014/main" id="{7A1D3567-310D-2582-FC7D-37CF64654FF3}"/>
              </a:ext>
            </a:extLst>
          </p:cNvPr>
          <p:cNvPicPr>
            <a:picLocks noChangeAspect="1"/>
          </p:cNvPicPr>
          <p:nvPr/>
        </p:nvPicPr>
        <p:blipFill rotWithShape="1">
          <a:blip r:embed="rId3"/>
          <a:srcRect l="19236" r="14648" b="200"/>
          <a:stretch/>
        </p:blipFill>
        <p:spPr>
          <a:xfrm>
            <a:off x="5963921" y="3285576"/>
            <a:ext cx="2283396" cy="2302424"/>
          </a:xfrm>
          <a:prstGeom prst="rect">
            <a:avLst/>
          </a:prstGeom>
        </p:spPr>
      </p:pic>
    </p:spTree>
    <p:extLst>
      <p:ext uri="{BB962C8B-B14F-4D97-AF65-F5344CB8AC3E}">
        <p14:creationId xmlns:p14="http://schemas.microsoft.com/office/powerpoint/2010/main" val="21552497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99D66-4A7A-974D-A3A4-065B8D2C941D}"/>
              </a:ext>
            </a:extLst>
          </p:cNvPr>
          <p:cNvSpPr>
            <a:spLocks noGrp="1"/>
          </p:cNvSpPr>
          <p:nvPr>
            <p:ph type="title"/>
          </p:nvPr>
        </p:nvSpPr>
        <p:spPr/>
        <p:txBody>
          <a:bodyPr/>
          <a:lstStyle/>
          <a:p>
            <a:r>
              <a:rPr lang="en-GB" dirty="0"/>
              <a:t>Creep</a:t>
            </a:r>
          </a:p>
        </p:txBody>
      </p:sp>
      <p:sp>
        <p:nvSpPr>
          <p:cNvPr id="3" name="Content Placeholder 2">
            <a:extLst>
              <a:ext uri="{FF2B5EF4-FFF2-40B4-BE49-F238E27FC236}">
                <a16:creationId xmlns:a16="http://schemas.microsoft.com/office/drawing/2014/main" id="{C1595322-42F9-697E-E384-93AFD890406A}"/>
              </a:ext>
            </a:extLst>
          </p:cNvPr>
          <p:cNvSpPr>
            <a:spLocks noGrp="1"/>
          </p:cNvSpPr>
          <p:nvPr>
            <p:ph sz="quarter" idx="10"/>
          </p:nvPr>
        </p:nvSpPr>
        <p:spPr>
          <a:xfrm>
            <a:off x="457200" y="1512000"/>
            <a:ext cx="7993464" cy="4248000"/>
          </a:xfrm>
        </p:spPr>
        <p:txBody>
          <a:bodyPr/>
          <a:lstStyle/>
          <a:p>
            <a:r>
              <a:rPr lang="en-US" sz="1800" b="1" dirty="0"/>
              <a:t>Creep failure</a:t>
            </a:r>
            <a:r>
              <a:rPr lang="en-US" sz="1800" dirty="0"/>
              <a:t> is the time-dependent and permanent deformation of a material when subjected to a constant load or stress. This deformation typically occurs at elevated temperatures, although it may occur under ambient temperatures as well. </a:t>
            </a:r>
            <a:r>
              <a:rPr lang="en-US" sz="1800" b="0" i="0" dirty="0">
                <a:effectLst/>
              </a:rPr>
              <a:t>For metals, the </a:t>
            </a:r>
            <a:r>
              <a:rPr lang="en-US" sz="1800" b="1" i="0" dirty="0">
                <a:effectLst/>
              </a:rPr>
              <a:t>creep curve</a:t>
            </a:r>
            <a:r>
              <a:rPr lang="en-US" sz="1800" b="0" i="0" dirty="0">
                <a:effectLst/>
              </a:rPr>
              <a:t> consists of three </a:t>
            </a:r>
            <a:r>
              <a:rPr lang="en-US" sz="1800" b="1" i="0" dirty="0">
                <a:effectLst/>
              </a:rPr>
              <a:t>periods</a:t>
            </a:r>
            <a:r>
              <a:rPr lang="en-US" sz="1800" dirty="0"/>
              <a:t>.</a:t>
            </a:r>
            <a:endParaRPr lang="en-US" sz="1800" b="0" i="0" dirty="0">
              <a:effectLst/>
            </a:endParaRPr>
          </a:p>
          <a:p>
            <a:pPr marL="457200" lvl="2" indent="-457200">
              <a:lnSpc>
                <a:spcPts val="2400"/>
              </a:lnSpc>
              <a:buFont typeface="+mj-lt"/>
              <a:buAutoNum type="arabicPeriod"/>
            </a:pPr>
            <a:r>
              <a:rPr lang="en-US" sz="1800" b="0" i="0" dirty="0">
                <a:effectLst/>
              </a:rPr>
              <a:t>The first is the </a:t>
            </a:r>
            <a:r>
              <a:rPr lang="en-US" sz="1800" b="1" i="0" dirty="0">
                <a:effectLst/>
              </a:rPr>
              <a:t>primary </a:t>
            </a:r>
            <a:r>
              <a:rPr lang="en-US" sz="1800" i="0" dirty="0">
                <a:effectLst/>
              </a:rPr>
              <a:t>or</a:t>
            </a:r>
            <a:r>
              <a:rPr lang="en-US" sz="1800" b="1" i="0" dirty="0">
                <a:effectLst/>
              </a:rPr>
              <a:t> transient creep region</a:t>
            </a:r>
            <a:r>
              <a:rPr lang="en-US" sz="1800" b="0" i="0" dirty="0">
                <a:effectLst/>
              </a:rPr>
              <a:t>, where the material experiences an increase in creep resistance or strain hardening. At this point, as the material is strained, deformation becomes more difficult.</a:t>
            </a:r>
          </a:p>
          <a:p>
            <a:pPr marL="457200" lvl="2" indent="-457200">
              <a:lnSpc>
                <a:spcPts val="2400"/>
              </a:lnSpc>
              <a:buFont typeface="+mj-lt"/>
              <a:buAutoNum type="arabicPeriod"/>
            </a:pPr>
            <a:r>
              <a:rPr lang="en-US" sz="1800" b="0" i="0" dirty="0">
                <a:effectLst/>
              </a:rPr>
              <a:t>The second period is </a:t>
            </a:r>
            <a:r>
              <a:rPr lang="en-US" sz="1800" b="1" i="0" dirty="0">
                <a:effectLst/>
              </a:rPr>
              <a:t>secondary </a:t>
            </a:r>
            <a:r>
              <a:rPr lang="en-US" sz="1800" i="0" dirty="0">
                <a:effectLst/>
              </a:rPr>
              <a:t>or</a:t>
            </a:r>
            <a:r>
              <a:rPr lang="en-US" sz="1800" b="1" i="0" dirty="0">
                <a:effectLst/>
              </a:rPr>
              <a:t> steady-state creep</a:t>
            </a:r>
            <a:r>
              <a:rPr lang="en-US" sz="1800" b="0" i="0" dirty="0">
                <a:effectLst/>
              </a:rPr>
              <a:t>. Here, the creep rate is constant and usually has the longest duration. This is due to the competing processes between strain hardening and recovery.</a:t>
            </a:r>
          </a:p>
          <a:p>
            <a:pPr marL="457200" lvl="2" indent="-457200">
              <a:lnSpc>
                <a:spcPts val="2400"/>
              </a:lnSpc>
              <a:buFont typeface="+mj-lt"/>
              <a:buAutoNum type="arabicPeriod"/>
            </a:pPr>
            <a:r>
              <a:rPr lang="en-US" sz="1800" b="0" i="0" dirty="0">
                <a:effectLst/>
              </a:rPr>
              <a:t>Lastly is </a:t>
            </a:r>
            <a:r>
              <a:rPr lang="en-US" sz="1800" b="1" i="0" dirty="0">
                <a:effectLst/>
              </a:rPr>
              <a:t>tertiary creep</a:t>
            </a:r>
            <a:r>
              <a:rPr lang="en-US" sz="1800" b="0" i="0" dirty="0">
                <a:effectLst/>
              </a:rPr>
              <a:t>, where the creep occurs at an accelerated rate as the material approaches ultimate failure.</a:t>
            </a:r>
          </a:p>
          <a:p>
            <a:endParaRPr lang="en-GB" dirty="0"/>
          </a:p>
        </p:txBody>
      </p:sp>
    </p:spTree>
    <p:extLst>
      <p:ext uri="{BB962C8B-B14F-4D97-AF65-F5344CB8AC3E}">
        <p14:creationId xmlns:p14="http://schemas.microsoft.com/office/powerpoint/2010/main" val="2272198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8CF26-483E-EAA6-2AEC-5D5A85A1B92A}"/>
              </a:ext>
            </a:extLst>
          </p:cNvPr>
          <p:cNvSpPr>
            <a:spLocks noGrp="1"/>
          </p:cNvSpPr>
          <p:nvPr>
            <p:ph type="title"/>
          </p:nvPr>
        </p:nvSpPr>
        <p:spPr/>
        <p:txBody>
          <a:bodyPr/>
          <a:lstStyle/>
          <a:p>
            <a:r>
              <a:rPr lang="en-GB" dirty="0"/>
              <a:t>Creep curve </a:t>
            </a:r>
          </a:p>
        </p:txBody>
      </p:sp>
      <p:pic>
        <p:nvPicPr>
          <p:cNvPr id="7" name="Picture 6">
            <a:extLst>
              <a:ext uri="{FF2B5EF4-FFF2-40B4-BE49-F238E27FC236}">
                <a16:creationId xmlns:a16="http://schemas.microsoft.com/office/drawing/2014/main" id="{3BEED19E-062C-F143-5574-863A27E1C74D}"/>
              </a:ext>
            </a:extLst>
          </p:cNvPr>
          <p:cNvPicPr>
            <a:picLocks noChangeAspect="1"/>
          </p:cNvPicPr>
          <p:nvPr/>
        </p:nvPicPr>
        <p:blipFill>
          <a:blip r:embed="rId2"/>
          <a:stretch>
            <a:fillRect/>
          </a:stretch>
        </p:blipFill>
        <p:spPr>
          <a:xfrm>
            <a:off x="2179314" y="1390588"/>
            <a:ext cx="4625539" cy="4333483"/>
          </a:xfrm>
          <a:prstGeom prst="rect">
            <a:avLst/>
          </a:prstGeom>
        </p:spPr>
      </p:pic>
    </p:spTree>
    <p:extLst>
      <p:ext uri="{BB962C8B-B14F-4D97-AF65-F5344CB8AC3E}">
        <p14:creationId xmlns:p14="http://schemas.microsoft.com/office/powerpoint/2010/main" val="37622700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68551-8D4B-6C67-2BB2-3E4C807086C0}"/>
              </a:ext>
            </a:extLst>
          </p:cNvPr>
          <p:cNvSpPr>
            <a:spLocks noGrp="1"/>
          </p:cNvSpPr>
          <p:nvPr>
            <p:ph type="title"/>
          </p:nvPr>
        </p:nvSpPr>
        <p:spPr/>
        <p:txBody>
          <a:bodyPr/>
          <a:lstStyle/>
          <a:p>
            <a:r>
              <a:rPr lang="en-GB" dirty="0"/>
              <a:t>Corrosion</a:t>
            </a:r>
          </a:p>
        </p:txBody>
      </p:sp>
      <p:sp>
        <p:nvSpPr>
          <p:cNvPr id="3" name="Content Placeholder 2">
            <a:extLst>
              <a:ext uri="{FF2B5EF4-FFF2-40B4-BE49-F238E27FC236}">
                <a16:creationId xmlns:a16="http://schemas.microsoft.com/office/drawing/2014/main" id="{2744F211-833F-BC36-69C4-CAF75B0B59C8}"/>
              </a:ext>
            </a:extLst>
          </p:cNvPr>
          <p:cNvSpPr>
            <a:spLocks noGrp="1"/>
          </p:cNvSpPr>
          <p:nvPr>
            <p:ph sz="quarter" idx="10"/>
          </p:nvPr>
        </p:nvSpPr>
        <p:spPr/>
        <p:txBody>
          <a:bodyPr/>
          <a:lstStyle/>
          <a:p>
            <a:r>
              <a:rPr lang="en-US" b="1" dirty="0"/>
              <a:t>Corrosion</a:t>
            </a:r>
            <a:r>
              <a:rPr lang="en-US" dirty="0"/>
              <a:t> is when a refined metal is naturally converted to a more stable form such as its oxide, hydroxide or sulphide state. This leads to deterioration of the material.</a:t>
            </a:r>
          </a:p>
          <a:p>
            <a:r>
              <a:rPr lang="en-US" dirty="0"/>
              <a:t>Metal corrodes when it reacts with another substance such as oxygen, hydrogen, an electrical current or even dirt and bacteria. </a:t>
            </a:r>
          </a:p>
          <a:p>
            <a:r>
              <a:rPr lang="en-US" dirty="0"/>
              <a:t>Corrosion can also also occur when metals like steel are placed under too much stress, causing the material to crack.</a:t>
            </a:r>
          </a:p>
          <a:p>
            <a:r>
              <a:rPr lang="en-US" dirty="0"/>
              <a:t>The most common type of iron corrosion occurs when it is exposed to oxygen and the presence of water, which creates a red iron oxide commonly known as </a:t>
            </a:r>
            <a:r>
              <a:rPr lang="en-US" b="1" dirty="0"/>
              <a:t>rust</a:t>
            </a:r>
            <a:r>
              <a:rPr lang="en-US" dirty="0"/>
              <a:t>. </a:t>
            </a:r>
            <a:endParaRPr lang="en-GB" dirty="0"/>
          </a:p>
        </p:txBody>
      </p:sp>
    </p:spTree>
    <p:extLst>
      <p:ext uri="{BB962C8B-B14F-4D97-AF65-F5344CB8AC3E}">
        <p14:creationId xmlns:p14="http://schemas.microsoft.com/office/powerpoint/2010/main" val="2246358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3128C-2370-44C0-2BB7-223C2B9D4F85}"/>
              </a:ext>
            </a:extLst>
          </p:cNvPr>
          <p:cNvSpPr>
            <a:spLocks noGrp="1"/>
          </p:cNvSpPr>
          <p:nvPr>
            <p:ph type="title"/>
          </p:nvPr>
        </p:nvSpPr>
        <p:spPr/>
        <p:txBody>
          <a:bodyPr/>
          <a:lstStyle/>
          <a:p>
            <a:r>
              <a:rPr lang="en-GB" dirty="0"/>
              <a:t>Uniform and pitting corrosion</a:t>
            </a:r>
          </a:p>
        </p:txBody>
      </p:sp>
      <p:sp>
        <p:nvSpPr>
          <p:cNvPr id="3" name="Content Placeholder 2">
            <a:extLst>
              <a:ext uri="{FF2B5EF4-FFF2-40B4-BE49-F238E27FC236}">
                <a16:creationId xmlns:a16="http://schemas.microsoft.com/office/drawing/2014/main" id="{5B8B3FC2-FF1C-82C7-ABCA-91532326329D}"/>
              </a:ext>
            </a:extLst>
          </p:cNvPr>
          <p:cNvSpPr>
            <a:spLocks noGrp="1"/>
          </p:cNvSpPr>
          <p:nvPr>
            <p:ph sz="quarter" idx="10"/>
          </p:nvPr>
        </p:nvSpPr>
        <p:spPr>
          <a:xfrm>
            <a:off x="457200" y="1600516"/>
            <a:ext cx="8103996" cy="4248000"/>
          </a:xfrm>
        </p:spPr>
        <p:txBody>
          <a:bodyPr/>
          <a:lstStyle/>
          <a:p>
            <a:r>
              <a:rPr lang="en-GB" b="1" dirty="0"/>
              <a:t>Uniform corrosion</a:t>
            </a:r>
            <a:r>
              <a:rPr lang="en-US" dirty="0"/>
              <a:t> is the most common form of corrosion and usually takes place evenly and over large areas of a material’s surface.</a:t>
            </a:r>
          </a:p>
          <a:p>
            <a:r>
              <a:rPr lang="en-US" dirty="0"/>
              <a:t>One of the most aggressive forms of corrosion, </a:t>
            </a:r>
            <a:r>
              <a:rPr lang="en-US" b="1" dirty="0"/>
              <a:t>pitting corrosion</a:t>
            </a:r>
            <a:r>
              <a:rPr lang="en-US" dirty="0"/>
              <a:t>, can be hard to predict, detect or characterise. This localised type of corrosion happens when a local anodic or cathodic point forms a corrosion cell in the surrounding surface. This pit can create a hole or cavity which typically penetrates the material vertically, down from the surface.</a:t>
            </a:r>
          </a:p>
          <a:p>
            <a:r>
              <a:rPr lang="en-US" dirty="0"/>
              <a:t>Pitting corrosion can be caused by damage or a break in the oxide film or protective coating, and can also be due to </a:t>
            </a:r>
            <a:r>
              <a:rPr lang="en-US" b="1" dirty="0"/>
              <a:t>non-uniformities</a:t>
            </a:r>
            <a:r>
              <a:rPr lang="en-US" dirty="0"/>
              <a:t> in the structure of the metal. </a:t>
            </a:r>
          </a:p>
        </p:txBody>
      </p:sp>
    </p:spTree>
    <p:extLst>
      <p:ext uri="{BB962C8B-B14F-4D97-AF65-F5344CB8AC3E}">
        <p14:creationId xmlns:p14="http://schemas.microsoft.com/office/powerpoint/2010/main" val="852780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E96B2-09A6-2094-C077-58A8413DDFD0}"/>
              </a:ext>
            </a:extLst>
          </p:cNvPr>
          <p:cNvSpPr>
            <a:spLocks noGrp="1"/>
          </p:cNvSpPr>
          <p:nvPr>
            <p:ph type="title"/>
          </p:nvPr>
        </p:nvSpPr>
        <p:spPr/>
        <p:txBody>
          <a:bodyPr/>
          <a:lstStyle/>
          <a:p>
            <a:r>
              <a:rPr lang="en-GB" dirty="0"/>
              <a:t>Crevice corrosion</a:t>
            </a:r>
          </a:p>
        </p:txBody>
      </p:sp>
      <p:sp>
        <p:nvSpPr>
          <p:cNvPr id="3" name="Content Placeholder 2">
            <a:extLst>
              <a:ext uri="{FF2B5EF4-FFF2-40B4-BE49-F238E27FC236}">
                <a16:creationId xmlns:a16="http://schemas.microsoft.com/office/drawing/2014/main" id="{5959A475-E33C-F5CB-C20A-909DE079ECAC}"/>
              </a:ext>
            </a:extLst>
          </p:cNvPr>
          <p:cNvSpPr>
            <a:spLocks noGrp="1"/>
          </p:cNvSpPr>
          <p:nvPr>
            <p:ph sz="quarter" idx="10"/>
          </p:nvPr>
        </p:nvSpPr>
        <p:spPr>
          <a:xfrm>
            <a:off x="457200" y="1522048"/>
            <a:ext cx="8053754" cy="4248000"/>
          </a:xfrm>
        </p:spPr>
        <p:txBody>
          <a:bodyPr/>
          <a:lstStyle/>
          <a:p>
            <a:r>
              <a:rPr lang="en-US" b="1" dirty="0"/>
              <a:t>Crevice corrosion</a:t>
            </a:r>
            <a:r>
              <a:rPr lang="en-US" dirty="0"/>
              <a:t> occurs in areas where oxygen is restricted, such as under washers or bolt heads. This localised corrosion usually results from a difference in the ion concentration between two areas of metal. </a:t>
            </a:r>
          </a:p>
          <a:p>
            <a:r>
              <a:rPr lang="en-US" dirty="0"/>
              <a:t>The imbalance between the crevice and the rest of the material contributes to a high rate of corrosion. </a:t>
            </a:r>
          </a:p>
          <a:p>
            <a:r>
              <a:rPr lang="en-US" dirty="0"/>
              <a:t>Crevice corrosion can take place at lower temperatures than pitting corrosion, but can be minimised by proper joint design. </a:t>
            </a:r>
          </a:p>
          <a:p>
            <a:endParaRPr lang="en-GB" dirty="0"/>
          </a:p>
        </p:txBody>
      </p:sp>
    </p:spTree>
    <p:extLst>
      <p:ext uri="{BB962C8B-B14F-4D97-AF65-F5344CB8AC3E}">
        <p14:creationId xmlns:p14="http://schemas.microsoft.com/office/powerpoint/2010/main" val="1123005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C1C23-277D-C0D1-B2E5-9E47FB2FDA56}"/>
              </a:ext>
            </a:extLst>
          </p:cNvPr>
          <p:cNvSpPr>
            <a:spLocks noGrp="1"/>
          </p:cNvSpPr>
          <p:nvPr>
            <p:ph type="title"/>
          </p:nvPr>
        </p:nvSpPr>
        <p:spPr/>
        <p:txBody>
          <a:bodyPr/>
          <a:lstStyle/>
          <a:p>
            <a:r>
              <a:rPr lang="en-US" dirty="0"/>
              <a:t>Galvanic corrosion</a:t>
            </a:r>
          </a:p>
        </p:txBody>
      </p:sp>
      <p:sp>
        <p:nvSpPr>
          <p:cNvPr id="3" name="Content Placeholder 2">
            <a:extLst>
              <a:ext uri="{FF2B5EF4-FFF2-40B4-BE49-F238E27FC236}">
                <a16:creationId xmlns:a16="http://schemas.microsoft.com/office/drawing/2014/main" id="{FD3237A3-12D0-5734-BA00-7F9B19BF096D}"/>
              </a:ext>
            </a:extLst>
          </p:cNvPr>
          <p:cNvSpPr>
            <a:spLocks noGrp="1"/>
          </p:cNvSpPr>
          <p:nvPr>
            <p:ph sz="quarter" idx="10"/>
          </p:nvPr>
        </p:nvSpPr>
        <p:spPr>
          <a:xfrm>
            <a:off x="457200" y="1512000"/>
            <a:ext cx="4114800" cy="4248000"/>
          </a:xfrm>
        </p:spPr>
        <p:txBody>
          <a:bodyPr/>
          <a:lstStyle/>
          <a:p>
            <a:r>
              <a:rPr lang="en-US" b="1" dirty="0"/>
              <a:t>Galvanic corrosion </a:t>
            </a:r>
            <a:r>
              <a:rPr lang="en-US" dirty="0"/>
              <a:t>occurs when two different metals with physical or electrical contact are immersed in a common electrolyte (such as salt water), or when a metal is exposed to different concentrations of electrolyte. </a:t>
            </a:r>
          </a:p>
          <a:p>
            <a:r>
              <a:rPr lang="en-US" dirty="0"/>
              <a:t>Where two metals are immersed together, known as a </a:t>
            </a:r>
            <a:r>
              <a:rPr lang="en-US" b="1" dirty="0"/>
              <a:t>galvanic couple</a:t>
            </a:r>
            <a:r>
              <a:rPr lang="en-US" dirty="0"/>
              <a:t>, the more active metal (the anode) corrodes faster than the more noble metal (the cathode). </a:t>
            </a:r>
          </a:p>
          <a:p>
            <a:endParaRPr lang="en-GB" dirty="0"/>
          </a:p>
        </p:txBody>
      </p:sp>
      <p:pic>
        <p:nvPicPr>
          <p:cNvPr id="6" name="Picture 5" descr="A picture containing text&#10;&#10;Description automatically generated">
            <a:extLst>
              <a:ext uri="{FF2B5EF4-FFF2-40B4-BE49-F238E27FC236}">
                <a16:creationId xmlns:a16="http://schemas.microsoft.com/office/drawing/2014/main" id="{9B9F02D5-68A1-F1B0-4156-41E293BB4CC0}"/>
              </a:ext>
            </a:extLst>
          </p:cNvPr>
          <p:cNvPicPr>
            <a:picLocks noChangeAspect="1"/>
          </p:cNvPicPr>
          <p:nvPr/>
        </p:nvPicPr>
        <p:blipFill rotWithShape="1">
          <a:blip r:embed="rId3"/>
          <a:srcRect r="57456"/>
          <a:stretch/>
        </p:blipFill>
        <p:spPr>
          <a:xfrm>
            <a:off x="5067291" y="2261746"/>
            <a:ext cx="3355349" cy="2334507"/>
          </a:xfrm>
          <a:prstGeom prst="rect">
            <a:avLst/>
          </a:prstGeom>
        </p:spPr>
      </p:pic>
    </p:spTree>
    <p:extLst>
      <p:ext uri="{BB962C8B-B14F-4D97-AF65-F5344CB8AC3E}">
        <p14:creationId xmlns:p14="http://schemas.microsoft.com/office/powerpoint/2010/main" val="3993640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AD780-E0A0-7387-801E-3DBA914BB384}"/>
              </a:ext>
            </a:extLst>
          </p:cNvPr>
          <p:cNvSpPr>
            <a:spLocks noGrp="1"/>
          </p:cNvSpPr>
          <p:nvPr>
            <p:ph type="title"/>
          </p:nvPr>
        </p:nvSpPr>
        <p:spPr/>
        <p:txBody>
          <a:bodyPr/>
          <a:lstStyle/>
          <a:p>
            <a:r>
              <a:rPr lang="en-GB" dirty="0"/>
              <a:t>Intergranular corrosion and SCC</a:t>
            </a:r>
          </a:p>
        </p:txBody>
      </p:sp>
      <p:sp>
        <p:nvSpPr>
          <p:cNvPr id="3" name="Content Placeholder 2">
            <a:extLst>
              <a:ext uri="{FF2B5EF4-FFF2-40B4-BE49-F238E27FC236}">
                <a16:creationId xmlns:a16="http://schemas.microsoft.com/office/drawing/2014/main" id="{565F5B4E-2265-04CD-BAD1-932D93883D16}"/>
              </a:ext>
            </a:extLst>
          </p:cNvPr>
          <p:cNvSpPr>
            <a:spLocks noGrp="1"/>
          </p:cNvSpPr>
          <p:nvPr>
            <p:ph sz="quarter" idx="10"/>
          </p:nvPr>
        </p:nvSpPr>
        <p:spPr>
          <a:xfrm>
            <a:off x="457200" y="1512000"/>
            <a:ext cx="7913077" cy="4248000"/>
          </a:xfrm>
        </p:spPr>
        <p:txBody>
          <a:bodyPr/>
          <a:lstStyle/>
          <a:p>
            <a:r>
              <a:rPr lang="en-US" b="1" dirty="0"/>
              <a:t>Intergranular corrosion</a:t>
            </a:r>
            <a:r>
              <a:rPr lang="en-US" dirty="0"/>
              <a:t> occurs when impurities are present at the grain boundaries, formed during the solidification of an alloy. Intergranular corrosion can also be caused by the enrichment or depletion of an alloying element at the grain boundaries. This type of corrosion  occurs along or adjacent to the grain, affecting the mechanical properties of the metal despite the bulk of the material being unaffected. </a:t>
            </a:r>
          </a:p>
          <a:p>
            <a:r>
              <a:rPr lang="en-US" b="1" dirty="0"/>
              <a:t>Stress corrosion cracking (SCC)</a:t>
            </a:r>
            <a:r>
              <a:rPr lang="en-US" dirty="0"/>
              <a:t> refers to the growth of cracks due to a corrosive environment which can lead to the failure of ductile metals when subjected to tensile stress, particularly at high temperatures. </a:t>
            </a:r>
            <a:endParaRPr lang="en-GB" dirty="0"/>
          </a:p>
        </p:txBody>
      </p:sp>
    </p:spTree>
    <p:extLst>
      <p:ext uri="{BB962C8B-B14F-4D97-AF65-F5344CB8AC3E}">
        <p14:creationId xmlns:p14="http://schemas.microsoft.com/office/powerpoint/2010/main" val="3774508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6A537-BF8B-FD64-5502-B3739FA6A15C}"/>
              </a:ext>
            </a:extLst>
          </p:cNvPr>
          <p:cNvSpPr>
            <a:spLocks noGrp="1"/>
          </p:cNvSpPr>
          <p:nvPr>
            <p:ph type="title"/>
          </p:nvPr>
        </p:nvSpPr>
        <p:spPr/>
        <p:txBody>
          <a:bodyPr/>
          <a:lstStyle/>
          <a:p>
            <a:r>
              <a:rPr lang="en-GB" dirty="0"/>
              <a:t>Chemical corrosion</a:t>
            </a:r>
          </a:p>
        </p:txBody>
      </p:sp>
      <p:sp>
        <p:nvSpPr>
          <p:cNvPr id="3" name="Content Placeholder 2">
            <a:extLst>
              <a:ext uri="{FF2B5EF4-FFF2-40B4-BE49-F238E27FC236}">
                <a16:creationId xmlns:a16="http://schemas.microsoft.com/office/drawing/2014/main" id="{9947B542-6F7A-50C1-5509-3EFD7C2E7348}"/>
              </a:ext>
            </a:extLst>
          </p:cNvPr>
          <p:cNvSpPr>
            <a:spLocks noGrp="1"/>
          </p:cNvSpPr>
          <p:nvPr>
            <p:ph sz="quarter" idx="10"/>
          </p:nvPr>
        </p:nvSpPr>
        <p:spPr/>
        <p:txBody>
          <a:bodyPr/>
          <a:lstStyle/>
          <a:p>
            <a:r>
              <a:rPr lang="en-US" b="1" dirty="0"/>
              <a:t>Chemical corrosion</a:t>
            </a:r>
            <a:r>
              <a:rPr lang="en-US" dirty="0"/>
              <a:t> refers to the gradual destruction of a metal’s surface due to the reaction of the surface with substances in its external environment. It is often characterised by the oxidation of a metal with an acid to form oxides.</a:t>
            </a:r>
            <a:endParaRPr lang="en-GB" dirty="0"/>
          </a:p>
        </p:txBody>
      </p:sp>
      <p:pic>
        <p:nvPicPr>
          <p:cNvPr id="6" name="Picture 5" descr="A close-up of a sewing machine&#10;&#10;Description automatically generated with low confidence">
            <a:extLst>
              <a:ext uri="{FF2B5EF4-FFF2-40B4-BE49-F238E27FC236}">
                <a16:creationId xmlns:a16="http://schemas.microsoft.com/office/drawing/2014/main" id="{AD734945-929B-66C5-7EF3-C9C796367BF0}"/>
              </a:ext>
            </a:extLst>
          </p:cNvPr>
          <p:cNvPicPr>
            <a:picLocks noChangeAspect="1"/>
          </p:cNvPicPr>
          <p:nvPr/>
        </p:nvPicPr>
        <p:blipFill>
          <a:blip r:embed="rId3"/>
          <a:stretch>
            <a:fillRect/>
          </a:stretch>
        </p:blipFill>
        <p:spPr>
          <a:xfrm>
            <a:off x="2555240" y="3065608"/>
            <a:ext cx="4033520" cy="2694392"/>
          </a:xfrm>
          <a:prstGeom prst="rect">
            <a:avLst/>
          </a:prstGeom>
        </p:spPr>
      </p:pic>
    </p:spTree>
    <p:extLst>
      <p:ext uri="{BB962C8B-B14F-4D97-AF65-F5344CB8AC3E}">
        <p14:creationId xmlns:p14="http://schemas.microsoft.com/office/powerpoint/2010/main" val="1148759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3E46C-4145-80EE-A238-567953C78B5F}"/>
              </a:ext>
            </a:extLst>
          </p:cNvPr>
          <p:cNvSpPr>
            <a:spLocks noGrp="1"/>
          </p:cNvSpPr>
          <p:nvPr>
            <p:ph type="title"/>
          </p:nvPr>
        </p:nvSpPr>
        <p:spPr/>
        <p:txBody>
          <a:bodyPr/>
          <a:lstStyle/>
          <a:p>
            <a:r>
              <a:rPr lang="en-GB" dirty="0"/>
              <a:t>Stress corrosion</a:t>
            </a:r>
          </a:p>
        </p:txBody>
      </p:sp>
      <p:sp>
        <p:nvSpPr>
          <p:cNvPr id="3" name="Content Placeholder 2">
            <a:extLst>
              <a:ext uri="{FF2B5EF4-FFF2-40B4-BE49-F238E27FC236}">
                <a16:creationId xmlns:a16="http://schemas.microsoft.com/office/drawing/2014/main" id="{C9C3B6D0-6C01-91C7-5B42-F9B620E622A6}"/>
              </a:ext>
            </a:extLst>
          </p:cNvPr>
          <p:cNvSpPr>
            <a:spLocks noGrp="1"/>
          </p:cNvSpPr>
          <p:nvPr>
            <p:ph sz="quarter" idx="10"/>
          </p:nvPr>
        </p:nvSpPr>
        <p:spPr>
          <a:xfrm>
            <a:off x="457200" y="1512000"/>
            <a:ext cx="7993464" cy="4248000"/>
          </a:xfrm>
        </p:spPr>
        <p:txBody>
          <a:bodyPr/>
          <a:lstStyle/>
          <a:p>
            <a:r>
              <a:rPr lang="en-US" b="1" dirty="0"/>
              <a:t>Stress corrosion</a:t>
            </a:r>
            <a:r>
              <a:rPr lang="en-US" dirty="0"/>
              <a:t> occurs when a material exists in a relatively inert environment but corrodes due to an applied stress. The stress may be externally applied or residual. This form of corrosion is particularly dangerous because it may not occur under a particular set of conditions until there is an applied stress.</a:t>
            </a:r>
            <a:endParaRPr lang="en-GB" dirty="0"/>
          </a:p>
        </p:txBody>
      </p:sp>
      <p:pic>
        <p:nvPicPr>
          <p:cNvPr id="5" name="Picture 4">
            <a:extLst>
              <a:ext uri="{FF2B5EF4-FFF2-40B4-BE49-F238E27FC236}">
                <a16:creationId xmlns:a16="http://schemas.microsoft.com/office/drawing/2014/main" id="{B2AB7C82-18EE-F2E5-DA3F-3161ED0E5EE4}"/>
              </a:ext>
            </a:extLst>
          </p:cNvPr>
          <p:cNvPicPr>
            <a:picLocks noChangeAspect="1"/>
          </p:cNvPicPr>
          <p:nvPr/>
        </p:nvPicPr>
        <p:blipFill>
          <a:blip r:embed="rId3"/>
          <a:stretch>
            <a:fillRect/>
          </a:stretch>
        </p:blipFill>
        <p:spPr>
          <a:xfrm>
            <a:off x="2813045" y="3235960"/>
            <a:ext cx="3517909" cy="2349964"/>
          </a:xfrm>
          <a:prstGeom prst="rect">
            <a:avLst/>
          </a:prstGeom>
        </p:spPr>
      </p:pic>
    </p:spTree>
    <p:extLst>
      <p:ext uri="{BB962C8B-B14F-4D97-AF65-F5344CB8AC3E}">
        <p14:creationId xmlns:p14="http://schemas.microsoft.com/office/powerpoint/2010/main" val="2492370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4</TotalTime>
  <Words>2023</Words>
  <Application>Microsoft Office PowerPoint</Application>
  <PresentationFormat>On-screen Show (4:3)</PresentationFormat>
  <Paragraphs>124</Paragraphs>
  <Slides>25</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ＭＳ Ｐゴシック</vt:lpstr>
      <vt:lpstr>Arial</vt:lpstr>
      <vt:lpstr>Calibri</vt:lpstr>
      <vt:lpstr>Lucida Grande</vt:lpstr>
      <vt:lpstr>Roboto</vt:lpstr>
      <vt:lpstr>Times New Roman</vt:lpstr>
      <vt:lpstr>Default Design</vt:lpstr>
      <vt:lpstr>PowerPoint 11: Causes and prevention of material failure </vt:lpstr>
      <vt:lpstr>Objectives</vt:lpstr>
      <vt:lpstr>Corrosion</vt:lpstr>
      <vt:lpstr>Uniform and pitting corrosion</vt:lpstr>
      <vt:lpstr>Crevice corrosion</vt:lpstr>
      <vt:lpstr>Galvanic corrosion</vt:lpstr>
      <vt:lpstr>Intergranular corrosion and SCC</vt:lpstr>
      <vt:lpstr>Chemical corrosion</vt:lpstr>
      <vt:lpstr>Stress corrosion</vt:lpstr>
      <vt:lpstr>Erosion corrosion</vt:lpstr>
      <vt:lpstr>Corrosion prevention</vt:lpstr>
      <vt:lpstr>Methods of corrosion prevention</vt:lpstr>
      <vt:lpstr>Deformation</vt:lpstr>
      <vt:lpstr>Deformation</vt:lpstr>
      <vt:lpstr>Types of deformation</vt:lpstr>
      <vt:lpstr>Fracture</vt:lpstr>
      <vt:lpstr>Fracture</vt:lpstr>
      <vt:lpstr>Brittle fracture</vt:lpstr>
      <vt:lpstr>Necking </vt:lpstr>
      <vt:lpstr>Cup-and-cone formation</vt:lpstr>
      <vt:lpstr>Fatigue</vt:lpstr>
      <vt:lpstr>Stages of fatigue</vt:lpstr>
      <vt:lpstr>Creep</vt:lpstr>
      <vt:lpstr>Creep curve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290</cp:revision>
  <cp:lastPrinted>2022-03-03T10:53:25Z</cp:lastPrinted>
  <dcterms:created xsi:type="dcterms:W3CDTF">2013-05-28T00:38:54Z</dcterms:created>
  <dcterms:modified xsi:type="dcterms:W3CDTF">2025-11-12T00:11:45Z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