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342" r:id="rId5"/>
    <p:sldId id="354" r:id="rId6"/>
    <p:sldId id="365" r:id="rId7"/>
    <p:sldId id="366" r:id="rId8"/>
    <p:sldId id="355" r:id="rId9"/>
    <p:sldId id="356" r:id="rId10"/>
    <p:sldId id="357" r:id="rId11"/>
    <p:sldId id="358" r:id="rId12"/>
    <p:sldId id="361" r:id="rId13"/>
    <p:sldId id="364" r:id="rId14"/>
    <p:sldId id="362" r:id="rId15"/>
    <p:sldId id="369" r:id="rId16"/>
    <p:sldId id="367" r:id="rId17"/>
    <p:sldId id="359" r:id="rId18"/>
    <p:sldId id="360" r:id="rId19"/>
    <p:sldId id="368" r:id="rId20"/>
    <p:sldId id="363" r:id="rId21"/>
    <p:sldId id="335" r:id="rId22"/>
  </p:sldIdLst>
  <p:sldSz cx="9144000" cy="6858000" type="screen4x3"/>
  <p:notesSz cx="6797675" cy="9926638"/>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5AB7"/>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5FE2FF-3845-4362-A093-2B257ED6F219}" v="12" dt="2022-09-08T15:46:45.1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5537" autoAdjust="0"/>
    <p:restoredTop sz="88627" autoAdjust="0"/>
  </p:normalViewPr>
  <p:slideViewPr>
    <p:cSldViewPr snapToGrid="0">
      <p:cViewPr varScale="1">
        <p:scale>
          <a:sx n="64" d="100"/>
          <a:sy n="64" d="100"/>
        </p:scale>
        <p:origin x="960"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9E83659B-C9BE-47BF-A46C-8EA639CDB5B8}"/>
    <pc:docChg chg="undo custSel addSld delSld modSld sldOrd">
      <pc:chgData name="Christopher Lindridge" userId="237e7769-5239-4eb4-a525-ce0d51e55f8d" providerId="ADAL" clId="{9E83659B-C9BE-47BF-A46C-8EA639CDB5B8}" dt="2022-07-15T10:50:01.210" v="980" actId="14100"/>
      <pc:docMkLst>
        <pc:docMk/>
      </pc:docMkLst>
      <pc:sldChg chg="modSp add del mod">
        <pc:chgData name="Christopher Lindridge" userId="237e7769-5239-4eb4-a525-ce0d51e55f8d" providerId="ADAL" clId="{9E83659B-C9BE-47BF-A46C-8EA639CDB5B8}" dt="2022-07-14T13:25:29.633" v="69" actId="20577"/>
        <pc:sldMkLst>
          <pc:docMk/>
          <pc:sldMk cId="670929600" sldId="342"/>
        </pc:sldMkLst>
        <pc:spChg chg="mod">
          <ac:chgData name="Christopher Lindridge" userId="237e7769-5239-4eb4-a525-ce0d51e55f8d" providerId="ADAL" clId="{9E83659B-C9BE-47BF-A46C-8EA639CDB5B8}" dt="2022-07-14T13:25:29.633" v="69" actId="20577"/>
          <ac:spMkLst>
            <pc:docMk/>
            <pc:sldMk cId="670929600" sldId="342"/>
            <ac:spMk id="2053" creationId="{00000000-0000-0000-0000-000000000000}"/>
          </ac:spMkLst>
        </pc:spChg>
      </pc:sldChg>
      <pc:sldChg chg="addSp delSp modSp add del mod modNotesTx">
        <pc:chgData name="Christopher Lindridge" userId="237e7769-5239-4eb4-a525-ce0d51e55f8d" providerId="ADAL" clId="{9E83659B-C9BE-47BF-A46C-8EA639CDB5B8}" dt="2022-07-14T13:27:03.803" v="162" actId="1076"/>
        <pc:sldMkLst>
          <pc:docMk/>
          <pc:sldMk cId="246462870" sldId="354"/>
        </pc:sldMkLst>
        <pc:spChg chg="mod">
          <ac:chgData name="Christopher Lindridge" userId="237e7769-5239-4eb4-a525-ce0d51e55f8d" providerId="ADAL" clId="{9E83659B-C9BE-47BF-A46C-8EA639CDB5B8}" dt="2022-07-14T13:25:57.671" v="151" actId="20577"/>
          <ac:spMkLst>
            <pc:docMk/>
            <pc:sldMk cId="246462870" sldId="354"/>
            <ac:spMk id="8" creationId="{25FD3833-C8AB-45A7-A074-5604C049E67F}"/>
          </ac:spMkLst>
        </pc:spChg>
        <pc:picChg chg="del">
          <ac:chgData name="Christopher Lindridge" userId="237e7769-5239-4eb4-a525-ce0d51e55f8d" providerId="ADAL" clId="{9E83659B-C9BE-47BF-A46C-8EA639CDB5B8}" dt="2022-07-14T13:25:59.861" v="152" actId="478"/>
          <ac:picMkLst>
            <pc:docMk/>
            <pc:sldMk cId="246462870" sldId="354"/>
            <ac:picMk id="2" creationId="{714156E3-AA40-D304-13FE-D3E7616AD00C}"/>
          </ac:picMkLst>
        </pc:picChg>
        <pc:picChg chg="add mod modCrop">
          <ac:chgData name="Christopher Lindridge" userId="237e7769-5239-4eb4-a525-ce0d51e55f8d" providerId="ADAL" clId="{9E83659B-C9BE-47BF-A46C-8EA639CDB5B8}" dt="2022-07-14T13:27:03.803" v="162" actId="1076"/>
          <ac:picMkLst>
            <pc:docMk/>
            <pc:sldMk cId="246462870" sldId="354"/>
            <ac:picMk id="3" creationId="{A55713C6-2805-CABF-446F-F72F3C8B8EF5}"/>
          </ac:picMkLst>
        </pc:picChg>
      </pc:sldChg>
      <pc:sldChg chg="addSp delSp modSp new mod modNotesTx">
        <pc:chgData name="Christopher Lindridge" userId="237e7769-5239-4eb4-a525-ce0d51e55f8d" providerId="ADAL" clId="{9E83659B-C9BE-47BF-A46C-8EA639CDB5B8}" dt="2022-07-14T13:31:17.681" v="262" actId="1076"/>
        <pc:sldMkLst>
          <pc:docMk/>
          <pc:sldMk cId="248190908" sldId="355"/>
        </pc:sldMkLst>
        <pc:spChg chg="mod">
          <ac:chgData name="Christopher Lindridge" userId="237e7769-5239-4eb4-a525-ce0d51e55f8d" providerId="ADAL" clId="{9E83659B-C9BE-47BF-A46C-8EA639CDB5B8}" dt="2022-07-14T13:28:28.989" v="185" actId="20577"/>
          <ac:spMkLst>
            <pc:docMk/>
            <pc:sldMk cId="248190908" sldId="355"/>
            <ac:spMk id="2" creationId="{383DEC1A-FFF1-B97B-59FA-951734009F62}"/>
          </ac:spMkLst>
        </pc:spChg>
        <pc:spChg chg="mod">
          <ac:chgData name="Christopher Lindridge" userId="237e7769-5239-4eb4-a525-ce0d51e55f8d" providerId="ADAL" clId="{9E83659B-C9BE-47BF-A46C-8EA639CDB5B8}" dt="2022-07-14T13:30:21.346" v="251" actId="14100"/>
          <ac:spMkLst>
            <pc:docMk/>
            <pc:sldMk cId="248190908" sldId="355"/>
            <ac:spMk id="3" creationId="{9FBFDFC0-984D-1308-7DB9-B24A77E96918}"/>
          </ac:spMkLst>
        </pc:spChg>
        <pc:picChg chg="add del">
          <ac:chgData name="Christopher Lindridge" userId="237e7769-5239-4eb4-a525-ce0d51e55f8d" providerId="ADAL" clId="{9E83659B-C9BE-47BF-A46C-8EA639CDB5B8}" dt="2022-07-14T13:30:43.437" v="253" actId="478"/>
          <ac:picMkLst>
            <pc:docMk/>
            <pc:sldMk cId="248190908" sldId="355"/>
            <ac:picMk id="4" creationId="{F5C29D2B-3B2D-2A34-90A6-B0344D2C41C2}"/>
          </ac:picMkLst>
        </pc:picChg>
        <pc:picChg chg="add mod modCrop">
          <ac:chgData name="Christopher Lindridge" userId="237e7769-5239-4eb4-a525-ce0d51e55f8d" providerId="ADAL" clId="{9E83659B-C9BE-47BF-A46C-8EA639CDB5B8}" dt="2022-07-14T13:31:17.681" v="262" actId="1076"/>
          <ac:picMkLst>
            <pc:docMk/>
            <pc:sldMk cId="248190908" sldId="355"/>
            <ac:picMk id="5" creationId="{BE997A4A-7678-C322-A950-2B529C5EE6CE}"/>
          </ac:picMkLst>
        </pc:picChg>
      </pc:sldChg>
      <pc:sldChg chg="add del">
        <pc:chgData name="Christopher Lindridge" userId="237e7769-5239-4eb4-a525-ce0d51e55f8d" providerId="ADAL" clId="{9E83659B-C9BE-47BF-A46C-8EA639CDB5B8}" dt="2022-07-14T13:24:57.152" v="2" actId="47"/>
        <pc:sldMkLst>
          <pc:docMk/>
          <pc:sldMk cId="986558322" sldId="355"/>
        </pc:sldMkLst>
      </pc:sldChg>
      <pc:sldChg chg="modSp new mod">
        <pc:chgData name="Christopher Lindridge" userId="237e7769-5239-4eb4-a525-ce0d51e55f8d" providerId="ADAL" clId="{9E83659B-C9BE-47BF-A46C-8EA639CDB5B8}" dt="2022-07-15T10:22:31.454" v="498" actId="20577"/>
        <pc:sldMkLst>
          <pc:docMk/>
          <pc:sldMk cId="60084189" sldId="356"/>
        </pc:sldMkLst>
        <pc:spChg chg="mod">
          <ac:chgData name="Christopher Lindridge" userId="237e7769-5239-4eb4-a525-ce0d51e55f8d" providerId="ADAL" clId="{9E83659B-C9BE-47BF-A46C-8EA639CDB5B8}" dt="2022-07-15T10:22:31.454" v="498" actId="20577"/>
          <ac:spMkLst>
            <pc:docMk/>
            <pc:sldMk cId="60084189" sldId="356"/>
            <ac:spMk id="2" creationId="{F38C9E4C-435F-72A8-317F-E9AC4BF8C48F}"/>
          </ac:spMkLst>
        </pc:spChg>
        <pc:spChg chg="mod">
          <ac:chgData name="Christopher Lindridge" userId="237e7769-5239-4eb4-a525-ce0d51e55f8d" providerId="ADAL" clId="{9E83659B-C9BE-47BF-A46C-8EA639CDB5B8}" dt="2022-07-14T16:34:03.374" v="320" actId="403"/>
          <ac:spMkLst>
            <pc:docMk/>
            <pc:sldMk cId="60084189" sldId="356"/>
            <ac:spMk id="3" creationId="{9CA72837-5D4D-6295-C21C-7E940EAD8539}"/>
          </ac:spMkLst>
        </pc:spChg>
      </pc:sldChg>
      <pc:sldChg chg="add del">
        <pc:chgData name="Christopher Lindridge" userId="237e7769-5239-4eb4-a525-ce0d51e55f8d" providerId="ADAL" clId="{9E83659B-C9BE-47BF-A46C-8EA639CDB5B8}" dt="2022-07-14T13:24:57.152" v="2" actId="47"/>
        <pc:sldMkLst>
          <pc:docMk/>
          <pc:sldMk cId="732409253" sldId="356"/>
        </pc:sldMkLst>
      </pc:sldChg>
      <pc:sldChg chg="addSp modSp new mod modNotesTx">
        <pc:chgData name="Christopher Lindridge" userId="237e7769-5239-4eb4-a525-ce0d51e55f8d" providerId="ADAL" clId="{9E83659B-C9BE-47BF-A46C-8EA639CDB5B8}" dt="2022-07-14T16:31:13.573" v="289" actId="1076"/>
        <pc:sldMkLst>
          <pc:docMk/>
          <pc:sldMk cId="2711447378" sldId="357"/>
        </pc:sldMkLst>
        <pc:spChg chg="mod">
          <ac:chgData name="Christopher Lindridge" userId="237e7769-5239-4eb4-a525-ce0d51e55f8d" providerId="ADAL" clId="{9E83659B-C9BE-47BF-A46C-8EA639CDB5B8}" dt="2022-07-14T16:30:05.190" v="277" actId="20577"/>
          <ac:spMkLst>
            <pc:docMk/>
            <pc:sldMk cId="2711447378" sldId="357"/>
            <ac:spMk id="2" creationId="{756D069C-19A1-AC9A-BA59-E71BC5CEC631}"/>
          </ac:spMkLst>
        </pc:spChg>
        <pc:spChg chg="mod">
          <ac:chgData name="Christopher Lindridge" userId="237e7769-5239-4eb4-a525-ce0d51e55f8d" providerId="ADAL" clId="{9E83659B-C9BE-47BF-A46C-8EA639CDB5B8}" dt="2022-07-14T16:30:40.765" v="284" actId="14100"/>
          <ac:spMkLst>
            <pc:docMk/>
            <pc:sldMk cId="2711447378" sldId="357"/>
            <ac:spMk id="3" creationId="{C6281309-1405-26FB-E9E4-0538B1297A49}"/>
          </ac:spMkLst>
        </pc:spChg>
        <pc:picChg chg="add mod modCrop">
          <ac:chgData name="Christopher Lindridge" userId="237e7769-5239-4eb4-a525-ce0d51e55f8d" providerId="ADAL" clId="{9E83659B-C9BE-47BF-A46C-8EA639CDB5B8}" dt="2022-07-14T16:31:13.573" v="289" actId="1076"/>
          <ac:picMkLst>
            <pc:docMk/>
            <pc:sldMk cId="2711447378" sldId="357"/>
            <ac:picMk id="4" creationId="{8FAB27A6-0BEB-074A-27BB-3058FA83F20F}"/>
          </ac:picMkLst>
        </pc:picChg>
      </pc:sldChg>
      <pc:sldChg chg="add del">
        <pc:chgData name="Christopher Lindridge" userId="237e7769-5239-4eb4-a525-ce0d51e55f8d" providerId="ADAL" clId="{9E83659B-C9BE-47BF-A46C-8EA639CDB5B8}" dt="2022-07-14T13:24:57.152" v="2" actId="47"/>
        <pc:sldMkLst>
          <pc:docMk/>
          <pc:sldMk cId="3452615556" sldId="357"/>
        </pc:sldMkLst>
      </pc:sldChg>
      <pc:sldChg chg="add del">
        <pc:chgData name="Christopher Lindridge" userId="237e7769-5239-4eb4-a525-ce0d51e55f8d" providerId="ADAL" clId="{9E83659B-C9BE-47BF-A46C-8EA639CDB5B8}" dt="2022-07-14T13:24:57.152" v="2" actId="47"/>
        <pc:sldMkLst>
          <pc:docMk/>
          <pc:sldMk cId="2630229550" sldId="358"/>
        </pc:sldMkLst>
      </pc:sldChg>
      <pc:sldChg chg="modSp new mod">
        <pc:chgData name="Christopher Lindridge" userId="237e7769-5239-4eb4-a525-ce0d51e55f8d" providerId="ADAL" clId="{9E83659B-C9BE-47BF-A46C-8EA639CDB5B8}" dt="2022-07-15T10:16:20.923" v="393" actId="20577"/>
        <pc:sldMkLst>
          <pc:docMk/>
          <pc:sldMk cId="2947782289" sldId="358"/>
        </pc:sldMkLst>
        <pc:spChg chg="mod">
          <ac:chgData name="Christopher Lindridge" userId="237e7769-5239-4eb4-a525-ce0d51e55f8d" providerId="ADAL" clId="{9E83659B-C9BE-47BF-A46C-8EA639CDB5B8}" dt="2022-07-15T10:16:20.923" v="393" actId="20577"/>
          <ac:spMkLst>
            <pc:docMk/>
            <pc:sldMk cId="2947782289" sldId="358"/>
            <ac:spMk id="3" creationId="{541CEFAF-2914-8CDB-8CB3-65E8669DF889}"/>
          </ac:spMkLst>
        </pc:spChg>
      </pc:sldChg>
      <pc:sldChg chg="add del">
        <pc:chgData name="Christopher Lindridge" userId="237e7769-5239-4eb4-a525-ce0d51e55f8d" providerId="ADAL" clId="{9E83659B-C9BE-47BF-A46C-8EA639CDB5B8}" dt="2022-07-14T13:24:57.152" v="2" actId="47"/>
        <pc:sldMkLst>
          <pc:docMk/>
          <pc:sldMk cId="2223846221" sldId="359"/>
        </pc:sldMkLst>
      </pc:sldChg>
      <pc:sldChg chg="addSp delSp modSp new mod ord">
        <pc:chgData name="Christopher Lindridge" userId="237e7769-5239-4eb4-a525-ce0d51e55f8d" providerId="ADAL" clId="{9E83659B-C9BE-47BF-A46C-8EA639CDB5B8}" dt="2022-07-15T10:29:18.730" v="657"/>
        <pc:sldMkLst>
          <pc:docMk/>
          <pc:sldMk cId="4084444974" sldId="359"/>
        </pc:sldMkLst>
        <pc:spChg chg="mod">
          <ac:chgData name="Christopher Lindridge" userId="237e7769-5239-4eb4-a525-ce0d51e55f8d" providerId="ADAL" clId="{9E83659B-C9BE-47BF-A46C-8EA639CDB5B8}" dt="2022-07-15T10:11:07.444" v="359" actId="20577"/>
          <ac:spMkLst>
            <pc:docMk/>
            <pc:sldMk cId="4084444974" sldId="359"/>
            <ac:spMk id="2" creationId="{416D8C88-54BC-BF4A-04E9-100F96952014}"/>
          </ac:spMkLst>
        </pc:spChg>
        <pc:spChg chg="del">
          <ac:chgData name="Christopher Lindridge" userId="237e7769-5239-4eb4-a525-ce0d51e55f8d" providerId="ADAL" clId="{9E83659B-C9BE-47BF-A46C-8EA639CDB5B8}" dt="2022-07-15T10:10:29.336" v="322"/>
          <ac:spMkLst>
            <pc:docMk/>
            <pc:sldMk cId="4084444974" sldId="359"/>
            <ac:spMk id="3" creationId="{8384676B-5161-70F5-7D81-24710FFF1DDC}"/>
          </ac:spMkLst>
        </pc:spChg>
        <pc:spChg chg="add del">
          <ac:chgData name="Christopher Lindridge" userId="237e7769-5239-4eb4-a525-ce0d51e55f8d" providerId="ADAL" clId="{9E83659B-C9BE-47BF-A46C-8EA639CDB5B8}" dt="2022-07-15T10:11:55.675" v="365" actId="22"/>
          <ac:spMkLst>
            <pc:docMk/>
            <pc:sldMk cId="4084444974" sldId="359"/>
            <ac:spMk id="6" creationId="{7EBB1462-1B1D-BA47-CB8E-245A564B4BD4}"/>
          </ac:spMkLst>
        </pc:spChg>
        <pc:picChg chg="add mod modCrop">
          <ac:chgData name="Christopher Lindridge" userId="237e7769-5239-4eb4-a525-ce0d51e55f8d" providerId="ADAL" clId="{9E83659B-C9BE-47BF-A46C-8EA639CDB5B8}" dt="2022-07-15T10:11:56.122" v="366" actId="14100"/>
          <ac:picMkLst>
            <pc:docMk/>
            <pc:sldMk cId="4084444974" sldId="359"/>
            <ac:picMk id="4" creationId="{FEDFABFC-683A-5AAD-3850-6FE8CA3BD74B}"/>
          </ac:picMkLst>
        </pc:picChg>
      </pc:sldChg>
      <pc:sldChg chg="delSp modSp new mod ord">
        <pc:chgData name="Christopher Lindridge" userId="237e7769-5239-4eb4-a525-ce0d51e55f8d" providerId="ADAL" clId="{9E83659B-C9BE-47BF-A46C-8EA639CDB5B8}" dt="2022-07-15T10:29:18.730" v="657"/>
        <pc:sldMkLst>
          <pc:docMk/>
          <pc:sldMk cId="657845048" sldId="360"/>
        </pc:sldMkLst>
        <pc:spChg chg="del">
          <ac:chgData name="Christopher Lindridge" userId="237e7769-5239-4eb4-a525-ce0d51e55f8d" providerId="ADAL" clId="{9E83659B-C9BE-47BF-A46C-8EA639CDB5B8}" dt="2022-07-15T10:12:30.560" v="372" actId="478"/>
          <ac:spMkLst>
            <pc:docMk/>
            <pc:sldMk cId="657845048" sldId="360"/>
            <ac:spMk id="2" creationId="{D3A2CDAF-928E-6DA8-2724-3CD9BEB0D501}"/>
          </ac:spMkLst>
        </pc:spChg>
        <pc:spChg chg="mod">
          <ac:chgData name="Christopher Lindridge" userId="237e7769-5239-4eb4-a525-ce0d51e55f8d" providerId="ADAL" clId="{9E83659B-C9BE-47BF-A46C-8EA639CDB5B8}" dt="2022-07-15T10:12:33.431" v="373" actId="1076"/>
          <ac:spMkLst>
            <pc:docMk/>
            <pc:sldMk cId="657845048" sldId="360"/>
            <ac:spMk id="3" creationId="{B5945655-5948-1CAA-1ABA-0041558DE921}"/>
          </ac:spMkLst>
        </pc:spChg>
      </pc:sldChg>
      <pc:sldChg chg="add del">
        <pc:chgData name="Christopher Lindridge" userId="237e7769-5239-4eb4-a525-ce0d51e55f8d" providerId="ADAL" clId="{9E83659B-C9BE-47BF-A46C-8EA639CDB5B8}" dt="2022-07-14T13:24:57.152" v="2" actId="47"/>
        <pc:sldMkLst>
          <pc:docMk/>
          <pc:sldMk cId="1606833633" sldId="360"/>
        </pc:sldMkLst>
      </pc:sldChg>
      <pc:sldChg chg="add del">
        <pc:chgData name="Christopher Lindridge" userId="237e7769-5239-4eb4-a525-ce0d51e55f8d" providerId="ADAL" clId="{9E83659B-C9BE-47BF-A46C-8EA639CDB5B8}" dt="2022-07-14T13:24:57.152" v="2" actId="47"/>
        <pc:sldMkLst>
          <pc:docMk/>
          <pc:sldMk cId="1545865307" sldId="361"/>
        </pc:sldMkLst>
      </pc:sldChg>
      <pc:sldChg chg="modSp new mod">
        <pc:chgData name="Christopher Lindridge" userId="237e7769-5239-4eb4-a525-ce0d51e55f8d" providerId="ADAL" clId="{9E83659B-C9BE-47BF-A46C-8EA639CDB5B8}" dt="2022-07-15T10:19:31.325" v="474" actId="1076"/>
        <pc:sldMkLst>
          <pc:docMk/>
          <pc:sldMk cId="1766655500" sldId="361"/>
        </pc:sldMkLst>
        <pc:spChg chg="mod">
          <ac:chgData name="Christopher Lindridge" userId="237e7769-5239-4eb4-a525-ce0d51e55f8d" providerId="ADAL" clId="{9E83659B-C9BE-47BF-A46C-8EA639CDB5B8}" dt="2022-07-15T10:19:21.238" v="470" actId="20577"/>
          <ac:spMkLst>
            <pc:docMk/>
            <pc:sldMk cId="1766655500" sldId="361"/>
            <ac:spMk id="2" creationId="{3C005268-DEBC-DC4B-BE7F-17C17A45198D}"/>
          </ac:spMkLst>
        </pc:spChg>
        <pc:spChg chg="mod">
          <ac:chgData name="Christopher Lindridge" userId="237e7769-5239-4eb4-a525-ce0d51e55f8d" providerId="ADAL" clId="{9E83659B-C9BE-47BF-A46C-8EA639CDB5B8}" dt="2022-07-15T10:19:31.325" v="474" actId="1076"/>
          <ac:spMkLst>
            <pc:docMk/>
            <pc:sldMk cId="1766655500" sldId="361"/>
            <ac:spMk id="3" creationId="{5618EBC6-5464-1645-3C25-14ED83291B9C}"/>
          </ac:spMkLst>
        </pc:spChg>
      </pc:sldChg>
      <pc:sldChg chg="delSp modSp new mod">
        <pc:chgData name="Christopher Lindridge" userId="237e7769-5239-4eb4-a525-ce0d51e55f8d" providerId="ADAL" clId="{9E83659B-C9BE-47BF-A46C-8EA639CDB5B8}" dt="2022-07-15T10:28:35.620" v="655" actId="15"/>
        <pc:sldMkLst>
          <pc:docMk/>
          <pc:sldMk cId="3531809083" sldId="362"/>
        </pc:sldMkLst>
        <pc:spChg chg="del">
          <ac:chgData name="Christopher Lindridge" userId="237e7769-5239-4eb4-a525-ce0d51e55f8d" providerId="ADAL" clId="{9E83659B-C9BE-47BF-A46C-8EA639CDB5B8}" dt="2022-07-15T10:27:13.556" v="606" actId="478"/>
          <ac:spMkLst>
            <pc:docMk/>
            <pc:sldMk cId="3531809083" sldId="362"/>
            <ac:spMk id="2" creationId="{39535137-8FFB-A939-E682-27F7019A5755}"/>
          </ac:spMkLst>
        </pc:spChg>
        <pc:spChg chg="mod">
          <ac:chgData name="Christopher Lindridge" userId="237e7769-5239-4eb4-a525-ce0d51e55f8d" providerId="ADAL" clId="{9E83659B-C9BE-47BF-A46C-8EA639CDB5B8}" dt="2022-07-15T10:28:35.620" v="655" actId="15"/>
          <ac:spMkLst>
            <pc:docMk/>
            <pc:sldMk cId="3531809083" sldId="362"/>
            <ac:spMk id="3" creationId="{015EEB2B-511E-3210-AAE2-ACA107F8F56A}"/>
          </ac:spMkLst>
        </pc:spChg>
      </pc:sldChg>
      <pc:sldChg chg="add del">
        <pc:chgData name="Christopher Lindridge" userId="237e7769-5239-4eb4-a525-ce0d51e55f8d" providerId="ADAL" clId="{9E83659B-C9BE-47BF-A46C-8EA639CDB5B8}" dt="2022-07-14T13:24:57.152" v="2" actId="47"/>
        <pc:sldMkLst>
          <pc:docMk/>
          <pc:sldMk cId="4121358866" sldId="362"/>
        </pc:sldMkLst>
      </pc:sldChg>
      <pc:sldChg chg="add del">
        <pc:chgData name="Christopher Lindridge" userId="237e7769-5239-4eb4-a525-ce0d51e55f8d" providerId="ADAL" clId="{9E83659B-C9BE-47BF-A46C-8EA639CDB5B8}" dt="2022-07-14T13:24:57.152" v="2" actId="47"/>
        <pc:sldMkLst>
          <pc:docMk/>
          <pc:sldMk cId="2113836067" sldId="363"/>
        </pc:sldMkLst>
      </pc:sldChg>
      <pc:sldChg chg="addSp delSp modSp new mod">
        <pc:chgData name="Christopher Lindridge" userId="237e7769-5239-4eb4-a525-ce0d51e55f8d" providerId="ADAL" clId="{9E83659B-C9BE-47BF-A46C-8EA639CDB5B8}" dt="2022-07-15T10:44:22.527" v="928" actId="20577"/>
        <pc:sldMkLst>
          <pc:docMk/>
          <pc:sldMk cId="2527266183" sldId="363"/>
        </pc:sldMkLst>
        <pc:spChg chg="mod">
          <ac:chgData name="Christopher Lindridge" userId="237e7769-5239-4eb4-a525-ce0d51e55f8d" providerId="ADAL" clId="{9E83659B-C9BE-47BF-A46C-8EA639CDB5B8}" dt="2022-07-15T10:44:22.527" v="928" actId="20577"/>
          <ac:spMkLst>
            <pc:docMk/>
            <pc:sldMk cId="2527266183" sldId="363"/>
            <ac:spMk id="2" creationId="{F84660A2-CE9B-7F01-6069-00D5F74FBB72}"/>
          </ac:spMkLst>
        </pc:spChg>
        <pc:spChg chg="add del mod">
          <ac:chgData name="Christopher Lindridge" userId="237e7769-5239-4eb4-a525-ce0d51e55f8d" providerId="ADAL" clId="{9E83659B-C9BE-47BF-A46C-8EA639CDB5B8}" dt="2022-07-15T10:44:08.063" v="894" actId="113"/>
          <ac:spMkLst>
            <pc:docMk/>
            <pc:sldMk cId="2527266183" sldId="363"/>
            <ac:spMk id="3" creationId="{785CD758-9D4F-E1A3-1FFF-41F64A4AB2D7}"/>
          </ac:spMkLst>
        </pc:spChg>
        <pc:picChg chg="add del mod">
          <ac:chgData name="Christopher Lindridge" userId="237e7769-5239-4eb4-a525-ce0d51e55f8d" providerId="ADAL" clId="{9E83659B-C9BE-47BF-A46C-8EA639CDB5B8}" dt="2022-07-15T10:38:11.392" v="763"/>
          <ac:picMkLst>
            <pc:docMk/>
            <pc:sldMk cId="2527266183" sldId="363"/>
            <ac:picMk id="4" creationId="{437404D5-0F16-B854-4BB1-F88876ECB568}"/>
          </ac:picMkLst>
        </pc:picChg>
        <pc:picChg chg="add del mod modCrop">
          <ac:chgData name="Christopher Lindridge" userId="237e7769-5239-4eb4-a525-ce0d51e55f8d" providerId="ADAL" clId="{9E83659B-C9BE-47BF-A46C-8EA639CDB5B8}" dt="2022-07-15T10:43:17.432" v="879" actId="21"/>
          <ac:picMkLst>
            <pc:docMk/>
            <pc:sldMk cId="2527266183" sldId="363"/>
            <ac:picMk id="5" creationId="{92A0D3EA-A79A-0492-6130-ADEA3BF4F95D}"/>
          </ac:picMkLst>
        </pc:picChg>
      </pc:sldChg>
      <pc:sldChg chg="modSp new mod ord">
        <pc:chgData name="Christopher Lindridge" userId="237e7769-5239-4eb4-a525-ce0d51e55f8d" providerId="ADAL" clId="{9E83659B-C9BE-47BF-A46C-8EA639CDB5B8}" dt="2022-07-15T10:26:20.092" v="597"/>
        <pc:sldMkLst>
          <pc:docMk/>
          <pc:sldMk cId="1328786548" sldId="364"/>
        </pc:sldMkLst>
        <pc:spChg chg="mod">
          <ac:chgData name="Christopher Lindridge" userId="237e7769-5239-4eb4-a525-ce0d51e55f8d" providerId="ADAL" clId="{9E83659B-C9BE-47BF-A46C-8EA639CDB5B8}" dt="2022-07-15T10:23:22.132" v="519" actId="20577"/>
          <ac:spMkLst>
            <pc:docMk/>
            <pc:sldMk cId="1328786548" sldId="364"/>
            <ac:spMk id="2" creationId="{00E4B6DD-2A5D-74BA-4DE6-46C3B84C7B1A}"/>
          </ac:spMkLst>
        </pc:spChg>
        <pc:spChg chg="mod">
          <ac:chgData name="Christopher Lindridge" userId="237e7769-5239-4eb4-a525-ce0d51e55f8d" providerId="ADAL" clId="{9E83659B-C9BE-47BF-A46C-8EA639CDB5B8}" dt="2022-07-15T10:26:07.561" v="595" actId="20577"/>
          <ac:spMkLst>
            <pc:docMk/>
            <pc:sldMk cId="1328786548" sldId="364"/>
            <ac:spMk id="3" creationId="{97035DDC-B6FA-BD8C-CAC1-E48204ECB9D8}"/>
          </ac:spMkLst>
        </pc:spChg>
      </pc:sldChg>
      <pc:sldChg chg="add del">
        <pc:chgData name="Christopher Lindridge" userId="237e7769-5239-4eb4-a525-ce0d51e55f8d" providerId="ADAL" clId="{9E83659B-C9BE-47BF-A46C-8EA639CDB5B8}" dt="2022-07-14T13:24:57.152" v="2" actId="47"/>
        <pc:sldMkLst>
          <pc:docMk/>
          <pc:sldMk cId="4220175230" sldId="364"/>
        </pc:sldMkLst>
      </pc:sldChg>
      <pc:sldChg chg="add del">
        <pc:chgData name="Christopher Lindridge" userId="237e7769-5239-4eb4-a525-ce0d51e55f8d" providerId="ADAL" clId="{9E83659B-C9BE-47BF-A46C-8EA639CDB5B8}" dt="2022-07-14T13:24:57.152" v="2" actId="47"/>
        <pc:sldMkLst>
          <pc:docMk/>
          <pc:sldMk cId="3630068968" sldId="365"/>
        </pc:sldMkLst>
      </pc:sldChg>
      <pc:sldChg chg="modSp new mod">
        <pc:chgData name="Christopher Lindridge" userId="237e7769-5239-4eb4-a525-ce0d51e55f8d" providerId="ADAL" clId="{9E83659B-C9BE-47BF-A46C-8EA639CDB5B8}" dt="2022-07-15T10:31:34.377" v="690" actId="20577"/>
        <pc:sldMkLst>
          <pc:docMk/>
          <pc:sldMk cId="3982130033" sldId="365"/>
        </pc:sldMkLst>
        <pc:spChg chg="mod">
          <ac:chgData name="Christopher Lindridge" userId="237e7769-5239-4eb4-a525-ce0d51e55f8d" providerId="ADAL" clId="{9E83659B-C9BE-47BF-A46C-8EA639CDB5B8}" dt="2022-07-15T10:29:49.573" v="666" actId="20577"/>
          <ac:spMkLst>
            <pc:docMk/>
            <pc:sldMk cId="3982130033" sldId="365"/>
            <ac:spMk id="2" creationId="{BE390B84-F57D-DFD5-EFA0-F62816F526D2}"/>
          </ac:spMkLst>
        </pc:spChg>
        <pc:spChg chg="mod">
          <ac:chgData name="Christopher Lindridge" userId="237e7769-5239-4eb4-a525-ce0d51e55f8d" providerId="ADAL" clId="{9E83659B-C9BE-47BF-A46C-8EA639CDB5B8}" dt="2022-07-15T10:31:34.377" v="690" actId="20577"/>
          <ac:spMkLst>
            <pc:docMk/>
            <pc:sldMk cId="3982130033" sldId="365"/>
            <ac:spMk id="3" creationId="{5C06C242-886B-23A4-F7A6-5FB31D0BDE38}"/>
          </ac:spMkLst>
        </pc:spChg>
      </pc:sldChg>
      <pc:sldChg chg="add del">
        <pc:chgData name="Christopher Lindridge" userId="237e7769-5239-4eb4-a525-ce0d51e55f8d" providerId="ADAL" clId="{9E83659B-C9BE-47BF-A46C-8EA639CDB5B8}" dt="2022-07-14T13:24:57.152" v="2" actId="47"/>
        <pc:sldMkLst>
          <pc:docMk/>
          <pc:sldMk cId="1408679035" sldId="366"/>
        </pc:sldMkLst>
      </pc:sldChg>
      <pc:sldChg chg="addSp delSp modSp new mod">
        <pc:chgData name="Christopher Lindridge" userId="237e7769-5239-4eb4-a525-ce0d51e55f8d" providerId="ADAL" clId="{9E83659B-C9BE-47BF-A46C-8EA639CDB5B8}" dt="2022-07-15T10:31:53.998" v="706" actId="20577"/>
        <pc:sldMkLst>
          <pc:docMk/>
          <pc:sldMk cId="2702772314" sldId="366"/>
        </pc:sldMkLst>
        <pc:spChg chg="mod">
          <ac:chgData name="Christopher Lindridge" userId="237e7769-5239-4eb4-a525-ce0d51e55f8d" providerId="ADAL" clId="{9E83659B-C9BE-47BF-A46C-8EA639CDB5B8}" dt="2022-07-15T10:31:53.998" v="706" actId="20577"/>
          <ac:spMkLst>
            <pc:docMk/>
            <pc:sldMk cId="2702772314" sldId="366"/>
            <ac:spMk id="2" creationId="{EEBFD16F-2A47-5472-97E1-4A3CA3D835B2}"/>
          </ac:spMkLst>
        </pc:spChg>
        <pc:spChg chg="del">
          <ac:chgData name="Christopher Lindridge" userId="237e7769-5239-4eb4-a525-ce0d51e55f8d" providerId="ADAL" clId="{9E83659B-C9BE-47BF-A46C-8EA639CDB5B8}" dt="2022-07-15T10:31:47.706" v="692"/>
          <ac:spMkLst>
            <pc:docMk/>
            <pc:sldMk cId="2702772314" sldId="366"/>
            <ac:spMk id="3" creationId="{00922FA1-9DA5-A8D5-5A2E-AA06E7D93A12}"/>
          </ac:spMkLst>
        </pc:spChg>
        <pc:picChg chg="add mod">
          <ac:chgData name="Christopher Lindridge" userId="237e7769-5239-4eb4-a525-ce0d51e55f8d" providerId="ADAL" clId="{9E83659B-C9BE-47BF-A46C-8EA639CDB5B8}" dt="2022-07-15T10:31:47.706" v="692"/>
          <ac:picMkLst>
            <pc:docMk/>
            <pc:sldMk cId="2702772314" sldId="366"/>
            <ac:picMk id="4" creationId="{049211AE-C0F2-B681-2693-403A23AC57E1}"/>
          </ac:picMkLst>
        </pc:picChg>
      </pc:sldChg>
      <pc:sldChg chg="addSp modSp new mod">
        <pc:chgData name="Christopher Lindridge" userId="237e7769-5239-4eb4-a525-ce0d51e55f8d" providerId="ADAL" clId="{9E83659B-C9BE-47BF-A46C-8EA639CDB5B8}" dt="2022-07-15T10:34:12.961" v="761" actId="1076"/>
        <pc:sldMkLst>
          <pc:docMk/>
          <pc:sldMk cId="319148312" sldId="367"/>
        </pc:sldMkLst>
        <pc:spChg chg="mod">
          <ac:chgData name="Christopher Lindridge" userId="237e7769-5239-4eb4-a525-ce0d51e55f8d" providerId="ADAL" clId="{9E83659B-C9BE-47BF-A46C-8EA639CDB5B8}" dt="2022-07-15T10:32:45.367" v="743" actId="20577"/>
          <ac:spMkLst>
            <pc:docMk/>
            <pc:sldMk cId="319148312" sldId="367"/>
            <ac:spMk id="2" creationId="{7F34532F-9D4D-FC8B-F5BA-8F4AF9F6BEC1}"/>
          </ac:spMkLst>
        </pc:spChg>
        <pc:spChg chg="mod">
          <ac:chgData name="Christopher Lindridge" userId="237e7769-5239-4eb4-a525-ce0d51e55f8d" providerId="ADAL" clId="{9E83659B-C9BE-47BF-A46C-8EA639CDB5B8}" dt="2022-07-15T10:33:11.727" v="755" actId="20577"/>
          <ac:spMkLst>
            <pc:docMk/>
            <pc:sldMk cId="319148312" sldId="367"/>
            <ac:spMk id="3" creationId="{0EE7117C-1620-8250-5A36-3428AA7BA99C}"/>
          </ac:spMkLst>
        </pc:spChg>
        <pc:picChg chg="add mod modCrop">
          <ac:chgData name="Christopher Lindridge" userId="237e7769-5239-4eb4-a525-ce0d51e55f8d" providerId="ADAL" clId="{9E83659B-C9BE-47BF-A46C-8EA639CDB5B8}" dt="2022-07-15T10:34:12.961" v="761" actId="1076"/>
          <ac:picMkLst>
            <pc:docMk/>
            <pc:sldMk cId="319148312" sldId="367"/>
            <ac:picMk id="4" creationId="{1907A356-A420-873C-5A0C-F107B4B835AA}"/>
          </ac:picMkLst>
        </pc:picChg>
      </pc:sldChg>
      <pc:sldChg chg="add del">
        <pc:chgData name="Christopher Lindridge" userId="237e7769-5239-4eb4-a525-ce0d51e55f8d" providerId="ADAL" clId="{9E83659B-C9BE-47BF-A46C-8EA639CDB5B8}" dt="2022-07-14T13:24:57.152" v="2" actId="47"/>
        <pc:sldMkLst>
          <pc:docMk/>
          <pc:sldMk cId="2619060978" sldId="367"/>
        </pc:sldMkLst>
      </pc:sldChg>
      <pc:sldChg chg="add del">
        <pc:chgData name="Christopher Lindridge" userId="237e7769-5239-4eb4-a525-ce0d51e55f8d" providerId="ADAL" clId="{9E83659B-C9BE-47BF-A46C-8EA639CDB5B8}" dt="2022-07-14T13:24:57.152" v="2" actId="47"/>
        <pc:sldMkLst>
          <pc:docMk/>
          <pc:sldMk cId="227306535" sldId="368"/>
        </pc:sldMkLst>
      </pc:sldChg>
      <pc:sldChg chg="addSp delSp modSp new mod modNotesTx">
        <pc:chgData name="Christopher Lindridge" userId="237e7769-5239-4eb4-a525-ce0d51e55f8d" providerId="ADAL" clId="{9E83659B-C9BE-47BF-A46C-8EA639CDB5B8}" dt="2022-07-15T10:43:53.800" v="890"/>
        <pc:sldMkLst>
          <pc:docMk/>
          <pc:sldMk cId="783006693" sldId="368"/>
        </pc:sldMkLst>
        <pc:spChg chg="del">
          <ac:chgData name="Christopher Lindridge" userId="237e7769-5239-4eb4-a525-ce0d51e55f8d" providerId="ADAL" clId="{9E83659B-C9BE-47BF-A46C-8EA639CDB5B8}" dt="2022-07-15T10:43:26.171" v="883" actId="478"/>
          <ac:spMkLst>
            <pc:docMk/>
            <pc:sldMk cId="783006693" sldId="368"/>
            <ac:spMk id="2" creationId="{A98CAD9F-1048-EB2D-2632-FE5DA8A0365E}"/>
          </ac:spMkLst>
        </pc:spChg>
        <pc:spChg chg="del">
          <ac:chgData name="Christopher Lindridge" userId="237e7769-5239-4eb4-a525-ce0d51e55f8d" providerId="ADAL" clId="{9E83659B-C9BE-47BF-A46C-8EA639CDB5B8}" dt="2022-07-15T10:43:19.786" v="880"/>
          <ac:spMkLst>
            <pc:docMk/>
            <pc:sldMk cId="783006693" sldId="368"/>
            <ac:spMk id="3" creationId="{BC7746FB-CD53-6676-10FF-514D34E5BD91}"/>
          </ac:spMkLst>
        </pc:spChg>
        <pc:picChg chg="add mod">
          <ac:chgData name="Christopher Lindridge" userId="237e7769-5239-4eb4-a525-ce0d51e55f8d" providerId="ADAL" clId="{9E83659B-C9BE-47BF-A46C-8EA639CDB5B8}" dt="2022-07-15T10:43:42.812" v="889" actId="14100"/>
          <ac:picMkLst>
            <pc:docMk/>
            <pc:sldMk cId="783006693" sldId="368"/>
            <ac:picMk id="4" creationId="{DD52A274-97A2-2F25-AB8C-5B5FAEAD2D74}"/>
          </ac:picMkLst>
        </pc:picChg>
      </pc:sldChg>
      <pc:sldChg chg="add del">
        <pc:chgData name="Christopher Lindridge" userId="237e7769-5239-4eb4-a525-ce0d51e55f8d" providerId="ADAL" clId="{9E83659B-C9BE-47BF-A46C-8EA639CDB5B8}" dt="2022-07-14T13:24:57.152" v="2" actId="47"/>
        <pc:sldMkLst>
          <pc:docMk/>
          <pc:sldMk cId="1645439993" sldId="369"/>
        </pc:sldMkLst>
      </pc:sldChg>
      <pc:sldChg chg="modSp new mod">
        <pc:chgData name="Christopher Lindridge" userId="237e7769-5239-4eb4-a525-ce0d51e55f8d" providerId="ADAL" clId="{9E83659B-C9BE-47BF-A46C-8EA639CDB5B8}" dt="2022-07-15T10:48:25.727" v="969"/>
        <pc:sldMkLst>
          <pc:docMk/>
          <pc:sldMk cId="3866192214" sldId="369"/>
        </pc:sldMkLst>
        <pc:spChg chg="mod">
          <ac:chgData name="Christopher Lindridge" userId="237e7769-5239-4eb4-a525-ce0d51e55f8d" providerId="ADAL" clId="{9E83659B-C9BE-47BF-A46C-8EA639CDB5B8}" dt="2022-07-15T10:48:25.727" v="969"/>
          <ac:spMkLst>
            <pc:docMk/>
            <pc:sldMk cId="3866192214" sldId="369"/>
            <ac:spMk id="2" creationId="{D593F278-BD14-CB1A-CDAA-DEF1196D2991}"/>
          </ac:spMkLst>
        </pc:spChg>
        <pc:spChg chg="mod">
          <ac:chgData name="Christopher Lindridge" userId="237e7769-5239-4eb4-a525-ce0d51e55f8d" providerId="ADAL" clId="{9E83659B-C9BE-47BF-A46C-8EA639CDB5B8}" dt="2022-07-15T10:47:58.234" v="966" actId="6549"/>
          <ac:spMkLst>
            <pc:docMk/>
            <pc:sldMk cId="3866192214" sldId="369"/>
            <ac:spMk id="3" creationId="{0A320AC2-6C7A-2C94-90FB-ED63B13BD033}"/>
          </ac:spMkLst>
        </pc:spChg>
      </pc:sldChg>
      <pc:sldChg chg="add del">
        <pc:chgData name="Christopher Lindridge" userId="237e7769-5239-4eb4-a525-ce0d51e55f8d" providerId="ADAL" clId="{9E83659B-C9BE-47BF-A46C-8EA639CDB5B8}" dt="2022-07-14T13:24:57.152" v="2" actId="47"/>
        <pc:sldMkLst>
          <pc:docMk/>
          <pc:sldMk cId="1684068677" sldId="370"/>
        </pc:sldMkLst>
      </pc:sldChg>
      <pc:sldChg chg="addSp modSp new mod modNotesTx">
        <pc:chgData name="Christopher Lindridge" userId="237e7769-5239-4eb4-a525-ce0d51e55f8d" providerId="ADAL" clId="{9E83659B-C9BE-47BF-A46C-8EA639CDB5B8}" dt="2022-07-15T10:50:01.210" v="980" actId="14100"/>
        <pc:sldMkLst>
          <pc:docMk/>
          <pc:sldMk cId="4126917557" sldId="370"/>
        </pc:sldMkLst>
        <pc:spChg chg="mod">
          <ac:chgData name="Christopher Lindridge" userId="237e7769-5239-4eb4-a525-ce0d51e55f8d" providerId="ADAL" clId="{9E83659B-C9BE-47BF-A46C-8EA639CDB5B8}" dt="2022-07-15T10:47:14.044" v="962" actId="20577"/>
          <ac:spMkLst>
            <pc:docMk/>
            <pc:sldMk cId="4126917557" sldId="370"/>
            <ac:spMk id="2" creationId="{99B84F92-25E7-6D40-6AA2-4300C89B3A6A}"/>
          </ac:spMkLst>
        </pc:spChg>
        <pc:spChg chg="mod">
          <ac:chgData name="Christopher Lindridge" userId="237e7769-5239-4eb4-a525-ce0d51e55f8d" providerId="ADAL" clId="{9E83659B-C9BE-47BF-A46C-8EA639CDB5B8}" dt="2022-07-15T10:48:10.627" v="968" actId="14100"/>
          <ac:spMkLst>
            <pc:docMk/>
            <pc:sldMk cId="4126917557" sldId="370"/>
            <ac:spMk id="3" creationId="{93E8BCDC-341B-4925-C601-FE2775D3600A}"/>
          </ac:spMkLst>
        </pc:spChg>
        <pc:picChg chg="add mod modCrop">
          <ac:chgData name="Christopher Lindridge" userId="237e7769-5239-4eb4-a525-ce0d51e55f8d" providerId="ADAL" clId="{9E83659B-C9BE-47BF-A46C-8EA639CDB5B8}" dt="2022-07-15T10:50:01.210" v="980" actId="14100"/>
          <ac:picMkLst>
            <pc:docMk/>
            <pc:sldMk cId="4126917557" sldId="370"/>
            <ac:picMk id="4" creationId="{B0D0082C-D76F-239E-A101-BC8400344C5D}"/>
          </ac:picMkLst>
        </pc:picChg>
      </pc:sldChg>
      <pc:sldChg chg="add del">
        <pc:chgData name="Christopher Lindridge" userId="237e7769-5239-4eb4-a525-ce0d51e55f8d" providerId="ADAL" clId="{9E83659B-C9BE-47BF-A46C-8EA639CDB5B8}" dt="2022-07-14T13:24:57.152" v="2" actId="47"/>
        <pc:sldMkLst>
          <pc:docMk/>
          <pc:sldMk cId="2330255120" sldId="371"/>
        </pc:sldMkLst>
      </pc:sldChg>
      <pc:sldChg chg="add del">
        <pc:chgData name="Christopher Lindridge" userId="237e7769-5239-4eb4-a525-ce0d51e55f8d" providerId="ADAL" clId="{9E83659B-C9BE-47BF-A46C-8EA639CDB5B8}" dt="2022-07-14T13:24:57.152" v="2" actId="47"/>
        <pc:sldMkLst>
          <pc:docMk/>
          <pc:sldMk cId="2058440547" sldId="372"/>
        </pc:sldMkLst>
      </pc:sldChg>
    </pc:docChg>
  </pc:docChgLst>
  <pc:docChgLst>
    <pc:chgData name="Caroline Prodger" userId="e4ef2e75-b60b-401b-8ebe-291bdcf405f4" providerId="ADAL" clId="{3E5FE2FF-3845-4362-A093-2B257ED6F219}"/>
    <pc:docChg chg="custSel modSld">
      <pc:chgData name="Caroline Prodger" userId="e4ef2e75-b60b-401b-8ebe-291bdcf405f4" providerId="ADAL" clId="{3E5FE2FF-3845-4362-A093-2B257ED6F219}" dt="2022-09-14T16:12:48.440" v="92" actId="1076"/>
      <pc:docMkLst>
        <pc:docMk/>
      </pc:docMkLst>
      <pc:sldChg chg="addSp delSp modSp mod">
        <pc:chgData name="Caroline Prodger" userId="e4ef2e75-b60b-401b-8ebe-291bdcf405f4" providerId="ADAL" clId="{3E5FE2FF-3845-4362-A093-2B257ED6F219}" dt="2022-09-08T15:35:14.050" v="13" actId="1076"/>
        <pc:sldMkLst>
          <pc:docMk/>
          <pc:sldMk cId="246462870" sldId="354"/>
        </pc:sldMkLst>
        <pc:picChg chg="del">
          <ac:chgData name="Caroline Prodger" userId="e4ef2e75-b60b-401b-8ebe-291bdcf405f4" providerId="ADAL" clId="{3E5FE2FF-3845-4362-A093-2B257ED6F219}" dt="2022-09-08T15:34:40.320" v="8" actId="478"/>
          <ac:picMkLst>
            <pc:docMk/>
            <pc:sldMk cId="246462870" sldId="354"/>
            <ac:picMk id="3" creationId="{A55713C6-2805-CABF-446F-F72F3C8B8EF5}"/>
          </ac:picMkLst>
        </pc:picChg>
        <pc:picChg chg="add mod">
          <ac:chgData name="Caroline Prodger" userId="e4ef2e75-b60b-401b-8ebe-291bdcf405f4" providerId="ADAL" clId="{3E5FE2FF-3845-4362-A093-2B257ED6F219}" dt="2022-09-08T15:35:14.050" v="13" actId="1076"/>
          <ac:picMkLst>
            <pc:docMk/>
            <pc:sldMk cId="246462870" sldId="354"/>
            <ac:picMk id="4" creationId="{7C0A93B5-9025-D936-2072-5BE50A23D8E1}"/>
          </ac:picMkLst>
        </pc:picChg>
      </pc:sldChg>
      <pc:sldChg chg="addSp delSp modSp mod">
        <pc:chgData name="Caroline Prodger" userId="e4ef2e75-b60b-401b-8ebe-291bdcf405f4" providerId="ADAL" clId="{3E5FE2FF-3845-4362-A093-2B257ED6F219}" dt="2022-09-08T15:37:41.976" v="21" actId="1076"/>
        <pc:sldMkLst>
          <pc:docMk/>
          <pc:sldMk cId="248190908" sldId="355"/>
        </pc:sldMkLst>
        <pc:picChg chg="del">
          <ac:chgData name="Caroline Prodger" userId="e4ef2e75-b60b-401b-8ebe-291bdcf405f4" providerId="ADAL" clId="{3E5FE2FF-3845-4362-A093-2B257ED6F219}" dt="2022-09-08T15:37:21.612" v="14" actId="478"/>
          <ac:picMkLst>
            <pc:docMk/>
            <pc:sldMk cId="248190908" sldId="355"/>
            <ac:picMk id="5" creationId="{BE997A4A-7678-C322-A950-2B529C5EE6CE}"/>
          </ac:picMkLst>
        </pc:picChg>
        <pc:picChg chg="add mod">
          <ac:chgData name="Caroline Prodger" userId="e4ef2e75-b60b-401b-8ebe-291bdcf405f4" providerId="ADAL" clId="{3E5FE2FF-3845-4362-A093-2B257ED6F219}" dt="2022-09-08T15:37:41.976" v="21" actId="1076"/>
          <ac:picMkLst>
            <pc:docMk/>
            <pc:sldMk cId="248190908" sldId="355"/>
            <ac:picMk id="6" creationId="{F1E7FE84-9B61-A1D2-892A-EBEE34B25420}"/>
          </ac:picMkLst>
        </pc:picChg>
      </pc:sldChg>
      <pc:sldChg chg="modSp mod">
        <pc:chgData name="Caroline Prodger" userId="e4ef2e75-b60b-401b-8ebe-291bdcf405f4" providerId="ADAL" clId="{3E5FE2FF-3845-4362-A093-2B257ED6F219}" dt="2022-09-08T15:48:21.309" v="85" actId="255"/>
        <pc:sldMkLst>
          <pc:docMk/>
          <pc:sldMk cId="60084189" sldId="356"/>
        </pc:sldMkLst>
        <pc:spChg chg="mod">
          <ac:chgData name="Caroline Prodger" userId="e4ef2e75-b60b-401b-8ebe-291bdcf405f4" providerId="ADAL" clId="{3E5FE2FF-3845-4362-A093-2B257ED6F219}" dt="2022-09-08T15:48:21.309" v="85" actId="255"/>
          <ac:spMkLst>
            <pc:docMk/>
            <pc:sldMk cId="60084189" sldId="356"/>
            <ac:spMk id="3" creationId="{9CA72837-5D4D-6295-C21C-7E940EAD8539}"/>
          </ac:spMkLst>
        </pc:spChg>
      </pc:sldChg>
      <pc:sldChg chg="addSp delSp modSp mod">
        <pc:chgData name="Caroline Prodger" userId="e4ef2e75-b60b-401b-8ebe-291bdcf405f4" providerId="ADAL" clId="{3E5FE2FF-3845-4362-A093-2B257ED6F219}" dt="2022-09-08T15:39:53.669" v="28" actId="14100"/>
        <pc:sldMkLst>
          <pc:docMk/>
          <pc:sldMk cId="2711447378" sldId="357"/>
        </pc:sldMkLst>
        <pc:spChg chg="mod">
          <ac:chgData name="Caroline Prodger" userId="e4ef2e75-b60b-401b-8ebe-291bdcf405f4" providerId="ADAL" clId="{3E5FE2FF-3845-4362-A093-2B257ED6F219}" dt="2022-09-08T15:39:53.669" v="28" actId="14100"/>
          <ac:spMkLst>
            <pc:docMk/>
            <pc:sldMk cId="2711447378" sldId="357"/>
            <ac:spMk id="3" creationId="{C6281309-1405-26FB-E9E4-0538B1297A49}"/>
          </ac:spMkLst>
        </pc:spChg>
        <pc:picChg chg="del">
          <ac:chgData name="Caroline Prodger" userId="e4ef2e75-b60b-401b-8ebe-291bdcf405f4" providerId="ADAL" clId="{3E5FE2FF-3845-4362-A093-2B257ED6F219}" dt="2022-09-08T15:39:32.143" v="22" actId="478"/>
          <ac:picMkLst>
            <pc:docMk/>
            <pc:sldMk cId="2711447378" sldId="357"/>
            <ac:picMk id="4" creationId="{8FAB27A6-0BEB-074A-27BB-3058FA83F20F}"/>
          </ac:picMkLst>
        </pc:picChg>
        <pc:picChg chg="add mod">
          <ac:chgData name="Caroline Prodger" userId="e4ef2e75-b60b-401b-8ebe-291bdcf405f4" providerId="ADAL" clId="{3E5FE2FF-3845-4362-A093-2B257ED6F219}" dt="2022-09-08T15:39:48.339" v="27" actId="1076"/>
          <ac:picMkLst>
            <pc:docMk/>
            <pc:sldMk cId="2711447378" sldId="357"/>
            <ac:picMk id="6" creationId="{E1E7428E-8B7E-D9CB-7C37-8AD3E3C2F57E}"/>
          </ac:picMkLst>
        </pc:picChg>
      </pc:sldChg>
      <pc:sldChg chg="addSp delSp modSp mod addCm delCm">
        <pc:chgData name="Caroline Prodger" userId="e4ef2e75-b60b-401b-8ebe-291bdcf405f4" providerId="ADAL" clId="{3E5FE2FF-3845-4362-A093-2B257ED6F219}" dt="2022-09-14T16:12:48.440" v="92" actId="1076"/>
        <pc:sldMkLst>
          <pc:docMk/>
          <pc:sldMk cId="4084444974" sldId="359"/>
        </pc:sldMkLst>
        <pc:spChg chg="add del mod">
          <ac:chgData name="Caroline Prodger" userId="e4ef2e75-b60b-401b-8ebe-291bdcf405f4" providerId="ADAL" clId="{3E5FE2FF-3845-4362-A093-2B257ED6F219}" dt="2022-09-14T16:12:44.162" v="90" actId="478"/>
          <ac:spMkLst>
            <pc:docMk/>
            <pc:sldMk cId="4084444974" sldId="359"/>
            <ac:spMk id="5" creationId="{1D3ECBFA-5521-0CC8-5E54-C1A9A1A427D0}"/>
          </ac:spMkLst>
        </pc:spChg>
        <pc:picChg chg="del">
          <ac:chgData name="Caroline Prodger" userId="e4ef2e75-b60b-401b-8ebe-291bdcf405f4" providerId="ADAL" clId="{3E5FE2FF-3845-4362-A093-2B257ED6F219}" dt="2022-09-14T16:12:36.065" v="88" actId="478"/>
          <ac:picMkLst>
            <pc:docMk/>
            <pc:sldMk cId="4084444974" sldId="359"/>
            <ac:picMk id="4" creationId="{FEDFABFC-683A-5AAD-3850-6FE8CA3BD74B}"/>
          </ac:picMkLst>
        </pc:picChg>
        <pc:picChg chg="add mod">
          <ac:chgData name="Caroline Prodger" userId="e4ef2e75-b60b-401b-8ebe-291bdcf405f4" providerId="ADAL" clId="{3E5FE2FF-3845-4362-A093-2B257ED6F219}" dt="2022-09-14T16:12:48.440" v="92" actId="1076"/>
          <ac:picMkLst>
            <pc:docMk/>
            <pc:sldMk cId="4084444974" sldId="359"/>
            <ac:picMk id="7" creationId="{5DC34298-3D5E-828A-4680-89F1544B3E70}"/>
          </ac:picMkLst>
        </pc:picChg>
      </pc:sldChg>
      <pc:sldChg chg="modSp mod">
        <pc:chgData name="Caroline Prodger" userId="e4ef2e75-b60b-401b-8ebe-291bdcf405f4" providerId="ADAL" clId="{3E5FE2FF-3845-4362-A093-2B257ED6F219}" dt="2022-09-08T15:48:35.289" v="86" actId="255"/>
        <pc:sldMkLst>
          <pc:docMk/>
          <pc:sldMk cId="3531809083" sldId="362"/>
        </pc:sldMkLst>
        <pc:spChg chg="mod">
          <ac:chgData name="Caroline Prodger" userId="e4ef2e75-b60b-401b-8ebe-291bdcf405f4" providerId="ADAL" clId="{3E5FE2FF-3845-4362-A093-2B257ED6F219}" dt="2022-09-08T15:48:35.289" v="86" actId="255"/>
          <ac:spMkLst>
            <pc:docMk/>
            <pc:sldMk cId="3531809083" sldId="362"/>
            <ac:spMk id="3" creationId="{015EEB2B-511E-3210-AAE2-ACA107F8F56A}"/>
          </ac:spMkLst>
        </pc:spChg>
      </pc:sldChg>
      <pc:sldChg chg="addSp modSp mod">
        <pc:chgData name="Caroline Prodger" userId="e4ef2e75-b60b-401b-8ebe-291bdcf405f4" providerId="ADAL" clId="{3E5FE2FF-3845-4362-A093-2B257ED6F219}" dt="2022-09-08T15:47:13.880" v="83" actId="208"/>
        <pc:sldMkLst>
          <pc:docMk/>
          <pc:sldMk cId="2527266183" sldId="363"/>
        </pc:sldMkLst>
        <pc:spChg chg="mod">
          <ac:chgData name="Caroline Prodger" userId="e4ef2e75-b60b-401b-8ebe-291bdcf405f4" providerId="ADAL" clId="{3E5FE2FF-3845-4362-A093-2B257ED6F219}" dt="2022-09-08T15:45:15.740" v="71" actId="14100"/>
          <ac:spMkLst>
            <pc:docMk/>
            <pc:sldMk cId="2527266183" sldId="363"/>
            <ac:spMk id="3" creationId="{785CD758-9D4F-E1A3-1FFF-41F64A4AB2D7}"/>
          </ac:spMkLst>
        </pc:spChg>
        <pc:cxnChg chg="add mod">
          <ac:chgData name="Caroline Prodger" userId="e4ef2e75-b60b-401b-8ebe-291bdcf405f4" providerId="ADAL" clId="{3E5FE2FF-3845-4362-A093-2B257ED6F219}" dt="2022-09-08T15:46:32.458" v="79" actId="1076"/>
          <ac:cxnSpMkLst>
            <pc:docMk/>
            <pc:sldMk cId="2527266183" sldId="363"/>
            <ac:cxnSpMk id="5" creationId="{98C97CC8-8173-BE1A-51A3-2A3BD7EF7510}"/>
          </ac:cxnSpMkLst>
        </pc:cxnChg>
        <pc:cxnChg chg="add mod">
          <ac:chgData name="Caroline Prodger" userId="e4ef2e75-b60b-401b-8ebe-291bdcf405f4" providerId="ADAL" clId="{3E5FE2FF-3845-4362-A093-2B257ED6F219}" dt="2022-09-08T15:46:18.721" v="76" actId="208"/>
          <ac:cxnSpMkLst>
            <pc:docMk/>
            <pc:sldMk cId="2527266183" sldId="363"/>
            <ac:cxnSpMk id="6" creationId="{DE98D5E5-0721-DC76-E0B2-95D9194EF161}"/>
          </ac:cxnSpMkLst>
        </pc:cxnChg>
        <pc:cxnChg chg="add mod">
          <ac:chgData name="Caroline Prodger" userId="e4ef2e75-b60b-401b-8ebe-291bdcf405f4" providerId="ADAL" clId="{3E5FE2FF-3845-4362-A093-2B257ED6F219}" dt="2022-09-08T15:46:42.005" v="80" actId="208"/>
          <ac:cxnSpMkLst>
            <pc:docMk/>
            <pc:sldMk cId="2527266183" sldId="363"/>
            <ac:cxnSpMk id="7" creationId="{97E35A16-7F14-5941-F49F-9A8E152F9800}"/>
          </ac:cxnSpMkLst>
        </pc:cxnChg>
        <pc:cxnChg chg="add mod">
          <ac:chgData name="Caroline Prodger" userId="e4ef2e75-b60b-401b-8ebe-291bdcf405f4" providerId="ADAL" clId="{3E5FE2FF-3845-4362-A093-2B257ED6F219}" dt="2022-09-08T15:47:13.880" v="83" actId="208"/>
          <ac:cxnSpMkLst>
            <pc:docMk/>
            <pc:sldMk cId="2527266183" sldId="363"/>
            <ac:cxnSpMk id="8" creationId="{154F1C8F-5DD5-2990-5103-EEE5657C155C}"/>
          </ac:cxnSpMkLst>
        </pc:cxnChg>
      </pc:sldChg>
      <pc:sldChg chg="addSp delSp modSp mod">
        <pc:chgData name="Caroline Prodger" userId="e4ef2e75-b60b-401b-8ebe-291bdcf405f4" providerId="ADAL" clId="{3E5FE2FF-3845-4362-A093-2B257ED6F219}" dt="2022-09-08T15:41:43.850" v="38" actId="1076"/>
        <pc:sldMkLst>
          <pc:docMk/>
          <pc:sldMk cId="319148312" sldId="367"/>
        </pc:sldMkLst>
        <pc:picChg chg="del">
          <ac:chgData name="Caroline Prodger" userId="e4ef2e75-b60b-401b-8ebe-291bdcf405f4" providerId="ADAL" clId="{3E5FE2FF-3845-4362-A093-2B257ED6F219}" dt="2022-09-08T15:40:25.030" v="29" actId="478"/>
          <ac:picMkLst>
            <pc:docMk/>
            <pc:sldMk cId="319148312" sldId="367"/>
            <ac:picMk id="4" creationId="{1907A356-A420-873C-5A0C-F107B4B835AA}"/>
          </ac:picMkLst>
        </pc:picChg>
        <pc:picChg chg="add mod">
          <ac:chgData name="Caroline Prodger" userId="e4ef2e75-b60b-401b-8ebe-291bdcf405f4" providerId="ADAL" clId="{3E5FE2FF-3845-4362-A093-2B257ED6F219}" dt="2022-09-08T15:41:43.850" v="38" actId="1076"/>
          <ac:picMkLst>
            <pc:docMk/>
            <pc:sldMk cId="319148312" sldId="367"/>
            <ac:picMk id="6" creationId="{A3F82820-132F-9F8A-D72D-CF1ED70E046A}"/>
          </ac:picMkLst>
        </pc:picChg>
      </pc:sldChg>
      <pc:sldChg chg="addSp delSp modSp mod">
        <pc:chgData name="Caroline Prodger" userId="e4ef2e75-b60b-401b-8ebe-291bdcf405f4" providerId="ADAL" clId="{3E5FE2FF-3845-4362-A093-2B257ED6F219}" dt="2022-09-08T15:44:36.592" v="58" actId="1076"/>
        <pc:sldMkLst>
          <pc:docMk/>
          <pc:sldMk cId="783006693" sldId="368"/>
        </pc:sldMkLst>
        <pc:spChg chg="mod">
          <ac:chgData name="Caroline Prodger" userId="e4ef2e75-b60b-401b-8ebe-291bdcf405f4" providerId="ADAL" clId="{3E5FE2FF-3845-4362-A093-2B257ED6F219}" dt="2022-09-08T15:43:32.541" v="49" actId="20577"/>
          <ac:spMkLst>
            <pc:docMk/>
            <pc:sldMk cId="783006693" sldId="368"/>
            <ac:spMk id="2" creationId="{078DC343-1594-1722-6B38-655336567EC6}"/>
          </ac:spMkLst>
        </pc:spChg>
        <pc:spChg chg="add del mod">
          <ac:chgData name="Caroline Prodger" userId="e4ef2e75-b60b-401b-8ebe-291bdcf405f4" providerId="ADAL" clId="{3E5FE2FF-3845-4362-A093-2B257ED6F219}" dt="2022-09-08T15:44:03.301" v="50" actId="931"/>
          <ac:spMkLst>
            <pc:docMk/>
            <pc:sldMk cId="783006693" sldId="368"/>
            <ac:spMk id="5" creationId="{F9FE6E5B-F2AB-4EFF-2754-5DD9FC50FE33}"/>
          </ac:spMkLst>
        </pc:spChg>
        <pc:picChg chg="del">
          <ac:chgData name="Caroline Prodger" userId="e4ef2e75-b60b-401b-8ebe-291bdcf405f4" providerId="ADAL" clId="{3E5FE2FF-3845-4362-A093-2B257ED6F219}" dt="2022-09-08T15:43:15.750" v="40" actId="478"/>
          <ac:picMkLst>
            <pc:docMk/>
            <pc:sldMk cId="783006693" sldId="368"/>
            <ac:picMk id="4" creationId="{DD52A274-97A2-2F25-AB8C-5B5FAEAD2D74}"/>
          </ac:picMkLst>
        </pc:picChg>
        <pc:picChg chg="add mod modCrop">
          <ac:chgData name="Caroline Prodger" userId="e4ef2e75-b60b-401b-8ebe-291bdcf405f4" providerId="ADAL" clId="{3E5FE2FF-3845-4362-A093-2B257ED6F219}" dt="2022-09-08T15:44:36.592" v="58" actId="1076"/>
          <ac:picMkLst>
            <pc:docMk/>
            <pc:sldMk cId="783006693" sldId="368"/>
            <ac:picMk id="7" creationId="{DE081D1F-A8C2-9945-E847-1C3081179F7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331726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144498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95292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4066824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6.6 Materials testing methods and interpretations of results </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13: Analysis, calculations and results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4B6DD-2A5D-74BA-4DE6-46C3B84C7B1A}"/>
              </a:ext>
            </a:extLst>
          </p:cNvPr>
          <p:cNvSpPr>
            <a:spLocks noGrp="1"/>
          </p:cNvSpPr>
          <p:nvPr>
            <p:ph type="title"/>
          </p:nvPr>
        </p:nvSpPr>
        <p:spPr/>
        <p:txBody>
          <a:bodyPr/>
          <a:lstStyle/>
          <a:p>
            <a:r>
              <a:rPr lang="en-GB" dirty="0"/>
              <a:t>Stress</a:t>
            </a:r>
          </a:p>
        </p:txBody>
      </p:sp>
      <p:sp>
        <p:nvSpPr>
          <p:cNvPr id="3" name="Content Placeholder 2">
            <a:extLst>
              <a:ext uri="{FF2B5EF4-FFF2-40B4-BE49-F238E27FC236}">
                <a16:creationId xmlns:a16="http://schemas.microsoft.com/office/drawing/2014/main" id="{97035DDC-B6FA-BD8C-CAC1-E48204ECB9D8}"/>
              </a:ext>
            </a:extLst>
          </p:cNvPr>
          <p:cNvSpPr>
            <a:spLocks noGrp="1"/>
          </p:cNvSpPr>
          <p:nvPr>
            <p:ph sz="quarter" idx="10"/>
          </p:nvPr>
        </p:nvSpPr>
        <p:spPr/>
        <p:txBody>
          <a:bodyPr/>
          <a:lstStyle/>
          <a:p>
            <a:r>
              <a:rPr lang="en-US" b="1" dirty="0"/>
              <a:t>Stress</a:t>
            </a:r>
            <a:r>
              <a:rPr lang="en-US" dirty="0"/>
              <a:t> is defined as the ratio of the applied force to the cross-sectional area of the material it is applied to. </a:t>
            </a:r>
          </a:p>
          <a:p>
            <a:pPr algn="ctr">
              <a:spcBef>
                <a:spcPts val="2000"/>
              </a:spcBef>
              <a:spcAft>
                <a:spcPts val="2000"/>
              </a:spcAft>
            </a:pPr>
            <a:r>
              <a:rPr lang="en-US" sz="3600" dirty="0"/>
              <a:t>σ=F/A</a:t>
            </a:r>
          </a:p>
          <a:p>
            <a:pPr marL="0" lvl="3" indent="-12700" algn="ctr">
              <a:buNone/>
            </a:pPr>
            <a:r>
              <a:rPr lang="en-US" sz="1800" dirty="0"/>
              <a:t>F = force (N)	A= area (m2)	σ = stress (N/m2 or Pa)</a:t>
            </a:r>
          </a:p>
          <a:p>
            <a:r>
              <a:rPr lang="en-US" dirty="0"/>
              <a:t>Stress can be understood as an internal force induced in the metal in response to an externally applied force. It will try to resist any change in dimension caused by the external force.</a:t>
            </a:r>
          </a:p>
          <a:p>
            <a:r>
              <a:rPr lang="en-US" dirty="0"/>
              <a:t>When the cross-sectional area changes, the same force will induce greater or smaller stresses in the metal. A smaller cross-sectional area will result in a larger stress value and vice versa.</a:t>
            </a:r>
            <a:endParaRPr lang="en-GB" dirty="0"/>
          </a:p>
        </p:txBody>
      </p:sp>
    </p:spTree>
    <p:extLst>
      <p:ext uri="{BB962C8B-B14F-4D97-AF65-F5344CB8AC3E}">
        <p14:creationId xmlns:p14="http://schemas.microsoft.com/office/powerpoint/2010/main" val="1328786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5EEB2B-511E-3210-AAE2-ACA107F8F56A}"/>
              </a:ext>
            </a:extLst>
          </p:cNvPr>
          <p:cNvSpPr>
            <a:spLocks noGrp="1"/>
          </p:cNvSpPr>
          <p:nvPr>
            <p:ph sz="quarter" idx="10"/>
          </p:nvPr>
        </p:nvSpPr>
        <p:spPr>
          <a:xfrm>
            <a:off x="457200" y="1531544"/>
            <a:ext cx="8229600" cy="4877511"/>
          </a:xfrm>
        </p:spPr>
        <p:txBody>
          <a:bodyPr/>
          <a:lstStyle/>
          <a:p>
            <a:r>
              <a:rPr lang="en-US" b="1" dirty="0"/>
              <a:t>Strain</a:t>
            </a:r>
            <a:r>
              <a:rPr lang="en-US" dirty="0"/>
              <a:t> is defined as the ratio of the change in dimension to the initial dimension of the metal. It does not have a unit. There are three types of strain:</a:t>
            </a:r>
            <a:r>
              <a:rPr lang="en-US" b="1" dirty="0"/>
              <a:t> normal</a:t>
            </a:r>
            <a:r>
              <a:rPr lang="en-US" dirty="0"/>
              <a:t>, </a:t>
            </a:r>
            <a:r>
              <a:rPr lang="en-US" b="1" dirty="0"/>
              <a:t>volumetric</a:t>
            </a:r>
            <a:r>
              <a:rPr lang="en-US" dirty="0"/>
              <a:t> and </a:t>
            </a:r>
            <a:r>
              <a:rPr lang="en-US" b="1" dirty="0"/>
              <a:t>shear</a:t>
            </a:r>
            <a:r>
              <a:rPr lang="en-US" dirty="0"/>
              <a:t>. Normal strain (or longitudinal strain) concerns itself with the change in only one dimension – length, for example.</a:t>
            </a:r>
          </a:p>
          <a:p>
            <a:r>
              <a:rPr lang="en-US" dirty="0"/>
              <a:t>The formula for calculating strain is:</a:t>
            </a:r>
          </a:p>
          <a:p>
            <a:pPr>
              <a:spcAft>
                <a:spcPts val="500"/>
              </a:spcAft>
            </a:pPr>
            <a:r>
              <a:rPr lang="en-US" dirty="0"/>
              <a:t>			</a:t>
            </a:r>
            <a:r>
              <a:rPr lang="en-US" sz="3600" dirty="0"/>
              <a:t>ε=(l-lo)/lo</a:t>
            </a:r>
          </a:p>
          <a:p>
            <a:r>
              <a:rPr lang="en-US" dirty="0"/>
              <a:t>where</a:t>
            </a:r>
          </a:p>
          <a:p>
            <a:pPr lvl="1"/>
            <a:r>
              <a:rPr lang="en-US" dirty="0"/>
              <a:t>lo = starting or initial length (mm)</a:t>
            </a:r>
          </a:p>
          <a:p>
            <a:pPr lvl="1"/>
            <a:r>
              <a:rPr lang="en-US" dirty="0"/>
              <a:t>l = stretched length (mm)</a:t>
            </a:r>
          </a:p>
          <a:p>
            <a:endParaRPr lang="en-US" dirty="0"/>
          </a:p>
          <a:p>
            <a:endParaRPr lang="en-GB" dirty="0"/>
          </a:p>
        </p:txBody>
      </p:sp>
      <p:sp>
        <p:nvSpPr>
          <p:cNvPr id="2" name="Title 1">
            <a:extLst>
              <a:ext uri="{FF2B5EF4-FFF2-40B4-BE49-F238E27FC236}">
                <a16:creationId xmlns:a16="http://schemas.microsoft.com/office/drawing/2014/main" id="{2FB3D35E-AB11-D99A-1E17-50080C1F9393}"/>
              </a:ext>
            </a:extLst>
          </p:cNvPr>
          <p:cNvSpPr>
            <a:spLocks noGrp="1"/>
          </p:cNvSpPr>
          <p:nvPr>
            <p:ph type="title"/>
          </p:nvPr>
        </p:nvSpPr>
        <p:spPr>
          <a:xfrm>
            <a:off x="457200" y="1008000"/>
            <a:ext cx="8229600" cy="382588"/>
          </a:xfrm>
        </p:spPr>
        <p:txBody>
          <a:bodyPr/>
          <a:lstStyle/>
          <a:p>
            <a:r>
              <a:rPr lang="en-GB" dirty="0"/>
              <a:t>Strain </a:t>
            </a:r>
          </a:p>
        </p:txBody>
      </p:sp>
    </p:spTree>
    <p:extLst>
      <p:ext uri="{BB962C8B-B14F-4D97-AF65-F5344CB8AC3E}">
        <p14:creationId xmlns:p14="http://schemas.microsoft.com/office/powerpoint/2010/main" val="3531809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3F278-BD14-CB1A-CDAA-DEF1196D2991}"/>
              </a:ext>
            </a:extLst>
          </p:cNvPr>
          <p:cNvSpPr>
            <a:spLocks noGrp="1"/>
          </p:cNvSpPr>
          <p:nvPr>
            <p:ph type="title"/>
          </p:nvPr>
        </p:nvSpPr>
        <p:spPr/>
        <p:txBody>
          <a:bodyPr/>
          <a:lstStyle/>
          <a:p>
            <a:r>
              <a:rPr lang="en-GB" dirty="0"/>
              <a:t>Stress–strain curves</a:t>
            </a:r>
          </a:p>
        </p:txBody>
      </p:sp>
      <p:sp>
        <p:nvSpPr>
          <p:cNvPr id="3" name="Content Placeholder 2">
            <a:extLst>
              <a:ext uri="{FF2B5EF4-FFF2-40B4-BE49-F238E27FC236}">
                <a16:creationId xmlns:a16="http://schemas.microsoft.com/office/drawing/2014/main" id="{0A320AC2-6C7A-2C94-90FB-ED63B13BD033}"/>
              </a:ext>
            </a:extLst>
          </p:cNvPr>
          <p:cNvSpPr>
            <a:spLocks noGrp="1"/>
          </p:cNvSpPr>
          <p:nvPr>
            <p:ph sz="quarter" idx="10"/>
          </p:nvPr>
        </p:nvSpPr>
        <p:spPr/>
        <p:txBody>
          <a:bodyPr/>
          <a:lstStyle/>
          <a:p>
            <a:r>
              <a:rPr lang="en-US" b="1" dirty="0"/>
              <a:t>Stress–strain curves</a:t>
            </a:r>
            <a:r>
              <a:rPr lang="en-US" dirty="0"/>
              <a:t> are obtained by observing and measuring the deformation in a material when a load is applied gradually to it. For ductile materials, the resulting curve shows three stages.</a:t>
            </a:r>
          </a:p>
          <a:p>
            <a:r>
              <a:rPr lang="en-US" dirty="0"/>
              <a:t>A</a:t>
            </a:r>
            <a:r>
              <a:rPr lang="en-US" b="1" dirty="0"/>
              <a:t> linear elastic region</a:t>
            </a:r>
            <a:r>
              <a:rPr lang="en-US" dirty="0"/>
              <a:t> where the material undergoes elastic deformation (characterised by a linear graph).</a:t>
            </a:r>
          </a:p>
          <a:p>
            <a:r>
              <a:rPr lang="en-US" dirty="0"/>
              <a:t>A </a:t>
            </a:r>
            <a:r>
              <a:rPr lang="en-US" b="1" dirty="0"/>
              <a:t>strain hardening region</a:t>
            </a:r>
            <a:r>
              <a:rPr lang="en-US" dirty="0"/>
              <a:t> that occurs when the specimen is subjected to the maximum stress it can sustain (also called the </a:t>
            </a:r>
            <a:r>
              <a:rPr lang="en-US" b="1" dirty="0"/>
              <a:t>ultimate tensile strength </a:t>
            </a:r>
            <a:r>
              <a:rPr lang="en-US" dirty="0"/>
              <a:t>or</a:t>
            </a:r>
            <a:r>
              <a:rPr lang="en-US" b="1" dirty="0"/>
              <a:t> UTS</a:t>
            </a:r>
            <a:r>
              <a:rPr lang="en-US" dirty="0"/>
              <a:t>).</a:t>
            </a:r>
          </a:p>
          <a:p>
            <a:r>
              <a:rPr lang="en-US" dirty="0"/>
              <a:t>The</a:t>
            </a:r>
            <a:r>
              <a:rPr lang="en-US" b="1" dirty="0"/>
              <a:t> necking region</a:t>
            </a:r>
            <a:r>
              <a:rPr lang="en-US" dirty="0"/>
              <a:t> where the neck forms. At this point, the ability of the material to sustain stress decreases rapidly as it approaches fracture.</a:t>
            </a:r>
            <a:endParaRPr lang="en-GB" dirty="0"/>
          </a:p>
        </p:txBody>
      </p:sp>
    </p:spTree>
    <p:extLst>
      <p:ext uri="{BB962C8B-B14F-4D97-AF65-F5344CB8AC3E}">
        <p14:creationId xmlns:p14="http://schemas.microsoft.com/office/powerpoint/2010/main" val="3866192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532F-9D4D-FC8B-F5BA-8F4AF9F6BEC1}"/>
              </a:ext>
            </a:extLst>
          </p:cNvPr>
          <p:cNvSpPr>
            <a:spLocks noGrp="1"/>
          </p:cNvSpPr>
          <p:nvPr>
            <p:ph type="title"/>
          </p:nvPr>
        </p:nvSpPr>
        <p:spPr/>
        <p:txBody>
          <a:bodyPr/>
          <a:lstStyle/>
          <a:p>
            <a:r>
              <a:rPr lang="en-GB" dirty="0"/>
              <a:t>Plotting a stress–strain curve</a:t>
            </a:r>
          </a:p>
        </p:txBody>
      </p:sp>
      <p:sp>
        <p:nvSpPr>
          <p:cNvPr id="3" name="Content Placeholder 2">
            <a:extLst>
              <a:ext uri="{FF2B5EF4-FFF2-40B4-BE49-F238E27FC236}">
                <a16:creationId xmlns:a16="http://schemas.microsoft.com/office/drawing/2014/main" id="{0EE7117C-1620-8250-5A36-3428AA7BA99C}"/>
              </a:ext>
            </a:extLst>
          </p:cNvPr>
          <p:cNvSpPr>
            <a:spLocks noGrp="1"/>
          </p:cNvSpPr>
          <p:nvPr>
            <p:ph sz="quarter" idx="10"/>
          </p:nvPr>
        </p:nvSpPr>
        <p:spPr>
          <a:xfrm>
            <a:off x="457199" y="1512000"/>
            <a:ext cx="4988257" cy="4248000"/>
          </a:xfrm>
        </p:spPr>
        <p:txBody>
          <a:bodyPr/>
          <a:lstStyle/>
          <a:p>
            <a:r>
              <a:rPr lang="en-US" dirty="0"/>
              <a:t>The most common method for plotting a </a:t>
            </a:r>
            <a:r>
              <a:rPr lang="en-US" b="1" dirty="0"/>
              <a:t>stress–strain curve</a:t>
            </a:r>
            <a:r>
              <a:rPr lang="en-US" dirty="0"/>
              <a:t> is to subject a rod of the test piece to a </a:t>
            </a:r>
            <a:r>
              <a:rPr lang="en-US" b="1" dirty="0"/>
              <a:t>tensile test</a:t>
            </a:r>
            <a:r>
              <a:rPr lang="en-US" dirty="0"/>
              <a:t>.</a:t>
            </a:r>
          </a:p>
          <a:p>
            <a:r>
              <a:rPr lang="en-US" dirty="0"/>
              <a:t>This is done using a universal testing machine. It has two claws which hold the two extremes of the rod and pull it at a uniform rate.</a:t>
            </a:r>
          </a:p>
          <a:p>
            <a:r>
              <a:rPr lang="en-US" dirty="0"/>
              <a:t>The force applied and the strain produced is recorded until a fracture occurs. The two parameters are then plotted on an X–Y graph.</a:t>
            </a:r>
            <a:endParaRPr lang="en-GB" dirty="0"/>
          </a:p>
        </p:txBody>
      </p:sp>
      <p:pic>
        <p:nvPicPr>
          <p:cNvPr id="6" name="Picture 5" descr="A picture containing automaton&#10;&#10;Description automatically generated">
            <a:extLst>
              <a:ext uri="{FF2B5EF4-FFF2-40B4-BE49-F238E27FC236}">
                <a16:creationId xmlns:a16="http://schemas.microsoft.com/office/drawing/2014/main" id="{A3F82820-132F-9F8A-D72D-CF1ED70E046A}"/>
              </a:ext>
            </a:extLst>
          </p:cNvPr>
          <p:cNvPicPr>
            <a:picLocks noChangeAspect="1"/>
          </p:cNvPicPr>
          <p:nvPr/>
        </p:nvPicPr>
        <p:blipFill>
          <a:blip r:embed="rId2"/>
          <a:stretch>
            <a:fillRect/>
          </a:stretch>
        </p:blipFill>
        <p:spPr>
          <a:xfrm flipH="1">
            <a:off x="5875282" y="2173573"/>
            <a:ext cx="2737945" cy="2053459"/>
          </a:xfrm>
          <a:prstGeom prst="rect">
            <a:avLst/>
          </a:prstGeom>
        </p:spPr>
      </p:pic>
    </p:spTree>
    <p:extLst>
      <p:ext uri="{BB962C8B-B14F-4D97-AF65-F5344CB8AC3E}">
        <p14:creationId xmlns:p14="http://schemas.microsoft.com/office/powerpoint/2010/main" val="319148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8C88-54BC-BF4A-04E9-100F96952014}"/>
              </a:ext>
            </a:extLst>
          </p:cNvPr>
          <p:cNvSpPr>
            <a:spLocks noGrp="1"/>
          </p:cNvSpPr>
          <p:nvPr>
            <p:ph type="title"/>
          </p:nvPr>
        </p:nvSpPr>
        <p:spPr/>
        <p:txBody>
          <a:bodyPr/>
          <a:lstStyle/>
          <a:p>
            <a:r>
              <a:rPr lang="en-GB" dirty="0"/>
              <a:t>Stress–strain curve: steel </a:t>
            </a:r>
          </a:p>
        </p:txBody>
      </p:sp>
      <p:pic>
        <p:nvPicPr>
          <p:cNvPr id="7" name="Picture 6">
            <a:extLst>
              <a:ext uri="{FF2B5EF4-FFF2-40B4-BE49-F238E27FC236}">
                <a16:creationId xmlns:a16="http://schemas.microsoft.com/office/drawing/2014/main" id="{5DC34298-3D5E-828A-4680-89F1544B3E70}"/>
              </a:ext>
            </a:extLst>
          </p:cNvPr>
          <p:cNvPicPr>
            <a:picLocks noChangeAspect="1"/>
          </p:cNvPicPr>
          <p:nvPr/>
        </p:nvPicPr>
        <p:blipFill>
          <a:blip r:embed="rId2"/>
          <a:stretch>
            <a:fillRect/>
          </a:stretch>
        </p:blipFill>
        <p:spPr>
          <a:xfrm>
            <a:off x="1317978" y="1719602"/>
            <a:ext cx="6508044" cy="4130398"/>
          </a:xfrm>
          <a:prstGeom prst="rect">
            <a:avLst/>
          </a:prstGeom>
        </p:spPr>
      </p:pic>
    </p:spTree>
    <p:extLst>
      <p:ext uri="{BB962C8B-B14F-4D97-AF65-F5344CB8AC3E}">
        <p14:creationId xmlns:p14="http://schemas.microsoft.com/office/powerpoint/2010/main" val="4084444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945655-5948-1CAA-1ABA-0041558DE921}"/>
              </a:ext>
            </a:extLst>
          </p:cNvPr>
          <p:cNvSpPr>
            <a:spLocks noGrp="1"/>
          </p:cNvSpPr>
          <p:nvPr>
            <p:ph sz="quarter" idx="10"/>
          </p:nvPr>
        </p:nvSpPr>
        <p:spPr>
          <a:xfrm>
            <a:off x="457200" y="1474595"/>
            <a:ext cx="8229600" cy="4248000"/>
          </a:xfrm>
        </p:spPr>
        <p:txBody>
          <a:bodyPr/>
          <a:lstStyle/>
          <a:p>
            <a:r>
              <a:rPr lang="en-US" sz="1800" dirty="0"/>
              <a:t>The material exhibits elastic behaviour up to the yield strength point, after which the material loses elasticity and exhibits plasticity. From the origin until the proportional limit nearing yield strength, the straight line on the graph implies that the material follows Hooke’s law. </a:t>
            </a:r>
          </a:p>
          <a:p>
            <a:r>
              <a:rPr lang="en-US" sz="1800" dirty="0"/>
              <a:t>Beyond the elastic limit between proportional limit and yield strength, the material loses its elasticity and exhibits plasticity. The area under the curve from origin to the proportional limit falls under the elastic range. The area under the curve from the proportional limit to the rupture/fracture point falls under the plastic range.</a:t>
            </a:r>
          </a:p>
          <a:p>
            <a:r>
              <a:rPr lang="en-US" sz="1800" dirty="0"/>
              <a:t>The material’s ultimate strength is defined based on the maximum ordinate value given by the stress–strain curve (from origin to rupture). The value provides the rupture with strength at the point of rupture.</a:t>
            </a:r>
            <a:endParaRPr lang="en-GB" sz="1800" dirty="0"/>
          </a:p>
        </p:txBody>
      </p:sp>
      <p:sp>
        <p:nvSpPr>
          <p:cNvPr id="2" name="Title 1">
            <a:extLst>
              <a:ext uri="{FF2B5EF4-FFF2-40B4-BE49-F238E27FC236}">
                <a16:creationId xmlns:a16="http://schemas.microsoft.com/office/drawing/2014/main" id="{CAAD8BA9-06C6-65A6-8AAE-CFED743FBA9F}"/>
              </a:ext>
            </a:extLst>
          </p:cNvPr>
          <p:cNvSpPr>
            <a:spLocks noGrp="1"/>
          </p:cNvSpPr>
          <p:nvPr>
            <p:ph type="title"/>
          </p:nvPr>
        </p:nvSpPr>
        <p:spPr>
          <a:xfrm>
            <a:off x="457200" y="1008000"/>
            <a:ext cx="8229600" cy="382588"/>
          </a:xfrm>
        </p:spPr>
        <p:txBody>
          <a:bodyPr/>
          <a:lstStyle/>
          <a:p>
            <a:r>
              <a:rPr lang="en-GB" dirty="0"/>
              <a:t>Interpreting the steel stress–strain curve</a:t>
            </a:r>
          </a:p>
        </p:txBody>
      </p:sp>
    </p:spTree>
    <p:extLst>
      <p:ext uri="{BB962C8B-B14F-4D97-AF65-F5344CB8AC3E}">
        <p14:creationId xmlns:p14="http://schemas.microsoft.com/office/powerpoint/2010/main" val="657845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DC343-1594-1722-6B38-655336567EC6}"/>
              </a:ext>
            </a:extLst>
          </p:cNvPr>
          <p:cNvSpPr>
            <a:spLocks noGrp="1"/>
          </p:cNvSpPr>
          <p:nvPr>
            <p:ph type="title"/>
          </p:nvPr>
        </p:nvSpPr>
        <p:spPr>
          <a:xfrm>
            <a:off x="457200" y="1008000"/>
            <a:ext cx="8229600" cy="382588"/>
          </a:xfrm>
        </p:spPr>
        <p:txBody>
          <a:bodyPr/>
          <a:lstStyle/>
          <a:p>
            <a:r>
              <a:rPr lang="en-GB" dirty="0"/>
              <a:t>Stress–strain curve example</a:t>
            </a:r>
          </a:p>
        </p:txBody>
      </p:sp>
      <p:pic>
        <p:nvPicPr>
          <p:cNvPr id="7" name="Content Placeholder 6" descr="Chart, line chart&#10;&#10;Description automatically generated">
            <a:extLst>
              <a:ext uri="{FF2B5EF4-FFF2-40B4-BE49-F238E27FC236}">
                <a16:creationId xmlns:a16="http://schemas.microsoft.com/office/drawing/2014/main" id="{DE081D1F-A8C2-9945-E847-1C3081179F7F}"/>
              </a:ext>
            </a:extLst>
          </p:cNvPr>
          <p:cNvPicPr>
            <a:picLocks noGrp="1" noChangeAspect="1"/>
          </p:cNvPicPr>
          <p:nvPr>
            <p:ph sz="quarter" idx="10"/>
          </p:nvPr>
        </p:nvPicPr>
        <p:blipFill rotWithShape="1">
          <a:blip r:embed="rId3"/>
          <a:srcRect t="14286"/>
          <a:stretch/>
        </p:blipFill>
        <p:spPr>
          <a:xfrm>
            <a:off x="1702422" y="1390588"/>
            <a:ext cx="5929654" cy="4582290"/>
          </a:xfrm>
        </p:spPr>
      </p:pic>
    </p:spTree>
    <p:extLst>
      <p:ext uri="{BB962C8B-B14F-4D97-AF65-F5344CB8AC3E}">
        <p14:creationId xmlns:p14="http://schemas.microsoft.com/office/powerpoint/2010/main" val="783006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660A2-CE9B-7F01-6069-00D5F74FBB72}"/>
              </a:ext>
            </a:extLst>
          </p:cNvPr>
          <p:cNvSpPr>
            <a:spLocks noGrp="1"/>
          </p:cNvSpPr>
          <p:nvPr>
            <p:ph type="title"/>
          </p:nvPr>
        </p:nvSpPr>
        <p:spPr/>
        <p:txBody>
          <a:bodyPr/>
          <a:lstStyle/>
          <a:p>
            <a:r>
              <a:rPr lang="en-GB" dirty="0"/>
              <a:t>Interpreting stress–strain curve colours </a:t>
            </a:r>
          </a:p>
        </p:txBody>
      </p:sp>
      <p:sp>
        <p:nvSpPr>
          <p:cNvPr id="3" name="Content Placeholder 2">
            <a:extLst>
              <a:ext uri="{FF2B5EF4-FFF2-40B4-BE49-F238E27FC236}">
                <a16:creationId xmlns:a16="http://schemas.microsoft.com/office/drawing/2014/main" id="{785CD758-9D4F-E1A3-1FFF-41F64A4AB2D7}"/>
              </a:ext>
            </a:extLst>
          </p:cNvPr>
          <p:cNvSpPr>
            <a:spLocks noGrp="1"/>
          </p:cNvSpPr>
          <p:nvPr>
            <p:ph sz="quarter" idx="10"/>
          </p:nvPr>
        </p:nvSpPr>
        <p:spPr>
          <a:xfrm>
            <a:off x="2165130" y="1602000"/>
            <a:ext cx="6307537" cy="4248000"/>
          </a:xfrm>
        </p:spPr>
        <p:txBody>
          <a:bodyPr/>
          <a:lstStyle/>
          <a:p>
            <a:r>
              <a:rPr lang="en-GB" b="1" dirty="0"/>
              <a:t>Green</a:t>
            </a:r>
            <a:r>
              <a:rPr lang="en-GB" dirty="0"/>
              <a:t> = </a:t>
            </a:r>
            <a:r>
              <a:rPr lang="en-US" dirty="0"/>
              <a:t>a brittle material: this material is also strong because there is little strain for a high stress. The fracture of a brittle material is sudden with little or no plastic deformation.</a:t>
            </a:r>
          </a:p>
          <a:p>
            <a:r>
              <a:rPr lang="en-GB" b="1" dirty="0"/>
              <a:t>Black</a:t>
            </a:r>
            <a:r>
              <a:rPr lang="en-GB" dirty="0"/>
              <a:t> = </a:t>
            </a:r>
            <a:r>
              <a:rPr lang="en-US" dirty="0"/>
              <a:t>a strong material which is not ductile: steel wires stretch very little, and break suddenly.</a:t>
            </a:r>
          </a:p>
          <a:p>
            <a:r>
              <a:rPr lang="en-GB" b="1" dirty="0"/>
              <a:t>Orange</a:t>
            </a:r>
            <a:r>
              <a:rPr lang="en-GB" dirty="0"/>
              <a:t> = a </a:t>
            </a:r>
            <a:r>
              <a:rPr lang="en-US" dirty="0"/>
              <a:t>ductile material: after the elastic region there is a section where </a:t>
            </a:r>
            <a:r>
              <a:rPr lang="en-US" b="1" dirty="0"/>
              <a:t>necking</a:t>
            </a:r>
            <a:r>
              <a:rPr lang="en-US" dirty="0"/>
              <a:t> occurs; permanent deformation occurs in this plastic region.</a:t>
            </a:r>
            <a:endParaRPr lang="en-GB" dirty="0"/>
          </a:p>
          <a:p>
            <a:r>
              <a:rPr lang="en-GB" b="1" dirty="0"/>
              <a:t>Purple</a:t>
            </a:r>
            <a:r>
              <a:rPr lang="en-GB" dirty="0"/>
              <a:t> = </a:t>
            </a:r>
            <a:r>
              <a:rPr lang="en-US" dirty="0"/>
              <a:t>a plastic material: very small elastic region.</a:t>
            </a:r>
            <a:endParaRPr lang="en-GB" dirty="0"/>
          </a:p>
        </p:txBody>
      </p:sp>
      <p:cxnSp>
        <p:nvCxnSpPr>
          <p:cNvPr id="5" name="Straight Connector 4">
            <a:extLst>
              <a:ext uri="{FF2B5EF4-FFF2-40B4-BE49-F238E27FC236}">
                <a16:creationId xmlns:a16="http://schemas.microsoft.com/office/drawing/2014/main" id="{98C97CC8-8173-BE1A-51A3-2A3BD7EF7510}"/>
              </a:ext>
            </a:extLst>
          </p:cNvPr>
          <p:cNvCxnSpPr/>
          <p:nvPr/>
        </p:nvCxnSpPr>
        <p:spPr>
          <a:xfrm>
            <a:off x="630621" y="1744717"/>
            <a:ext cx="1313793"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DE98D5E5-0721-DC76-E0B2-95D9194EF161}"/>
              </a:ext>
            </a:extLst>
          </p:cNvPr>
          <p:cNvCxnSpPr/>
          <p:nvPr/>
        </p:nvCxnSpPr>
        <p:spPr>
          <a:xfrm>
            <a:off x="630621" y="3242442"/>
            <a:ext cx="131379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97E35A16-7F14-5941-F49F-9A8E152F9800}"/>
              </a:ext>
            </a:extLst>
          </p:cNvPr>
          <p:cNvCxnSpPr/>
          <p:nvPr/>
        </p:nvCxnSpPr>
        <p:spPr>
          <a:xfrm>
            <a:off x="630621" y="4125310"/>
            <a:ext cx="1313793" cy="0"/>
          </a:xfrm>
          <a:prstGeom prst="line">
            <a:avLst/>
          </a:prstGeom>
          <a:ln>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154F1C8F-5DD5-2990-5103-EEE5657C155C}"/>
              </a:ext>
            </a:extLst>
          </p:cNvPr>
          <p:cNvCxnSpPr/>
          <p:nvPr/>
        </p:nvCxnSpPr>
        <p:spPr>
          <a:xfrm>
            <a:off x="630621" y="5276193"/>
            <a:ext cx="1313793" cy="0"/>
          </a:xfrm>
          <a:prstGeom prst="line">
            <a:avLst/>
          </a:prstGeom>
          <a:ln>
            <a:solidFill>
              <a:srgbClr val="C65AB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7266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3876" y="600086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1300648"/>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how material testing results are interpreted. </a:t>
            </a:r>
            <a:endParaRPr lang="en-GB" dirty="0">
              <a:effectLst/>
              <a:latin typeface="Arial" panose="020B0604020202020204" pitchFamily="34" charset="0"/>
              <a:ea typeface="Arial" panose="020B0604020202020204" pitchFamily="34" charset="0"/>
            </a:endParaRPr>
          </a:p>
        </p:txBody>
      </p:sp>
      <p:pic>
        <p:nvPicPr>
          <p:cNvPr id="4" name="Picture 3" descr="Chart, line chart&#10;&#10;Description automatically generated">
            <a:extLst>
              <a:ext uri="{FF2B5EF4-FFF2-40B4-BE49-F238E27FC236}">
                <a16:creationId xmlns:a16="http://schemas.microsoft.com/office/drawing/2014/main" id="{7C0A93B5-9025-D936-2072-5BE50A23D8E1}"/>
              </a:ext>
            </a:extLst>
          </p:cNvPr>
          <p:cNvPicPr>
            <a:picLocks noChangeAspect="1"/>
          </p:cNvPicPr>
          <p:nvPr/>
        </p:nvPicPr>
        <p:blipFill>
          <a:blip r:embed="rId3"/>
          <a:stretch>
            <a:fillRect/>
          </a:stretch>
        </p:blipFill>
        <p:spPr>
          <a:xfrm>
            <a:off x="2875210" y="2989704"/>
            <a:ext cx="3393579" cy="2232975"/>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90B84-F57D-DFD5-EFA0-F62816F526D2}"/>
              </a:ext>
            </a:extLst>
          </p:cNvPr>
          <p:cNvSpPr>
            <a:spLocks noGrp="1"/>
          </p:cNvSpPr>
          <p:nvPr>
            <p:ph type="title"/>
          </p:nvPr>
        </p:nvSpPr>
        <p:spPr/>
        <p:txBody>
          <a:bodyPr/>
          <a:lstStyle/>
          <a:p>
            <a:r>
              <a:rPr lang="en-GB" dirty="0"/>
              <a:t>Loading </a:t>
            </a:r>
          </a:p>
        </p:txBody>
      </p:sp>
      <p:sp>
        <p:nvSpPr>
          <p:cNvPr id="3" name="Content Placeholder 2">
            <a:extLst>
              <a:ext uri="{FF2B5EF4-FFF2-40B4-BE49-F238E27FC236}">
                <a16:creationId xmlns:a16="http://schemas.microsoft.com/office/drawing/2014/main" id="{5C06C242-886B-23A4-F7A6-5FB31D0BDE38}"/>
              </a:ext>
            </a:extLst>
          </p:cNvPr>
          <p:cNvSpPr>
            <a:spLocks noGrp="1"/>
          </p:cNvSpPr>
          <p:nvPr>
            <p:ph sz="quarter" idx="10"/>
          </p:nvPr>
        </p:nvSpPr>
        <p:spPr/>
        <p:txBody>
          <a:bodyPr/>
          <a:lstStyle/>
          <a:p>
            <a:r>
              <a:rPr lang="en-US" dirty="0"/>
              <a:t>A material in service or during manufacturing is subjected to different forces. Depending on the magnitude of these forces, the material may or may not change its shape.</a:t>
            </a:r>
          </a:p>
          <a:p>
            <a:r>
              <a:rPr lang="en-US" dirty="0"/>
              <a:t>The act of applying a force is known as </a:t>
            </a:r>
            <a:r>
              <a:rPr lang="en-US" b="1" dirty="0"/>
              <a:t>loading</a:t>
            </a:r>
            <a:r>
              <a:rPr lang="en-US" dirty="0"/>
              <a:t>. The five forms of loading are:</a:t>
            </a:r>
          </a:p>
          <a:p>
            <a:pPr marL="216000" lvl="1" indent="-216000"/>
            <a:r>
              <a:rPr lang="en-US" dirty="0"/>
              <a:t>compression</a:t>
            </a:r>
          </a:p>
          <a:p>
            <a:pPr marL="216000" lvl="1" indent="-216000"/>
            <a:r>
              <a:rPr lang="en-US" dirty="0"/>
              <a:t>tension</a:t>
            </a:r>
          </a:p>
          <a:p>
            <a:pPr marL="216000" lvl="1" indent="-216000"/>
            <a:r>
              <a:rPr lang="en-US" dirty="0"/>
              <a:t>shear</a:t>
            </a:r>
          </a:p>
          <a:p>
            <a:pPr marL="216000" lvl="1" indent="-216000"/>
            <a:r>
              <a:rPr lang="en-US" dirty="0"/>
              <a:t>torsion</a:t>
            </a:r>
          </a:p>
          <a:p>
            <a:pPr marL="216000" lvl="1" indent="-216000"/>
            <a:r>
              <a:rPr lang="en-US" dirty="0"/>
              <a:t>bending.</a:t>
            </a:r>
            <a:endParaRPr lang="en-GB" dirty="0"/>
          </a:p>
        </p:txBody>
      </p:sp>
    </p:spTree>
    <p:extLst>
      <p:ext uri="{BB962C8B-B14F-4D97-AF65-F5344CB8AC3E}">
        <p14:creationId xmlns:p14="http://schemas.microsoft.com/office/powerpoint/2010/main" val="3982130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FD16F-2A47-5472-97E1-4A3CA3D835B2}"/>
              </a:ext>
            </a:extLst>
          </p:cNvPr>
          <p:cNvSpPr>
            <a:spLocks noGrp="1"/>
          </p:cNvSpPr>
          <p:nvPr>
            <p:ph type="title"/>
          </p:nvPr>
        </p:nvSpPr>
        <p:spPr/>
        <p:txBody>
          <a:bodyPr/>
          <a:lstStyle/>
          <a:p>
            <a:r>
              <a:rPr lang="en-GB" dirty="0"/>
              <a:t>Visualisation of loading forces</a:t>
            </a:r>
          </a:p>
        </p:txBody>
      </p:sp>
      <p:pic>
        <p:nvPicPr>
          <p:cNvPr id="4" name="Content Placeholder 3">
            <a:extLst>
              <a:ext uri="{FF2B5EF4-FFF2-40B4-BE49-F238E27FC236}">
                <a16:creationId xmlns:a16="http://schemas.microsoft.com/office/drawing/2014/main" id="{049211AE-C0F2-B681-2693-403A23AC57E1}"/>
              </a:ext>
            </a:extLst>
          </p:cNvPr>
          <p:cNvPicPr>
            <a:picLocks noGrp="1" noChangeAspect="1"/>
          </p:cNvPicPr>
          <p:nvPr>
            <p:ph sz="quarter" idx="10"/>
          </p:nvPr>
        </p:nvPicPr>
        <p:blipFill>
          <a:blip r:embed="rId2"/>
          <a:stretch>
            <a:fillRect/>
          </a:stretch>
        </p:blipFill>
        <p:spPr>
          <a:xfrm>
            <a:off x="1466609" y="1525805"/>
            <a:ext cx="6210782" cy="3027756"/>
          </a:xfrm>
          <a:prstGeom prst="rect">
            <a:avLst/>
          </a:prstGeom>
        </p:spPr>
      </p:pic>
      <p:sp>
        <p:nvSpPr>
          <p:cNvPr id="3" name="Content Placeholder 2">
            <a:extLst>
              <a:ext uri="{FF2B5EF4-FFF2-40B4-BE49-F238E27FC236}">
                <a16:creationId xmlns:a16="http://schemas.microsoft.com/office/drawing/2014/main" id="{83FE3C71-287A-5D2E-CFBE-A7E5C706794D}"/>
              </a:ext>
            </a:extLst>
          </p:cNvPr>
          <p:cNvSpPr txBox="1">
            <a:spLocks/>
          </p:cNvSpPr>
          <p:nvPr/>
        </p:nvSpPr>
        <p:spPr bwMode="auto">
          <a:xfrm>
            <a:off x="237281" y="505558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GB" b="1" kern="0" dirty="0">
                <a:ea typeface="ＭＳ Ｐゴシック" pitchFamily="-105" charset="-128"/>
                <a:cs typeface="ＭＳ Ｐゴシック" pitchFamily="-105" charset="-128"/>
              </a:rPr>
              <a:t>1</a:t>
            </a:r>
            <a:r>
              <a:rPr lang="en-GB" kern="0" dirty="0">
                <a:ea typeface="ＭＳ Ｐゴシック" pitchFamily="-105" charset="-128"/>
                <a:cs typeface="ＭＳ Ｐゴシック" pitchFamily="-105" charset="-128"/>
              </a:rPr>
              <a:t>: compression; </a:t>
            </a:r>
            <a:r>
              <a:rPr lang="en-GB" b="1" kern="0" dirty="0">
                <a:ea typeface="ＭＳ Ｐゴシック" pitchFamily="-105" charset="-128"/>
                <a:cs typeface="ＭＳ Ｐゴシック" pitchFamily="-105" charset="-128"/>
              </a:rPr>
              <a:t>2</a:t>
            </a:r>
            <a:r>
              <a:rPr lang="en-GB" kern="0" dirty="0">
                <a:ea typeface="ＭＳ Ｐゴシック" pitchFamily="-105" charset="-128"/>
                <a:cs typeface="ＭＳ Ｐゴシック" pitchFamily="-105" charset="-128"/>
              </a:rPr>
              <a:t>: tension; </a:t>
            </a:r>
            <a:r>
              <a:rPr lang="en-GB" b="1" kern="0" dirty="0">
                <a:ea typeface="ＭＳ Ｐゴシック" pitchFamily="-105" charset="-128"/>
                <a:cs typeface="ＭＳ Ｐゴシック" pitchFamily="-105" charset="-128"/>
              </a:rPr>
              <a:t>3</a:t>
            </a:r>
            <a:r>
              <a:rPr lang="en-GB" kern="0" dirty="0">
                <a:ea typeface="ＭＳ Ｐゴシック" pitchFamily="-105" charset="-128"/>
                <a:cs typeface="ＭＳ Ｐゴシック" pitchFamily="-105" charset="-128"/>
              </a:rPr>
              <a:t>: shear;</a:t>
            </a:r>
            <a:r>
              <a:rPr lang="en-GB" b="1" kern="0" dirty="0">
                <a:ea typeface="ＭＳ Ｐゴシック" pitchFamily="-105" charset="-128"/>
                <a:cs typeface="ＭＳ Ｐゴシック" pitchFamily="-105" charset="-128"/>
              </a:rPr>
              <a:t> 4</a:t>
            </a:r>
            <a:r>
              <a:rPr lang="en-GB" kern="0" dirty="0">
                <a:ea typeface="ＭＳ Ｐゴシック" pitchFamily="-105" charset="-128"/>
                <a:cs typeface="ＭＳ Ｐゴシック" pitchFamily="-105" charset="-128"/>
              </a:rPr>
              <a:t>: torsion; </a:t>
            </a:r>
            <a:r>
              <a:rPr lang="en-GB" b="1" kern="0" dirty="0">
                <a:ea typeface="ＭＳ Ｐゴシック" pitchFamily="-105" charset="-128"/>
                <a:cs typeface="ＭＳ Ｐゴシック" pitchFamily="-105" charset="-128"/>
              </a:rPr>
              <a:t>5</a:t>
            </a:r>
            <a:r>
              <a:rPr lang="en-GB" kern="0" dirty="0">
                <a:ea typeface="ＭＳ Ｐゴシック" pitchFamily="-105" charset="-128"/>
                <a:cs typeface="ＭＳ Ｐゴシック" pitchFamily="-105" charset="-128"/>
              </a:rPr>
              <a:t>: bending</a:t>
            </a:r>
          </a:p>
          <a:p>
            <a:pPr>
              <a:buClr>
                <a:srgbClr val="0077E3"/>
              </a:buClr>
            </a:pPr>
            <a:r>
              <a:rPr lang="en-GB" kern="0" dirty="0">
                <a:latin typeface="Arial" panose="020B0604020202020204" pitchFamily="34" charset="0"/>
                <a:ea typeface="Arial" panose="020B0604020202020204" pitchFamily="34" charset="0"/>
              </a:rPr>
              <a:t> </a:t>
            </a:r>
          </a:p>
        </p:txBody>
      </p:sp>
    </p:spTree>
    <p:extLst>
      <p:ext uri="{BB962C8B-B14F-4D97-AF65-F5344CB8AC3E}">
        <p14:creationId xmlns:p14="http://schemas.microsoft.com/office/powerpoint/2010/main" val="2702772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DEC1A-FFF1-B97B-59FA-951734009F62}"/>
              </a:ext>
            </a:extLst>
          </p:cNvPr>
          <p:cNvSpPr>
            <a:spLocks noGrp="1"/>
          </p:cNvSpPr>
          <p:nvPr>
            <p:ph type="title"/>
          </p:nvPr>
        </p:nvSpPr>
        <p:spPr/>
        <p:txBody>
          <a:bodyPr/>
          <a:lstStyle/>
          <a:p>
            <a:r>
              <a:rPr lang="en-US" dirty="0"/>
              <a:t>Hooke’s law</a:t>
            </a:r>
            <a:endParaRPr lang="en-GB" dirty="0"/>
          </a:p>
        </p:txBody>
      </p:sp>
      <p:sp>
        <p:nvSpPr>
          <p:cNvPr id="3" name="Content Placeholder 2">
            <a:extLst>
              <a:ext uri="{FF2B5EF4-FFF2-40B4-BE49-F238E27FC236}">
                <a16:creationId xmlns:a16="http://schemas.microsoft.com/office/drawing/2014/main" id="{9FBFDFC0-984D-1308-7DB9-B24A77E96918}"/>
              </a:ext>
            </a:extLst>
          </p:cNvPr>
          <p:cNvSpPr>
            <a:spLocks noGrp="1"/>
          </p:cNvSpPr>
          <p:nvPr>
            <p:ph sz="quarter" idx="10"/>
          </p:nvPr>
        </p:nvSpPr>
        <p:spPr>
          <a:xfrm>
            <a:off x="457200" y="1512000"/>
            <a:ext cx="4611511" cy="4248000"/>
          </a:xfrm>
        </p:spPr>
        <p:txBody>
          <a:bodyPr/>
          <a:lstStyle/>
          <a:p>
            <a:r>
              <a:rPr lang="en-US" b="1" dirty="0"/>
              <a:t>Hooke’s law</a:t>
            </a:r>
            <a:r>
              <a:rPr lang="en-US" dirty="0"/>
              <a:t>, also referred to as the </a:t>
            </a:r>
            <a:r>
              <a:rPr lang="en-US" b="1" dirty="0"/>
              <a:t>law of elasticity</a:t>
            </a:r>
            <a:r>
              <a:rPr lang="en-US" dirty="0"/>
              <a:t>, was discovered by the English scientist Robert Hooke in 1660.</a:t>
            </a:r>
          </a:p>
          <a:p>
            <a:r>
              <a:rPr lang="en-US" dirty="0"/>
              <a:t>It states that, for relatively small deformations of an object, the size or displacement of the deformation is directly proportional to the deforming force or load.</a:t>
            </a:r>
          </a:p>
          <a:p>
            <a:r>
              <a:rPr lang="en-US" dirty="0"/>
              <a:t>Under these conditions the object returns to its original shape and size upon removal of the load.</a:t>
            </a:r>
            <a:endParaRPr lang="en-GB" dirty="0"/>
          </a:p>
        </p:txBody>
      </p:sp>
      <p:pic>
        <p:nvPicPr>
          <p:cNvPr id="6" name="Picture 5" descr="Diagram, schematic&#10;&#10;Description automatically generated">
            <a:extLst>
              <a:ext uri="{FF2B5EF4-FFF2-40B4-BE49-F238E27FC236}">
                <a16:creationId xmlns:a16="http://schemas.microsoft.com/office/drawing/2014/main" id="{F1E7FE84-9B61-A1D2-892A-EBEE34B25420}"/>
              </a:ext>
            </a:extLst>
          </p:cNvPr>
          <p:cNvPicPr>
            <a:picLocks noChangeAspect="1"/>
          </p:cNvPicPr>
          <p:nvPr/>
        </p:nvPicPr>
        <p:blipFill>
          <a:blip r:embed="rId3"/>
          <a:stretch>
            <a:fillRect/>
          </a:stretch>
        </p:blipFill>
        <p:spPr>
          <a:xfrm>
            <a:off x="5285189" y="1512000"/>
            <a:ext cx="3305786" cy="3900828"/>
          </a:xfrm>
          <a:prstGeom prst="rect">
            <a:avLst/>
          </a:prstGeom>
        </p:spPr>
      </p:pic>
    </p:spTree>
    <p:extLst>
      <p:ext uri="{BB962C8B-B14F-4D97-AF65-F5344CB8AC3E}">
        <p14:creationId xmlns:p14="http://schemas.microsoft.com/office/powerpoint/2010/main" val="248190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C9E4C-435F-72A8-317F-E9AC4BF8C48F}"/>
              </a:ext>
            </a:extLst>
          </p:cNvPr>
          <p:cNvSpPr>
            <a:spLocks noGrp="1"/>
          </p:cNvSpPr>
          <p:nvPr>
            <p:ph type="title"/>
          </p:nvPr>
        </p:nvSpPr>
        <p:spPr/>
        <p:txBody>
          <a:bodyPr/>
          <a:lstStyle/>
          <a:p>
            <a:r>
              <a:rPr lang="en-GB" dirty="0"/>
              <a:t>Hooke’s law</a:t>
            </a:r>
          </a:p>
        </p:txBody>
      </p:sp>
      <p:sp>
        <p:nvSpPr>
          <p:cNvPr id="3" name="Content Placeholder 2">
            <a:extLst>
              <a:ext uri="{FF2B5EF4-FFF2-40B4-BE49-F238E27FC236}">
                <a16:creationId xmlns:a16="http://schemas.microsoft.com/office/drawing/2014/main" id="{9CA72837-5D4D-6295-C21C-7E940EAD8539}"/>
              </a:ext>
            </a:extLst>
          </p:cNvPr>
          <p:cNvSpPr>
            <a:spLocks noGrp="1"/>
          </p:cNvSpPr>
          <p:nvPr>
            <p:ph sz="quarter" idx="10"/>
          </p:nvPr>
        </p:nvSpPr>
        <p:spPr/>
        <p:txBody>
          <a:bodyPr/>
          <a:lstStyle/>
          <a:p>
            <a:r>
              <a:rPr lang="en-US" dirty="0"/>
              <a:t>Hooke’s law can be expressed mathematically as:</a:t>
            </a:r>
          </a:p>
          <a:p>
            <a:pPr marL="2743200" lvl="6" indent="0">
              <a:buNone/>
            </a:pPr>
            <a:r>
              <a:rPr lang="en-US" sz="3600" dirty="0"/>
              <a:t>F= -kX </a:t>
            </a:r>
          </a:p>
          <a:p>
            <a:r>
              <a:rPr lang="en-US" dirty="0"/>
              <a:t>Where:</a:t>
            </a:r>
          </a:p>
          <a:p>
            <a:r>
              <a:rPr lang="en-US" b="1" dirty="0"/>
              <a:t>F</a:t>
            </a:r>
            <a:r>
              <a:rPr lang="en-US" dirty="0"/>
              <a:t> is the </a:t>
            </a:r>
            <a:r>
              <a:rPr lang="en-US" b="1" dirty="0"/>
              <a:t>force</a:t>
            </a:r>
            <a:r>
              <a:rPr lang="en-US" dirty="0"/>
              <a:t> applied to the spring (either in the form of strain or stress)</a:t>
            </a:r>
          </a:p>
          <a:p>
            <a:r>
              <a:rPr lang="en-US" b="1" dirty="0"/>
              <a:t>X</a:t>
            </a:r>
            <a:r>
              <a:rPr lang="en-US" dirty="0"/>
              <a:t> is the </a:t>
            </a:r>
            <a:r>
              <a:rPr lang="en-US" b="1" dirty="0"/>
              <a:t>elongation</a:t>
            </a:r>
            <a:r>
              <a:rPr lang="en-US" dirty="0"/>
              <a:t> of the spring (a negative value)</a:t>
            </a:r>
          </a:p>
          <a:p>
            <a:r>
              <a:rPr lang="en-US" b="1" dirty="0"/>
              <a:t>k</a:t>
            </a:r>
            <a:r>
              <a:rPr lang="en-US" dirty="0"/>
              <a:t> is the </a:t>
            </a:r>
            <a:r>
              <a:rPr lang="en-US" b="1" dirty="0"/>
              <a:t>spring constant</a:t>
            </a:r>
            <a:r>
              <a:rPr lang="en-US" dirty="0"/>
              <a:t> (stiffness).</a:t>
            </a:r>
            <a:endParaRPr lang="en-GB" dirty="0"/>
          </a:p>
        </p:txBody>
      </p:sp>
    </p:spTree>
    <p:extLst>
      <p:ext uri="{BB962C8B-B14F-4D97-AF65-F5344CB8AC3E}">
        <p14:creationId xmlns:p14="http://schemas.microsoft.com/office/powerpoint/2010/main" val="60084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D069C-19A1-AC9A-BA59-E71BC5CEC631}"/>
              </a:ext>
            </a:extLst>
          </p:cNvPr>
          <p:cNvSpPr>
            <a:spLocks noGrp="1"/>
          </p:cNvSpPr>
          <p:nvPr>
            <p:ph type="title"/>
          </p:nvPr>
        </p:nvSpPr>
        <p:spPr/>
        <p:txBody>
          <a:bodyPr/>
          <a:lstStyle/>
          <a:p>
            <a:r>
              <a:rPr lang="en-GB" dirty="0"/>
              <a:t>Young’s modulus </a:t>
            </a:r>
          </a:p>
        </p:txBody>
      </p:sp>
      <p:sp>
        <p:nvSpPr>
          <p:cNvPr id="3" name="Content Placeholder 2">
            <a:extLst>
              <a:ext uri="{FF2B5EF4-FFF2-40B4-BE49-F238E27FC236}">
                <a16:creationId xmlns:a16="http://schemas.microsoft.com/office/drawing/2014/main" id="{C6281309-1405-26FB-E9E4-0538B1297A49}"/>
              </a:ext>
            </a:extLst>
          </p:cNvPr>
          <p:cNvSpPr>
            <a:spLocks noGrp="1"/>
          </p:cNvSpPr>
          <p:nvPr>
            <p:ph sz="quarter" idx="10"/>
          </p:nvPr>
        </p:nvSpPr>
        <p:spPr>
          <a:xfrm>
            <a:off x="457199" y="1512000"/>
            <a:ext cx="4251435" cy="4248000"/>
          </a:xfrm>
        </p:spPr>
        <p:txBody>
          <a:bodyPr/>
          <a:lstStyle/>
          <a:p>
            <a:r>
              <a:rPr lang="en-US" b="1" dirty="0"/>
              <a:t>Young’s modulus</a:t>
            </a:r>
            <a:r>
              <a:rPr lang="en-US" dirty="0"/>
              <a:t> is a numerical constant, named for the eighteenth-century English physician and physicist Thomas Young. It describes the elastic properties of a solid undergoing tension or compression in only one direction, as in the case of a metal rod which, after being stretched or compressed lengthwise, returns to its original length.</a:t>
            </a:r>
            <a:endParaRPr lang="en-GB" dirty="0"/>
          </a:p>
        </p:txBody>
      </p:sp>
      <p:pic>
        <p:nvPicPr>
          <p:cNvPr id="6" name="Picture 5" descr="Diagram&#10;&#10;Description automatically generated">
            <a:extLst>
              <a:ext uri="{FF2B5EF4-FFF2-40B4-BE49-F238E27FC236}">
                <a16:creationId xmlns:a16="http://schemas.microsoft.com/office/drawing/2014/main" id="{E1E7428E-8B7E-D9CB-7C37-8AD3E3C2F57E}"/>
              </a:ext>
            </a:extLst>
          </p:cNvPr>
          <p:cNvPicPr>
            <a:picLocks noChangeAspect="1"/>
          </p:cNvPicPr>
          <p:nvPr/>
        </p:nvPicPr>
        <p:blipFill>
          <a:blip r:embed="rId3"/>
          <a:stretch>
            <a:fillRect/>
          </a:stretch>
        </p:blipFill>
        <p:spPr>
          <a:xfrm>
            <a:off x="5014511" y="1390588"/>
            <a:ext cx="3672289" cy="3505200"/>
          </a:xfrm>
          <a:prstGeom prst="rect">
            <a:avLst/>
          </a:prstGeom>
        </p:spPr>
      </p:pic>
    </p:spTree>
    <p:extLst>
      <p:ext uri="{BB962C8B-B14F-4D97-AF65-F5344CB8AC3E}">
        <p14:creationId xmlns:p14="http://schemas.microsoft.com/office/powerpoint/2010/main" val="2711447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1CEFAF-2914-8CDB-8CB3-65E8669DF889}"/>
              </a:ext>
            </a:extLst>
          </p:cNvPr>
          <p:cNvSpPr>
            <a:spLocks noGrp="1"/>
          </p:cNvSpPr>
          <p:nvPr>
            <p:ph sz="quarter" idx="10"/>
          </p:nvPr>
        </p:nvSpPr>
        <p:spPr>
          <a:xfrm>
            <a:off x="457199" y="1512000"/>
            <a:ext cx="8119641" cy="4248000"/>
          </a:xfrm>
        </p:spPr>
        <p:txBody>
          <a:bodyPr/>
          <a:lstStyle/>
          <a:p>
            <a:r>
              <a:rPr lang="en-US" dirty="0"/>
              <a:t>Young’s modulus is therefore a measure of the ability of a material to withstand changes in length when under lengthwise tension or compression. Young’s modulus is equal to the longitudinal stress divided by the strain. Stress and strain can be described as follows, in the case of a metal bar under tension.</a:t>
            </a:r>
          </a:p>
          <a:p>
            <a:r>
              <a:rPr lang="en-US" dirty="0"/>
              <a:t>If a metal bar of cross-sectional area</a:t>
            </a:r>
            <a:r>
              <a:rPr lang="en-US" b="1" dirty="0"/>
              <a:t> A </a:t>
            </a:r>
            <a:r>
              <a:rPr lang="en-US" dirty="0"/>
              <a:t>is pulled by a force</a:t>
            </a:r>
            <a:r>
              <a:rPr lang="en-US" b="1" dirty="0"/>
              <a:t> F</a:t>
            </a:r>
            <a:r>
              <a:rPr lang="en-US" dirty="0"/>
              <a:t> at each end, the bar stretches from its original length </a:t>
            </a:r>
            <a:r>
              <a:rPr lang="en-US" b="1" dirty="0"/>
              <a:t>Lo</a:t>
            </a:r>
            <a:r>
              <a:rPr lang="en-US" dirty="0"/>
              <a:t> to a new length </a:t>
            </a:r>
            <a:r>
              <a:rPr lang="en-US" b="1" dirty="0"/>
              <a:t>Ln</a:t>
            </a:r>
            <a:r>
              <a:rPr lang="en-US" dirty="0"/>
              <a:t>. (simultaneously, the cross section decreases.) </a:t>
            </a:r>
          </a:p>
          <a:p>
            <a:r>
              <a:rPr lang="en-US" dirty="0"/>
              <a:t>The stress is the </a:t>
            </a:r>
            <a:r>
              <a:rPr lang="en-US" b="1" dirty="0"/>
              <a:t>quotient of the tensile force divided by the cross-sectional area</a:t>
            </a:r>
            <a:r>
              <a:rPr lang="en-US" dirty="0"/>
              <a:t>, or </a:t>
            </a:r>
            <a:r>
              <a:rPr lang="en-US" b="1" dirty="0"/>
              <a:t>F/A</a:t>
            </a:r>
            <a:r>
              <a:rPr lang="en-US" dirty="0"/>
              <a:t>. The strain or relative deformation is the change in length, Ln − Lo, divided by the original length, or (Ln − Lo)/Lo. </a:t>
            </a:r>
            <a:endParaRPr lang="en-GB" dirty="0"/>
          </a:p>
        </p:txBody>
      </p:sp>
      <p:sp>
        <p:nvSpPr>
          <p:cNvPr id="4" name="Title 1">
            <a:extLst>
              <a:ext uri="{FF2B5EF4-FFF2-40B4-BE49-F238E27FC236}">
                <a16:creationId xmlns:a16="http://schemas.microsoft.com/office/drawing/2014/main" id="{C48515DB-0253-2700-6789-AAF86EDC6457}"/>
              </a:ext>
            </a:extLst>
          </p:cNvPr>
          <p:cNvSpPr>
            <a:spLocks noGrp="1"/>
          </p:cNvSpPr>
          <p:nvPr>
            <p:ph type="title"/>
          </p:nvPr>
        </p:nvSpPr>
        <p:spPr/>
        <p:txBody>
          <a:bodyPr/>
          <a:lstStyle/>
          <a:p>
            <a:r>
              <a:rPr lang="en-GB" dirty="0"/>
              <a:t>Young’s modulus </a:t>
            </a:r>
          </a:p>
        </p:txBody>
      </p:sp>
    </p:spTree>
    <p:extLst>
      <p:ext uri="{BB962C8B-B14F-4D97-AF65-F5344CB8AC3E}">
        <p14:creationId xmlns:p14="http://schemas.microsoft.com/office/powerpoint/2010/main" val="2947782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05268-DEBC-DC4B-BE7F-17C17A45198D}"/>
              </a:ext>
            </a:extLst>
          </p:cNvPr>
          <p:cNvSpPr>
            <a:spLocks noGrp="1"/>
          </p:cNvSpPr>
          <p:nvPr>
            <p:ph type="title"/>
          </p:nvPr>
        </p:nvSpPr>
        <p:spPr/>
        <p:txBody>
          <a:bodyPr/>
          <a:lstStyle/>
          <a:p>
            <a:r>
              <a:rPr lang="en-GB" dirty="0"/>
              <a:t>Young’s modulus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618EBC6-5464-1645-3C25-14ED83291B9C}"/>
                  </a:ext>
                </a:extLst>
              </p:cNvPr>
              <p:cNvSpPr>
                <a:spLocks noGrp="1"/>
              </p:cNvSpPr>
              <p:nvPr>
                <p:ph sz="quarter" idx="10"/>
              </p:nvPr>
            </p:nvSpPr>
            <p:spPr>
              <a:xfrm>
                <a:off x="536222" y="1390588"/>
                <a:ext cx="8150578" cy="4164638"/>
              </a:xfrm>
            </p:spPr>
            <p:txBody>
              <a:bodyPr/>
              <a:lstStyle/>
              <a:p>
                <a:endParaRPr lang="en-US" dirty="0"/>
              </a:p>
              <a:p>
                <a:pPr algn="ctr"/>
                <a:r>
                  <a:rPr lang="en-US" b="1" dirty="0"/>
                  <a:t>Young’s modulus = stress/strain = </a:t>
                </a:r>
                <a14:m>
                  <m:oMath xmlns:m="http://schemas.openxmlformats.org/officeDocument/2006/math">
                    <m:f>
                      <m:fPr>
                        <m:ctrlPr>
                          <a:rPr lang="en-US" b="1" i="1" smtClean="0">
                            <a:latin typeface="Cambria Math" panose="02040503050406030204" pitchFamily="18" charset="0"/>
                          </a:rPr>
                        </m:ctrlPr>
                      </m:fPr>
                      <m:num>
                        <m:r>
                          <a:rPr lang="en-GB" b="1" i="1" smtClean="0">
                            <a:latin typeface="Cambria Math" panose="02040503050406030204" pitchFamily="18" charset="0"/>
                          </a:rPr>
                          <m:t>𝑭𝑳𝒐</m:t>
                        </m:r>
                      </m:num>
                      <m:den>
                        <m:r>
                          <a:rPr lang="en-GB" b="1" i="1" smtClean="0">
                            <a:latin typeface="Cambria Math" panose="02040503050406030204" pitchFamily="18" charset="0"/>
                          </a:rPr>
                          <m:t>𝑨</m:t>
                        </m:r>
                        <m:r>
                          <a:rPr lang="en-GB" b="1" i="1" smtClean="0">
                            <a:latin typeface="Cambria Math" panose="02040503050406030204" pitchFamily="18" charset="0"/>
                          </a:rPr>
                          <m:t>(</m:t>
                        </m:r>
                        <m:r>
                          <a:rPr lang="en-GB" b="1" i="1" smtClean="0">
                            <a:latin typeface="Cambria Math" panose="02040503050406030204" pitchFamily="18" charset="0"/>
                          </a:rPr>
                          <m:t>𝑳𝒏</m:t>
                        </m:r>
                        <m:r>
                          <a:rPr lang="en-GB" b="1" i="1" smtClean="0">
                            <a:latin typeface="Cambria Math" panose="02040503050406030204" pitchFamily="18" charset="0"/>
                          </a:rPr>
                          <m:t> −</m:t>
                        </m:r>
                        <m:r>
                          <a:rPr lang="en-GB" b="1" i="1" smtClean="0">
                            <a:latin typeface="Cambria Math" panose="02040503050406030204" pitchFamily="18" charset="0"/>
                          </a:rPr>
                          <m:t>𝑳𝒐</m:t>
                        </m:r>
                        <m:r>
                          <a:rPr lang="en-GB" b="1" i="1" smtClean="0">
                            <a:latin typeface="Cambria Math" panose="02040503050406030204" pitchFamily="18" charset="0"/>
                          </a:rPr>
                          <m:t>)</m:t>
                        </m:r>
                      </m:den>
                    </m:f>
                  </m:oMath>
                </a14:m>
                <a:endParaRPr lang="en-US" b="1" dirty="0"/>
              </a:p>
              <a:p>
                <a:r>
                  <a:rPr lang="en-US" dirty="0"/>
                  <a:t>This is a specific form of Hooke’s law of elasticity.</a:t>
                </a:r>
              </a:p>
              <a:p>
                <a:r>
                  <a:rPr lang="en-US" dirty="0"/>
                  <a:t>The units of Young’s modulus in the English system are </a:t>
                </a:r>
                <a:r>
                  <a:rPr lang="en-US" b="1" dirty="0"/>
                  <a:t>pounds per square inch (psi)</a:t>
                </a:r>
                <a:r>
                  <a:rPr lang="en-US" dirty="0"/>
                  <a:t>, and in the metric system </a:t>
                </a:r>
                <a:r>
                  <a:rPr lang="en-US" b="1" dirty="0"/>
                  <a:t>newtons per square metre (N/m</a:t>
                </a:r>
                <a:r>
                  <a:rPr lang="en-US" b="1" baseline="30000" dirty="0"/>
                  <a:t>2</a:t>
                </a:r>
                <a:r>
                  <a:rPr lang="en-US" b="1" dirty="0"/>
                  <a:t>)</a:t>
                </a:r>
                <a:r>
                  <a:rPr lang="en-US" dirty="0"/>
                  <a:t>. </a:t>
                </a:r>
              </a:p>
              <a:p>
                <a:r>
                  <a:rPr lang="en-US" dirty="0"/>
                  <a:t>The value of Young’s modulus for aluminum is about 1.0 × 107psi, or 7.0 × 1010N/m</a:t>
                </a:r>
                <a:r>
                  <a:rPr lang="en-US" baseline="30000" dirty="0"/>
                  <a:t>2</a:t>
                </a:r>
                <a:r>
                  <a:rPr lang="en-US" dirty="0"/>
                  <a:t>. The value for steel is about three times greater, which means that it takes three times as much force to stretch a steel bar the same amount as a similarly shaped aluminum bar.</a:t>
                </a:r>
                <a:endParaRPr lang="en-GB" dirty="0"/>
              </a:p>
            </p:txBody>
          </p:sp>
        </mc:Choice>
        <mc:Fallback xmlns="">
          <p:sp>
            <p:nvSpPr>
              <p:cNvPr id="3" name="Content Placeholder 2">
                <a:extLst>
                  <a:ext uri="{FF2B5EF4-FFF2-40B4-BE49-F238E27FC236}">
                    <a16:creationId xmlns:a16="http://schemas.microsoft.com/office/drawing/2014/main" id="{5618EBC6-5464-1645-3C25-14ED83291B9C}"/>
                  </a:ext>
                </a:extLst>
              </p:cNvPr>
              <p:cNvSpPr>
                <a:spLocks noGrp="1" noRot="1" noChangeAspect="1" noMove="1" noResize="1" noEditPoints="1" noAdjustHandles="1" noChangeArrowheads="1" noChangeShapeType="1" noTextEdit="1"/>
              </p:cNvSpPr>
              <p:nvPr>
                <p:ph sz="quarter" idx="10"/>
              </p:nvPr>
            </p:nvSpPr>
            <p:spPr>
              <a:xfrm>
                <a:off x="536222" y="1390588"/>
                <a:ext cx="8150578" cy="4164638"/>
              </a:xfrm>
              <a:blipFill>
                <a:blip r:embed="rId2"/>
                <a:stretch>
                  <a:fillRect l="-2025" r="-2804" b="-1216"/>
                </a:stretch>
              </a:blipFill>
            </p:spPr>
            <p:txBody>
              <a:bodyPr/>
              <a:lstStyle/>
              <a:p>
                <a:r>
                  <a:rPr lang="en-GB">
                    <a:noFill/>
                  </a:rPr>
                  <a:t> </a:t>
                </a:r>
              </a:p>
            </p:txBody>
          </p:sp>
        </mc:Fallback>
      </mc:AlternateContent>
    </p:spTree>
    <p:extLst>
      <p:ext uri="{BB962C8B-B14F-4D97-AF65-F5344CB8AC3E}">
        <p14:creationId xmlns:p14="http://schemas.microsoft.com/office/powerpoint/2010/main" val="17666555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04A1D29-B961-4671-A2FA-05F19AA662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b0658ca-2fe5-4180-8931-534100a64c6e"/>
    <ds:schemaRef ds:uri="http://schemas.microsoft.com/office/2006/metadata/properties"/>
    <ds:schemaRef ds:uri="http://schemas.microsoft.com/office/2006/documentManagement/types"/>
    <ds:schemaRef ds:uri="http://purl.org/dc/terms/"/>
    <ds:schemaRef ds:uri="http://purl.org/dc/dcmitype/"/>
    <ds:schemaRef ds:uri="http://www.w3.org/XML/1998/namespace"/>
    <ds:schemaRef ds:uri="http://purl.org/dc/elements/1.1/"/>
    <ds:schemaRef ds:uri="http://schemas.microsoft.com/office/infopath/2007/PartnerControls"/>
    <ds:schemaRef ds:uri="http://schemas.openxmlformats.org/package/2006/metadata/core-properties"/>
    <ds:schemaRef ds:uri="5d2bc942-7fd5-4f7c-bd3c-bebacd765de1"/>
  </ds:schemaRefs>
</ds:datastoreItem>
</file>

<file path=docProps/app.xml><?xml version="1.0" encoding="utf-8"?>
<Properties xmlns="http://schemas.openxmlformats.org/officeDocument/2006/extended-properties" xmlns:vt="http://schemas.openxmlformats.org/officeDocument/2006/docPropsVTypes">
  <Template/>
  <TotalTime>2</TotalTime>
  <Words>1285</Words>
  <Application>Microsoft Office PowerPoint</Application>
  <PresentationFormat>On-screen Show (4:3)</PresentationFormat>
  <Paragraphs>88</Paragraphs>
  <Slides>18</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ＭＳ Ｐゴシック</vt:lpstr>
      <vt:lpstr>Arial</vt:lpstr>
      <vt:lpstr>Calibri</vt:lpstr>
      <vt:lpstr>Cambria Math</vt:lpstr>
      <vt:lpstr>Lucida Grande</vt:lpstr>
      <vt:lpstr>Times New Roman</vt:lpstr>
      <vt:lpstr>Default Design</vt:lpstr>
      <vt:lpstr>PowerPoint 13: Analysis, calculations and results</vt:lpstr>
      <vt:lpstr>Objectives</vt:lpstr>
      <vt:lpstr>Loading </vt:lpstr>
      <vt:lpstr>Visualisation of loading forces</vt:lpstr>
      <vt:lpstr>Hooke’s law</vt:lpstr>
      <vt:lpstr>Hooke’s law</vt:lpstr>
      <vt:lpstr>Young’s modulus </vt:lpstr>
      <vt:lpstr>Young’s modulus </vt:lpstr>
      <vt:lpstr>Young’s modulus</vt:lpstr>
      <vt:lpstr>Stress</vt:lpstr>
      <vt:lpstr>Strain </vt:lpstr>
      <vt:lpstr>Stress–strain curves</vt:lpstr>
      <vt:lpstr>Plotting a stress–strain curve</vt:lpstr>
      <vt:lpstr>Stress–strain curve: steel </vt:lpstr>
      <vt:lpstr>Interpreting the steel stress–strain curve</vt:lpstr>
      <vt:lpstr>Stress–strain curve example</vt:lpstr>
      <vt:lpstr>Interpreting stress–strain curve colours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321</cp:revision>
  <cp:lastPrinted>2022-03-03T10:53:25Z</cp:lastPrinted>
  <dcterms:created xsi:type="dcterms:W3CDTF">2013-05-28T00:38:54Z</dcterms:created>
  <dcterms:modified xsi:type="dcterms:W3CDTF">2025-11-12T00:10:03Z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