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3"/>
  </p:notesMasterIdLst>
  <p:handoutMasterIdLst>
    <p:handoutMasterId r:id="rId14"/>
  </p:handoutMasterIdLst>
  <p:sldIdLst>
    <p:sldId id="342" r:id="rId5"/>
    <p:sldId id="354" r:id="rId6"/>
    <p:sldId id="355" r:id="rId7"/>
    <p:sldId id="356" r:id="rId8"/>
    <p:sldId id="357" r:id="rId9"/>
    <p:sldId id="358" r:id="rId10"/>
    <p:sldId id="359" r:id="rId11"/>
    <p:sldId id="335" r:id="rId12"/>
  </p:sldIdLst>
  <p:sldSz cx="9144000" cy="6858000" type="screen4x3"/>
  <p:notesSz cx="6797675" cy="9926638"/>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D6F9DC-0E3B-47C3-93CF-BB0210654C7B}" v="15" dt="2022-09-08T14:40:34.5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1905" autoAdjust="0"/>
    <p:restoredTop sz="89935" autoAdjust="0"/>
  </p:normalViewPr>
  <p:slideViewPr>
    <p:cSldViewPr snapToGrid="0">
      <p:cViewPr varScale="1">
        <p:scale>
          <a:sx n="64" d="100"/>
          <a:sy n="64" d="100"/>
        </p:scale>
        <p:origin x="1480" y="36"/>
      </p:cViewPr>
      <p:guideLst>
        <p:guide orient="horz" pos="2160"/>
        <p:guide pos="2880"/>
      </p:guideLst>
    </p:cSldViewPr>
  </p:slideViewPr>
  <p:outlineViewPr>
    <p:cViewPr>
      <p:scale>
        <a:sx n="33" d="100"/>
        <a:sy n="33" d="100"/>
      </p:scale>
      <p:origin x="0" y="-1212"/>
    </p:cViewPr>
  </p:outlineViewPr>
  <p:notesTextViewPr>
    <p:cViewPr>
      <p:scale>
        <a:sx n="1" d="1"/>
        <a:sy n="1" d="1"/>
      </p:scale>
      <p:origin x="0" y="0"/>
    </p:cViewPr>
  </p:notesTextViewPr>
  <p:sorterViewPr>
    <p:cViewPr varScale="1">
      <p:scale>
        <a:sx n="100" d="100"/>
        <a:sy n="100" d="100"/>
      </p:scale>
      <p:origin x="0" y="-726"/>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opher Lindridge" userId="237e7769-5239-4eb4-a525-ce0d51e55f8d" providerId="ADAL" clId="{B20DC159-9054-4D13-9EDA-6996985445FC}"/>
    <pc:docChg chg="custSel addSld delSld modSld">
      <pc:chgData name="Christopher Lindridge" userId="237e7769-5239-4eb4-a525-ce0d51e55f8d" providerId="ADAL" clId="{B20DC159-9054-4D13-9EDA-6996985445FC}" dt="2022-07-12T17:03:05.892" v="690" actId="1076"/>
      <pc:docMkLst>
        <pc:docMk/>
      </pc:docMkLst>
      <pc:sldChg chg="modSp mod">
        <pc:chgData name="Christopher Lindridge" userId="237e7769-5239-4eb4-a525-ce0d51e55f8d" providerId="ADAL" clId="{B20DC159-9054-4D13-9EDA-6996985445FC}" dt="2022-07-12T15:59:34.535" v="19" actId="20577"/>
        <pc:sldMkLst>
          <pc:docMk/>
          <pc:sldMk cId="670929600" sldId="342"/>
        </pc:sldMkLst>
        <pc:spChg chg="mod">
          <ac:chgData name="Christopher Lindridge" userId="237e7769-5239-4eb4-a525-ce0d51e55f8d" providerId="ADAL" clId="{B20DC159-9054-4D13-9EDA-6996985445FC}" dt="2022-07-12T15:59:34.535" v="19" actId="20577"/>
          <ac:spMkLst>
            <pc:docMk/>
            <pc:sldMk cId="670929600" sldId="342"/>
            <ac:spMk id="2053" creationId="{00000000-0000-0000-0000-000000000000}"/>
          </ac:spMkLst>
        </pc:spChg>
      </pc:sldChg>
      <pc:sldChg chg="modSp mod">
        <pc:chgData name="Christopher Lindridge" userId="237e7769-5239-4eb4-a525-ce0d51e55f8d" providerId="ADAL" clId="{B20DC159-9054-4D13-9EDA-6996985445FC}" dt="2022-07-12T15:59:48.550" v="30" actId="20577"/>
        <pc:sldMkLst>
          <pc:docMk/>
          <pc:sldMk cId="246462870" sldId="354"/>
        </pc:sldMkLst>
        <pc:spChg chg="mod">
          <ac:chgData name="Christopher Lindridge" userId="237e7769-5239-4eb4-a525-ce0d51e55f8d" providerId="ADAL" clId="{B20DC159-9054-4D13-9EDA-6996985445FC}" dt="2022-07-12T15:59:48.550" v="30" actId="20577"/>
          <ac:spMkLst>
            <pc:docMk/>
            <pc:sldMk cId="246462870" sldId="354"/>
            <ac:spMk id="8" creationId="{25FD3833-C8AB-45A7-A074-5604C049E67F}"/>
          </ac:spMkLst>
        </pc:spChg>
      </pc:sldChg>
      <pc:sldChg chg="addSp modSp new mod modNotesTx">
        <pc:chgData name="Christopher Lindridge" userId="237e7769-5239-4eb4-a525-ce0d51e55f8d" providerId="ADAL" clId="{B20DC159-9054-4D13-9EDA-6996985445FC}" dt="2022-07-12T16:04:47.799" v="523" actId="1076"/>
        <pc:sldMkLst>
          <pc:docMk/>
          <pc:sldMk cId="1212363296" sldId="355"/>
        </pc:sldMkLst>
        <pc:spChg chg="mod">
          <ac:chgData name="Christopher Lindridge" userId="237e7769-5239-4eb4-a525-ce0d51e55f8d" providerId="ADAL" clId="{B20DC159-9054-4D13-9EDA-6996985445FC}" dt="2022-07-12T16:00:32.421" v="42" actId="20577"/>
          <ac:spMkLst>
            <pc:docMk/>
            <pc:sldMk cId="1212363296" sldId="355"/>
            <ac:spMk id="2" creationId="{654DF8FF-0404-90F7-902F-5AB49F5EF60F}"/>
          </ac:spMkLst>
        </pc:spChg>
        <pc:spChg chg="mod">
          <ac:chgData name="Christopher Lindridge" userId="237e7769-5239-4eb4-a525-ce0d51e55f8d" providerId="ADAL" clId="{B20DC159-9054-4D13-9EDA-6996985445FC}" dt="2022-07-12T16:04:04.576" v="511" actId="14100"/>
          <ac:spMkLst>
            <pc:docMk/>
            <pc:sldMk cId="1212363296" sldId="355"/>
            <ac:spMk id="3" creationId="{0BBE01F5-4CC4-52DE-EE4F-990088DD5009}"/>
          </ac:spMkLst>
        </pc:spChg>
        <pc:picChg chg="add mod">
          <ac:chgData name="Christopher Lindridge" userId="237e7769-5239-4eb4-a525-ce0d51e55f8d" providerId="ADAL" clId="{B20DC159-9054-4D13-9EDA-6996985445FC}" dt="2022-07-12T16:04:47.799" v="523" actId="1076"/>
          <ac:picMkLst>
            <pc:docMk/>
            <pc:sldMk cId="1212363296" sldId="355"/>
            <ac:picMk id="14338" creationId="{4F447BFD-7E9C-EEF2-EA33-EDEB7BBCC09B}"/>
          </ac:picMkLst>
        </pc:picChg>
      </pc:sldChg>
      <pc:sldChg chg="del">
        <pc:chgData name="Christopher Lindridge" userId="237e7769-5239-4eb4-a525-ce0d51e55f8d" providerId="ADAL" clId="{B20DC159-9054-4D13-9EDA-6996985445FC}" dt="2022-07-12T15:59:22.796" v="0" actId="47"/>
        <pc:sldMkLst>
          <pc:docMk/>
          <pc:sldMk cId="3490460379" sldId="355"/>
        </pc:sldMkLst>
      </pc:sldChg>
      <pc:sldChg chg="addSp modSp new mod modNotesTx">
        <pc:chgData name="Christopher Lindridge" userId="237e7769-5239-4eb4-a525-ce0d51e55f8d" providerId="ADAL" clId="{B20DC159-9054-4D13-9EDA-6996985445FC}" dt="2022-07-12T16:07:26.614" v="578" actId="1076"/>
        <pc:sldMkLst>
          <pc:docMk/>
          <pc:sldMk cId="1949281188" sldId="356"/>
        </pc:sldMkLst>
        <pc:spChg chg="mod">
          <ac:chgData name="Christopher Lindridge" userId="237e7769-5239-4eb4-a525-ce0d51e55f8d" providerId="ADAL" clId="{B20DC159-9054-4D13-9EDA-6996985445FC}" dt="2022-07-12T16:04:56.674" v="539" actId="20577"/>
          <ac:spMkLst>
            <pc:docMk/>
            <pc:sldMk cId="1949281188" sldId="356"/>
            <ac:spMk id="2" creationId="{AD8D9C2E-D4C2-4A19-AD93-EEDD41D0A1B2}"/>
          </ac:spMkLst>
        </pc:spChg>
        <pc:spChg chg="mod">
          <ac:chgData name="Christopher Lindridge" userId="237e7769-5239-4eb4-a525-ce0d51e55f8d" providerId="ADAL" clId="{B20DC159-9054-4D13-9EDA-6996985445FC}" dt="2022-07-12T16:06:30.724" v="569" actId="20577"/>
          <ac:spMkLst>
            <pc:docMk/>
            <pc:sldMk cId="1949281188" sldId="356"/>
            <ac:spMk id="3" creationId="{62DE77B4-A48D-A05E-146B-AE05CE41EACF}"/>
          </ac:spMkLst>
        </pc:spChg>
        <pc:picChg chg="add mod">
          <ac:chgData name="Christopher Lindridge" userId="237e7769-5239-4eb4-a525-ce0d51e55f8d" providerId="ADAL" clId="{B20DC159-9054-4D13-9EDA-6996985445FC}" dt="2022-07-12T16:07:26.614" v="578" actId="1076"/>
          <ac:picMkLst>
            <pc:docMk/>
            <pc:sldMk cId="1949281188" sldId="356"/>
            <ac:picMk id="15362" creationId="{4C74AEC3-96B9-BD3C-A03D-59F254C18ED5}"/>
          </ac:picMkLst>
        </pc:picChg>
      </pc:sldChg>
      <pc:sldChg chg="del">
        <pc:chgData name="Christopher Lindridge" userId="237e7769-5239-4eb4-a525-ce0d51e55f8d" providerId="ADAL" clId="{B20DC159-9054-4D13-9EDA-6996985445FC}" dt="2022-07-12T15:59:22.796" v="0" actId="47"/>
        <pc:sldMkLst>
          <pc:docMk/>
          <pc:sldMk cId="4211588339" sldId="356"/>
        </pc:sldMkLst>
      </pc:sldChg>
      <pc:sldChg chg="del">
        <pc:chgData name="Christopher Lindridge" userId="237e7769-5239-4eb4-a525-ce0d51e55f8d" providerId="ADAL" clId="{B20DC159-9054-4D13-9EDA-6996985445FC}" dt="2022-07-12T15:59:22.796" v="0" actId="47"/>
        <pc:sldMkLst>
          <pc:docMk/>
          <pc:sldMk cId="6371604" sldId="357"/>
        </pc:sldMkLst>
      </pc:sldChg>
      <pc:sldChg chg="addSp modSp new mod modNotesTx">
        <pc:chgData name="Christopher Lindridge" userId="237e7769-5239-4eb4-a525-ce0d51e55f8d" providerId="ADAL" clId="{B20DC159-9054-4D13-9EDA-6996985445FC}" dt="2022-07-12T17:03:05.892" v="690" actId="1076"/>
        <pc:sldMkLst>
          <pc:docMk/>
          <pc:sldMk cId="3285806113" sldId="357"/>
        </pc:sldMkLst>
        <pc:spChg chg="mod">
          <ac:chgData name="Christopher Lindridge" userId="237e7769-5239-4eb4-a525-ce0d51e55f8d" providerId="ADAL" clId="{B20DC159-9054-4D13-9EDA-6996985445FC}" dt="2022-07-12T16:07:36.176" v="590" actId="20577"/>
          <ac:spMkLst>
            <pc:docMk/>
            <pc:sldMk cId="3285806113" sldId="357"/>
            <ac:spMk id="2" creationId="{F7EE1DA3-90F1-7800-C8D0-E967A20F09D2}"/>
          </ac:spMkLst>
        </pc:spChg>
        <pc:spChg chg="mod">
          <ac:chgData name="Christopher Lindridge" userId="237e7769-5239-4eb4-a525-ce0d51e55f8d" providerId="ADAL" clId="{B20DC159-9054-4D13-9EDA-6996985445FC}" dt="2022-07-12T16:56:32.425" v="597" actId="14100"/>
          <ac:spMkLst>
            <pc:docMk/>
            <pc:sldMk cId="3285806113" sldId="357"/>
            <ac:spMk id="3" creationId="{EE4F5292-960F-D6DD-3A71-23965BD23654}"/>
          </ac:spMkLst>
        </pc:spChg>
        <pc:picChg chg="add mod modCrop">
          <ac:chgData name="Christopher Lindridge" userId="237e7769-5239-4eb4-a525-ce0d51e55f8d" providerId="ADAL" clId="{B20DC159-9054-4D13-9EDA-6996985445FC}" dt="2022-07-12T17:03:05.892" v="690" actId="1076"/>
          <ac:picMkLst>
            <pc:docMk/>
            <pc:sldMk cId="3285806113" sldId="357"/>
            <ac:picMk id="4" creationId="{0D673F53-4045-CB18-0FC3-F5761A698E59}"/>
          </ac:picMkLst>
        </pc:picChg>
      </pc:sldChg>
      <pc:sldChg chg="addSp modSp new mod modNotesTx">
        <pc:chgData name="Christopher Lindridge" userId="237e7769-5239-4eb4-a525-ce0d51e55f8d" providerId="ADAL" clId="{B20DC159-9054-4D13-9EDA-6996985445FC}" dt="2022-07-12T17:01:05.957" v="683" actId="1076"/>
        <pc:sldMkLst>
          <pc:docMk/>
          <pc:sldMk cId="2774739753" sldId="358"/>
        </pc:sldMkLst>
        <pc:spChg chg="mod">
          <ac:chgData name="Christopher Lindridge" userId="237e7769-5239-4eb4-a525-ce0d51e55f8d" providerId="ADAL" clId="{B20DC159-9054-4D13-9EDA-6996985445FC}" dt="2022-07-12T16:56:58.027" v="631" actId="20577"/>
          <ac:spMkLst>
            <pc:docMk/>
            <pc:sldMk cId="2774739753" sldId="358"/>
            <ac:spMk id="2" creationId="{71122626-D056-DA26-CBA0-BC0589A34623}"/>
          </ac:spMkLst>
        </pc:spChg>
        <pc:spChg chg="mod">
          <ac:chgData name="Christopher Lindridge" userId="237e7769-5239-4eb4-a525-ce0d51e55f8d" providerId="ADAL" clId="{B20DC159-9054-4D13-9EDA-6996985445FC}" dt="2022-07-12T16:57:21.437" v="637" actId="20577"/>
          <ac:spMkLst>
            <pc:docMk/>
            <pc:sldMk cId="2774739753" sldId="358"/>
            <ac:spMk id="3" creationId="{6640DA24-BD9C-F986-62DB-B8B8019D7479}"/>
          </ac:spMkLst>
        </pc:spChg>
        <pc:picChg chg="add mod modCrop">
          <ac:chgData name="Christopher Lindridge" userId="237e7769-5239-4eb4-a525-ce0d51e55f8d" providerId="ADAL" clId="{B20DC159-9054-4D13-9EDA-6996985445FC}" dt="2022-07-12T17:01:05.957" v="683" actId="1076"/>
          <ac:picMkLst>
            <pc:docMk/>
            <pc:sldMk cId="2774739753" sldId="358"/>
            <ac:picMk id="4" creationId="{7F8276AD-28DB-A4F4-282B-299BB2776C8F}"/>
          </ac:picMkLst>
        </pc:picChg>
      </pc:sldChg>
      <pc:sldChg chg="del">
        <pc:chgData name="Christopher Lindridge" userId="237e7769-5239-4eb4-a525-ce0d51e55f8d" providerId="ADAL" clId="{B20DC159-9054-4D13-9EDA-6996985445FC}" dt="2022-07-12T15:59:22.796" v="0" actId="47"/>
        <pc:sldMkLst>
          <pc:docMk/>
          <pc:sldMk cId="3603636554" sldId="358"/>
        </pc:sldMkLst>
      </pc:sldChg>
      <pc:sldChg chg="del">
        <pc:chgData name="Christopher Lindridge" userId="237e7769-5239-4eb4-a525-ce0d51e55f8d" providerId="ADAL" clId="{B20DC159-9054-4D13-9EDA-6996985445FC}" dt="2022-07-12T15:59:22.796" v="0" actId="47"/>
        <pc:sldMkLst>
          <pc:docMk/>
          <pc:sldMk cId="781571264" sldId="359"/>
        </pc:sldMkLst>
      </pc:sldChg>
      <pc:sldChg chg="addSp modSp new mod modNotesTx">
        <pc:chgData name="Christopher Lindridge" userId="237e7769-5239-4eb4-a525-ce0d51e55f8d" providerId="ADAL" clId="{B20DC159-9054-4D13-9EDA-6996985445FC}" dt="2022-07-12T16:59:49.410" v="677" actId="1076"/>
        <pc:sldMkLst>
          <pc:docMk/>
          <pc:sldMk cId="1654541821" sldId="359"/>
        </pc:sldMkLst>
        <pc:spChg chg="mod">
          <ac:chgData name="Christopher Lindridge" userId="237e7769-5239-4eb4-a525-ce0d51e55f8d" providerId="ADAL" clId="{B20DC159-9054-4D13-9EDA-6996985445FC}" dt="2022-07-12T16:57:32.003" v="658" actId="20577"/>
          <ac:spMkLst>
            <pc:docMk/>
            <pc:sldMk cId="1654541821" sldId="359"/>
            <ac:spMk id="2" creationId="{2C5DD36D-26F9-572C-7A79-618D19119758}"/>
          </ac:spMkLst>
        </pc:spChg>
        <pc:spChg chg="mod">
          <ac:chgData name="Christopher Lindridge" userId="237e7769-5239-4eb4-a525-ce0d51e55f8d" providerId="ADAL" clId="{B20DC159-9054-4D13-9EDA-6996985445FC}" dt="2022-07-12T16:58:12.922" v="666" actId="20577"/>
          <ac:spMkLst>
            <pc:docMk/>
            <pc:sldMk cId="1654541821" sldId="359"/>
            <ac:spMk id="3" creationId="{DE601334-6C34-DB01-6381-35B72D962133}"/>
          </ac:spMkLst>
        </pc:spChg>
        <pc:picChg chg="add mod">
          <ac:chgData name="Christopher Lindridge" userId="237e7769-5239-4eb4-a525-ce0d51e55f8d" providerId="ADAL" clId="{B20DC159-9054-4D13-9EDA-6996985445FC}" dt="2022-07-12T16:59:49.410" v="677" actId="1076"/>
          <ac:picMkLst>
            <pc:docMk/>
            <pc:sldMk cId="1654541821" sldId="359"/>
            <ac:picMk id="16386" creationId="{6D6030E8-18B6-A07A-E742-669FED1E55AE}"/>
          </ac:picMkLst>
        </pc:picChg>
      </pc:sldChg>
      <pc:sldChg chg="del">
        <pc:chgData name="Christopher Lindridge" userId="237e7769-5239-4eb4-a525-ce0d51e55f8d" providerId="ADAL" clId="{B20DC159-9054-4D13-9EDA-6996985445FC}" dt="2022-07-12T15:59:22.796" v="0" actId="47"/>
        <pc:sldMkLst>
          <pc:docMk/>
          <pc:sldMk cId="21051040" sldId="361"/>
        </pc:sldMkLst>
      </pc:sldChg>
      <pc:sldChg chg="del">
        <pc:chgData name="Christopher Lindridge" userId="237e7769-5239-4eb4-a525-ce0d51e55f8d" providerId="ADAL" clId="{B20DC159-9054-4D13-9EDA-6996985445FC}" dt="2022-07-12T15:59:22.796" v="0" actId="47"/>
        <pc:sldMkLst>
          <pc:docMk/>
          <pc:sldMk cId="3479552383" sldId="362"/>
        </pc:sldMkLst>
      </pc:sldChg>
      <pc:sldChg chg="del">
        <pc:chgData name="Christopher Lindridge" userId="237e7769-5239-4eb4-a525-ce0d51e55f8d" providerId="ADAL" clId="{B20DC159-9054-4D13-9EDA-6996985445FC}" dt="2022-07-12T15:59:22.796" v="0" actId="47"/>
        <pc:sldMkLst>
          <pc:docMk/>
          <pc:sldMk cId="3450412264" sldId="363"/>
        </pc:sldMkLst>
      </pc:sldChg>
      <pc:sldChg chg="del">
        <pc:chgData name="Christopher Lindridge" userId="237e7769-5239-4eb4-a525-ce0d51e55f8d" providerId="ADAL" clId="{B20DC159-9054-4D13-9EDA-6996985445FC}" dt="2022-07-12T15:59:22.796" v="0" actId="47"/>
        <pc:sldMkLst>
          <pc:docMk/>
          <pc:sldMk cId="3941066521" sldId="364"/>
        </pc:sldMkLst>
      </pc:sldChg>
    </pc:docChg>
  </pc:docChgLst>
  <pc:docChgLst>
    <pc:chgData name="Caroline Prodger" userId="e4ef2e75-b60b-401b-8ebe-291bdcf405f4" providerId="ADAL" clId="{08D6F9DC-0E3B-47C3-93CF-BB0210654C7B}"/>
    <pc:docChg chg="custSel modSld">
      <pc:chgData name="Caroline Prodger" userId="e4ef2e75-b60b-401b-8ebe-291bdcf405f4" providerId="ADAL" clId="{08D6F9DC-0E3B-47C3-93CF-BB0210654C7B}" dt="2022-09-08T14:40:51.389" v="88" actId="14100"/>
      <pc:docMkLst>
        <pc:docMk/>
      </pc:docMkLst>
      <pc:sldChg chg="addSp delSp modSp mod modNotesTx">
        <pc:chgData name="Caroline Prodger" userId="e4ef2e75-b60b-401b-8ebe-291bdcf405f4" providerId="ADAL" clId="{08D6F9DC-0E3B-47C3-93CF-BB0210654C7B}" dt="2022-09-08T14:34:18.351" v="48" actId="20577"/>
        <pc:sldMkLst>
          <pc:docMk/>
          <pc:sldMk cId="246462870" sldId="354"/>
        </pc:sldMkLst>
        <pc:picChg chg="add mod">
          <ac:chgData name="Caroline Prodger" userId="e4ef2e75-b60b-401b-8ebe-291bdcf405f4" providerId="ADAL" clId="{08D6F9DC-0E3B-47C3-93CF-BB0210654C7B}" dt="2022-09-08T14:34:07.086" v="6" actId="1076"/>
          <ac:picMkLst>
            <pc:docMk/>
            <pc:sldMk cId="246462870" sldId="354"/>
            <ac:picMk id="3" creationId="{AFE00F45-5689-2A7B-9C30-507662099AD9}"/>
          </ac:picMkLst>
        </pc:picChg>
        <pc:picChg chg="del">
          <ac:chgData name="Caroline Prodger" userId="e4ef2e75-b60b-401b-8ebe-291bdcf405f4" providerId="ADAL" clId="{08D6F9DC-0E3B-47C3-93CF-BB0210654C7B}" dt="2022-09-08T14:27:57.350" v="0" actId="478"/>
          <ac:picMkLst>
            <pc:docMk/>
            <pc:sldMk cId="246462870" sldId="354"/>
            <ac:picMk id="10242" creationId="{D96CAAAE-9141-3296-E126-44B779C728AE}"/>
          </ac:picMkLst>
        </pc:picChg>
      </pc:sldChg>
      <pc:sldChg chg="addSp delSp modSp mod modNotesTx">
        <pc:chgData name="Caroline Prodger" userId="e4ef2e75-b60b-401b-8ebe-291bdcf405f4" providerId="ADAL" clId="{08D6F9DC-0E3B-47C3-93CF-BB0210654C7B}" dt="2022-09-08T14:34:40.568" v="55" actId="14100"/>
        <pc:sldMkLst>
          <pc:docMk/>
          <pc:sldMk cId="1212363296" sldId="355"/>
        </pc:sldMkLst>
        <pc:picChg chg="add mod">
          <ac:chgData name="Caroline Prodger" userId="e4ef2e75-b60b-401b-8ebe-291bdcf405f4" providerId="ADAL" clId="{08D6F9DC-0E3B-47C3-93CF-BB0210654C7B}" dt="2022-09-08T14:34:40.568" v="55" actId="14100"/>
          <ac:picMkLst>
            <pc:docMk/>
            <pc:sldMk cId="1212363296" sldId="355"/>
            <ac:picMk id="5" creationId="{4BC2328D-62D9-E858-5595-388729957A4A}"/>
          </ac:picMkLst>
        </pc:picChg>
        <pc:picChg chg="del">
          <ac:chgData name="Caroline Prodger" userId="e4ef2e75-b60b-401b-8ebe-291bdcf405f4" providerId="ADAL" clId="{08D6F9DC-0E3B-47C3-93CF-BB0210654C7B}" dt="2022-09-08T14:34:24.162" v="49" actId="478"/>
          <ac:picMkLst>
            <pc:docMk/>
            <pc:sldMk cId="1212363296" sldId="355"/>
            <ac:picMk id="14338" creationId="{4F447BFD-7E9C-EEF2-EA33-EDEB7BBCC09B}"/>
          </ac:picMkLst>
        </pc:picChg>
      </pc:sldChg>
      <pc:sldChg chg="addSp delSp modSp mod">
        <pc:chgData name="Caroline Prodger" userId="e4ef2e75-b60b-401b-8ebe-291bdcf405f4" providerId="ADAL" clId="{08D6F9DC-0E3B-47C3-93CF-BB0210654C7B}" dt="2022-09-08T14:36:04.767" v="64" actId="1076"/>
        <pc:sldMkLst>
          <pc:docMk/>
          <pc:sldMk cId="1949281188" sldId="356"/>
        </pc:sldMkLst>
        <pc:picChg chg="add mod modCrop">
          <ac:chgData name="Caroline Prodger" userId="e4ef2e75-b60b-401b-8ebe-291bdcf405f4" providerId="ADAL" clId="{08D6F9DC-0E3B-47C3-93CF-BB0210654C7B}" dt="2022-09-08T14:36:04.767" v="64" actId="1076"/>
          <ac:picMkLst>
            <pc:docMk/>
            <pc:sldMk cId="1949281188" sldId="356"/>
            <ac:picMk id="5" creationId="{0535DF8B-13D6-045B-457F-B2B195002A86}"/>
          </ac:picMkLst>
        </pc:picChg>
        <pc:picChg chg="del">
          <ac:chgData name="Caroline Prodger" userId="e4ef2e75-b60b-401b-8ebe-291bdcf405f4" providerId="ADAL" clId="{08D6F9DC-0E3B-47C3-93CF-BB0210654C7B}" dt="2022-09-08T14:35:30.387" v="56" actId="478"/>
          <ac:picMkLst>
            <pc:docMk/>
            <pc:sldMk cId="1949281188" sldId="356"/>
            <ac:picMk id="15362" creationId="{4C74AEC3-96B9-BD3C-A03D-59F254C18ED5}"/>
          </ac:picMkLst>
        </pc:picChg>
      </pc:sldChg>
      <pc:sldChg chg="addSp delSp modSp mod">
        <pc:chgData name="Caroline Prodger" userId="e4ef2e75-b60b-401b-8ebe-291bdcf405f4" providerId="ADAL" clId="{08D6F9DC-0E3B-47C3-93CF-BB0210654C7B}" dt="2022-09-08T14:37:52.977" v="72" actId="1076"/>
        <pc:sldMkLst>
          <pc:docMk/>
          <pc:sldMk cId="3285806113" sldId="357"/>
        </pc:sldMkLst>
        <pc:spChg chg="mod">
          <ac:chgData name="Caroline Prodger" userId="e4ef2e75-b60b-401b-8ebe-291bdcf405f4" providerId="ADAL" clId="{08D6F9DC-0E3B-47C3-93CF-BB0210654C7B}" dt="2022-09-08T14:37:45.932" v="70" actId="14100"/>
          <ac:spMkLst>
            <pc:docMk/>
            <pc:sldMk cId="3285806113" sldId="357"/>
            <ac:spMk id="3" creationId="{EE4F5292-960F-D6DD-3A71-23965BD23654}"/>
          </ac:spMkLst>
        </pc:spChg>
        <pc:picChg chg="del mod">
          <ac:chgData name="Caroline Prodger" userId="e4ef2e75-b60b-401b-8ebe-291bdcf405f4" providerId="ADAL" clId="{08D6F9DC-0E3B-47C3-93CF-BB0210654C7B}" dt="2022-09-08T14:37:22.138" v="66" actId="21"/>
          <ac:picMkLst>
            <pc:docMk/>
            <pc:sldMk cId="3285806113" sldId="357"/>
            <ac:picMk id="4" creationId="{0D673F53-4045-CB18-0FC3-F5761A698E59}"/>
          </ac:picMkLst>
        </pc:picChg>
        <pc:picChg chg="add mod">
          <ac:chgData name="Caroline Prodger" userId="e4ef2e75-b60b-401b-8ebe-291bdcf405f4" providerId="ADAL" clId="{08D6F9DC-0E3B-47C3-93CF-BB0210654C7B}" dt="2022-09-08T14:37:52.977" v="72" actId="1076"/>
          <ac:picMkLst>
            <pc:docMk/>
            <pc:sldMk cId="3285806113" sldId="357"/>
            <ac:picMk id="6" creationId="{D2EC94BD-50D2-3DAE-8FF9-AD1CDED1DA76}"/>
          </ac:picMkLst>
        </pc:picChg>
      </pc:sldChg>
      <pc:sldChg chg="addSp delSp modSp mod">
        <pc:chgData name="Caroline Prodger" userId="e4ef2e75-b60b-401b-8ebe-291bdcf405f4" providerId="ADAL" clId="{08D6F9DC-0E3B-47C3-93CF-BB0210654C7B}" dt="2022-09-08T14:39:24.659" v="80" actId="1076"/>
        <pc:sldMkLst>
          <pc:docMk/>
          <pc:sldMk cId="2774739753" sldId="358"/>
        </pc:sldMkLst>
        <pc:picChg chg="del">
          <ac:chgData name="Caroline Prodger" userId="e4ef2e75-b60b-401b-8ebe-291bdcf405f4" providerId="ADAL" clId="{08D6F9DC-0E3B-47C3-93CF-BB0210654C7B}" dt="2022-09-08T14:39:02.767" v="73" actId="478"/>
          <ac:picMkLst>
            <pc:docMk/>
            <pc:sldMk cId="2774739753" sldId="358"/>
            <ac:picMk id="4" creationId="{7F8276AD-28DB-A4F4-282B-299BB2776C8F}"/>
          </ac:picMkLst>
        </pc:picChg>
        <pc:picChg chg="add mod">
          <ac:chgData name="Caroline Prodger" userId="e4ef2e75-b60b-401b-8ebe-291bdcf405f4" providerId="ADAL" clId="{08D6F9DC-0E3B-47C3-93CF-BB0210654C7B}" dt="2022-09-08T14:39:24.659" v="80" actId="1076"/>
          <ac:picMkLst>
            <pc:docMk/>
            <pc:sldMk cId="2774739753" sldId="358"/>
            <ac:picMk id="6" creationId="{002F0421-4A53-8A9D-F83B-D87B4C14F88F}"/>
          </ac:picMkLst>
        </pc:picChg>
      </pc:sldChg>
      <pc:sldChg chg="addSp delSp modSp mod">
        <pc:chgData name="Caroline Prodger" userId="e4ef2e75-b60b-401b-8ebe-291bdcf405f4" providerId="ADAL" clId="{08D6F9DC-0E3B-47C3-93CF-BB0210654C7B}" dt="2022-09-08T14:40:51.389" v="88" actId="14100"/>
        <pc:sldMkLst>
          <pc:docMk/>
          <pc:sldMk cId="1654541821" sldId="359"/>
        </pc:sldMkLst>
        <pc:picChg chg="add mod">
          <ac:chgData name="Caroline Prodger" userId="e4ef2e75-b60b-401b-8ebe-291bdcf405f4" providerId="ADAL" clId="{08D6F9DC-0E3B-47C3-93CF-BB0210654C7B}" dt="2022-09-08T14:40:51.389" v="88" actId="14100"/>
          <ac:picMkLst>
            <pc:docMk/>
            <pc:sldMk cId="1654541821" sldId="359"/>
            <ac:picMk id="5" creationId="{B2ECBF89-C690-18FC-4DB6-CF26BC82909A}"/>
          </ac:picMkLst>
        </pc:picChg>
        <pc:picChg chg="del">
          <ac:chgData name="Caroline Prodger" userId="e4ef2e75-b60b-401b-8ebe-291bdcf405f4" providerId="ADAL" clId="{08D6F9DC-0E3B-47C3-93CF-BB0210654C7B}" dt="2022-09-08T14:40:26.718" v="81" actId="478"/>
          <ac:picMkLst>
            <pc:docMk/>
            <pc:sldMk cId="1654541821" sldId="359"/>
            <ac:picMk id="16386" creationId="{6D6030E8-18B6-A07A-E742-669FED1E55A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picture shows the galvanizing process.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3485417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6153114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4965824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537357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9234178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a:pPr/>
              <a:t>8</a:t>
            </a:fld>
            <a:endParaRPr lang="en-GB" dirty="0"/>
          </a:p>
        </p:txBody>
      </p:sp>
    </p:spTree>
    <p:extLst>
      <p:ext uri="{BB962C8B-B14F-4D97-AF65-F5344CB8AC3E}">
        <p14:creationId xmlns:p14="http://schemas.microsoft.com/office/powerpoint/2010/main" val="358972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6. Materials and their properties</a:t>
            </a:r>
          </a:p>
          <a:p>
            <a:endParaRPr lang="en-GB" sz="2400" b="1" dirty="0"/>
          </a:p>
          <a:p>
            <a:r>
              <a:rPr lang="en-GB" sz="2400" b="1" dirty="0"/>
              <a:t>6.4 Heat treatments and surface treatments </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10: Surface treatments </a:t>
            </a:r>
          </a:p>
        </p:txBody>
      </p:sp>
    </p:spTree>
    <p:extLst>
      <p:ext uri="{BB962C8B-B14F-4D97-AF65-F5344CB8AC3E}">
        <p14:creationId xmlns:p14="http://schemas.microsoft.com/office/powerpoint/2010/main" val="6709296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US" dirty="0">
                <a:latin typeface="Arial" panose="020B0604020202020204" pitchFamily="34" charset="0"/>
                <a:ea typeface="Arial" panose="020B0604020202020204" pitchFamily="34" charset="0"/>
              </a:rPr>
              <a:t>understand how surface treatment processes affect the properties of materials. </a:t>
            </a:r>
            <a:endParaRPr lang="en-GB" dirty="0">
              <a:effectLst/>
              <a:latin typeface="Arial" panose="020B0604020202020204" pitchFamily="34" charset="0"/>
              <a:ea typeface="Arial" panose="020B0604020202020204" pitchFamily="34" charset="0"/>
            </a:endParaRPr>
          </a:p>
        </p:txBody>
      </p:sp>
      <p:pic>
        <p:nvPicPr>
          <p:cNvPr id="3" name="Picture 2" descr="A picture containing outdoor, snow, nature&#10;&#10;Description automatically generated">
            <a:extLst>
              <a:ext uri="{FF2B5EF4-FFF2-40B4-BE49-F238E27FC236}">
                <a16:creationId xmlns:a16="http://schemas.microsoft.com/office/drawing/2014/main" id="{AFE00F45-5689-2A7B-9C30-507662099AD9}"/>
              </a:ext>
            </a:extLst>
          </p:cNvPr>
          <p:cNvPicPr>
            <a:picLocks noChangeAspect="1"/>
          </p:cNvPicPr>
          <p:nvPr/>
        </p:nvPicPr>
        <p:blipFill>
          <a:blip r:embed="rId3"/>
          <a:stretch>
            <a:fillRect/>
          </a:stretch>
        </p:blipFill>
        <p:spPr>
          <a:xfrm>
            <a:off x="2754845" y="3058681"/>
            <a:ext cx="3634309" cy="2427719"/>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DF8FF-0404-90F7-902F-5AB49F5EF60F}"/>
              </a:ext>
            </a:extLst>
          </p:cNvPr>
          <p:cNvSpPr>
            <a:spLocks noGrp="1"/>
          </p:cNvSpPr>
          <p:nvPr>
            <p:ph type="title"/>
          </p:nvPr>
        </p:nvSpPr>
        <p:spPr/>
        <p:txBody>
          <a:bodyPr/>
          <a:lstStyle/>
          <a:p>
            <a:r>
              <a:rPr lang="en-GB" dirty="0"/>
              <a:t>Painting </a:t>
            </a:r>
          </a:p>
        </p:txBody>
      </p:sp>
      <p:sp>
        <p:nvSpPr>
          <p:cNvPr id="3" name="Content Placeholder 2">
            <a:extLst>
              <a:ext uri="{FF2B5EF4-FFF2-40B4-BE49-F238E27FC236}">
                <a16:creationId xmlns:a16="http://schemas.microsoft.com/office/drawing/2014/main" id="{0BBE01F5-4CC4-52DE-EE4F-990088DD5009}"/>
              </a:ext>
            </a:extLst>
          </p:cNvPr>
          <p:cNvSpPr>
            <a:spLocks noGrp="1"/>
          </p:cNvSpPr>
          <p:nvPr>
            <p:ph sz="quarter" idx="10"/>
          </p:nvPr>
        </p:nvSpPr>
        <p:spPr>
          <a:xfrm>
            <a:off x="457200" y="1512000"/>
            <a:ext cx="4114800" cy="4248000"/>
          </a:xfrm>
        </p:spPr>
        <p:txBody>
          <a:bodyPr/>
          <a:lstStyle/>
          <a:p>
            <a:r>
              <a:rPr lang="en-GB" dirty="0"/>
              <a:t>Applications of </a:t>
            </a:r>
            <a:r>
              <a:rPr lang="en-GB" b="1" dirty="0"/>
              <a:t>paint</a:t>
            </a:r>
            <a:r>
              <a:rPr lang="en-GB" dirty="0"/>
              <a:t> to a material surface can alter the manner in which the material reacts to external forces and can protect the material from </a:t>
            </a:r>
            <a:r>
              <a:rPr lang="en-GB" b="1" dirty="0"/>
              <a:t>oxidation</a:t>
            </a:r>
            <a:r>
              <a:rPr lang="en-GB" dirty="0"/>
              <a:t> and </a:t>
            </a:r>
            <a:r>
              <a:rPr lang="en-GB" b="1" dirty="0"/>
              <a:t>corrosion</a:t>
            </a:r>
            <a:r>
              <a:rPr lang="en-GB" dirty="0"/>
              <a:t>.</a:t>
            </a:r>
          </a:p>
          <a:p>
            <a:r>
              <a:rPr lang="en-GB" dirty="0"/>
              <a:t>It should be noted that the content of the paint can have an adverse effect on the base material (eg solvent-based paints can break down the polymer chains in thermoplastics). </a:t>
            </a:r>
          </a:p>
        </p:txBody>
      </p:sp>
      <p:pic>
        <p:nvPicPr>
          <p:cNvPr id="5" name="Picture 4" descr="A picture containing person, indoor&#10;&#10;Description automatically generated">
            <a:extLst>
              <a:ext uri="{FF2B5EF4-FFF2-40B4-BE49-F238E27FC236}">
                <a16:creationId xmlns:a16="http://schemas.microsoft.com/office/drawing/2014/main" id="{4BC2328D-62D9-E858-5595-388729957A4A}"/>
              </a:ext>
            </a:extLst>
          </p:cNvPr>
          <p:cNvPicPr>
            <a:picLocks noChangeAspect="1"/>
          </p:cNvPicPr>
          <p:nvPr/>
        </p:nvPicPr>
        <p:blipFill>
          <a:blip r:embed="rId3"/>
          <a:stretch>
            <a:fillRect/>
          </a:stretch>
        </p:blipFill>
        <p:spPr>
          <a:xfrm>
            <a:off x="5033578" y="1512000"/>
            <a:ext cx="3647522" cy="2436545"/>
          </a:xfrm>
          <a:prstGeom prst="rect">
            <a:avLst/>
          </a:prstGeom>
        </p:spPr>
      </p:pic>
    </p:spTree>
    <p:extLst>
      <p:ext uri="{BB962C8B-B14F-4D97-AF65-F5344CB8AC3E}">
        <p14:creationId xmlns:p14="http://schemas.microsoft.com/office/powerpoint/2010/main" val="12123632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D9C2E-D4C2-4A19-AD93-EEDD41D0A1B2}"/>
              </a:ext>
            </a:extLst>
          </p:cNvPr>
          <p:cNvSpPr>
            <a:spLocks noGrp="1"/>
          </p:cNvSpPr>
          <p:nvPr>
            <p:ph type="title"/>
          </p:nvPr>
        </p:nvSpPr>
        <p:spPr/>
        <p:txBody>
          <a:bodyPr/>
          <a:lstStyle/>
          <a:p>
            <a:r>
              <a:rPr lang="en-GB" dirty="0"/>
              <a:t>Plastic coating </a:t>
            </a:r>
          </a:p>
        </p:txBody>
      </p:sp>
      <p:sp>
        <p:nvSpPr>
          <p:cNvPr id="3" name="Content Placeholder 2">
            <a:extLst>
              <a:ext uri="{FF2B5EF4-FFF2-40B4-BE49-F238E27FC236}">
                <a16:creationId xmlns:a16="http://schemas.microsoft.com/office/drawing/2014/main" id="{62DE77B4-A48D-A05E-146B-AE05CE41EACF}"/>
              </a:ext>
            </a:extLst>
          </p:cNvPr>
          <p:cNvSpPr>
            <a:spLocks noGrp="1"/>
          </p:cNvSpPr>
          <p:nvPr>
            <p:ph sz="quarter" idx="10"/>
          </p:nvPr>
        </p:nvSpPr>
        <p:spPr>
          <a:xfrm>
            <a:off x="457199" y="1512000"/>
            <a:ext cx="5083791" cy="4248000"/>
          </a:xfrm>
        </p:spPr>
        <p:txBody>
          <a:bodyPr/>
          <a:lstStyle/>
          <a:p>
            <a:r>
              <a:rPr lang="en-US" b="1" dirty="0"/>
              <a:t>Plastic coating</a:t>
            </a:r>
            <a:r>
              <a:rPr lang="en-US" dirty="0"/>
              <a:t> is a process that involves immersing a preheated part into liquid </a:t>
            </a:r>
            <a:r>
              <a:rPr lang="en-US" b="1" dirty="0"/>
              <a:t>plastisol</a:t>
            </a:r>
            <a:r>
              <a:rPr lang="en-US" dirty="0"/>
              <a:t> to form a plastic coating that can add protection and aesthetic value to most metal parts. </a:t>
            </a:r>
          </a:p>
          <a:p>
            <a:r>
              <a:rPr lang="en-US" dirty="0"/>
              <a:t>The procedure can enhance the appearance of the part, provide a soft grip and/or protect the part from chemicals and abrasion. </a:t>
            </a:r>
          </a:p>
          <a:p>
            <a:r>
              <a:rPr lang="en-US" dirty="0"/>
              <a:t>Special purpose </a:t>
            </a:r>
            <a:r>
              <a:rPr lang="en-US" b="1" dirty="0"/>
              <a:t>additives</a:t>
            </a:r>
            <a:r>
              <a:rPr lang="en-US" dirty="0"/>
              <a:t> can be used in the coating to provide specific characteristics such as </a:t>
            </a:r>
            <a:r>
              <a:rPr lang="en-US" b="1" dirty="0"/>
              <a:t>fungal resistance</a:t>
            </a:r>
            <a:r>
              <a:rPr lang="en-US" dirty="0"/>
              <a:t>, </a:t>
            </a:r>
            <a:r>
              <a:rPr lang="en-US" b="1" dirty="0"/>
              <a:t>dielectric strength</a:t>
            </a:r>
            <a:r>
              <a:rPr lang="en-US" dirty="0"/>
              <a:t> and </a:t>
            </a:r>
            <a:r>
              <a:rPr lang="en-US" b="1" dirty="0"/>
              <a:t>flame retardancy</a:t>
            </a:r>
            <a:r>
              <a:rPr lang="en-US" dirty="0"/>
              <a:t>.</a:t>
            </a:r>
            <a:endParaRPr lang="en-GB" dirty="0"/>
          </a:p>
        </p:txBody>
      </p:sp>
      <p:pic>
        <p:nvPicPr>
          <p:cNvPr id="5" name="Picture 4" descr="A picture containing outdoor, toy&#10;&#10;Description automatically generated">
            <a:extLst>
              <a:ext uri="{FF2B5EF4-FFF2-40B4-BE49-F238E27FC236}">
                <a16:creationId xmlns:a16="http://schemas.microsoft.com/office/drawing/2014/main" id="{0535DF8B-13D6-045B-457F-B2B195002A8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85186" y="1615091"/>
            <a:ext cx="2801614" cy="2437363"/>
          </a:xfrm>
          <a:prstGeom prst="rect">
            <a:avLst/>
          </a:prstGeom>
        </p:spPr>
      </p:pic>
    </p:spTree>
    <p:extLst>
      <p:ext uri="{BB962C8B-B14F-4D97-AF65-F5344CB8AC3E}">
        <p14:creationId xmlns:p14="http://schemas.microsoft.com/office/powerpoint/2010/main" val="19492811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E1DA3-90F1-7800-C8D0-E967A20F09D2}"/>
              </a:ext>
            </a:extLst>
          </p:cNvPr>
          <p:cNvSpPr>
            <a:spLocks noGrp="1"/>
          </p:cNvSpPr>
          <p:nvPr>
            <p:ph type="title"/>
          </p:nvPr>
        </p:nvSpPr>
        <p:spPr/>
        <p:txBody>
          <a:bodyPr/>
          <a:lstStyle/>
          <a:p>
            <a:r>
              <a:rPr lang="en-GB" dirty="0"/>
              <a:t>Galvanising </a:t>
            </a:r>
          </a:p>
        </p:txBody>
      </p:sp>
      <p:sp>
        <p:nvSpPr>
          <p:cNvPr id="3" name="Content Placeholder 2">
            <a:extLst>
              <a:ext uri="{FF2B5EF4-FFF2-40B4-BE49-F238E27FC236}">
                <a16:creationId xmlns:a16="http://schemas.microsoft.com/office/drawing/2014/main" id="{EE4F5292-960F-D6DD-3A71-23965BD23654}"/>
              </a:ext>
            </a:extLst>
          </p:cNvPr>
          <p:cNvSpPr>
            <a:spLocks noGrp="1"/>
          </p:cNvSpPr>
          <p:nvPr>
            <p:ph sz="quarter" idx="10"/>
          </p:nvPr>
        </p:nvSpPr>
        <p:spPr>
          <a:xfrm>
            <a:off x="457200" y="1512000"/>
            <a:ext cx="4457700" cy="4248000"/>
          </a:xfrm>
        </p:spPr>
        <p:txBody>
          <a:bodyPr/>
          <a:lstStyle/>
          <a:p>
            <a:r>
              <a:rPr lang="en-US" dirty="0"/>
              <a:t>In its simplest form, </a:t>
            </a:r>
            <a:r>
              <a:rPr lang="en-US" b="1" dirty="0"/>
              <a:t>galvanising</a:t>
            </a:r>
            <a:r>
              <a:rPr lang="en-US" dirty="0"/>
              <a:t> refers to the application of a zinc coating to the surface of a metal (usually steel or iron).</a:t>
            </a:r>
          </a:p>
          <a:p>
            <a:r>
              <a:rPr lang="en-US" dirty="0"/>
              <a:t>It is mainly used as a protective measure to prevent corrosion and, by extension, increase the serviceable life of the protected metal component. </a:t>
            </a:r>
          </a:p>
          <a:p>
            <a:r>
              <a:rPr lang="en-US" dirty="0"/>
              <a:t>When properly applied to a steel surface, zinc coatings offer two main types of protection: </a:t>
            </a:r>
            <a:r>
              <a:rPr lang="en-US" b="1" dirty="0"/>
              <a:t>barrier protection</a:t>
            </a:r>
            <a:r>
              <a:rPr lang="en-US" dirty="0"/>
              <a:t> and </a:t>
            </a:r>
            <a:r>
              <a:rPr lang="en-US" b="1" dirty="0"/>
              <a:t>galvanic protection</a:t>
            </a:r>
            <a:r>
              <a:rPr lang="en-US" dirty="0"/>
              <a:t>.</a:t>
            </a:r>
            <a:endParaRPr lang="en-GB" dirty="0"/>
          </a:p>
        </p:txBody>
      </p:sp>
      <p:pic>
        <p:nvPicPr>
          <p:cNvPr id="6" name="Picture 5">
            <a:extLst>
              <a:ext uri="{FF2B5EF4-FFF2-40B4-BE49-F238E27FC236}">
                <a16:creationId xmlns:a16="http://schemas.microsoft.com/office/drawing/2014/main" id="{D2EC94BD-50D2-3DAE-8FF9-AD1CDED1DA76}"/>
              </a:ext>
            </a:extLst>
          </p:cNvPr>
          <p:cNvPicPr>
            <a:picLocks noChangeAspect="1"/>
          </p:cNvPicPr>
          <p:nvPr/>
        </p:nvPicPr>
        <p:blipFill>
          <a:blip r:embed="rId3"/>
          <a:stretch>
            <a:fillRect/>
          </a:stretch>
        </p:blipFill>
        <p:spPr>
          <a:xfrm>
            <a:off x="5298984" y="1626299"/>
            <a:ext cx="3387816" cy="2249509"/>
          </a:xfrm>
          <a:prstGeom prst="rect">
            <a:avLst/>
          </a:prstGeom>
        </p:spPr>
      </p:pic>
    </p:spTree>
    <p:extLst>
      <p:ext uri="{BB962C8B-B14F-4D97-AF65-F5344CB8AC3E}">
        <p14:creationId xmlns:p14="http://schemas.microsoft.com/office/powerpoint/2010/main" val="32858061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22626-D056-DA26-CBA0-BC0589A34623}"/>
              </a:ext>
            </a:extLst>
          </p:cNvPr>
          <p:cNvSpPr>
            <a:spLocks noGrp="1"/>
          </p:cNvSpPr>
          <p:nvPr>
            <p:ph type="title"/>
          </p:nvPr>
        </p:nvSpPr>
        <p:spPr/>
        <p:txBody>
          <a:bodyPr/>
          <a:lstStyle/>
          <a:p>
            <a:r>
              <a:rPr lang="en-GB" dirty="0"/>
              <a:t>Barrier protection</a:t>
            </a:r>
          </a:p>
        </p:txBody>
      </p:sp>
      <p:sp>
        <p:nvSpPr>
          <p:cNvPr id="3" name="Content Placeholder 2">
            <a:extLst>
              <a:ext uri="{FF2B5EF4-FFF2-40B4-BE49-F238E27FC236}">
                <a16:creationId xmlns:a16="http://schemas.microsoft.com/office/drawing/2014/main" id="{6640DA24-BD9C-F986-62DB-B8B8019D7479}"/>
              </a:ext>
            </a:extLst>
          </p:cNvPr>
          <p:cNvSpPr>
            <a:spLocks noGrp="1"/>
          </p:cNvSpPr>
          <p:nvPr>
            <p:ph sz="quarter" idx="10"/>
          </p:nvPr>
        </p:nvSpPr>
        <p:spPr>
          <a:xfrm>
            <a:off x="457200" y="1512000"/>
            <a:ext cx="3951027" cy="4248000"/>
          </a:xfrm>
        </p:spPr>
        <p:txBody>
          <a:bodyPr/>
          <a:lstStyle/>
          <a:p>
            <a:r>
              <a:rPr lang="en-US" dirty="0"/>
              <a:t>When the zinc coating is applied to the surface, it dries and hardens to form a protective zinc oxide layer or </a:t>
            </a:r>
            <a:r>
              <a:rPr lang="en-US" b="1" dirty="0"/>
              <a:t>barrier</a:t>
            </a:r>
            <a:r>
              <a:rPr lang="en-US" dirty="0"/>
              <a:t> that is impervious to air and moisture, thus eliminating one of the components needed for corrosion to occur – the electrolyte. </a:t>
            </a:r>
          </a:p>
          <a:p>
            <a:r>
              <a:rPr lang="en-US" dirty="0"/>
              <a:t>Because the underlying steel substrate is unable to come into contact with external air or moisture, corrosion is prevented.</a:t>
            </a:r>
            <a:endParaRPr lang="en-GB" dirty="0"/>
          </a:p>
        </p:txBody>
      </p:sp>
      <p:pic>
        <p:nvPicPr>
          <p:cNvPr id="6" name="Picture 5" descr="A picture containing outdoor, water mill, outdoor object&#10;&#10;Description automatically generated">
            <a:extLst>
              <a:ext uri="{FF2B5EF4-FFF2-40B4-BE49-F238E27FC236}">
                <a16:creationId xmlns:a16="http://schemas.microsoft.com/office/drawing/2014/main" id="{002F0421-4A53-8A9D-F83B-D87B4C14F88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39216" y="1512000"/>
            <a:ext cx="3847584" cy="2402094"/>
          </a:xfrm>
          <a:prstGeom prst="rect">
            <a:avLst/>
          </a:prstGeom>
        </p:spPr>
      </p:pic>
    </p:spTree>
    <p:extLst>
      <p:ext uri="{BB962C8B-B14F-4D97-AF65-F5344CB8AC3E}">
        <p14:creationId xmlns:p14="http://schemas.microsoft.com/office/powerpoint/2010/main" val="27747397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5DD36D-26F9-572C-7A79-618D19119758}"/>
              </a:ext>
            </a:extLst>
          </p:cNvPr>
          <p:cNvSpPr>
            <a:spLocks noGrp="1"/>
          </p:cNvSpPr>
          <p:nvPr>
            <p:ph type="title"/>
          </p:nvPr>
        </p:nvSpPr>
        <p:spPr/>
        <p:txBody>
          <a:bodyPr/>
          <a:lstStyle/>
          <a:p>
            <a:r>
              <a:rPr lang="en-GB" dirty="0"/>
              <a:t>Galvanic protection</a:t>
            </a:r>
          </a:p>
        </p:txBody>
      </p:sp>
      <p:sp>
        <p:nvSpPr>
          <p:cNvPr id="3" name="Content Placeholder 2">
            <a:extLst>
              <a:ext uri="{FF2B5EF4-FFF2-40B4-BE49-F238E27FC236}">
                <a16:creationId xmlns:a16="http://schemas.microsoft.com/office/drawing/2014/main" id="{DE601334-6C34-DB01-6381-35B72D962133}"/>
              </a:ext>
            </a:extLst>
          </p:cNvPr>
          <p:cNvSpPr>
            <a:spLocks noGrp="1"/>
          </p:cNvSpPr>
          <p:nvPr>
            <p:ph sz="quarter" idx="10"/>
          </p:nvPr>
        </p:nvSpPr>
        <p:spPr>
          <a:xfrm>
            <a:off x="457200" y="1512000"/>
            <a:ext cx="4019266" cy="4248000"/>
          </a:xfrm>
        </p:spPr>
        <p:txBody>
          <a:bodyPr/>
          <a:lstStyle/>
          <a:p>
            <a:r>
              <a:rPr lang="en-US" b="1" dirty="0"/>
              <a:t>Galvanic protection</a:t>
            </a:r>
            <a:r>
              <a:rPr lang="en-US" dirty="0"/>
              <a:t>, also known as </a:t>
            </a:r>
            <a:r>
              <a:rPr lang="en-US" b="1" dirty="0"/>
              <a:t>cathodic protection</a:t>
            </a:r>
            <a:r>
              <a:rPr lang="en-US" dirty="0"/>
              <a:t>, protects the underlying steel substrate by </a:t>
            </a:r>
            <a:r>
              <a:rPr lang="en-US" b="1" dirty="0"/>
              <a:t>corroding preferentially</a:t>
            </a:r>
            <a:r>
              <a:rPr lang="en-US" dirty="0"/>
              <a:t>, thus sacrificing itself in the process. </a:t>
            </a:r>
          </a:p>
          <a:p>
            <a:r>
              <a:rPr lang="en-US" dirty="0"/>
              <a:t>Because zinc is a highly reactive and </a:t>
            </a:r>
            <a:r>
              <a:rPr lang="en-US" b="1" dirty="0"/>
              <a:t>electronegative</a:t>
            </a:r>
            <a:r>
              <a:rPr lang="en-US" dirty="0"/>
              <a:t> metal, it will assume the role of the anode, therefore corroding first in the event that the adjacent steel is unprotected. Zinc will continue to offer galvanic protection until the coating is entirely consumed.</a:t>
            </a:r>
          </a:p>
          <a:p>
            <a:endParaRPr lang="en-GB" dirty="0"/>
          </a:p>
        </p:txBody>
      </p:sp>
      <p:pic>
        <p:nvPicPr>
          <p:cNvPr id="5" name="Picture 4" descr="A picture containing red&#10;&#10;Description automatically generated">
            <a:extLst>
              <a:ext uri="{FF2B5EF4-FFF2-40B4-BE49-F238E27FC236}">
                <a16:creationId xmlns:a16="http://schemas.microsoft.com/office/drawing/2014/main" id="{B2ECBF89-C690-18FC-4DB6-CF26BC82909A}"/>
              </a:ext>
            </a:extLst>
          </p:cNvPr>
          <p:cNvPicPr>
            <a:picLocks noChangeAspect="1"/>
          </p:cNvPicPr>
          <p:nvPr/>
        </p:nvPicPr>
        <p:blipFill>
          <a:blip r:embed="rId3"/>
          <a:stretch>
            <a:fillRect/>
          </a:stretch>
        </p:blipFill>
        <p:spPr>
          <a:xfrm>
            <a:off x="4920678" y="1605517"/>
            <a:ext cx="3766122" cy="2478109"/>
          </a:xfrm>
          <a:prstGeom prst="rect">
            <a:avLst/>
          </a:prstGeom>
        </p:spPr>
      </p:pic>
    </p:spTree>
    <p:extLst>
      <p:ext uri="{BB962C8B-B14F-4D97-AF65-F5344CB8AC3E}">
        <p14:creationId xmlns:p14="http://schemas.microsoft.com/office/powerpoint/2010/main" val="16545418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2169067" y="600923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http://purl.org/dc/dcmitype/"/>
    <ds:schemaRef ds:uri="http://www.w3.org/XML/1998/namespac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b461a341-6040-4841-94a8-bc3e8908b04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3</TotalTime>
  <Words>461</Words>
  <Application>Microsoft Office PowerPoint</Application>
  <PresentationFormat>On-screen Show (4:3)</PresentationFormat>
  <Paragraphs>42</Paragraphs>
  <Slides>8</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ＭＳ Ｐゴシック</vt:lpstr>
      <vt:lpstr>Arial</vt:lpstr>
      <vt:lpstr>Calibri</vt:lpstr>
      <vt:lpstr>Lucida Grande</vt:lpstr>
      <vt:lpstr>Times New Roman</vt:lpstr>
      <vt:lpstr>Default Design</vt:lpstr>
      <vt:lpstr>PowerPoint 10: Surface treatments </vt:lpstr>
      <vt:lpstr>Objectives</vt:lpstr>
      <vt:lpstr>Painting </vt:lpstr>
      <vt:lpstr>Plastic coating </vt:lpstr>
      <vt:lpstr>Galvanising </vt:lpstr>
      <vt:lpstr>Barrier protection</vt:lpstr>
      <vt:lpstr>Galvanic protection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271</cp:revision>
  <cp:lastPrinted>2022-03-03T10:53:25Z</cp:lastPrinted>
  <dcterms:created xsi:type="dcterms:W3CDTF">2013-05-28T00:38:54Z</dcterms:created>
  <dcterms:modified xsi:type="dcterms:W3CDTF">2025-11-12T00:11:05Z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