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9"/>
  </p:notesMasterIdLst>
  <p:handoutMasterIdLst>
    <p:handoutMasterId r:id="rId30"/>
  </p:handoutMasterIdLst>
  <p:sldIdLst>
    <p:sldId id="342" r:id="rId5"/>
    <p:sldId id="354" r:id="rId6"/>
    <p:sldId id="356" r:id="rId7"/>
    <p:sldId id="360" r:id="rId8"/>
    <p:sldId id="374" r:id="rId9"/>
    <p:sldId id="358" r:id="rId10"/>
    <p:sldId id="357" r:id="rId11"/>
    <p:sldId id="359" r:id="rId12"/>
    <p:sldId id="361" r:id="rId13"/>
    <p:sldId id="362" r:id="rId14"/>
    <p:sldId id="364" r:id="rId15"/>
    <p:sldId id="363" r:id="rId16"/>
    <p:sldId id="365" r:id="rId17"/>
    <p:sldId id="366" r:id="rId18"/>
    <p:sldId id="367" r:id="rId19"/>
    <p:sldId id="368" r:id="rId20"/>
    <p:sldId id="369" r:id="rId21"/>
    <p:sldId id="376" r:id="rId22"/>
    <p:sldId id="375" r:id="rId23"/>
    <p:sldId id="370" r:id="rId24"/>
    <p:sldId id="371" r:id="rId25"/>
    <p:sldId id="372" r:id="rId26"/>
    <p:sldId id="373" r:id="rId27"/>
    <p:sldId id="335" r:id="rId28"/>
  </p:sldIdLst>
  <p:sldSz cx="9144000" cy="6858000" type="screen4x3"/>
  <p:notesSz cx="6797675" cy="9926638"/>
  <p:custDataLst>
    <p:tags r:id="rId3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0A58A9-011D-44C6-8CE6-CFA4D3AB35D9}" v="31" dt="2022-09-07T16:46:48.0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0113" autoAdjust="0"/>
    <p:restoredTop sz="95033" autoAdjust="0"/>
  </p:normalViewPr>
  <p:slideViewPr>
    <p:cSldViewPr snapToGrid="0">
      <p:cViewPr varScale="1">
        <p:scale>
          <a:sx n="64" d="100"/>
          <a:sy n="64" d="100"/>
        </p:scale>
        <p:origin x="784" y="36"/>
      </p:cViewPr>
      <p:guideLst>
        <p:guide orient="horz" pos="2160"/>
        <p:guide pos="2880"/>
      </p:guideLst>
    </p:cSldViewPr>
  </p:slideViewPr>
  <p:outlineViewPr>
    <p:cViewPr>
      <p:scale>
        <a:sx n="33" d="100"/>
        <a:sy n="33" d="100"/>
      </p:scale>
      <p:origin x="0" y="-1212"/>
    </p:cViewPr>
  </p:outlineViewPr>
  <p:notesTextViewPr>
    <p:cViewPr>
      <p:scale>
        <a:sx n="1" d="1"/>
        <a:sy n="1" d="1"/>
      </p:scale>
      <p:origin x="0" y="0"/>
    </p:cViewPr>
  </p:notesTextViewPr>
  <p:sorterViewPr>
    <p:cViewPr varScale="1">
      <p:scale>
        <a:sx n="100" d="100"/>
        <a:sy n="100" d="100"/>
      </p:scale>
      <p:origin x="0" y="-726"/>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opher Lindridge" userId="237e7769-5239-4eb4-a525-ce0d51e55f8d" providerId="ADAL" clId="{7B579C55-0E51-495F-ADA1-CF1598EF36A1}"/>
    <pc:docChg chg="undo custSel addSld delSld modSld sldOrd">
      <pc:chgData name="Christopher Lindridge" userId="237e7769-5239-4eb4-a525-ce0d51e55f8d" providerId="ADAL" clId="{7B579C55-0E51-495F-ADA1-CF1598EF36A1}" dt="2022-07-11T15:50:32.901" v="2512"/>
      <pc:docMkLst>
        <pc:docMk/>
      </pc:docMkLst>
      <pc:sldChg chg="modSp mod">
        <pc:chgData name="Christopher Lindridge" userId="237e7769-5239-4eb4-a525-ce0d51e55f8d" providerId="ADAL" clId="{7B579C55-0E51-495F-ADA1-CF1598EF36A1}" dt="2022-07-11T15:50:32.901" v="2512"/>
        <pc:sldMkLst>
          <pc:docMk/>
          <pc:sldMk cId="670929600" sldId="342"/>
        </pc:sldMkLst>
        <pc:spChg chg="mod">
          <ac:chgData name="Christopher Lindridge" userId="237e7769-5239-4eb4-a525-ce0d51e55f8d" providerId="ADAL" clId="{7B579C55-0E51-495F-ADA1-CF1598EF36A1}" dt="2022-07-11T10:26:27.619" v="25" actId="20577"/>
          <ac:spMkLst>
            <pc:docMk/>
            <pc:sldMk cId="670929600" sldId="342"/>
            <ac:spMk id="2053" creationId="{00000000-0000-0000-0000-000000000000}"/>
          </ac:spMkLst>
        </pc:spChg>
        <pc:spChg chg="mod">
          <ac:chgData name="Christopher Lindridge" userId="237e7769-5239-4eb4-a525-ce0d51e55f8d" providerId="ADAL" clId="{7B579C55-0E51-495F-ADA1-CF1598EF36A1}" dt="2022-07-11T15:50:32.901" v="2512"/>
          <ac:spMkLst>
            <pc:docMk/>
            <pc:sldMk cId="670929600" sldId="342"/>
            <ac:spMk id="2054" creationId="{00000000-0000-0000-0000-000000000000}"/>
          </ac:spMkLst>
        </pc:spChg>
      </pc:sldChg>
      <pc:sldChg chg="modSp mod">
        <pc:chgData name="Christopher Lindridge" userId="237e7769-5239-4eb4-a525-ce0d51e55f8d" providerId="ADAL" clId="{7B579C55-0E51-495F-ADA1-CF1598EF36A1}" dt="2022-07-11T10:26:46.711" v="83" actId="313"/>
        <pc:sldMkLst>
          <pc:docMk/>
          <pc:sldMk cId="246462870" sldId="354"/>
        </pc:sldMkLst>
        <pc:spChg chg="mod">
          <ac:chgData name="Christopher Lindridge" userId="237e7769-5239-4eb4-a525-ce0d51e55f8d" providerId="ADAL" clId="{7B579C55-0E51-495F-ADA1-CF1598EF36A1}" dt="2022-07-11T10:26:46.711" v="83" actId="313"/>
          <ac:spMkLst>
            <pc:docMk/>
            <pc:sldMk cId="246462870" sldId="354"/>
            <ac:spMk id="8" creationId="{25FD3833-C8AB-45A7-A074-5604C049E67F}"/>
          </ac:spMkLst>
        </pc:spChg>
      </pc:sldChg>
      <pc:sldChg chg="del">
        <pc:chgData name="Christopher Lindridge" userId="237e7769-5239-4eb4-a525-ce0d51e55f8d" providerId="ADAL" clId="{7B579C55-0E51-495F-ADA1-CF1598EF36A1}" dt="2022-07-11T10:26:09.348" v="0" actId="47"/>
        <pc:sldMkLst>
          <pc:docMk/>
          <pc:sldMk cId="2743777861" sldId="355"/>
        </pc:sldMkLst>
      </pc:sldChg>
      <pc:sldChg chg="addSp delSp modSp mod modNotesTx">
        <pc:chgData name="Christopher Lindridge" userId="237e7769-5239-4eb4-a525-ce0d51e55f8d" providerId="ADAL" clId="{7B579C55-0E51-495F-ADA1-CF1598EF36A1}" dt="2022-07-11T11:16:43.568" v="490" actId="1076"/>
        <pc:sldMkLst>
          <pc:docMk/>
          <pc:sldMk cId="4215435788" sldId="356"/>
        </pc:sldMkLst>
        <pc:spChg chg="mod">
          <ac:chgData name="Christopher Lindridge" userId="237e7769-5239-4eb4-a525-ce0d51e55f8d" providerId="ADAL" clId="{7B579C55-0E51-495F-ADA1-CF1598EF36A1}" dt="2022-07-11T11:11:04.041" v="100" actId="20577"/>
          <ac:spMkLst>
            <pc:docMk/>
            <pc:sldMk cId="4215435788" sldId="356"/>
            <ac:spMk id="2" creationId="{CE985918-A50C-0D36-AC0D-6B8C3CA1D829}"/>
          </ac:spMkLst>
        </pc:spChg>
        <pc:spChg chg="mod">
          <ac:chgData name="Christopher Lindridge" userId="237e7769-5239-4eb4-a525-ce0d51e55f8d" providerId="ADAL" clId="{7B579C55-0E51-495F-ADA1-CF1598EF36A1}" dt="2022-07-11T11:16:39.248" v="489" actId="1076"/>
          <ac:spMkLst>
            <pc:docMk/>
            <pc:sldMk cId="4215435788" sldId="356"/>
            <ac:spMk id="3" creationId="{05ECAB15-145C-9389-713F-58CDD5D2E93C}"/>
          </ac:spMkLst>
        </pc:spChg>
        <pc:picChg chg="del">
          <ac:chgData name="Christopher Lindridge" userId="237e7769-5239-4eb4-a525-ce0d51e55f8d" providerId="ADAL" clId="{7B579C55-0E51-495F-ADA1-CF1598EF36A1}" dt="2022-07-11T11:11:10.922" v="104" actId="478"/>
          <ac:picMkLst>
            <pc:docMk/>
            <pc:sldMk cId="4215435788" sldId="356"/>
            <ac:picMk id="4" creationId="{DF725DA9-EC78-A13A-3065-EF5848FAA356}"/>
          </ac:picMkLst>
        </pc:picChg>
        <pc:picChg chg="del">
          <ac:chgData name="Christopher Lindridge" userId="237e7769-5239-4eb4-a525-ce0d51e55f8d" providerId="ADAL" clId="{7B579C55-0E51-495F-ADA1-CF1598EF36A1}" dt="2022-07-11T11:11:09.306" v="102" actId="478"/>
          <ac:picMkLst>
            <pc:docMk/>
            <pc:sldMk cId="4215435788" sldId="356"/>
            <ac:picMk id="6148" creationId="{C1C50C4D-AF4A-BD92-C538-FD58DD756715}"/>
          </ac:picMkLst>
        </pc:picChg>
        <pc:picChg chg="del">
          <ac:chgData name="Christopher Lindridge" userId="237e7769-5239-4eb4-a525-ce0d51e55f8d" providerId="ADAL" clId="{7B579C55-0E51-495F-ADA1-CF1598EF36A1}" dt="2022-07-11T11:11:10.136" v="103" actId="478"/>
          <ac:picMkLst>
            <pc:docMk/>
            <pc:sldMk cId="4215435788" sldId="356"/>
            <ac:picMk id="6150" creationId="{C6BF88FD-13BE-9957-DD48-46DB759B6C05}"/>
          </ac:picMkLst>
        </pc:picChg>
        <pc:picChg chg="add mod">
          <ac:chgData name="Christopher Lindridge" userId="237e7769-5239-4eb4-a525-ce0d51e55f8d" providerId="ADAL" clId="{7B579C55-0E51-495F-ADA1-CF1598EF36A1}" dt="2022-07-11T11:16:43.568" v="490" actId="1076"/>
          <ac:picMkLst>
            <pc:docMk/>
            <pc:sldMk cId="4215435788" sldId="356"/>
            <ac:picMk id="6152" creationId="{055751ED-80C3-ECC0-1D79-28B0A10EAD46}"/>
          </ac:picMkLst>
        </pc:picChg>
      </pc:sldChg>
      <pc:sldChg chg="addSp delSp modSp new mod modNotesTx">
        <pc:chgData name="Christopher Lindridge" userId="237e7769-5239-4eb4-a525-ce0d51e55f8d" providerId="ADAL" clId="{7B579C55-0E51-495F-ADA1-CF1598EF36A1}" dt="2022-07-11T12:26:18.575" v="969" actId="12"/>
        <pc:sldMkLst>
          <pc:docMk/>
          <pc:sldMk cId="1205177840" sldId="357"/>
        </pc:sldMkLst>
        <pc:spChg chg="mod">
          <ac:chgData name="Christopher Lindridge" userId="237e7769-5239-4eb4-a525-ce0d51e55f8d" providerId="ADAL" clId="{7B579C55-0E51-495F-ADA1-CF1598EF36A1}" dt="2022-07-11T12:21:32.882" v="774" actId="20577"/>
          <ac:spMkLst>
            <pc:docMk/>
            <pc:sldMk cId="1205177840" sldId="357"/>
            <ac:spMk id="2" creationId="{5FB2E614-BB81-AB32-02E3-28E0372EE6CC}"/>
          </ac:spMkLst>
        </pc:spChg>
        <pc:spChg chg="mod">
          <ac:chgData name="Christopher Lindridge" userId="237e7769-5239-4eb4-a525-ce0d51e55f8d" providerId="ADAL" clId="{7B579C55-0E51-495F-ADA1-CF1598EF36A1}" dt="2022-07-11T12:26:18.575" v="969" actId="12"/>
          <ac:spMkLst>
            <pc:docMk/>
            <pc:sldMk cId="1205177840" sldId="357"/>
            <ac:spMk id="3" creationId="{3A3853A1-48FD-6EFC-931F-A9172A47E37F}"/>
          </ac:spMkLst>
        </pc:spChg>
        <pc:picChg chg="add mod">
          <ac:chgData name="Christopher Lindridge" userId="237e7769-5239-4eb4-a525-ce0d51e55f8d" providerId="ADAL" clId="{7B579C55-0E51-495F-ADA1-CF1598EF36A1}" dt="2022-07-11T12:25:21.383" v="913" actId="1076"/>
          <ac:picMkLst>
            <pc:docMk/>
            <pc:sldMk cId="1205177840" sldId="357"/>
            <ac:picMk id="1026" creationId="{D957E847-C468-2C91-BE91-35F4021B0F73}"/>
          </ac:picMkLst>
        </pc:picChg>
        <pc:picChg chg="add del">
          <ac:chgData name="Christopher Lindridge" userId="237e7769-5239-4eb4-a525-ce0d51e55f8d" providerId="ADAL" clId="{7B579C55-0E51-495F-ADA1-CF1598EF36A1}" dt="2022-07-11T11:24:56.720" v="669"/>
          <ac:picMkLst>
            <pc:docMk/>
            <pc:sldMk cId="1205177840" sldId="357"/>
            <ac:picMk id="12290" creationId="{0E82F72A-8727-16A5-E842-EF2E7FC8DD36}"/>
          </ac:picMkLst>
        </pc:picChg>
        <pc:picChg chg="add del mod">
          <ac:chgData name="Christopher Lindridge" userId="237e7769-5239-4eb4-a525-ce0d51e55f8d" providerId="ADAL" clId="{7B579C55-0E51-495F-ADA1-CF1598EF36A1}" dt="2022-07-11T11:26:18.752" v="678" actId="21"/>
          <ac:picMkLst>
            <pc:docMk/>
            <pc:sldMk cId="1205177840" sldId="357"/>
            <ac:picMk id="12292" creationId="{4AC97438-9DEB-E27E-9F23-7B1C79968E6B}"/>
          </ac:picMkLst>
        </pc:picChg>
      </pc:sldChg>
      <pc:sldChg chg="del">
        <pc:chgData name="Christopher Lindridge" userId="237e7769-5239-4eb4-a525-ce0d51e55f8d" providerId="ADAL" clId="{7B579C55-0E51-495F-ADA1-CF1598EF36A1}" dt="2022-07-11T10:26:09.348" v="0" actId="47"/>
        <pc:sldMkLst>
          <pc:docMk/>
          <pc:sldMk cId="3192741067" sldId="357"/>
        </pc:sldMkLst>
      </pc:sldChg>
      <pc:sldChg chg="del">
        <pc:chgData name="Christopher Lindridge" userId="237e7769-5239-4eb4-a525-ce0d51e55f8d" providerId="ADAL" clId="{7B579C55-0E51-495F-ADA1-CF1598EF36A1}" dt="2022-07-11T10:26:09.348" v="0" actId="47"/>
        <pc:sldMkLst>
          <pc:docMk/>
          <pc:sldMk cId="3424738244" sldId="358"/>
        </pc:sldMkLst>
      </pc:sldChg>
      <pc:sldChg chg="addSp delSp modSp new mod ord modNotesTx">
        <pc:chgData name="Christopher Lindridge" userId="237e7769-5239-4eb4-a525-ce0d51e55f8d" providerId="ADAL" clId="{7B579C55-0E51-495F-ADA1-CF1598EF36A1}" dt="2022-07-11T11:33:54.135" v="757"/>
        <pc:sldMkLst>
          <pc:docMk/>
          <pc:sldMk cId="3616414297" sldId="358"/>
        </pc:sldMkLst>
        <pc:spChg chg="mod">
          <ac:chgData name="Christopher Lindridge" userId="237e7769-5239-4eb4-a525-ce0d51e55f8d" providerId="ADAL" clId="{7B579C55-0E51-495F-ADA1-CF1598EF36A1}" dt="2022-07-11T11:26:24.465" v="693" actId="20577"/>
          <ac:spMkLst>
            <pc:docMk/>
            <pc:sldMk cId="3616414297" sldId="358"/>
            <ac:spMk id="2" creationId="{3494D792-167D-2201-5570-3EC4FC201F47}"/>
          </ac:spMkLst>
        </pc:spChg>
        <pc:spChg chg="del">
          <ac:chgData name="Christopher Lindridge" userId="237e7769-5239-4eb4-a525-ce0d51e55f8d" providerId="ADAL" clId="{7B579C55-0E51-495F-ADA1-CF1598EF36A1}" dt="2022-07-11T11:26:26.663" v="694"/>
          <ac:spMkLst>
            <pc:docMk/>
            <pc:sldMk cId="3616414297" sldId="358"/>
            <ac:spMk id="3" creationId="{429FA5E8-DE9F-61B5-4F74-A9CB95537D51}"/>
          </ac:spMkLst>
        </pc:spChg>
        <pc:picChg chg="add mod">
          <ac:chgData name="Christopher Lindridge" userId="237e7769-5239-4eb4-a525-ce0d51e55f8d" providerId="ADAL" clId="{7B579C55-0E51-495F-ADA1-CF1598EF36A1}" dt="2022-07-11T11:26:37.754" v="700" actId="1076"/>
          <ac:picMkLst>
            <pc:docMk/>
            <pc:sldMk cId="3616414297" sldId="358"/>
            <ac:picMk id="4" creationId="{EC4FD005-B267-D004-CFE5-2F75370C672D}"/>
          </ac:picMkLst>
        </pc:picChg>
      </pc:sldChg>
      <pc:sldChg chg="addSp modSp new mod modNotesTx">
        <pc:chgData name="Christopher Lindridge" userId="237e7769-5239-4eb4-a525-ce0d51e55f8d" providerId="ADAL" clId="{7B579C55-0E51-495F-ADA1-CF1598EF36A1}" dt="2022-07-11T12:33:00.559" v="1553" actId="1076"/>
        <pc:sldMkLst>
          <pc:docMk/>
          <pc:sldMk cId="338417503" sldId="359"/>
        </pc:sldMkLst>
        <pc:spChg chg="mod">
          <ac:chgData name="Christopher Lindridge" userId="237e7769-5239-4eb4-a525-ce0d51e55f8d" providerId="ADAL" clId="{7B579C55-0E51-495F-ADA1-CF1598EF36A1}" dt="2022-07-11T12:27:20.858" v="996" actId="20577"/>
          <ac:spMkLst>
            <pc:docMk/>
            <pc:sldMk cId="338417503" sldId="359"/>
            <ac:spMk id="2" creationId="{E2D31C30-F980-3D8B-1C99-7039D87F2B7B}"/>
          </ac:spMkLst>
        </pc:spChg>
        <pc:spChg chg="mod">
          <ac:chgData name="Christopher Lindridge" userId="237e7769-5239-4eb4-a525-ce0d51e55f8d" providerId="ADAL" clId="{7B579C55-0E51-495F-ADA1-CF1598EF36A1}" dt="2022-07-11T12:32:42.013" v="1549" actId="14100"/>
          <ac:spMkLst>
            <pc:docMk/>
            <pc:sldMk cId="338417503" sldId="359"/>
            <ac:spMk id="3" creationId="{098F2563-DB71-3789-7EC0-C58A1621676F}"/>
          </ac:spMkLst>
        </pc:spChg>
        <pc:picChg chg="add mod">
          <ac:chgData name="Christopher Lindridge" userId="237e7769-5239-4eb4-a525-ce0d51e55f8d" providerId="ADAL" clId="{7B579C55-0E51-495F-ADA1-CF1598EF36A1}" dt="2022-07-11T12:33:00.559" v="1553" actId="1076"/>
          <ac:picMkLst>
            <pc:docMk/>
            <pc:sldMk cId="338417503" sldId="359"/>
            <ac:picMk id="4" creationId="{9611286E-B281-C30A-AB40-FF0960E003FE}"/>
          </ac:picMkLst>
        </pc:picChg>
      </pc:sldChg>
      <pc:sldChg chg="del">
        <pc:chgData name="Christopher Lindridge" userId="237e7769-5239-4eb4-a525-ce0d51e55f8d" providerId="ADAL" clId="{7B579C55-0E51-495F-ADA1-CF1598EF36A1}" dt="2022-07-11T10:26:09.348" v="0" actId="47"/>
        <pc:sldMkLst>
          <pc:docMk/>
          <pc:sldMk cId="643497735" sldId="359"/>
        </pc:sldMkLst>
      </pc:sldChg>
      <pc:sldChg chg="addSp delSp modSp new mod ord">
        <pc:chgData name="Christopher Lindridge" userId="237e7769-5239-4eb4-a525-ce0d51e55f8d" providerId="ADAL" clId="{7B579C55-0E51-495F-ADA1-CF1598EF36A1}" dt="2022-07-11T11:33:56.326" v="759"/>
        <pc:sldMkLst>
          <pc:docMk/>
          <pc:sldMk cId="3203776216" sldId="360"/>
        </pc:sldMkLst>
        <pc:spChg chg="mod">
          <ac:chgData name="Christopher Lindridge" userId="237e7769-5239-4eb4-a525-ce0d51e55f8d" providerId="ADAL" clId="{7B579C55-0E51-495F-ADA1-CF1598EF36A1}" dt="2022-07-11T11:31:10.323" v="731"/>
          <ac:spMkLst>
            <pc:docMk/>
            <pc:sldMk cId="3203776216" sldId="360"/>
            <ac:spMk id="2" creationId="{39F52448-226C-D9DA-621B-8F90B38A25B9}"/>
          </ac:spMkLst>
        </pc:spChg>
        <pc:spChg chg="del">
          <ac:chgData name="Christopher Lindridge" userId="237e7769-5239-4eb4-a525-ce0d51e55f8d" providerId="ADAL" clId="{7B579C55-0E51-495F-ADA1-CF1598EF36A1}" dt="2022-07-11T11:28:38.684" v="720" actId="3680"/>
          <ac:spMkLst>
            <pc:docMk/>
            <pc:sldMk cId="3203776216" sldId="360"/>
            <ac:spMk id="3" creationId="{D57883BD-529A-EAA1-C02C-92872759909D}"/>
          </ac:spMkLst>
        </pc:spChg>
        <pc:graphicFrameChg chg="add mod ord modGraphic">
          <ac:chgData name="Christopher Lindridge" userId="237e7769-5239-4eb4-a525-ce0d51e55f8d" providerId="ADAL" clId="{7B579C55-0E51-495F-ADA1-CF1598EF36A1}" dt="2022-07-11T11:33:11.487" v="755" actId="1076"/>
          <ac:graphicFrameMkLst>
            <pc:docMk/>
            <pc:sldMk cId="3203776216" sldId="360"/>
            <ac:graphicFrameMk id="4" creationId="{32E468D0-CBA5-C042-4CCA-E03C2676E780}"/>
          </ac:graphicFrameMkLst>
        </pc:graphicFrameChg>
      </pc:sldChg>
      <pc:sldChg chg="del">
        <pc:chgData name="Christopher Lindridge" userId="237e7769-5239-4eb4-a525-ce0d51e55f8d" providerId="ADAL" clId="{7B579C55-0E51-495F-ADA1-CF1598EF36A1}" dt="2022-07-11T10:26:09.348" v="0" actId="47"/>
        <pc:sldMkLst>
          <pc:docMk/>
          <pc:sldMk cId="3362161051" sldId="360"/>
        </pc:sldMkLst>
      </pc:sldChg>
      <pc:sldChg chg="addSp delSp modSp new mod modNotesTx">
        <pc:chgData name="Christopher Lindridge" userId="237e7769-5239-4eb4-a525-ce0d51e55f8d" providerId="ADAL" clId="{7B579C55-0E51-495F-ADA1-CF1598EF36A1}" dt="2022-07-11T12:46:56.196" v="1654" actId="1076"/>
        <pc:sldMkLst>
          <pc:docMk/>
          <pc:sldMk cId="2041784918" sldId="361"/>
        </pc:sldMkLst>
        <pc:spChg chg="mod">
          <ac:chgData name="Christopher Lindridge" userId="237e7769-5239-4eb4-a525-ce0d51e55f8d" providerId="ADAL" clId="{7B579C55-0E51-495F-ADA1-CF1598EF36A1}" dt="2022-07-11T12:27:55.393" v="1069" actId="20577"/>
          <ac:spMkLst>
            <pc:docMk/>
            <pc:sldMk cId="2041784918" sldId="361"/>
            <ac:spMk id="2" creationId="{87EF5092-D84A-C8BD-D7C9-85135337AF35}"/>
          </ac:spMkLst>
        </pc:spChg>
        <pc:spChg chg="mod">
          <ac:chgData name="Christopher Lindridge" userId="237e7769-5239-4eb4-a525-ce0d51e55f8d" providerId="ADAL" clId="{7B579C55-0E51-495F-ADA1-CF1598EF36A1}" dt="2022-07-11T12:46:48.730" v="1652" actId="123"/>
          <ac:spMkLst>
            <pc:docMk/>
            <pc:sldMk cId="2041784918" sldId="361"/>
            <ac:spMk id="3" creationId="{4059A672-2633-A363-AA6F-679DBB542654}"/>
          </ac:spMkLst>
        </pc:spChg>
        <pc:picChg chg="add del mod">
          <ac:chgData name="Christopher Lindridge" userId="237e7769-5239-4eb4-a525-ce0d51e55f8d" providerId="ADAL" clId="{7B579C55-0E51-495F-ADA1-CF1598EF36A1}" dt="2022-07-11T12:29:01.011" v="1085" actId="21"/>
          <ac:picMkLst>
            <pc:docMk/>
            <pc:sldMk cId="2041784918" sldId="361"/>
            <ac:picMk id="2050" creationId="{C2C3F631-D676-C806-C1A7-D1CF4BB2D588}"/>
          </ac:picMkLst>
        </pc:picChg>
        <pc:picChg chg="add mod">
          <ac:chgData name="Christopher Lindridge" userId="237e7769-5239-4eb4-a525-ce0d51e55f8d" providerId="ADAL" clId="{7B579C55-0E51-495F-ADA1-CF1598EF36A1}" dt="2022-07-11T12:46:56.196" v="1654" actId="1076"/>
          <ac:picMkLst>
            <pc:docMk/>
            <pc:sldMk cId="2041784918" sldId="361"/>
            <ac:picMk id="2052" creationId="{06E96012-73B2-BEF2-D014-9589D5D427F1}"/>
          </ac:picMkLst>
        </pc:picChg>
      </pc:sldChg>
      <pc:sldChg chg="del">
        <pc:chgData name="Christopher Lindridge" userId="237e7769-5239-4eb4-a525-ce0d51e55f8d" providerId="ADAL" clId="{7B579C55-0E51-495F-ADA1-CF1598EF36A1}" dt="2022-07-11T10:26:09.348" v="0" actId="47"/>
        <pc:sldMkLst>
          <pc:docMk/>
          <pc:sldMk cId="2597939136" sldId="361"/>
        </pc:sldMkLst>
      </pc:sldChg>
      <pc:sldChg chg="addSp modSp new mod">
        <pc:chgData name="Christopher Lindridge" userId="237e7769-5239-4eb4-a525-ce0d51e55f8d" providerId="ADAL" clId="{7B579C55-0E51-495F-ADA1-CF1598EF36A1}" dt="2022-07-11T12:49:55.249" v="1687" actId="1076"/>
        <pc:sldMkLst>
          <pc:docMk/>
          <pc:sldMk cId="11799742" sldId="362"/>
        </pc:sldMkLst>
        <pc:spChg chg="mod">
          <ac:chgData name="Christopher Lindridge" userId="237e7769-5239-4eb4-a525-ce0d51e55f8d" providerId="ADAL" clId="{7B579C55-0E51-495F-ADA1-CF1598EF36A1}" dt="2022-07-11T12:47:18.379" v="1671" actId="20577"/>
          <ac:spMkLst>
            <pc:docMk/>
            <pc:sldMk cId="11799742" sldId="362"/>
            <ac:spMk id="2" creationId="{6528D994-0A29-9D2B-50DC-E225D87046F1}"/>
          </ac:spMkLst>
        </pc:spChg>
        <pc:spChg chg="mod">
          <ac:chgData name="Christopher Lindridge" userId="237e7769-5239-4eb4-a525-ce0d51e55f8d" providerId="ADAL" clId="{7B579C55-0E51-495F-ADA1-CF1598EF36A1}" dt="2022-07-11T12:49:23.998" v="1680" actId="14100"/>
          <ac:spMkLst>
            <pc:docMk/>
            <pc:sldMk cId="11799742" sldId="362"/>
            <ac:spMk id="3" creationId="{9DC41992-1AD9-2C36-830E-7E325C9C4B4E}"/>
          </ac:spMkLst>
        </pc:spChg>
        <pc:picChg chg="add mod modCrop">
          <ac:chgData name="Christopher Lindridge" userId="237e7769-5239-4eb4-a525-ce0d51e55f8d" providerId="ADAL" clId="{7B579C55-0E51-495F-ADA1-CF1598EF36A1}" dt="2022-07-11T12:49:55.249" v="1687" actId="1076"/>
          <ac:picMkLst>
            <pc:docMk/>
            <pc:sldMk cId="11799742" sldId="362"/>
            <ac:picMk id="4" creationId="{9D851AAD-5B86-33C1-4BAE-69DB936AE6A2}"/>
          </ac:picMkLst>
        </pc:picChg>
      </pc:sldChg>
      <pc:sldChg chg="addSp delSp modSp new mod modNotesTx">
        <pc:chgData name="Christopher Lindridge" userId="237e7769-5239-4eb4-a525-ce0d51e55f8d" providerId="ADAL" clId="{7B579C55-0E51-495F-ADA1-CF1598EF36A1}" dt="2022-07-11T14:12:26.344" v="1777"/>
        <pc:sldMkLst>
          <pc:docMk/>
          <pc:sldMk cId="3690807181" sldId="363"/>
        </pc:sldMkLst>
        <pc:spChg chg="mod">
          <ac:chgData name="Christopher Lindridge" userId="237e7769-5239-4eb4-a525-ce0d51e55f8d" providerId="ADAL" clId="{7B579C55-0E51-495F-ADA1-CF1598EF36A1}" dt="2022-07-11T13:58:18.232" v="1709" actId="20577"/>
          <ac:spMkLst>
            <pc:docMk/>
            <pc:sldMk cId="3690807181" sldId="363"/>
            <ac:spMk id="2" creationId="{B53F828C-7FDC-78C2-1B36-D240E0252170}"/>
          </ac:spMkLst>
        </pc:spChg>
        <pc:spChg chg="mod">
          <ac:chgData name="Christopher Lindridge" userId="237e7769-5239-4eb4-a525-ce0d51e55f8d" providerId="ADAL" clId="{7B579C55-0E51-495F-ADA1-CF1598EF36A1}" dt="2022-07-11T14:10:18.285" v="1729" actId="14100"/>
          <ac:spMkLst>
            <pc:docMk/>
            <pc:sldMk cId="3690807181" sldId="363"/>
            <ac:spMk id="3" creationId="{4CA71898-A5B6-1349-4894-1E50CA00091F}"/>
          </ac:spMkLst>
        </pc:spChg>
        <pc:picChg chg="add del">
          <ac:chgData name="Christopher Lindridge" userId="237e7769-5239-4eb4-a525-ce0d51e55f8d" providerId="ADAL" clId="{7B579C55-0E51-495F-ADA1-CF1598EF36A1}" dt="2022-07-11T14:11:55.809" v="1758" actId="478"/>
          <ac:picMkLst>
            <pc:docMk/>
            <pc:sldMk cId="3690807181" sldId="363"/>
            <ac:picMk id="4098" creationId="{1318606C-0C6F-C746-E61A-C755D339B349}"/>
          </ac:picMkLst>
        </pc:picChg>
        <pc:picChg chg="add mod">
          <ac:chgData name="Christopher Lindridge" userId="237e7769-5239-4eb4-a525-ce0d51e55f8d" providerId="ADAL" clId="{7B579C55-0E51-495F-ADA1-CF1598EF36A1}" dt="2022-07-11T14:12:12.764" v="1762" actId="1076"/>
          <ac:picMkLst>
            <pc:docMk/>
            <pc:sldMk cId="3690807181" sldId="363"/>
            <ac:picMk id="4100" creationId="{A85A9239-A2D9-4A1F-123A-C47BBE463E67}"/>
          </ac:picMkLst>
        </pc:picChg>
      </pc:sldChg>
      <pc:sldChg chg="del">
        <pc:chgData name="Christopher Lindridge" userId="237e7769-5239-4eb4-a525-ce0d51e55f8d" providerId="ADAL" clId="{7B579C55-0E51-495F-ADA1-CF1598EF36A1}" dt="2022-07-11T10:26:09.348" v="0" actId="47"/>
        <pc:sldMkLst>
          <pc:docMk/>
          <pc:sldMk cId="3750333791" sldId="363"/>
        </pc:sldMkLst>
      </pc:sldChg>
      <pc:sldChg chg="del">
        <pc:chgData name="Christopher Lindridge" userId="237e7769-5239-4eb4-a525-ce0d51e55f8d" providerId="ADAL" clId="{7B579C55-0E51-495F-ADA1-CF1598EF36A1}" dt="2022-07-11T10:26:09.348" v="0" actId="47"/>
        <pc:sldMkLst>
          <pc:docMk/>
          <pc:sldMk cId="1448251843" sldId="364"/>
        </pc:sldMkLst>
      </pc:sldChg>
      <pc:sldChg chg="modSp new mod">
        <pc:chgData name="Christopher Lindridge" userId="237e7769-5239-4eb4-a525-ce0d51e55f8d" providerId="ADAL" clId="{7B579C55-0E51-495F-ADA1-CF1598EF36A1}" dt="2022-07-11T14:27:48.568" v="1832" actId="6549"/>
        <pc:sldMkLst>
          <pc:docMk/>
          <pc:sldMk cId="1525290103" sldId="364"/>
        </pc:sldMkLst>
        <pc:spChg chg="mod">
          <ac:chgData name="Christopher Lindridge" userId="237e7769-5239-4eb4-a525-ce0d51e55f8d" providerId="ADAL" clId="{7B579C55-0E51-495F-ADA1-CF1598EF36A1}" dt="2022-07-11T14:11:07.907" v="1756" actId="20577"/>
          <ac:spMkLst>
            <pc:docMk/>
            <pc:sldMk cId="1525290103" sldId="364"/>
            <ac:spMk id="2" creationId="{3A2121A8-1EBE-2EA7-790B-60D428BFB0F3}"/>
          </ac:spMkLst>
        </pc:spChg>
        <pc:spChg chg="mod">
          <ac:chgData name="Christopher Lindridge" userId="237e7769-5239-4eb4-a525-ce0d51e55f8d" providerId="ADAL" clId="{7B579C55-0E51-495F-ADA1-CF1598EF36A1}" dt="2022-07-11T14:27:48.568" v="1832" actId="6549"/>
          <ac:spMkLst>
            <pc:docMk/>
            <pc:sldMk cId="1525290103" sldId="364"/>
            <ac:spMk id="3" creationId="{773C0A6D-264D-6E14-DBBC-D5F62E187E6D}"/>
          </ac:spMkLst>
        </pc:spChg>
      </pc:sldChg>
      <pc:sldChg chg="addSp modSp new mod modNotesTx">
        <pc:chgData name="Christopher Lindridge" userId="237e7769-5239-4eb4-a525-ce0d51e55f8d" providerId="ADAL" clId="{7B579C55-0E51-495F-ADA1-CF1598EF36A1}" dt="2022-07-11T14:29:01.964" v="1883"/>
        <pc:sldMkLst>
          <pc:docMk/>
          <pc:sldMk cId="1459507234" sldId="365"/>
        </pc:sldMkLst>
        <pc:spChg chg="mod">
          <ac:chgData name="Christopher Lindridge" userId="237e7769-5239-4eb4-a525-ce0d51e55f8d" providerId="ADAL" clId="{7B579C55-0E51-495F-ADA1-CF1598EF36A1}" dt="2022-07-11T14:27:07.548" v="1830" actId="20577"/>
          <ac:spMkLst>
            <pc:docMk/>
            <pc:sldMk cId="1459507234" sldId="365"/>
            <ac:spMk id="2" creationId="{13157EE2-6A5F-883C-AECA-3A19C8EA3182}"/>
          </ac:spMkLst>
        </pc:spChg>
        <pc:spChg chg="mod">
          <ac:chgData name="Christopher Lindridge" userId="237e7769-5239-4eb4-a525-ce0d51e55f8d" providerId="ADAL" clId="{7B579C55-0E51-495F-ADA1-CF1598EF36A1}" dt="2022-07-11T14:28:37.162" v="1869" actId="20577"/>
          <ac:spMkLst>
            <pc:docMk/>
            <pc:sldMk cId="1459507234" sldId="365"/>
            <ac:spMk id="3" creationId="{B3050660-3019-A603-0E80-4EAC33A95A6C}"/>
          </ac:spMkLst>
        </pc:spChg>
        <pc:picChg chg="add mod modCrop">
          <ac:chgData name="Christopher Lindridge" userId="237e7769-5239-4eb4-a525-ce0d51e55f8d" providerId="ADAL" clId="{7B579C55-0E51-495F-ADA1-CF1598EF36A1}" dt="2022-07-11T14:23:54.854" v="1812" actId="1076"/>
          <ac:picMkLst>
            <pc:docMk/>
            <pc:sldMk cId="1459507234" sldId="365"/>
            <ac:picMk id="4" creationId="{1E6A50D7-9470-747A-DFE6-9F9D41CEF8CE}"/>
          </ac:picMkLst>
        </pc:picChg>
      </pc:sldChg>
      <pc:sldChg chg="addSp delSp modSp new mod modNotesTx">
        <pc:chgData name="Christopher Lindridge" userId="237e7769-5239-4eb4-a525-ce0d51e55f8d" providerId="ADAL" clId="{7B579C55-0E51-495F-ADA1-CF1598EF36A1}" dt="2022-07-11T15:07:51.038" v="1952" actId="21"/>
        <pc:sldMkLst>
          <pc:docMk/>
          <pc:sldMk cId="1466568086" sldId="366"/>
        </pc:sldMkLst>
        <pc:spChg chg="mod">
          <ac:chgData name="Christopher Lindridge" userId="237e7769-5239-4eb4-a525-ce0d51e55f8d" providerId="ADAL" clId="{7B579C55-0E51-495F-ADA1-CF1598EF36A1}" dt="2022-07-11T14:30:44.505" v="1914" actId="20577"/>
          <ac:spMkLst>
            <pc:docMk/>
            <pc:sldMk cId="1466568086" sldId="366"/>
            <ac:spMk id="2" creationId="{C2CF7CCA-EE4B-28FD-6E24-0D4543E814C2}"/>
          </ac:spMkLst>
        </pc:spChg>
        <pc:spChg chg="mod">
          <ac:chgData name="Christopher Lindridge" userId="237e7769-5239-4eb4-a525-ce0d51e55f8d" providerId="ADAL" clId="{7B579C55-0E51-495F-ADA1-CF1598EF36A1}" dt="2022-07-11T15:07:47.554" v="1951" actId="14100"/>
          <ac:spMkLst>
            <pc:docMk/>
            <pc:sldMk cId="1466568086" sldId="366"/>
            <ac:spMk id="3" creationId="{97105DD2-51EC-2084-AB66-5C732D163268}"/>
          </ac:spMkLst>
        </pc:spChg>
        <pc:picChg chg="add del mod modCrop">
          <ac:chgData name="Christopher Lindridge" userId="237e7769-5239-4eb4-a525-ce0d51e55f8d" providerId="ADAL" clId="{7B579C55-0E51-495F-ADA1-CF1598EF36A1}" dt="2022-07-11T15:07:51.038" v="1952" actId="21"/>
          <ac:picMkLst>
            <pc:docMk/>
            <pc:sldMk cId="1466568086" sldId="366"/>
            <ac:picMk id="4" creationId="{564D3E4A-9E31-0772-B6EA-EAD52ACA5F5B}"/>
          </ac:picMkLst>
        </pc:picChg>
      </pc:sldChg>
      <pc:sldChg chg="addSp delSp modSp new mod">
        <pc:chgData name="Christopher Lindridge" userId="237e7769-5239-4eb4-a525-ce0d51e55f8d" providerId="ADAL" clId="{7B579C55-0E51-495F-ADA1-CF1598EF36A1}" dt="2022-07-11T15:08:27.449" v="2014" actId="20577"/>
        <pc:sldMkLst>
          <pc:docMk/>
          <pc:sldMk cId="4152717872" sldId="367"/>
        </pc:sldMkLst>
        <pc:spChg chg="mod">
          <ac:chgData name="Christopher Lindridge" userId="237e7769-5239-4eb4-a525-ce0d51e55f8d" providerId="ADAL" clId="{7B579C55-0E51-495F-ADA1-CF1598EF36A1}" dt="2022-07-11T15:08:27.449" v="2014" actId="20577"/>
          <ac:spMkLst>
            <pc:docMk/>
            <pc:sldMk cId="4152717872" sldId="367"/>
            <ac:spMk id="2" creationId="{66FC3A4C-71EC-CA61-686A-3650DF500B55}"/>
          </ac:spMkLst>
        </pc:spChg>
        <pc:spChg chg="del">
          <ac:chgData name="Christopher Lindridge" userId="237e7769-5239-4eb4-a525-ce0d51e55f8d" providerId="ADAL" clId="{7B579C55-0E51-495F-ADA1-CF1598EF36A1}" dt="2022-07-11T15:07:58.005" v="1953"/>
          <ac:spMkLst>
            <pc:docMk/>
            <pc:sldMk cId="4152717872" sldId="367"/>
            <ac:spMk id="3" creationId="{9BACC740-D156-DADB-E88C-9505CAF866B3}"/>
          </ac:spMkLst>
        </pc:spChg>
        <pc:picChg chg="add mod">
          <ac:chgData name="Christopher Lindridge" userId="237e7769-5239-4eb4-a525-ce0d51e55f8d" providerId="ADAL" clId="{7B579C55-0E51-495F-ADA1-CF1598EF36A1}" dt="2022-07-11T15:08:07.362" v="1956" actId="14100"/>
          <ac:picMkLst>
            <pc:docMk/>
            <pc:sldMk cId="4152717872" sldId="367"/>
            <ac:picMk id="4" creationId="{371C9A9D-2FC9-2C07-6676-28AD1F7E839B}"/>
          </ac:picMkLst>
        </pc:picChg>
      </pc:sldChg>
      <pc:sldChg chg="addSp delSp modSp new mod modNotesTx">
        <pc:chgData name="Christopher Lindridge" userId="237e7769-5239-4eb4-a525-ce0d51e55f8d" providerId="ADAL" clId="{7B579C55-0E51-495F-ADA1-CF1598EF36A1}" dt="2022-07-11T15:26:46.862" v="2332" actId="20577"/>
        <pc:sldMkLst>
          <pc:docMk/>
          <pc:sldMk cId="3762183066" sldId="368"/>
        </pc:sldMkLst>
        <pc:spChg chg="mod">
          <ac:chgData name="Christopher Lindridge" userId="237e7769-5239-4eb4-a525-ce0d51e55f8d" providerId="ADAL" clId="{7B579C55-0E51-495F-ADA1-CF1598EF36A1}" dt="2022-07-11T15:19:32.656" v="2045" actId="20577"/>
          <ac:spMkLst>
            <pc:docMk/>
            <pc:sldMk cId="3762183066" sldId="368"/>
            <ac:spMk id="2" creationId="{3D6FC064-A9FF-1FBD-D080-2C96500B719B}"/>
          </ac:spMkLst>
        </pc:spChg>
        <pc:spChg chg="mod">
          <ac:chgData name="Christopher Lindridge" userId="237e7769-5239-4eb4-a525-ce0d51e55f8d" providerId="ADAL" clId="{7B579C55-0E51-495F-ADA1-CF1598EF36A1}" dt="2022-07-11T15:26:46.862" v="2332" actId="20577"/>
          <ac:spMkLst>
            <pc:docMk/>
            <pc:sldMk cId="3762183066" sldId="368"/>
            <ac:spMk id="3" creationId="{9C39E676-0A13-8B41-454B-B16593A90E8F}"/>
          </ac:spMkLst>
        </pc:spChg>
        <pc:picChg chg="add del mod modCrop">
          <ac:chgData name="Christopher Lindridge" userId="237e7769-5239-4eb4-a525-ce0d51e55f8d" providerId="ADAL" clId="{7B579C55-0E51-495F-ADA1-CF1598EF36A1}" dt="2022-07-11T15:25:16.792" v="2232" actId="21"/>
          <ac:picMkLst>
            <pc:docMk/>
            <pc:sldMk cId="3762183066" sldId="368"/>
            <ac:picMk id="4" creationId="{769AA912-D5A0-88E3-2FBA-74E8F3E51A60}"/>
          </ac:picMkLst>
        </pc:picChg>
      </pc:sldChg>
      <pc:sldChg chg="addSp delSp modSp new mod modNotesTx">
        <pc:chgData name="Christopher Lindridge" userId="237e7769-5239-4eb4-a525-ce0d51e55f8d" providerId="ADAL" clId="{7B579C55-0E51-495F-ADA1-CF1598EF36A1}" dt="2022-07-11T15:26:26.816" v="2272" actId="1076"/>
        <pc:sldMkLst>
          <pc:docMk/>
          <pc:sldMk cId="2808465050" sldId="369"/>
        </pc:sldMkLst>
        <pc:spChg chg="mod">
          <ac:chgData name="Christopher Lindridge" userId="237e7769-5239-4eb4-a525-ce0d51e55f8d" providerId="ADAL" clId="{7B579C55-0E51-495F-ADA1-CF1598EF36A1}" dt="2022-07-11T15:26:17.663" v="2270" actId="20577"/>
          <ac:spMkLst>
            <pc:docMk/>
            <pc:sldMk cId="2808465050" sldId="369"/>
            <ac:spMk id="2" creationId="{62CB85E0-DF44-427A-230C-EF056728496B}"/>
          </ac:spMkLst>
        </pc:spChg>
        <pc:spChg chg="del">
          <ac:chgData name="Christopher Lindridge" userId="237e7769-5239-4eb4-a525-ce0d51e55f8d" providerId="ADAL" clId="{7B579C55-0E51-495F-ADA1-CF1598EF36A1}" dt="2022-07-11T15:25:40.399" v="2237" actId="478"/>
          <ac:spMkLst>
            <pc:docMk/>
            <pc:sldMk cId="2808465050" sldId="369"/>
            <ac:spMk id="3" creationId="{231C51FB-ACCA-66D0-672F-3104BF7F0AA3}"/>
          </ac:spMkLst>
        </pc:spChg>
        <pc:picChg chg="add mod">
          <ac:chgData name="Christopher Lindridge" userId="237e7769-5239-4eb4-a525-ce0d51e55f8d" providerId="ADAL" clId="{7B579C55-0E51-495F-ADA1-CF1598EF36A1}" dt="2022-07-11T15:26:26.816" v="2272" actId="1076"/>
          <ac:picMkLst>
            <pc:docMk/>
            <pc:sldMk cId="2808465050" sldId="369"/>
            <ac:picMk id="4" creationId="{8062FA0E-DFBC-66BD-D0D1-0383AE10F2D9}"/>
          </ac:picMkLst>
        </pc:picChg>
      </pc:sldChg>
      <pc:sldChg chg="addSp modSp new mod modNotesTx">
        <pc:chgData name="Christopher Lindridge" userId="237e7769-5239-4eb4-a525-ce0d51e55f8d" providerId="ADAL" clId="{7B579C55-0E51-495F-ADA1-CF1598EF36A1}" dt="2022-07-11T15:36:16.847" v="2368"/>
        <pc:sldMkLst>
          <pc:docMk/>
          <pc:sldMk cId="2783349466" sldId="370"/>
        </pc:sldMkLst>
        <pc:spChg chg="mod">
          <ac:chgData name="Christopher Lindridge" userId="237e7769-5239-4eb4-a525-ce0d51e55f8d" providerId="ADAL" clId="{7B579C55-0E51-495F-ADA1-CF1598EF36A1}" dt="2022-07-11T15:31:34.010" v="2344" actId="20577"/>
          <ac:spMkLst>
            <pc:docMk/>
            <pc:sldMk cId="2783349466" sldId="370"/>
            <ac:spMk id="2" creationId="{4AF89E5C-15A1-20C8-E5E0-08ED3BC477AD}"/>
          </ac:spMkLst>
        </pc:spChg>
        <pc:spChg chg="mod">
          <ac:chgData name="Christopher Lindridge" userId="237e7769-5239-4eb4-a525-ce0d51e55f8d" providerId="ADAL" clId="{7B579C55-0E51-495F-ADA1-CF1598EF36A1}" dt="2022-07-11T15:35:50.744" v="2353" actId="20577"/>
          <ac:spMkLst>
            <pc:docMk/>
            <pc:sldMk cId="2783349466" sldId="370"/>
            <ac:spMk id="3" creationId="{6954A109-2D80-AA87-52F6-BDA0BA9ECF48}"/>
          </ac:spMkLst>
        </pc:spChg>
        <pc:picChg chg="add mod">
          <ac:chgData name="Christopher Lindridge" userId="237e7769-5239-4eb4-a525-ce0d51e55f8d" providerId="ADAL" clId="{7B579C55-0E51-495F-ADA1-CF1598EF36A1}" dt="2022-07-11T15:36:00.963" v="2354" actId="1076"/>
          <ac:picMkLst>
            <pc:docMk/>
            <pc:sldMk cId="2783349466" sldId="370"/>
            <ac:picMk id="4" creationId="{9DC66858-FB74-95EA-36B1-A50E6AE4B345}"/>
          </ac:picMkLst>
        </pc:picChg>
      </pc:sldChg>
      <pc:sldChg chg="modSp new mod">
        <pc:chgData name="Christopher Lindridge" userId="237e7769-5239-4eb4-a525-ce0d51e55f8d" providerId="ADAL" clId="{7B579C55-0E51-495F-ADA1-CF1598EF36A1}" dt="2022-07-11T15:40:02.375" v="2401" actId="20577"/>
        <pc:sldMkLst>
          <pc:docMk/>
          <pc:sldMk cId="1293664373" sldId="371"/>
        </pc:sldMkLst>
        <pc:spChg chg="mod">
          <ac:chgData name="Christopher Lindridge" userId="237e7769-5239-4eb4-a525-ce0d51e55f8d" providerId="ADAL" clId="{7B579C55-0E51-495F-ADA1-CF1598EF36A1}" dt="2022-07-11T15:40:02.375" v="2401" actId="20577"/>
          <ac:spMkLst>
            <pc:docMk/>
            <pc:sldMk cId="1293664373" sldId="371"/>
            <ac:spMk id="2" creationId="{F8BF86DF-5989-AD0B-DDAF-AE34B940A62E}"/>
          </ac:spMkLst>
        </pc:spChg>
        <pc:spChg chg="mod">
          <ac:chgData name="Christopher Lindridge" userId="237e7769-5239-4eb4-a525-ce0d51e55f8d" providerId="ADAL" clId="{7B579C55-0E51-495F-ADA1-CF1598EF36A1}" dt="2022-07-11T15:38:45.563" v="2372" actId="6549"/>
          <ac:spMkLst>
            <pc:docMk/>
            <pc:sldMk cId="1293664373" sldId="371"/>
            <ac:spMk id="3" creationId="{DDB4D36E-5F89-7ECF-C1F7-E9E6E9BBE676}"/>
          </ac:spMkLst>
        </pc:spChg>
      </pc:sldChg>
      <pc:sldChg chg="modSp new mod">
        <pc:chgData name="Christopher Lindridge" userId="237e7769-5239-4eb4-a525-ce0d51e55f8d" providerId="ADAL" clId="{7B579C55-0E51-495F-ADA1-CF1598EF36A1}" dt="2022-07-11T15:40:19.943" v="2428" actId="20577"/>
        <pc:sldMkLst>
          <pc:docMk/>
          <pc:sldMk cId="3230579506" sldId="372"/>
        </pc:sldMkLst>
        <pc:spChg chg="mod">
          <ac:chgData name="Christopher Lindridge" userId="237e7769-5239-4eb4-a525-ce0d51e55f8d" providerId="ADAL" clId="{7B579C55-0E51-495F-ADA1-CF1598EF36A1}" dt="2022-07-11T15:40:19.943" v="2428" actId="20577"/>
          <ac:spMkLst>
            <pc:docMk/>
            <pc:sldMk cId="3230579506" sldId="372"/>
            <ac:spMk id="2" creationId="{64DA7A5B-B573-850F-0C90-AC3EA40C48DD}"/>
          </ac:spMkLst>
        </pc:spChg>
        <pc:spChg chg="mod">
          <ac:chgData name="Christopher Lindridge" userId="237e7769-5239-4eb4-a525-ce0d51e55f8d" providerId="ADAL" clId="{7B579C55-0E51-495F-ADA1-CF1598EF36A1}" dt="2022-07-11T15:39:45.210" v="2386" actId="6549"/>
          <ac:spMkLst>
            <pc:docMk/>
            <pc:sldMk cId="3230579506" sldId="372"/>
            <ac:spMk id="3" creationId="{CE29EF44-9318-6E40-3BC0-3F173611059C}"/>
          </ac:spMkLst>
        </pc:spChg>
      </pc:sldChg>
      <pc:sldChg chg="addSp modSp new mod modNotesTx">
        <pc:chgData name="Christopher Lindridge" userId="237e7769-5239-4eb4-a525-ce0d51e55f8d" providerId="ADAL" clId="{7B579C55-0E51-495F-ADA1-CF1598EF36A1}" dt="2022-07-11T15:46:41.093" v="2511"/>
        <pc:sldMkLst>
          <pc:docMk/>
          <pc:sldMk cId="722706230" sldId="373"/>
        </pc:sldMkLst>
        <pc:spChg chg="mod">
          <ac:chgData name="Christopher Lindridge" userId="237e7769-5239-4eb4-a525-ce0d51e55f8d" providerId="ADAL" clId="{7B579C55-0E51-495F-ADA1-CF1598EF36A1}" dt="2022-07-11T15:46:41.093" v="2511"/>
          <ac:spMkLst>
            <pc:docMk/>
            <pc:sldMk cId="722706230" sldId="373"/>
            <ac:spMk id="2" creationId="{C18B7EFA-7C21-7CF1-996C-528B4837595A}"/>
          </ac:spMkLst>
        </pc:spChg>
        <pc:spChg chg="mod">
          <ac:chgData name="Christopher Lindridge" userId="237e7769-5239-4eb4-a525-ce0d51e55f8d" providerId="ADAL" clId="{7B579C55-0E51-495F-ADA1-CF1598EF36A1}" dt="2022-07-11T15:46:03.454" v="2507" actId="1076"/>
          <ac:spMkLst>
            <pc:docMk/>
            <pc:sldMk cId="722706230" sldId="373"/>
            <ac:spMk id="3" creationId="{EB9669C4-A4E0-1F30-0274-D3D96BF971AC}"/>
          </ac:spMkLst>
        </pc:spChg>
        <pc:picChg chg="add mod modCrop">
          <ac:chgData name="Christopher Lindridge" userId="237e7769-5239-4eb4-a525-ce0d51e55f8d" providerId="ADAL" clId="{7B579C55-0E51-495F-ADA1-CF1598EF36A1}" dt="2022-07-11T15:45:58.694" v="2506" actId="1076"/>
          <ac:picMkLst>
            <pc:docMk/>
            <pc:sldMk cId="722706230" sldId="373"/>
            <ac:picMk id="4" creationId="{FB52BA3F-A127-6E71-727F-4DB5A984CE5D}"/>
          </ac:picMkLst>
        </pc:picChg>
        <pc:picChg chg="add mod">
          <ac:chgData name="Christopher Lindridge" userId="237e7769-5239-4eb4-a525-ce0d51e55f8d" providerId="ADAL" clId="{7B579C55-0E51-495F-ADA1-CF1598EF36A1}" dt="2022-07-11T15:44:50.039" v="2481" actId="1076"/>
          <ac:picMkLst>
            <pc:docMk/>
            <pc:sldMk cId="722706230" sldId="373"/>
            <ac:picMk id="5122" creationId="{648BCACC-7540-2935-8EDC-BE3F4D33AEFD}"/>
          </ac:picMkLst>
        </pc:picChg>
      </pc:sldChg>
    </pc:docChg>
  </pc:docChgLst>
  <pc:docChgLst>
    <pc:chgData name="Caroline Prodger" userId="e4ef2e75-b60b-401b-8ebe-291bdcf405f4" providerId="ADAL" clId="{270A58A9-011D-44C6-8CE6-CFA4D3AB35D9}"/>
    <pc:docChg chg="undo custSel addSld delSld modSld">
      <pc:chgData name="Caroline Prodger" userId="e4ef2e75-b60b-401b-8ebe-291bdcf405f4" providerId="ADAL" clId="{270A58A9-011D-44C6-8CE6-CFA4D3AB35D9}" dt="2022-09-14T15:52:48.149" v="455" actId="1076"/>
      <pc:docMkLst>
        <pc:docMk/>
      </pc:docMkLst>
      <pc:sldChg chg="addSp delSp modSp mod modNotesTx">
        <pc:chgData name="Caroline Prodger" userId="e4ef2e75-b60b-401b-8ebe-291bdcf405f4" providerId="ADAL" clId="{270A58A9-011D-44C6-8CE6-CFA4D3AB35D9}" dt="2022-09-07T14:10:49.455" v="8" actId="1036"/>
        <pc:sldMkLst>
          <pc:docMk/>
          <pc:sldMk cId="246462870" sldId="354"/>
        </pc:sldMkLst>
        <pc:spChg chg="mod">
          <ac:chgData name="Caroline Prodger" userId="e4ef2e75-b60b-401b-8ebe-291bdcf405f4" providerId="ADAL" clId="{270A58A9-011D-44C6-8CE6-CFA4D3AB35D9}" dt="2022-09-07T14:10:49.455" v="8" actId="1036"/>
          <ac:spMkLst>
            <pc:docMk/>
            <pc:sldMk cId="246462870" sldId="354"/>
            <ac:spMk id="8" creationId="{25FD3833-C8AB-45A7-A074-5604C049E67F}"/>
          </ac:spMkLst>
        </pc:spChg>
        <pc:picChg chg="add mod">
          <ac:chgData name="Caroline Prodger" userId="e4ef2e75-b60b-401b-8ebe-291bdcf405f4" providerId="ADAL" clId="{270A58A9-011D-44C6-8CE6-CFA4D3AB35D9}" dt="2022-09-07T14:10:40.257" v="7" actId="1076"/>
          <ac:picMkLst>
            <pc:docMk/>
            <pc:sldMk cId="246462870" sldId="354"/>
            <ac:picMk id="3" creationId="{571A201A-6013-DC97-676D-4FD99FAF575C}"/>
          </ac:picMkLst>
        </pc:picChg>
        <pc:picChg chg="del">
          <ac:chgData name="Caroline Prodger" userId="e4ef2e75-b60b-401b-8ebe-291bdcf405f4" providerId="ADAL" clId="{270A58A9-011D-44C6-8CE6-CFA4D3AB35D9}" dt="2022-09-07T14:08:15.690" v="1" actId="478"/>
          <ac:picMkLst>
            <pc:docMk/>
            <pc:sldMk cId="246462870" sldId="354"/>
            <ac:picMk id="1026" creationId="{991EEAD2-26C2-4770-9538-CB8E8575B4CB}"/>
          </ac:picMkLst>
        </pc:picChg>
      </pc:sldChg>
      <pc:sldChg chg="addSp delSp modSp mod modNotesTx">
        <pc:chgData name="Caroline Prodger" userId="e4ef2e75-b60b-401b-8ebe-291bdcf405f4" providerId="ADAL" clId="{270A58A9-011D-44C6-8CE6-CFA4D3AB35D9}" dt="2022-09-07T14:43:00.268" v="19" actId="20577"/>
        <pc:sldMkLst>
          <pc:docMk/>
          <pc:sldMk cId="4215435788" sldId="356"/>
        </pc:sldMkLst>
        <pc:spChg chg="mod">
          <ac:chgData name="Caroline Prodger" userId="e4ef2e75-b60b-401b-8ebe-291bdcf405f4" providerId="ADAL" clId="{270A58A9-011D-44C6-8CE6-CFA4D3AB35D9}" dt="2022-09-07T14:42:42.931" v="15" actId="14100"/>
          <ac:spMkLst>
            <pc:docMk/>
            <pc:sldMk cId="4215435788" sldId="356"/>
            <ac:spMk id="3" creationId="{05ECAB15-145C-9389-713F-58CDD5D2E93C}"/>
          </ac:spMkLst>
        </pc:spChg>
        <pc:picChg chg="add mod">
          <ac:chgData name="Caroline Prodger" userId="e4ef2e75-b60b-401b-8ebe-291bdcf405f4" providerId="ADAL" clId="{270A58A9-011D-44C6-8CE6-CFA4D3AB35D9}" dt="2022-09-07T14:42:53.641" v="18" actId="1076"/>
          <ac:picMkLst>
            <pc:docMk/>
            <pc:sldMk cId="4215435788" sldId="356"/>
            <ac:picMk id="5" creationId="{8E1AC5BB-9FC7-45EB-1113-4FEFD5AD8E29}"/>
          </ac:picMkLst>
        </pc:picChg>
        <pc:picChg chg="del">
          <ac:chgData name="Caroline Prodger" userId="e4ef2e75-b60b-401b-8ebe-291bdcf405f4" providerId="ADAL" clId="{270A58A9-011D-44C6-8CE6-CFA4D3AB35D9}" dt="2022-09-07T14:42:20.767" v="9" actId="478"/>
          <ac:picMkLst>
            <pc:docMk/>
            <pc:sldMk cId="4215435788" sldId="356"/>
            <ac:picMk id="6152" creationId="{055751ED-80C3-ECC0-1D79-28B0A10EAD46}"/>
          </ac:picMkLst>
        </pc:picChg>
      </pc:sldChg>
      <pc:sldChg chg="addSp delSp modSp mod modNotesTx">
        <pc:chgData name="Caroline Prodger" userId="e4ef2e75-b60b-401b-8ebe-291bdcf405f4" providerId="ADAL" clId="{270A58A9-011D-44C6-8CE6-CFA4D3AB35D9}" dt="2022-09-07T15:03:54.125" v="42" actId="1076"/>
        <pc:sldMkLst>
          <pc:docMk/>
          <pc:sldMk cId="1205177840" sldId="357"/>
        </pc:sldMkLst>
        <pc:graphicFrameChg chg="add mod">
          <ac:chgData name="Caroline Prodger" userId="e4ef2e75-b60b-401b-8ebe-291bdcf405f4" providerId="ADAL" clId="{270A58A9-011D-44C6-8CE6-CFA4D3AB35D9}" dt="2022-09-07T15:03:54.125" v="42" actId="1076"/>
          <ac:graphicFrameMkLst>
            <pc:docMk/>
            <pc:sldMk cId="1205177840" sldId="357"/>
            <ac:graphicFrameMk id="6" creationId="{7A728F73-5DD7-7151-1909-0C391102FD98}"/>
          </ac:graphicFrameMkLst>
        </pc:graphicFrameChg>
        <pc:picChg chg="add del mod">
          <ac:chgData name="Caroline Prodger" userId="e4ef2e75-b60b-401b-8ebe-291bdcf405f4" providerId="ADAL" clId="{270A58A9-011D-44C6-8CE6-CFA4D3AB35D9}" dt="2022-09-07T15:03:43.994" v="39" actId="478"/>
          <ac:picMkLst>
            <pc:docMk/>
            <pc:sldMk cId="1205177840" sldId="357"/>
            <ac:picMk id="5" creationId="{0CFE6525-5D1B-AF12-EB31-D953CC1FC96C}"/>
          </ac:picMkLst>
        </pc:picChg>
        <pc:picChg chg="del">
          <ac:chgData name="Caroline Prodger" userId="e4ef2e75-b60b-401b-8ebe-291bdcf405f4" providerId="ADAL" clId="{270A58A9-011D-44C6-8CE6-CFA4D3AB35D9}" dt="2022-09-07T15:00:27.920" v="33" actId="478"/>
          <ac:picMkLst>
            <pc:docMk/>
            <pc:sldMk cId="1205177840" sldId="357"/>
            <ac:picMk id="1026" creationId="{D957E847-C468-2C91-BE91-35F4021B0F73}"/>
          </ac:picMkLst>
        </pc:picChg>
      </pc:sldChg>
      <pc:sldChg chg="addSp delSp modSp mod modNotesTx">
        <pc:chgData name="Caroline Prodger" userId="e4ef2e75-b60b-401b-8ebe-291bdcf405f4" providerId="ADAL" clId="{270A58A9-011D-44C6-8CE6-CFA4D3AB35D9}" dt="2022-09-07T14:49:00.959" v="31" actId="20577"/>
        <pc:sldMkLst>
          <pc:docMk/>
          <pc:sldMk cId="3616414297" sldId="358"/>
        </pc:sldMkLst>
        <pc:spChg chg="add del mod">
          <ac:chgData name="Caroline Prodger" userId="e4ef2e75-b60b-401b-8ebe-291bdcf405f4" providerId="ADAL" clId="{270A58A9-011D-44C6-8CE6-CFA4D3AB35D9}" dt="2022-09-07T14:46:37.158" v="21" actId="931"/>
          <ac:spMkLst>
            <pc:docMk/>
            <pc:sldMk cId="3616414297" sldId="358"/>
            <ac:spMk id="3" creationId="{912DB731-68CA-E7E0-034B-4C846D12FA49}"/>
          </ac:spMkLst>
        </pc:spChg>
        <pc:picChg chg="del">
          <ac:chgData name="Caroline Prodger" userId="e4ef2e75-b60b-401b-8ebe-291bdcf405f4" providerId="ADAL" clId="{270A58A9-011D-44C6-8CE6-CFA4D3AB35D9}" dt="2022-09-07T14:46:29.233" v="20" actId="478"/>
          <ac:picMkLst>
            <pc:docMk/>
            <pc:sldMk cId="3616414297" sldId="358"/>
            <ac:picMk id="4" creationId="{EC4FD005-B267-D004-CFE5-2F75370C672D}"/>
          </ac:picMkLst>
        </pc:picChg>
        <pc:picChg chg="add mod modCrop">
          <ac:chgData name="Caroline Prodger" userId="e4ef2e75-b60b-401b-8ebe-291bdcf405f4" providerId="ADAL" clId="{270A58A9-011D-44C6-8CE6-CFA4D3AB35D9}" dt="2022-09-07T14:48:20.037" v="29" actId="14100"/>
          <ac:picMkLst>
            <pc:docMk/>
            <pc:sldMk cId="3616414297" sldId="358"/>
            <ac:picMk id="6" creationId="{6AF51E6C-80A0-AD01-F746-6CCED31FE349}"/>
          </ac:picMkLst>
        </pc:picChg>
      </pc:sldChg>
      <pc:sldChg chg="addSp delSp modSp mod modNotesTx">
        <pc:chgData name="Caroline Prodger" userId="e4ef2e75-b60b-401b-8ebe-291bdcf405f4" providerId="ADAL" clId="{270A58A9-011D-44C6-8CE6-CFA4D3AB35D9}" dt="2022-09-07T15:06:24.936" v="53" actId="1076"/>
        <pc:sldMkLst>
          <pc:docMk/>
          <pc:sldMk cId="338417503" sldId="359"/>
        </pc:sldMkLst>
        <pc:picChg chg="del">
          <ac:chgData name="Caroline Prodger" userId="e4ef2e75-b60b-401b-8ebe-291bdcf405f4" providerId="ADAL" clId="{270A58A9-011D-44C6-8CE6-CFA4D3AB35D9}" dt="2022-09-07T15:05:45.537" v="44" actId="478"/>
          <ac:picMkLst>
            <pc:docMk/>
            <pc:sldMk cId="338417503" sldId="359"/>
            <ac:picMk id="4" creationId="{9611286E-B281-C30A-AB40-FF0960E003FE}"/>
          </ac:picMkLst>
        </pc:picChg>
        <pc:picChg chg="add mod modCrop">
          <ac:chgData name="Caroline Prodger" userId="e4ef2e75-b60b-401b-8ebe-291bdcf405f4" providerId="ADAL" clId="{270A58A9-011D-44C6-8CE6-CFA4D3AB35D9}" dt="2022-09-07T15:06:24.936" v="53" actId="1076"/>
          <ac:picMkLst>
            <pc:docMk/>
            <pc:sldMk cId="338417503" sldId="359"/>
            <ac:picMk id="6" creationId="{A5284434-2B05-3B8A-A726-85B432014EB2}"/>
          </ac:picMkLst>
        </pc:picChg>
      </pc:sldChg>
      <pc:sldChg chg="addSp delSp modSp mod modNotesTx">
        <pc:chgData name="Caroline Prodger" userId="e4ef2e75-b60b-401b-8ebe-291bdcf405f4" providerId="ADAL" clId="{270A58A9-011D-44C6-8CE6-CFA4D3AB35D9}" dt="2022-09-07T15:11:17.364" v="138" actId="14100"/>
        <pc:sldMkLst>
          <pc:docMk/>
          <pc:sldMk cId="2041784918" sldId="361"/>
        </pc:sldMkLst>
        <pc:spChg chg="mod">
          <ac:chgData name="Caroline Prodger" userId="e4ef2e75-b60b-401b-8ebe-291bdcf405f4" providerId="ADAL" clId="{270A58A9-011D-44C6-8CE6-CFA4D3AB35D9}" dt="2022-09-07T15:10:56.979" v="135" actId="20577"/>
          <ac:spMkLst>
            <pc:docMk/>
            <pc:sldMk cId="2041784918" sldId="361"/>
            <ac:spMk id="3" creationId="{4059A672-2633-A363-AA6F-679DBB542654}"/>
          </ac:spMkLst>
        </pc:spChg>
        <pc:picChg chg="add mod modCrop">
          <ac:chgData name="Caroline Prodger" userId="e4ef2e75-b60b-401b-8ebe-291bdcf405f4" providerId="ADAL" clId="{270A58A9-011D-44C6-8CE6-CFA4D3AB35D9}" dt="2022-09-07T15:11:17.364" v="138" actId="14100"/>
          <ac:picMkLst>
            <pc:docMk/>
            <pc:sldMk cId="2041784918" sldId="361"/>
            <ac:picMk id="5" creationId="{E8D9FBB7-235E-C88F-FCB9-27E7895C6CF5}"/>
          </ac:picMkLst>
        </pc:picChg>
        <pc:picChg chg="del">
          <ac:chgData name="Caroline Prodger" userId="e4ef2e75-b60b-401b-8ebe-291bdcf405f4" providerId="ADAL" clId="{270A58A9-011D-44C6-8CE6-CFA4D3AB35D9}" dt="2022-09-07T15:08:31.643" v="54" actId="478"/>
          <ac:picMkLst>
            <pc:docMk/>
            <pc:sldMk cId="2041784918" sldId="361"/>
            <ac:picMk id="2052" creationId="{06E96012-73B2-BEF2-D014-9589D5D427F1}"/>
          </ac:picMkLst>
        </pc:picChg>
      </pc:sldChg>
      <pc:sldChg chg="addSp delSp modSp mod">
        <pc:chgData name="Caroline Prodger" userId="e4ef2e75-b60b-401b-8ebe-291bdcf405f4" providerId="ADAL" clId="{270A58A9-011D-44C6-8CE6-CFA4D3AB35D9}" dt="2022-09-07T15:14:08.738" v="145" actId="14100"/>
        <pc:sldMkLst>
          <pc:docMk/>
          <pc:sldMk cId="11799742" sldId="362"/>
        </pc:sldMkLst>
        <pc:picChg chg="del">
          <ac:chgData name="Caroline Prodger" userId="e4ef2e75-b60b-401b-8ebe-291bdcf405f4" providerId="ADAL" clId="{270A58A9-011D-44C6-8CE6-CFA4D3AB35D9}" dt="2022-09-07T15:13:40.230" v="139" actId="478"/>
          <ac:picMkLst>
            <pc:docMk/>
            <pc:sldMk cId="11799742" sldId="362"/>
            <ac:picMk id="4" creationId="{9D851AAD-5B86-33C1-4BAE-69DB936AE6A2}"/>
          </ac:picMkLst>
        </pc:picChg>
        <pc:picChg chg="add mod">
          <ac:chgData name="Caroline Prodger" userId="e4ef2e75-b60b-401b-8ebe-291bdcf405f4" providerId="ADAL" clId="{270A58A9-011D-44C6-8CE6-CFA4D3AB35D9}" dt="2022-09-07T15:14:08.738" v="145" actId="14100"/>
          <ac:picMkLst>
            <pc:docMk/>
            <pc:sldMk cId="11799742" sldId="362"/>
            <ac:picMk id="6" creationId="{73DB776D-0AB3-E60D-3A9B-35542847FFFF}"/>
          </ac:picMkLst>
        </pc:picChg>
      </pc:sldChg>
      <pc:sldChg chg="addSp delSp modSp mod modNotesTx">
        <pc:chgData name="Caroline Prodger" userId="e4ef2e75-b60b-401b-8ebe-291bdcf405f4" providerId="ADAL" clId="{270A58A9-011D-44C6-8CE6-CFA4D3AB35D9}" dt="2022-09-14T15:52:01.973" v="449" actId="20577"/>
        <pc:sldMkLst>
          <pc:docMk/>
          <pc:sldMk cId="3690807181" sldId="363"/>
        </pc:sldMkLst>
        <pc:picChg chg="add mod modCrop">
          <ac:chgData name="Caroline Prodger" userId="e4ef2e75-b60b-401b-8ebe-291bdcf405f4" providerId="ADAL" clId="{270A58A9-011D-44C6-8CE6-CFA4D3AB35D9}" dt="2022-09-07T15:18:12.912" v="154" actId="1076"/>
          <ac:picMkLst>
            <pc:docMk/>
            <pc:sldMk cId="3690807181" sldId="363"/>
            <ac:picMk id="5" creationId="{19C07559-E843-A8EF-C0B5-E77A77512D01}"/>
          </ac:picMkLst>
        </pc:picChg>
        <pc:picChg chg="del">
          <ac:chgData name="Caroline Prodger" userId="e4ef2e75-b60b-401b-8ebe-291bdcf405f4" providerId="ADAL" clId="{270A58A9-011D-44C6-8CE6-CFA4D3AB35D9}" dt="2022-09-07T15:17:34.504" v="146" actId="478"/>
          <ac:picMkLst>
            <pc:docMk/>
            <pc:sldMk cId="3690807181" sldId="363"/>
            <ac:picMk id="4100" creationId="{A85A9239-A2D9-4A1F-123A-C47BBE463E67}"/>
          </ac:picMkLst>
        </pc:picChg>
      </pc:sldChg>
      <pc:sldChg chg="addSp delSp modSp mod modNotesTx">
        <pc:chgData name="Caroline Prodger" userId="e4ef2e75-b60b-401b-8ebe-291bdcf405f4" providerId="ADAL" clId="{270A58A9-011D-44C6-8CE6-CFA4D3AB35D9}" dt="2022-09-07T15:41:23.161" v="161" actId="20577"/>
        <pc:sldMkLst>
          <pc:docMk/>
          <pc:sldMk cId="1459507234" sldId="365"/>
        </pc:sldMkLst>
        <pc:picChg chg="del">
          <ac:chgData name="Caroline Prodger" userId="e4ef2e75-b60b-401b-8ebe-291bdcf405f4" providerId="ADAL" clId="{270A58A9-011D-44C6-8CE6-CFA4D3AB35D9}" dt="2022-09-07T15:40:04.098" v="155" actId="478"/>
          <ac:picMkLst>
            <pc:docMk/>
            <pc:sldMk cId="1459507234" sldId="365"/>
            <ac:picMk id="4" creationId="{1E6A50D7-9470-747A-DFE6-9F9D41CEF8CE}"/>
          </ac:picMkLst>
        </pc:picChg>
        <pc:picChg chg="add mod modCrop">
          <ac:chgData name="Caroline Prodger" userId="e4ef2e75-b60b-401b-8ebe-291bdcf405f4" providerId="ADAL" clId="{270A58A9-011D-44C6-8CE6-CFA4D3AB35D9}" dt="2022-09-07T15:41:12.301" v="160" actId="1076"/>
          <ac:picMkLst>
            <pc:docMk/>
            <pc:sldMk cId="1459507234" sldId="365"/>
            <ac:picMk id="6" creationId="{F7B8FD4F-74DF-0A21-F71E-6A8264EDAC1B}"/>
          </ac:picMkLst>
        </pc:picChg>
      </pc:sldChg>
      <pc:sldChg chg="addSp delSp modSp mod">
        <pc:chgData name="Caroline Prodger" userId="e4ef2e75-b60b-401b-8ebe-291bdcf405f4" providerId="ADAL" clId="{270A58A9-011D-44C6-8CE6-CFA4D3AB35D9}" dt="2022-09-07T15:43:42.485" v="166" actId="1076"/>
        <pc:sldMkLst>
          <pc:docMk/>
          <pc:sldMk cId="4152717872" sldId="367"/>
        </pc:sldMkLst>
        <pc:spChg chg="add del mod">
          <ac:chgData name="Caroline Prodger" userId="e4ef2e75-b60b-401b-8ebe-291bdcf405f4" providerId="ADAL" clId="{270A58A9-011D-44C6-8CE6-CFA4D3AB35D9}" dt="2022-09-07T15:43:29.776" v="163" actId="478"/>
          <ac:spMkLst>
            <pc:docMk/>
            <pc:sldMk cId="4152717872" sldId="367"/>
            <ac:spMk id="5" creationId="{9AB4ADE6-56A8-F421-F2FE-CB0E59DCD8A6}"/>
          </ac:spMkLst>
        </pc:spChg>
        <pc:picChg chg="del">
          <ac:chgData name="Caroline Prodger" userId="e4ef2e75-b60b-401b-8ebe-291bdcf405f4" providerId="ADAL" clId="{270A58A9-011D-44C6-8CE6-CFA4D3AB35D9}" dt="2022-09-07T15:43:26.988" v="162" actId="478"/>
          <ac:picMkLst>
            <pc:docMk/>
            <pc:sldMk cId="4152717872" sldId="367"/>
            <ac:picMk id="4" creationId="{371C9A9D-2FC9-2C07-6676-28AD1F7E839B}"/>
          </ac:picMkLst>
        </pc:picChg>
        <pc:picChg chg="add mod">
          <ac:chgData name="Caroline Prodger" userId="e4ef2e75-b60b-401b-8ebe-291bdcf405f4" providerId="ADAL" clId="{270A58A9-011D-44C6-8CE6-CFA4D3AB35D9}" dt="2022-09-07T15:43:42.485" v="166" actId="1076"/>
          <ac:picMkLst>
            <pc:docMk/>
            <pc:sldMk cId="4152717872" sldId="367"/>
            <ac:picMk id="7" creationId="{69BF1CA2-B702-92C7-BAA7-D29B3D80C735}"/>
          </ac:picMkLst>
        </pc:picChg>
      </pc:sldChg>
      <pc:sldChg chg="addSp delSp modSp mod addCm delCm modNotesTx">
        <pc:chgData name="Caroline Prodger" userId="e4ef2e75-b60b-401b-8ebe-291bdcf405f4" providerId="ADAL" clId="{270A58A9-011D-44C6-8CE6-CFA4D3AB35D9}" dt="2022-09-14T15:52:48.149" v="455" actId="1076"/>
        <pc:sldMkLst>
          <pc:docMk/>
          <pc:sldMk cId="2783349466" sldId="370"/>
        </pc:sldMkLst>
        <pc:spChg chg="mod">
          <ac:chgData name="Caroline Prodger" userId="e4ef2e75-b60b-401b-8ebe-291bdcf405f4" providerId="ADAL" clId="{270A58A9-011D-44C6-8CE6-CFA4D3AB35D9}" dt="2022-09-07T16:35:25.776" v="267" actId="21"/>
          <ac:spMkLst>
            <pc:docMk/>
            <pc:sldMk cId="2783349466" sldId="370"/>
            <ac:spMk id="3" creationId="{6954A109-2D80-AA87-52F6-BDA0BA9ECF48}"/>
          </ac:spMkLst>
        </pc:spChg>
        <pc:spChg chg="add del mod">
          <ac:chgData name="Caroline Prodger" userId="e4ef2e75-b60b-401b-8ebe-291bdcf405f4" providerId="ADAL" clId="{270A58A9-011D-44C6-8CE6-CFA4D3AB35D9}" dt="2022-09-07T16:35:27.378" v="269"/>
          <ac:spMkLst>
            <pc:docMk/>
            <pc:sldMk cId="2783349466" sldId="370"/>
            <ac:spMk id="6" creationId="{4FB48C99-6421-4866-4F0C-0738A83BD930}"/>
          </ac:spMkLst>
        </pc:spChg>
        <pc:spChg chg="add mod">
          <ac:chgData name="Caroline Prodger" userId="e4ef2e75-b60b-401b-8ebe-291bdcf405f4" providerId="ADAL" clId="{270A58A9-011D-44C6-8CE6-CFA4D3AB35D9}" dt="2022-09-07T16:35:39.134" v="272" actId="1076"/>
          <ac:spMkLst>
            <pc:docMk/>
            <pc:sldMk cId="2783349466" sldId="370"/>
            <ac:spMk id="8" creationId="{D4A6C154-3AC5-4E06-6B6B-2FAF62C2A395}"/>
          </ac:spMkLst>
        </pc:spChg>
        <pc:picChg chg="del mod">
          <ac:chgData name="Caroline Prodger" userId="e4ef2e75-b60b-401b-8ebe-291bdcf405f4" providerId="ADAL" clId="{270A58A9-011D-44C6-8CE6-CFA4D3AB35D9}" dt="2022-09-14T15:52:41.866" v="453" actId="478"/>
          <ac:picMkLst>
            <pc:docMk/>
            <pc:sldMk cId="2783349466" sldId="370"/>
            <ac:picMk id="4" creationId="{9DC66858-FB74-95EA-36B1-A50E6AE4B345}"/>
          </ac:picMkLst>
        </pc:picChg>
        <pc:picChg chg="add mod">
          <ac:chgData name="Caroline Prodger" userId="e4ef2e75-b60b-401b-8ebe-291bdcf405f4" providerId="ADAL" clId="{270A58A9-011D-44C6-8CE6-CFA4D3AB35D9}" dt="2022-09-14T15:52:48.149" v="455" actId="1076"/>
          <ac:picMkLst>
            <pc:docMk/>
            <pc:sldMk cId="2783349466" sldId="370"/>
            <ac:picMk id="6" creationId="{703F0C22-B1C3-1F8C-B896-BC6659E41E84}"/>
          </ac:picMkLst>
        </pc:picChg>
      </pc:sldChg>
      <pc:sldChg chg="addSp delSp modSp mod modNotesTx">
        <pc:chgData name="Caroline Prodger" userId="e4ef2e75-b60b-401b-8ebe-291bdcf405f4" providerId="ADAL" clId="{270A58A9-011D-44C6-8CE6-CFA4D3AB35D9}" dt="2022-09-07T16:47:34.467" v="448" actId="1076"/>
        <pc:sldMkLst>
          <pc:docMk/>
          <pc:sldMk cId="722706230" sldId="373"/>
        </pc:sldMkLst>
        <pc:picChg chg="del">
          <ac:chgData name="Caroline Prodger" userId="e4ef2e75-b60b-401b-8ebe-291bdcf405f4" providerId="ADAL" clId="{270A58A9-011D-44C6-8CE6-CFA4D3AB35D9}" dt="2022-09-07T16:46:26.312" v="435" actId="478"/>
          <ac:picMkLst>
            <pc:docMk/>
            <pc:sldMk cId="722706230" sldId="373"/>
            <ac:picMk id="4" creationId="{FB52BA3F-A127-6E71-727F-4DB5A984CE5D}"/>
          </ac:picMkLst>
        </pc:picChg>
        <pc:picChg chg="add mod">
          <ac:chgData name="Caroline Prodger" userId="e4ef2e75-b60b-401b-8ebe-291bdcf405f4" providerId="ADAL" clId="{270A58A9-011D-44C6-8CE6-CFA4D3AB35D9}" dt="2022-09-07T16:47:34.467" v="448" actId="1076"/>
          <ac:picMkLst>
            <pc:docMk/>
            <pc:sldMk cId="722706230" sldId="373"/>
            <ac:picMk id="6" creationId="{7400A7A6-C095-53A0-4C4F-BF2F9FD124AF}"/>
          </ac:picMkLst>
        </pc:picChg>
        <pc:picChg chg="add mod">
          <ac:chgData name="Caroline Prodger" userId="e4ef2e75-b60b-401b-8ebe-291bdcf405f4" providerId="ADAL" clId="{270A58A9-011D-44C6-8CE6-CFA4D3AB35D9}" dt="2022-09-07T16:47:30.767" v="447" actId="1076"/>
          <ac:picMkLst>
            <pc:docMk/>
            <pc:sldMk cId="722706230" sldId="373"/>
            <ac:picMk id="8" creationId="{ABFCEC44-BD1D-C5B9-CCBD-9B5CC7B49FC3}"/>
          </ac:picMkLst>
        </pc:picChg>
        <pc:picChg chg="del">
          <ac:chgData name="Caroline Prodger" userId="e4ef2e75-b60b-401b-8ebe-291bdcf405f4" providerId="ADAL" clId="{270A58A9-011D-44C6-8CE6-CFA4D3AB35D9}" dt="2022-09-07T16:46:25.005" v="434" actId="478"/>
          <ac:picMkLst>
            <pc:docMk/>
            <pc:sldMk cId="722706230" sldId="373"/>
            <ac:picMk id="5122" creationId="{648BCACC-7540-2935-8EDC-BE3F4D33AEFD}"/>
          </ac:picMkLst>
        </pc:picChg>
      </pc:sldChg>
      <pc:sldChg chg="addSp delSp modSp mod">
        <pc:chgData name="Caroline Prodger" userId="e4ef2e75-b60b-401b-8ebe-291bdcf405f4" providerId="ADAL" clId="{270A58A9-011D-44C6-8CE6-CFA4D3AB35D9}" dt="2022-09-07T16:20:05.910" v="176" actId="1076"/>
        <pc:sldMkLst>
          <pc:docMk/>
          <pc:sldMk cId="3585491367" sldId="376"/>
        </pc:sldMkLst>
        <pc:spChg chg="mod">
          <ac:chgData name="Caroline Prodger" userId="e4ef2e75-b60b-401b-8ebe-291bdcf405f4" providerId="ADAL" clId="{270A58A9-011D-44C6-8CE6-CFA4D3AB35D9}" dt="2022-09-07T16:20:05.910" v="176" actId="1076"/>
          <ac:spMkLst>
            <pc:docMk/>
            <pc:sldMk cId="3585491367" sldId="376"/>
            <ac:spMk id="6" creationId="{D785650A-1850-7D2E-54D0-A6D28760FB53}"/>
          </ac:spMkLst>
        </pc:spChg>
        <pc:spChg chg="add del mod">
          <ac:chgData name="Caroline Prodger" userId="e4ef2e75-b60b-401b-8ebe-291bdcf405f4" providerId="ADAL" clId="{270A58A9-011D-44C6-8CE6-CFA4D3AB35D9}" dt="2022-09-07T16:19:28.278" v="170" actId="931"/>
          <ac:spMkLst>
            <pc:docMk/>
            <pc:sldMk cId="3585491367" sldId="376"/>
            <ac:spMk id="7" creationId="{5FB16326-9222-64F1-734E-131820556E16}"/>
          </ac:spMkLst>
        </pc:spChg>
        <pc:picChg chg="del">
          <ac:chgData name="Caroline Prodger" userId="e4ef2e75-b60b-401b-8ebe-291bdcf405f4" providerId="ADAL" clId="{270A58A9-011D-44C6-8CE6-CFA4D3AB35D9}" dt="2022-09-07T16:19:19.149" v="169" actId="478"/>
          <ac:picMkLst>
            <pc:docMk/>
            <pc:sldMk cId="3585491367" sldId="376"/>
            <ac:picMk id="4" creationId="{53BB123F-6537-A80C-C20B-764939A18D04}"/>
          </ac:picMkLst>
        </pc:picChg>
        <pc:picChg chg="add mod modCrop">
          <ac:chgData name="Caroline Prodger" userId="e4ef2e75-b60b-401b-8ebe-291bdcf405f4" providerId="ADAL" clId="{270A58A9-011D-44C6-8CE6-CFA4D3AB35D9}" dt="2022-09-07T16:19:48.413" v="173" actId="1076"/>
          <ac:picMkLst>
            <pc:docMk/>
            <pc:sldMk cId="3585491367" sldId="376"/>
            <ac:picMk id="9" creationId="{869E3DF8-413D-B659-468D-411979243650}"/>
          </ac:picMkLst>
        </pc:picChg>
      </pc:sldChg>
      <pc:sldChg chg="new del">
        <pc:chgData name="Caroline Prodger" userId="e4ef2e75-b60b-401b-8ebe-291bdcf405f4" providerId="ADAL" clId="{270A58A9-011D-44C6-8CE6-CFA4D3AB35D9}" dt="2022-09-07T16:17:22.739" v="168" actId="680"/>
        <pc:sldMkLst>
          <pc:docMk/>
          <pc:sldMk cId="3763553696" sldId="37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19440414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from</a:t>
            </a:r>
          </a:p>
          <a:p>
            <a:endParaRPr lang="en-GB" dirty="0"/>
          </a:p>
          <a:p>
            <a:r>
              <a:rPr lang="en-GB" dirty="0"/>
              <a:t>https://www.shutterstock.com/image-vector/polymerization-reaction-polymer-units-how-does-1941189394</a:t>
            </a:r>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4997211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3450787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1249967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from </a:t>
            </a:r>
          </a:p>
          <a:p>
            <a:endParaRPr lang="en-GB" dirty="0"/>
          </a:p>
          <a:p>
            <a:r>
              <a:rPr lang="en-GB" dirty="0"/>
              <a:t>https://www.shutterstock.com/image-vector/illustration-chemical-solid-crystal-structures-arrangement-1732938128v</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27263536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3795566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8792060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show honeycomb composite panels which have many engineering uses, including in aircraft, and a carbon fibre bespoke car bonnet and vent.</a:t>
            </a:r>
          </a:p>
          <a:p>
            <a:endParaRPr lang="en-GB" dirty="0"/>
          </a:p>
          <a:p>
            <a:endParaRPr lang="en-GB" dirty="0"/>
          </a:p>
          <a:p>
            <a:r>
              <a:rPr lang="en-GB" dirty="0"/>
              <a:t>https://www.shutterstock.com/image-photo/honeycomb-composite-panels-repair-station-aircraft-742368391</a:t>
            </a:r>
          </a:p>
          <a:p>
            <a:endParaRPr lang="en-GB" dirty="0"/>
          </a:p>
          <a:p>
            <a:r>
              <a:rPr lang="en-GB" dirty="0"/>
              <a:t>https://www.shutterstock.com/image-photo/carbon-fibre-bonnet-vent-scoop-1760665802</a:t>
            </a:r>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12130000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a:pPr/>
              <a:t>24</a:t>
            </a:fld>
            <a:endParaRPr lang="en-GB" dirty="0"/>
          </a:p>
        </p:txBody>
      </p:sp>
    </p:spTree>
    <p:extLst>
      <p:ext uri="{BB962C8B-B14F-4D97-AF65-F5344CB8AC3E}">
        <p14:creationId xmlns:p14="http://schemas.microsoft.com/office/powerpoint/2010/main" val="1546048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8055307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1042761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481946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1015364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1524625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0384917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8539109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6.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wmf"/></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6. Materials and their properties</a:t>
            </a:r>
          </a:p>
          <a:p>
            <a:endParaRPr lang="en-GB" sz="2400" b="1" dirty="0"/>
          </a:p>
          <a:p>
            <a:r>
              <a:rPr lang="en-GB" sz="2400" b="1" dirty="0"/>
              <a:t>6.2 Types of material and their structures</a:t>
            </a:r>
          </a:p>
          <a:p>
            <a:endParaRPr lang="en-GB" sz="2400" b="1" dirty="0"/>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7: Material structures </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8D994-0A29-9D2B-50DC-E225D87046F1}"/>
              </a:ext>
            </a:extLst>
          </p:cNvPr>
          <p:cNvSpPr>
            <a:spLocks noGrp="1"/>
          </p:cNvSpPr>
          <p:nvPr>
            <p:ph type="title"/>
          </p:nvPr>
        </p:nvSpPr>
        <p:spPr/>
        <p:txBody>
          <a:bodyPr/>
          <a:lstStyle/>
          <a:p>
            <a:r>
              <a:rPr lang="en-GB" dirty="0"/>
              <a:t>Metallic bonding </a:t>
            </a:r>
          </a:p>
        </p:txBody>
      </p:sp>
      <p:sp>
        <p:nvSpPr>
          <p:cNvPr id="3" name="Content Placeholder 2">
            <a:extLst>
              <a:ext uri="{FF2B5EF4-FFF2-40B4-BE49-F238E27FC236}">
                <a16:creationId xmlns:a16="http://schemas.microsoft.com/office/drawing/2014/main" id="{9DC41992-1AD9-2C36-830E-7E325C9C4B4E}"/>
              </a:ext>
            </a:extLst>
          </p:cNvPr>
          <p:cNvSpPr>
            <a:spLocks noGrp="1"/>
          </p:cNvSpPr>
          <p:nvPr>
            <p:ph sz="quarter" idx="10"/>
          </p:nvPr>
        </p:nvSpPr>
        <p:spPr>
          <a:xfrm>
            <a:off x="457199" y="1602000"/>
            <a:ext cx="3609833" cy="4248000"/>
          </a:xfrm>
        </p:spPr>
        <p:txBody>
          <a:bodyPr/>
          <a:lstStyle/>
          <a:p>
            <a:r>
              <a:rPr lang="en-US" dirty="0"/>
              <a:t>In a </a:t>
            </a:r>
            <a:r>
              <a:rPr lang="en-US" b="1" dirty="0"/>
              <a:t>metallic bond</a:t>
            </a:r>
            <a:r>
              <a:rPr lang="en-US" dirty="0"/>
              <a:t>, metal atoms achieve a more stable configuration by sharing the electrons in their outer shell with many other metal atoms. The valence electrons in metals are not tightly bound in the nucleus and each atom in a metal contributes all the electrons in its valence shell to all the other atoms in the structure. </a:t>
            </a:r>
            <a:endParaRPr lang="en-GB" dirty="0"/>
          </a:p>
        </p:txBody>
      </p:sp>
      <p:pic>
        <p:nvPicPr>
          <p:cNvPr id="6" name="Picture 5" descr="Diagram&#10;&#10;Description automatically generated">
            <a:extLst>
              <a:ext uri="{FF2B5EF4-FFF2-40B4-BE49-F238E27FC236}">
                <a16:creationId xmlns:a16="http://schemas.microsoft.com/office/drawing/2014/main" id="{73DB776D-0AB3-E60D-3A9B-35542847FFF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99440" y="1474838"/>
            <a:ext cx="4254751" cy="3942736"/>
          </a:xfrm>
          <a:prstGeom prst="rect">
            <a:avLst/>
          </a:prstGeom>
        </p:spPr>
      </p:pic>
    </p:spTree>
    <p:extLst>
      <p:ext uri="{BB962C8B-B14F-4D97-AF65-F5344CB8AC3E}">
        <p14:creationId xmlns:p14="http://schemas.microsoft.com/office/powerpoint/2010/main" val="117997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121A8-1EBE-2EA7-790B-60D428BFB0F3}"/>
              </a:ext>
            </a:extLst>
          </p:cNvPr>
          <p:cNvSpPr>
            <a:spLocks noGrp="1"/>
          </p:cNvSpPr>
          <p:nvPr>
            <p:ph type="title"/>
          </p:nvPr>
        </p:nvSpPr>
        <p:spPr/>
        <p:txBody>
          <a:bodyPr/>
          <a:lstStyle/>
          <a:p>
            <a:r>
              <a:rPr lang="en-GB" dirty="0"/>
              <a:t>Van der Waals bonds</a:t>
            </a:r>
          </a:p>
        </p:txBody>
      </p:sp>
      <p:sp>
        <p:nvSpPr>
          <p:cNvPr id="3" name="Content Placeholder 2">
            <a:extLst>
              <a:ext uri="{FF2B5EF4-FFF2-40B4-BE49-F238E27FC236}">
                <a16:creationId xmlns:a16="http://schemas.microsoft.com/office/drawing/2014/main" id="{773C0A6D-264D-6E14-DBBC-D5F62E187E6D}"/>
              </a:ext>
            </a:extLst>
          </p:cNvPr>
          <p:cNvSpPr>
            <a:spLocks noGrp="1"/>
          </p:cNvSpPr>
          <p:nvPr>
            <p:ph sz="quarter" idx="10"/>
          </p:nvPr>
        </p:nvSpPr>
        <p:spPr>
          <a:xfrm>
            <a:off x="457200" y="1512000"/>
            <a:ext cx="8099946" cy="4248000"/>
          </a:xfrm>
        </p:spPr>
        <p:txBody>
          <a:bodyPr/>
          <a:lstStyle/>
          <a:p>
            <a:r>
              <a:rPr lang="en-US" b="1" dirty="0"/>
              <a:t>Van der Waals bonds</a:t>
            </a:r>
            <a:r>
              <a:rPr lang="en-US" dirty="0"/>
              <a:t> occur to some extent in all materials but are particularly important in plastics and polymers. These materials are made up of a long string molecules consisting of carbon atoms covalently bonded with other atoms, such as hydrogen, nitrogen, oxygen and fluorine.</a:t>
            </a:r>
          </a:p>
          <a:p>
            <a:r>
              <a:rPr lang="en-US" dirty="0"/>
              <a:t>The covalent bonds within the molecules are very strong and rupture only under extreme conditions. The bonds between the molecules that allow sliding and rupture to occur are called </a:t>
            </a:r>
            <a:r>
              <a:rPr lang="en-US" b="1" dirty="0"/>
              <a:t>van der Waals forces</a:t>
            </a:r>
            <a:r>
              <a:rPr lang="en-US" dirty="0"/>
              <a:t>. </a:t>
            </a:r>
          </a:p>
          <a:p>
            <a:endParaRPr lang="en-US" dirty="0"/>
          </a:p>
          <a:p>
            <a:endParaRPr lang="en-US" dirty="0"/>
          </a:p>
          <a:p>
            <a:endParaRPr lang="en-US" dirty="0"/>
          </a:p>
          <a:p>
            <a:endParaRPr lang="en-US" dirty="0"/>
          </a:p>
          <a:p>
            <a:endParaRPr lang="en-US" dirty="0"/>
          </a:p>
          <a:p>
            <a:endParaRPr lang="en-GB" dirty="0"/>
          </a:p>
          <a:p>
            <a:endParaRPr lang="en-GB" dirty="0"/>
          </a:p>
        </p:txBody>
      </p:sp>
    </p:spTree>
    <p:extLst>
      <p:ext uri="{BB962C8B-B14F-4D97-AF65-F5344CB8AC3E}">
        <p14:creationId xmlns:p14="http://schemas.microsoft.com/office/powerpoint/2010/main" val="15252901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3F828C-7FDC-78C2-1B36-D240E0252170}"/>
              </a:ext>
            </a:extLst>
          </p:cNvPr>
          <p:cNvSpPr>
            <a:spLocks noGrp="1"/>
          </p:cNvSpPr>
          <p:nvPr>
            <p:ph type="title"/>
          </p:nvPr>
        </p:nvSpPr>
        <p:spPr/>
        <p:txBody>
          <a:bodyPr/>
          <a:lstStyle/>
          <a:p>
            <a:r>
              <a:rPr lang="en-GB" dirty="0"/>
              <a:t>Van der Waals forces</a:t>
            </a:r>
          </a:p>
        </p:txBody>
      </p:sp>
      <p:sp>
        <p:nvSpPr>
          <p:cNvPr id="3" name="Content Placeholder 2">
            <a:extLst>
              <a:ext uri="{FF2B5EF4-FFF2-40B4-BE49-F238E27FC236}">
                <a16:creationId xmlns:a16="http://schemas.microsoft.com/office/drawing/2014/main" id="{4CA71898-A5B6-1349-4894-1E50CA00091F}"/>
              </a:ext>
            </a:extLst>
          </p:cNvPr>
          <p:cNvSpPr>
            <a:spLocks noGrp="1"/>
          </p:cNvSpPr>
          <p:nvPr>
            <p:ph sz="quarter" idx="10"/>
          </p:nvPr>
        </p:nvSpPr>
        <p:spPr>
          <a:xfrm>
            <a:off x="457200" y="1512000"/>
            <a:ext cx="4246403" cy="4248000"/>
          </a:xfrm>
        </p:spPr>
        <p:txBody>
          <a:bodyPr/>
          <a:lstStyle/>
          <a:p>
            <a:r>
              <a:rPr lang="en-US" b="1" dirty="0"/>
              <a:t>Van der Waals forces</a:t>
            </a:r>
            <a:r>
              <a:rPr lang="en-US" dirty="0"/>
              <a:t> are short-range forces existing in both gas and liquid phases due to the fluctuation in electron clouds surrounding the nucleus, which can be determined by </a:t>
            </a:r>
            <a:r>
              <a:rPr lang="en-US" b="1" dirty="0"/>
              <a:t>London–van der Waals theory</a:t>
            </a:r>
            <a:r>
              <a:rPr lang="en-US" dirty="0"/>
              <a:t> (microscopic theory) or </a:t>
            </a:r>
            <a:r>
              <a:rPr lang="en-US" b="1" dirty="0"/>
              <a:t>Lifshitz–van der Waals theory</a:t>
            </a:r>
            <a:r>
              <a:rPr lang="en-US" dirty="0"/>
              <a:t> (macroscopic theory).</a:t>
            </a:r>
          </a:p>
          <a:p>
            <a:endParaRPr lang="en-US" dirty="0"/>
          </a:p>
        </p:txBody>
      </p:sp>
      <p:pic>
        <p:nvPicPr>
          <p:cNvPr id="5" name="Picture 4" descr="Circle&#10;&#10;Description automatically generated">
            <a:extLst>
              <a:ext uri="{FF2B5EF4-FFF2-40B4-BE49-F238E27FC236}">
                <a16:creationId xmlns:a16="http://schemas.microsoft.com/office/drawing/2014/main" id="{19C07559-E843-A8EF-C0B5-E77A77512D0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
          <a:stretch/>
        </p:blipFill>
        <p:spPr>
          <a:xfrm>
            <a:off x="5054961" y="1390588"/>
            <a:ext cx="3631839" cy="3377380"/>
          </a:xfrm>
          <a:prstGeom prst="rect">
            <a:avLst/>
          </a:prstGeom>
        </p:spPr>
      </p:pic>
    </p:spTree>
    <p:extLst>
      <p:ext uri="{BB962C8B-B14F-4D97-AF65-F5344CB8AC3E}">
        <p14:creationId xmlns:p14="http://schemas.microsoft.com/office/powerpoint/2010/main" val="36908071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57EE2-6A5F-883C-AECA-3A19C8EA3182}"/>
              </a:ext>
            </a:extLst>
          </p:cNvPr>
          <p:cNvSpPr>
            <a:spLocks noGrp="1"/>
          </p:cNvSpPr>
          <p:nvPr>
            <p:ph type="title"/>
          </p:nvPr>
        </p:nvSpPr>
        <p:spPr/>
        <p:txBody>
          <a:bodyPr/>
          <a:lstStyle/>
          <a:p>
            <a:r>
              <a:rPr lang="en-GB" dirty="0"/>
              <a:t>Material states </a:t>
            </a:r>
          </a:p>
        </p:txBody>
      </p:sp>
      <p:sp>
        <p:nvSpPr>
          <p:cNvPr id="3" name="Content Placeholder 2">
            <a:extLst>
              <a:ext uri="{FF2B5EF4-FFF2-40B4-BE49-F238E27FC236}">
                <a16:creationId xmlns:a16="http://schemas.microsoft.com/office/drawing/2014/main" id="{B3050660-3019-A603-0E80-4EAC33A95A6C}"/>
              </a:ext>
            </a:extLst>
          </p:cNvPr>
          <p:cNvSpPr>
            <a:spLocks noGrp="1"/>
          </p:cNvSpPr>
          <p:nvPr>
            <p:ph sz="quarter" idx="10"/>
          </p:nvPr>
        </p:nvSpPr>
        <p:spPr>
          <a:xfrm>
            <a:off x="457200" y="1512000"/>
            <a:ext cx="3742267" cy="4248000"/>
          </a:xfrm>
        </p:spPr>
        <p:txBody>
          <a:bodyPr/>
          <a:lstStyle/>
          <a:p>
            <a:r>
              <a:rPr lang="en-US" dirty="0"/>
              <a:t>All metals and other materials can exist as gases, liquids or solids.</a:t>
            </a:r>
          </a:p>
          <a:p>
            <a:r>
              <a:rPr lang="en-US" dirty="0"/>
              <a:t>The </a:t>
            </a:r>
            <a:r>
              <a:rPr lang="en-US" b="1" dirty="0"/>
              <a:t>state</a:t>
            </a:r>
            <a:r>
              <a:rPr lang="en-US" dirty="0"/>
              <a:t> in which a metal exists depends upon the conditions of temperature and pressure that exist at the time.</a:t>
            </a:r>
          </a:p>
          <a:p>
            <a:r>
              <a:rPr lang="en-US" dirty="0"/>
              <a:t>Depending on the process, the atoms arrange themselves according to some regular pattern or lattice </a:t>
            </a:r>
            <a:r>
              <a:rPr lang="en-US" b="1" dirty="0"/>
              <a:t>structure</a:t>
            </a:r>
            <a:r>
              <a:rPr lang="en-US" dirty="0"/>
              <a:t>.</a:t>
            </a:r>
          </a:p>
          <a:p>
            <a:endParaRPr lang="en-US" dirty="0"/>
          </a:p>
          <a:p>
            <a:endParaRPr lang="en-US" dirty="0"/>
          </a:p>
          <a:p>
            <a:endParaRPr lang="en-US" dirty="0"/>
          </a:p>
          <a:p>
            <a:endParaRPr lang="en-US" dirty="0"/>
          </a:p>
          <a:p>
            <a:endParaRPr lang="en-GB" dirty="0"/>
          </a:p>
        </p:txBody>
      </p:sp>
      <p:pic>
        <p:nvPicPr>
          <p:cNvPr id="6" name="Picture 5">
            <a:extLst>
              <a:ext uri="{FF2B5EF4-FFF2-40B4-BE49-F238E27FC236}">
                <a16:creationId xmlns:a16="http://schemas.microsoft.com/office/drawing/2014/main" id="{F7B8FD4F-74DF-0A21-F71E-6A8264EDAC1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50815" y="1008000"/>
            <a:ext cx="4127688" cy="4842387"/>
          </a:xfrm>
          <a:prstGeom prst="rect">
            <a:avLst/>
          </a:prstGeom>
        </p:spPr>
      </p:pic>
    </p:spTree>
    <p:extLst>
      <p:ext uri="{BB962C8B-B14F-4D97-AF65-F5344CB8AC3E}">
        <p14:creationId xmlns:p14="http://schemas.microsoft.com/office/powerpoint/2010/main" val="14595072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F7CCA-EE4B-28FD-6E24-0D4543E814C2}"/>
              </a:ext>
            </a:extLst>
          </p:cNvPr>
          <p:cNvSpPr>
            <a:spLocks noGrp="1"/>
          </p:cNvSpPr>
          <p:nvPr>
            <p:ph type="title"/>
          </p:nvPr>
        </p:nvSpPr>
        <p:spPr/>
        <p:txBody>
          <a:bodyPr/>
          <a:lstStyle/>
          <a:p>
            <a:r>
              <a:rPr lang="en-GB" dirty="0"/>
              <a:t>Structure of polymers </a:t>
            </a:r>
          </a:p>
        </p:txBody>
      </p:sp>
      <p:sp>
        <p:nvSpPr>
          <p:cNvPr id="3" name="Content Placeholder 2">
            <a:extLst>
              <a:ext uri="{FF2B5EF4-FFF2-40B4-BE49-F238E27FC236}">
                <a16:creationId xmlns:a16="http://schemas.microsoft.com/office/drawing/2014/main" id="{97105DD2-51EC-2084-AB66-5C732D163268}"/>
              </a:ext>
            </a:extLst>
          </p:cNvPr>
          <p:cNvSpPr>
            <a:spLocks noGrp="1"/>
          </p:cNvSpPr>
          <p:nvPr>
            <p:ph sz="quarter" idx="10"/>
          </p:nvPr>
        </p:nvSpPr>
        <p:spPr>
          <a:xfrm>
            <a:off x="457200" y="1512000"/>
            <a:ext cx="8229600" cy="4248000"/>
          </a:xfrm>
        </p:spPr>
        <p:txBody>
          <a:bodyPr/>
          <a:lstStyle/>
          <a:p>
            <a:r>
              <a:rPr lang="en-US" dirty="0"/>
              <a:t>A </a:t>
            </a:r>
            <a:r>
              <a:rPr lang="en-US" b="1" dirty="0"/>
              <a:t>polymer</a:t>
            </a:r>
            <a:r>
              <a:rPr lang="en-US" dirty="0"/>
              <a:t> is composed of many simple molecules that are repeating structural units called </a:t>
            </a:r>
            <a:r>
              <a:rPr lang="en-US" b="1" dirty="0"/>
              <a:t>monomers</a:t>
            </a:r>
            <a:r>
              <a:rPr lang="en-US" dirty="0"/>
              <a:t>. </a:t>
            </a:r>
          </a:p>
          <a:p>
            <a:r>
              <a:rPr lang="en-US" dirty="0"/>
              <a:t>A single polymer molecule may consist of hundreds to a million monomers and may have a linear, branched or network structure. </a:t>
            </a:r>
          </a:p>
          <a:p>
            <a:r>
              <a:rPr lang="en-US" b="1" dirty="0"/>
              <a:t>Covalent bonds</a:t>
            </a:r>
            <a:r>
              <a:rPr lang="en-US" dirty="0"/>
              <a:t> hold the atoms in the polymer molecules together and secondary bonds then hold groups of polymer chains together to form the polymeric material. </a:t>
            </a:r>
          </a:p>
          <a:p>
            <a:r>
              <a:rPr lang="en-US" b="1" dirty="0"/>
              <a:t>Copolymers</a:t>
            </a:r>
            <a:r>
              <a:rPr lang="en-US" dirty="0"/>
              <a:t> are polymers composed of two or more different types of monomer.</a:t>
            </a:r>
            <a:endParaRPr lang="en-GB" dirty="0"/>
          </a:p>
        </p:txBody>
      </p:sp>
    </p:spTree>
    <p:extLst>
      <p:ext uri="{BB962C8B-B14F-4D97-AF65-F5344CB8AC3E}">
        <p14:creationId xmlns:p14="http://schemas.microsoft.com/office/powerpoint/2010/main" val="14665680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C3A4C-71EC-CA61-686A-3650DF500B55}"/>
              </a:ext>
            </a:extLst>
          </p:cNvPr>
          <p:cNvSpPr>
            <a:spLocks noGrp="1"/>
          </p:cNvSpPr>
          <p:nvPr>
            <p:ph type="title"/>
          </p:nvPr>
        </p:nvSpPr>
        <p:spPr/>
        <p:txBody>
          <a:bodyPr/>
          <a:lstStyle/>
          <a:p>
            <a:r>
              <a:rPr lang="en-GB" dirty="0"/>
              <a:t>Polymer types </a:t>
            </a:r>
          </a:p>
        </p:txBody>
      </p:sp>
      <p:pic>
        <p:nvPicPr>
          <p:cNvPr id="7" name="Picture 6">
            <a:extLst>
              <a:ext uri="{FF2B5EF4-FFF2-40B4-BE49-F238E27FC236}">
                <a16:creationId xmlns:a16="http://schemas.microsoft.com/office/drawing/2014/main" id="{69BF1CA2-B702-92C7-BAA7-D29B3D80C73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2553" y="2064636"/>
            <a:ext cx="7334865" cy="3256680"/>
          </a:xfrm>
          <a:prstGeom prst="rect">
            <a:avLst/>
          </a:prstGeom>
        </p:spPr>
      </p:pic>
    </p:spTree>
    <p:extLst>
      <p:ext uri="{BB962C8B-B14F-4D97-AF65-F5344CB8AC3E}">
        <p14:creationId xmlns:p14="http://schemas.microsoft.com/office/powerpoint/2010/main" val="41527178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FC064-A9FF-1FBD-D080-2C96500B719B}"/>
              </a:ext>
            </a:extLst>
          </p:cNvPr>
          <p:cNvSpPr>
            <a:spLocks noGrp="1"/>
          </p:cNvSpPr>
          <p:nvPr>
            <p:ph type="title"/>
          </p:nvPr>
        </p:nvSpPr>
        <p:spPr/>
        <p:txBody>
          <a:bodyPr/>
          <a:lstStyle/>
          <a:p>
            <a:r>
              <a:rPr lang="en-GB" dirty="0"/>
              <a:t>Structure of ceramics</a:t>
            </a:r>
          </a:p>
        </p:txBody>
      </p:sp>
      <p:sp>
        <p:nvSpPr>
          <p:cNvPr id="3" name="Content Placeholder 2">
            <a:extLst>
              <a:ext uri="{FF2B5EF4-FFF2-40B4-BE49-F238E27FC236}">
                <a16:creationId xmlns:a16="http://schemas.microsoft.com/office/drawing/2014/main" id="{9C39E676-0A13-8B41-454B-B16593A90E8F}"/>
              </a:ext>
            </a:extLst>
          </p:cNvPr>
          <p:cNvSpPr>
            <a:spLocks noGrp="1"/>
          </p:cNvSpPr>
          <p:nvPr>
            <p:ph sz="quarter" idx="10"/>
          </p:nvPr>
        </p:nvSpPr>
        <p:spPr/>
        <p:txBody>
          <a:bodyPr/>
          <a:lstStyle/>
          <a:p>
            <a:r>
              <a:rPr lang="en-US" dirty="0"/>
              <a:t>The atomic bond arrangements of ceramic materials are predominately </a:t>
            </a:r>
            <a:r>
              <a:rPr lang="en-US" b="1" dirty="0"/>
              <a:t>ionic</a:t>
            </a:r>
            <a:r>
              <a:rPr lang="en-US" dirty="0"/>
              <a:t> and </a:t>
            </a:r>
            <a:r>
              <a:rPr lang="en-US" b="1" dirty="0"/>
              <a:t>covalent</a:t>
            </a:r>
            <a:r>
              <a:rPr lang="en-US" dirty="0"/>
              <a:t>. These atomic bonds are much stronger compared to comparable metallic bonds. </a:t>
            </a:r>
          </a:p>
          <a:p>
            <a:r>
              <a:rPr lang="en-US" dirty="0"/>
              <a:t>This is the main reason why ceramic materials’ hardness values are superior over those of metals. </a:t>
            </a:r>
          </a:p>
          <a:p>
            <a:r>
              <a:rPr lang="en-US" dirty="0"/>
              <a:t>All the electrons in a ceramic atomic structure are held </a:t>
            </a:r>
            <a:r>
              <a:rPr lang="en-US" b="1" dirty="0"/>
              <a:t>strictly</a:t>
            </a:r>
            <a:r>
              <a:rPr lang="en-US" dirty="0"/>
              <a:t>. Because of this, ceramics are electrically insulative materials.</a:t>
            </a:r>
          </a:p>
          <a:p>
            <a:r>
              <a:rPr lang="en-US" dirty="0"/>
              <a:t>Generally, ceramic materials have a </a:t>
            </a:r>
            <a:r>
              <a:rPr lang="en-US" b="1" dirty="0"/>
              <a:t>crystalline structure </a:t>
            </a:r>
            <a:r>
              <a:rPr lang="en-US" dirty="0"/>
              <a:t>like most metals, with the atoms firmly held in place, but ceramics can also have an </a:t>
            </a:r>
            <a:r>
              <a:rPr lang="en-US" b="1" dirty="0"/>
              <a:t>amorphous</a:t>
            </a:r>
            <a:r>
              <a:rPr lang="en-US" dirty="0"/>
              <a:t> </a:t>
            </a:r>
            <a:r>
              <a:rPr lang="en-US" b="1" dirty="0"/>
              <a:t>structure</a:t>
            </a:r>
            <a:r>
              <a:rPr lang="en-US" dirty="0"/>
              <a:t> in which the atomic bonds are much weaker.</a:t>
            </a:r>
            <a:endParaRPr lang="en-GB" dirty="0"/>
          </a:p>
        </p:txBody>
      </p:sp>
    </p:spTree>
    <p:extLst>
      <p:ext uri="{BB962C8B-B14F-4D97-AF65-F5344CB8AC3E}">
        <p14:creationId xmlns:p14="http://schemas.microsoft.com/office/powerpoint/2010/main" val="37621830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B85E0-DF44-427A-230C-EF056728496B}"/>
              </a:ext>
            </a:extLst>
          </p:cNvPr>
          <p:cNvSpPr>
            <a:spLocks noGrp="1"/>
          </p:cNvSpPr>
          <p:nvPr>
            <p:ph type="title"/>
          </p:nvPr>
        </p:nvSpPr>
        <p:spPr/>
        <p:txBody>
          <a:bodyPr/>
          <a:lstStyle/>
          <a:p>
            <a:r>
              <a:rPr lang="en-GB" dirty="0"/>
              <a:t>Crystalline vs amorphous solids</a:t>
            </a:r>
          </a:p>
        </p:txBody>
      </p:sp>
      <p:sp>
        <p:nvSpPr>
          <p:cNvPr id="3" name="Content Placeholder 2">
            <a:extLst>
              <a:ext uri="{FF2B5EF4-FFF2-40B4-BE49-F238E27FC236}">
                <a16:creationId xmlns:a16="http://schemas.microsoft.com/office/drawing/2014/main" id="{C1425A8B-10C1-BEBD-7935-461543F740B2}"/>
              </a:ext>
            </a:extLst>
          </p:cNvPr>
          <p:cNvSpPr>
            <a:spLocks noGrp="1"/>
          </p:cNvSpPr>
          <p:nvPr>
            <p:ph sz="quarter" idx="10"/>
          </p:nvPr>
        </p:nvSpPr>
        <p:spPr>
          <a:xfrm>
            <a:off x="457200" y="1512000"/>
            <a:ext cx="8113594" cy="4248000"/>
          </a:xfrm>
        </p:spPr>
        <p:txBody>
          <a:bodyPr/>
          <a:lstStyle/>
          <a:p>
            <a:r>
              <a:rPr lang="en-GB" dirty="0"/>
              <a:t>A </a:t>
            </a:r>
            <a:r>
              <a:rPr lang="en-GB" b="1" dirty="0"/>
              <a:t>crystalline solid</a:t>
            </a:r>
            <a:r>
              <a:rPr lang="en-GB" dirty="0"/>
              <a:t> or </a:t>
            </a:r>
            <a:r>
              <a:rPr lang="en-GB" b="1" dirty="0"/>
              <a:t>structure</a:t>
            </a:r>
            <a:r>
              <a:rPr lang="en-GB" dirty="0"/>
              <a:t> is that in which the constituent particles are arranged in a three-dimensional pattern called the </a:t>
            </a:r>
            <a:r>
              <a:rPr lang="en-GB" b="1" dirty="0"/>
              <a:t>crystal lattice</a:t>
            </a:r>
            <a:r>
              <a:rPr lang="en-GB" dirty="0"/>
              <a:t>, with uniform intermolecular forces. The particles intersect at angles characteristic of the crystal.</a:t>
            </a:r>
            <a:endParaRPr lang="en-GB" dirty="0">
              <a:effectLst/>
            </a:endParaRPr>
          </a:p>
          <a:p>
            <a:r>
              <a:rPr lang="en-GB" dirty="0"/>
              <a:t>An </a:t>
            </a:r>
            <a:r>
              <a:rPr lang="en-GB" b="1" dirty="0"/>
              <a:t>amorphous solid</a:t>
            </a:r>
            <a:r>
              <a:rPr lang="en-GB" dirty="0"/>
              <a:t> or </a:t>
            </a:r>
            <a:r>
              <a:rPr lang="en-GB" b="1" dirty="0"/>
              <a:t>structure</a:t>
            </a:r>
            <a:r>
              <a:rPr lang="en-GB" dirty="0"/>
              <a:t> has a shapeless, disordered and irregular arrangement of the constituent particles of a solid. Intermolecular forces are not the same, nor are the distances between the particles.</a:t>
            </a:r>
            <a:r>
              <a:rPr lang="en-GB" dirty="0">
                <a:effectLst/>
              </a:rPr>
              <a:t>  </a:t>
            </a:r>
            <a:endParaRPr lang="en-GB" dirty="0"/>
          </a:p>
        </p:txBody>
      </p:sp>
    </p:spTree>
    <p:extLst>
      <p:ext uri="{BB962C8B-B14F-4D97-AF65-F5344CB8AC3E}">
        <p14:creationId xmlns:p14="http://schemas.microsoft.com/office/powerpoint/2010/main" val="28084650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AEC432-ED4D-5383-F937-3A833ACF781C}"/>
              </a:ext>
            </a:extLst>
          </p:cNvPr>
          <p:cNvSpPr>
            <a:spLocks noGrp="1"/>
          </p:cNvSpPr>
          <p:nvPr>
            <p:ph type="title"/>
          </p:nvPr>
        </p:nvSpPr>
        <p:spPr/>
        <p:txBody>
          <a:bodyPr/>
          <a:lstStyle/>
          <a:p>
            <a:r>
              <a:rPr lang="en-GB" dirty="0"/>
              <a:t>Crystalline and amorphous structures</a:t>
            </a:r>
          </a:p>
        </p:txBody>
      </p:sp>
      <p:sp>
        <p:nvSpPr>
          <p:cNvPr id="5" name="TextBox 4">
            <a:extLst>
              <a:ext uri="{FF2B5EF4-FFF2-40B4-BE49-F238E27FC236}">
                <a16:creationId xmlns:a16="http://schemas.microsoft.com/office/drawing/2014/main" id="{607B136D-00E1-E4E8-7710-E7CF86BB4F50}"/>
              </a:ext>
            </a:extLst>
          </p:cNvPr>
          <p:cNvSpPr txBox="1"/>
          <p:nvPr/>
        </p:nvSpPr>
        <p:spPr>
          <a:xfrm>
            <a:off x="1433015" y="4136805"/>
            <a:ext cx="2893325" cy="369332"/>
          </a:xfrm>
          <a:prstGeom prst="rect">
            <a:avLst/>
          </a:prstGeom>
          <a:solidFill>
            <a:schemeClr val="bg1"/>
          </a:solidFill>
        </p:spPr>
        <p:txBody>
          <a:bodyPr wrap="square" rtlCol="0">
            <a:spAutoFit/>
          </a:bodyPr>
          <a:lstStyle/>
          <a:p>
            <a:r>
              <a:rPr lang="en-GB" sz="1800" dirty="0"/>
              <a:t>Amorphous structure</a:t>
            </a:r>
          </a:p>
        </p:txBody>
      </p:sp>
      <p:sp>
        <p:nvSpPr>
          <p:cNvPr id="6" name="TextBox 5">
            <a:extLst>
              <a:ext uri="{FF2B5EF4-FFF2-40B4-BE49-F238E27FC236}">
                <a16:creationId xmlns:a16="http://schemas.microsoft.com/office/drawing/2014/main" id="{D785650A-1850-7D2E-54D0-A6D28760FB53}"/>
              </a:ext>
            </a:extLst>
          </p:cNvPr>
          <p:cNvSpPr txBox="1"/>
          <p:nvPr/>
        </p:nvSpPr>
        <p:spPr>
          <a:xfrm>
            <a:off x="4765247" y="4151818"/>
            <a:ext cx="2773966" cy="369332"/>
          </a:xfrm>
          <a:prstGeom prst="rect">
            <a:avLst/>
          </a:prstGeom>
          <a:solidFill>
            <a:schemeClr val="bg1"/>
          </a:solidFill>
        </p:spPr>
        <p:txBody>
          <a:bodyPr wrap="square" rtlCol="0">
            <a:spAutoFit/>
          </a:bodyPr>
          <a:lstStyle/>
          <a:p>
            <a:pPr algn="ctr"/>
            <a:r>
              <a:rPr lang="en-GB" sz="1800" dirty="0"/>
              <a:t>Crystalline structure</a:t>
            </a:r>
          </a:p>
        </p:txBody>
      </p:sp>
      <p:pic>
        <p:nvPicPr>
          <p:cNvPr id="9" name="Content Placeholder 8">
            <a:extLst>
              <a:ext uri="{FF2B5EF4-FFF2-40B4-BE49-F238E27FC236}">
                <a16:creationId xmlns:a16="http://schemas.microsoft.com/office/drawing/2014/main" id="{869E3DF8-413D-B659-468D-411979243650}"/>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994108" y="1801908"/>
            <a:ext cx="7155783" cy="2349910"/>
          </a:xfrm>
        </p:spPr>
      </p:pic>
    </p:spTree>
    <p:extLst>
      <p:ext uri="{BB962C8B-B14F-4D97-AF65-F5344CB8AC3E}">
        <p14:creationId xmlns:p14="http://schemas.microsoft.com/office/powerpoint/2010/main" val="35854913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D83B3-D672-B479-E42C-40155352CB1B}"/>
              </a:ext>
            </a:extLst>
          </p:cNvPr>
          <p:cNvSpPr>
            <a:spLocks noGrp="1"/>
          </p:cNvSpPr>
          <p:nvPr>
            <p:ph type="title"/>
          </p:nvPr>
        </p:nvSpPr>
        <p:spPr/>
        <p:txBody>
          <a:bodyPr/>
          <a:lstStyle/>
          <a:p>
            <a:r>
              <a:rPr lang="en-GB" dirty="0"/>
              <a:t>Key features of crystalline and amorphous structures</a:t>
            </a:r>
          </a:p>
        </p:txBody>
      </p:sp>
      <p:sp>
        <p:nvSpPr>
          <p:cNvPr id="3" name="Content Placeholder 2">
            <a:extLst>
              <a:ext uri="{FF2B5EF4-FFF2-40B4-BE49-F238E27FC236}">
                <a16:creationId xmlns:a16="http://schemas.microsoft.com/office/drawing/2014/main" id="{28B2B0D4-32B0-0237-3CE9-37383865BE21}"/>
              </a:ext>
            </a:extLst>
          </p:cNvPr>
          <p:cNvSpPr>
            <a:spLocks noGrp="1"/>
          </p:cNvSpPr>
          <p:nvPr>
            <p:ph sz="quarter" idx="10"/>
          </p:nvPr>
        </p:nvSpPr>
        <p:spPr/>
        <p:txBody>
          <a:bodyPr/>
          <a:lstStyle/>
          <a:p>
            <a:r>
              <a:rPr lang="en-GB" b="1" dirty="0"/>
              <a:t>Crystalline</a:t>
            </a:r>
          </a:p>
          <a:p>
            <a:pPr marL="342900" lvl="6" indent="-342900">
              <a:lnSpc>
                <a:spcPts val="2400"/>
              </a:lnSpc>
              <a:spcBef>
                <a:spcPts val="500"/>
              </a:spcBef>
              <a:spcAft>
                <a:spcPts val="500"/>
              </a:spcAft>
              <a:buClr>
                <a:srgbClr val="0077E3"/>
              </a:buClr>
              <a:buFont typeface="Arial" panose="020B0604020202020204" pitchFamily="34" charset="0"/>
              <a:buChar char="•"/>
            </a:pPr>
            <a:r>
              <a:rPr lang="en-GB" sz="2000" dirty="0"/>
              <a:t>Ordered alignment, tightly bound, uniform intermolecular force, repeated pattern, geometric shape.</a:t>
            </a:r>
          </a:p>
          <a:p>
            <a:pPr marL="0" lvl="6" indent="0">
              <a:lnSpc>
                <a:spcPts val="2400"/>
              </a:lnSpc>
              <a:spcBef>
                <a:spcPts val="500"/>
              </a:spcBef>
              <a:spcAft>
                <a:spcPts val="500"/>
              </a:spcAft>
              <a:buClr>
                <a:srgbClr val="0077E3"/>
              </a:buClr>
              <a:buNone/>
            </a:pPr>
            <a:endParaRPr lang="en-GB" sz="2000" dirty="0"/>
          </a:p>
          <a:p>
            <a:r>
              <a:rPr lang="en-GB" b="1" dirty="0">
                <a:effectLst/>
              </a:rPr>
              <a:t> Amorphous</a:t>
            </a:r>
          </a:p>
          <a:p>
            <a:pPr marL="342900" lvl="6" indent="-342900">
              <a:lnSpc>
                <a:spcPts val="2400"/>
              </a:lnSpc>
              <a:spcBef>
                <a:spcPts val="500"/>
              </a:spcBef>
              <a:spcAft>
                <a:spcPts val="500"/>
              </a:spcAft>
              <a:buClr>
                <a:srgbClr val="0077E3"/>
              </a:buClr>
              <a:buFont typeface="Arial" panose="020B0604020202020204" pitchFamily="34" charset="0"/>
              <a:buChar char="•"/>
            </a:pPr>
            <a:r>
              <a:rPr lang="en-GB" sz="2000" dirty="0"/>
              <a:t>Random alignment, loosely bound, no defined edges, non-crystalline structure.</a:t>
            </a:r>
            <a:endParaRPr lang="en-GB" sz="2000" b="1" dirty="0"/>
          </a:p>
          <a:p>
            <a:pPr lvl="6"/>
            <a:endParaRPr lang="en-GB" dirty="0"/>
          </a:p>
        </p:txBody>
      </p:sp>
    </p:spTree>
    <p:extLst>
      <p:ext uri="{BB962C8B-B14F-4D97-AF65-F5344CB8AC3E}">
        <p14:creationId xmlns:p14="http://schemas.microsoft.com/office/powerpoint/2010/main" val="27566438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21832"/>
            <a:ext cx="8229600" cy="2811031"/>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latin typeface="Arial" panose="020B0604020202020204" pitchFamily="34" charset="0"/>
                <a:ea typeface="Arial" panose="020B0604020202020204" pitchFamily="34" charset="0"/>
              </a:rPr>
              <a:t>describe basic atomic structure and the difference between elements and compounds</a:t>
            </a:r>
            <a:r>
              <a:rPr lang="en-US" dirty="0">
                <a:effectLst/>
                <a:latin typeface="Arial" panose="020B0604020202020204" pitchFamily="34" charset="0"/>
                <a:ea typeface="Arial" panose="020B0604020202020204" pitchFamily="34" charset="0"/>
              </a:rPr>
              <a:t> </a:t>
            </a:r>
          </a:p>
          <a:p>
            <a:pPr marL="216000" indent="-216000">
              <a:spcBef>
                <a:spcPts val="500"/>
              </a:spcBef>
              <a:spcAft>
                <a:spcPts val="500"/>
              </a:spcAft>
              <a:buClr>
                <a:srgbClr val="0077E3"/>
              </a:buClr>
              <a:buFont typeface="Arial" panose="020B0604020202020204" pitchFamily="34" charset="0"/>
              <a:buChar char="•"/>
            </a:pPr>
            <a:r>
              <a:rPr lang="en-US" dirty="0">
                <a:latin typeface="Arial" panose="020B0604020202020204" pitchFamily="34" charset="0"/>
                <a:ea typeface="Arial" panose="020B0604020202020204" pitchFamily="34" charset="0"/>
              </a:rPr>
              <a:t>describe the process of bonding</a:t>
            </a:r>
          </a:p>
          <a:p>
            <a:pPr marL="216000" indent="-216000">
              <a:spcBef>
                <a:spcPts val="500"/>
              </a:spcBef>
              <a:spcAft>
                <a:spcPts val="500"/>
              </a:spcAft>
              <a:buClr>
                <a:srgbClr val="0077E3"/>
              </a:buClr>
              <a:buFont typeface="Arial" panose="020B0604020202020204" pitchFamily="34" charset="0"/>
              <a:buChar char="•"/>
            </a:pPr>
            <a:r>
              <a:rPr lang="en-US" dirty="0">
                <a:effectLst/>
                <a:latin typeface="Arial" panose="020B0604020202020204" pitchFamily="34" charset="0"/>
                <a:ea typeface="Arial" panose="020B0604020202020204" pitchFamily="34" charset="0"/>
              </a:rPr>
              <a:t>discuss types of material structure.</a:t>
            </a:r>
            <a:endParaRPr lang="en-GB" dirty="0">
              <a:effectLst/>
              <a:latin typeface="Arial" panose="020B0604020202020204" pitchFamily="34" charset="0"/>
              <a:ea typeface="Arial" panose="020B0604020202020204" pitchFamily="34" charset="0"/>
            </a:endParaRPr>
          </a:p>
        </p:txBody>
      </p:sp>
      <p:pic>
        <p:nvPicPr>
          <p:cNvPr id="3" name="Picture 2" descr="A picture containing diagram&#10;&#10;Description automatically generated">
            <a:extLst>
              <a:ext uri="{FF2B5EF4-FFF2-40B4-BE49-F238E27FC236}">
                <a16:creationId xmlns:a16="http://schemas.microsoft.com/office/drawing/2014/main" id="{571A201A-6013-DC97-676D-4FD99FAF57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01180" y="3733516"/>
            <a:ext cx="2541639" cy="1906229"/>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89E5C-15A1-20C8-E5E0-08ED3BC477AD}"/>
              </a:ext>
            </a:extLst>
          </p:cNvPr>
          <p:cNvSpPr>
            <a:spLocks noGrp="1"/>
          </p:cNvSpPr>
          <p:nvPr>
            <p:ph type="title"/>
          </p:nvPr>
        </p:nvSpPr>
        <p:spPr/>
        <p:txBody>
          <a:bodyPr/>
          <a:lstStyle/>
          <a:p>
            <a:r>
              <a:rPr lang="en-GB" dirty="0"/>
              <a:t>Structure of composites</a:t>
            </a:r>
          </a:p>
        </p:txBody>
      </p:sp>
      <p:sp>
        <p:nvSpPr>
          <p:cNvPr id="3" name="Content Placeholder 2">
            <a:extLst>
              <a:ext uri="{FF2B5EF4-FFF2-40B4-BE49-F238E27FC236}">
                <a16:creationId xmlns:a16="http://schemas.microsoft.com/office/drawing/2014/main" id="{6954A109-2D80-AA87-52F6-BDA0BA9ECF48}"/>
              </a:ext>
            </a:extLst>
          </p:cNvPr>
          <p:cNvSpPr>
            <a:spLocks noGrp="1"/>
          </p:cNvSpPr>
          <p:nvPr>
            <p:ph sz="quarter" idx="10"/>
          </p:nvPr>
        </p:nvSpPr>
        <p:spPr>
          <a:xfrm>
            <a:off x="457200" y="1512000"/>
            <a:ext cx="4780972" cy="4248000"/>
          </a:xfrm>
        </p:spPr>
        <p:txBody>
          <a:bodyPr/>
          <a:lstStyle/>
          <a:p>
            <a:r>
              <a:rPr lang="en-US" dirty="0"/>
              <a:t>A </a:t>
            </a:r>
            <a:r>
              <a:rPr lang="en-US" b="1" dirty="0"/>
              <a:t>composite</a:t>
            </a:r>
            <a:r>
              <a:rPr lang="en-US" dirty="0"/>
              <a:t> is made by physically combining two or more materials (components) to produce a combination (blend) of structural properties not present in any individual component. </a:t>
            </a:r>
          </a:p>
          <a:p>
            <a:r>
              <a:rPr lang="en-US" dirty="0"/>
              <a:t>Composite materials are said to have two phases. The </a:t>
            </a:r>
            <a:r>
              <a:rPr lang="en-US" b="1" dirty="0">
                <a:solidFill>
                  <a:srgbClr val="000000"/>
                </a:solidFill>
                <a:latin typeface="Arial" panose="020B0604020202020204" pitchFamily="34" charset="0"/>
              </a:rPr>
              <a:t>dispersed phase </a:t>
            </a:r>
            <a:r>
              <a:rPr lang="en-US" dirty="0"/>
              <a:t>is the fibres, sheets or particles that are embedded in the </a:t>
            </a:r>
            <a:r>
              <a:rPr lang="en-US" b="1" dirty="0"/>
              <a:t>matrix </a:t>
            </a:r>
            <a:r>
              <a:rPr lang="en-US" dirty="0"/>
              <a:t>or </a:t>
            </a:r>
            <a:r>
              <a:rPr lang="en-US" b="1" dirty="0"/>
              <a:t>continuous phase</a:t>
            </a:r>
            <a:r>
              <a:rPr lang="en-US" dirty="0"/>
              <a:t>. </a:t>
            </a:r>
            <a:r>
              <a:rPr lang="en-US" dirty="0">
                <a:solidFill>
                  <a:srgbClr val="000000"/>
                </a:solidFill>
                <a:latin typeface="Arial" panose="020B0604020202020204" pitchFamily="34" charset="0"/>
              </a:rPr>
              <a:t>T</a:t>
            </a:r>
            <a:r>
              <a:rPr lang="en-US" b="0" i="0" dirty="0">
                <a:solidFill>
                  <a:srgbClr val="000000"/>
                </a:solidFill>
                <a:effectLst/>
                <a:latin typeface="Arial" panose="020B0604020202020204" pitchFamily="34" charset="0"/>
              </a:rPr>
              <a:t>he material that is distributed through the matrix is known as the </a:t>
            </a:r>
            <a:r>
              <a:rPr lang="en-US" b="1" dirty="0"/>
              <a:t>reinforcing phase </a:t>
            </a:r>
            <a:r>
              <a:rPr lang="en-US" dirty="0"/>
              <a:t>if it adds strength to the composite. </a:t>
            </a:r>
            <a:endParaRPr lang="en-GB" dirty="0"/>
          </a:p>
        </p:txBody>
      </p:sp>
      <p:sp>
        <p:nvSpPr>
          <p:cNvPr id="8" name="TextBox 7">
            <a:extLst>
              <a:ext uri="{FF2B5EF4-FFF2-40B4-BE49-F238E27FC236}">
                <a16:creationId xmlns:a16="http://schemas.microsoft.com/office/drawing/2014/main" id="{D4A6C154-3AC5-4E06-6B6B-2FAF62C2A395}"/>
              </a:ext>
            </a:extLst>
          </p:cNvPr>
          <p:cNvSpPr txBox="1"/>
          <p:nvPr/>
        </p:nvSpPr>
        <p:spPr>
          <a:xfrm>
            <a:off x="5363570" y="4022561"/>
            <a:ext cx="3323230" cy="1323439"/>
          </a:xfrm>
          <a:prstGeom prst="rect">
            <a:avLst/>
          </a:prstGeom>
          <a:noFill/>
        </p:spPr>
        <p:txBody>
          <a:bodyPr wrap="square">
            <a:spAutoFit/>
          </a:bodyPr>
          <a:lstStyle/>
          <a:p>
            <a:r>
              <a:rPr lang="en-US" dirty="0"/>
              <a:t>The reinforcing material and the matrix material can be metal, ceramic or polymer.</a:t>
            </a:r>
            <a:endParaRPr lang="en-GB" dirty="0"/>
          </a:p>
        </p:txBody>
      </p:sp>
      <p:pic>
        <p:nvPicPr>
          <p:cNvPr id="6" name="Picture 5">
            <a:extLst>
              <a:ext uri="{FF2B5EF4-FFF2-40B4-BE49-F238E27FC236}">
                <a16:creationId xmlns:a16="http://schemas.microsoft.com/office/drawing/2014/main" id="{703F0C22-B1C3-1F8C-B896-BC6659E41E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8172" y="1210198"/>
            <a:ext cx="3684951" cy="2218802"/>
          </a:xfrm>
          <a:prstGeom prst="rect">
            <a:avLst/>
          </a:prstGeom>
        </p:spPr>
      </p:pic>
    </p:spTree>
    <p:extLst>
      <p:ext uri="{BB962C8B-B14F-4D97-AF65-F5344CB8AC3E}">
        <p14:creationId xmlns:p14="http://schemas.microsoft.com/office/powerpoint/2010/main" val="27833494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F86DF-5989-AD0B-DDAF-AE34B940A62E}"/>
              </a:ext>
            </a:extLst>
          </p:cNvPr>
          <p:cNvSpPr>
            <a:spLocks noGrp="1"/>
          </p:cNvSpPr>
          <p:nvPr>
            <p:ph type="title"/>
          </p:nvPr>
        </p:nvSpPr>
        <p:spPr/>
        <p:txBody>
          <a:bodyPr/>
          <a:lstStyle/>
          <a:p>
            <a:r>
              <a:rPr lang="en-GB" dirty="0"/>
              <a:t>Fibre reinforced polymer composites</a:t>
            </a:r>
          </a:p>
        </p:txBody>
      </p:sp>
      <p:sp>
        <p:nvSpPr>
          <p:cNvPr id="3" name="Content Placeholder 2">
            <a:extLst>
              <a:ext uri="{FF2B5EF4-FFF2-40B4-BE49-F238E27FC236}">
                <a16:creationId xmlns:a16="http://schemas.microsoft.com/office/drawing/2014/main" id="{DDB4D36E-5F89-7ECF-C1F7-E9E6E9BBE676}"/>
              </a:ext>
            </a:extLst>
          </p:cNvPr>
          <p:cNvSpPr>
            <a:spLocks noGrp="1"/>
          </p:cNvSpPr>
          <p:nvPr>
            <p:ph sz="quarter" idx="10"/>
          </p:nvPr>
        </p:nvSpPr>
        <p:spPr/>
        <p:txBody>
          <a:bodyPr/>
          <a:lstStyle/>
          <a:p>
            <a:r>
              <a:rPr lang="en-GB" b="1" dirty="0"/>
              <a:t>Fibre reinforced polymer composites (FRPs)</a:t>
            </a:r>
            <a:r>
              <a:rPr lang="en-GB" dirty="0"/>
              <a:t>, also known as </a:t>
            </a:r>
            <a:r>
              <a:rPr lang="en-GB" b="1" dirty="0"/>
              <a:t>polymer matrix composites (PMCs)</a:t>
            </a:r>
            <a:r>
              <a:rPr lang="en-GB" dirty="0"/>
              <a:t> are subdivided into the following.</a:t>
            </a:r>
          </a:p>
          <a:p>
            <a:r>
              <a:rPr lang="en-GB" dirty="0"/>
              <a:t>a) </a:t>
            </a:r>
            <a:r>
              <a:rPr lang="en-GB" b="1" dirty="0"/>
              <a:t>Carbon fibre reinforced polymer composites (CFRPs)</a:t>
            </a:r>
            <a:r>
              <a:rPr lang="en-GB" dirty="0"/>
              <a:t>.</a:t>
            </a:r>
            <a:endParaRPr lang="en-GB" b="1" dirty="0"/>
          </a:p>
          <a:p>
            <a:r>
              <a:rPr lang="en-GB" dirty="0"/>
              <a:t>b) </a:t>
            </a:r>
            <a:r>
              <a:rPr lang="en-GB" b="1" dirty="0"/>
              <a:t>Glass fibre reinforced polymer composites (GFRPs)</a:t>
            </a:r>
            <a:r>
              <a:rPr lang="en-GB" dirty="0"/>
              <a:t>.</a:t>
            </a:r>
            <a:endParaRPr lang="en-GB" b="1" dirty="0"/>
          </a:p>
          <a:p>
            <a:r>
              <a:rPr lang="en-GB" dirty="0"/>
              <a:t>c) </a:t>
            </a:r>
            <a:r>
              <a:rPr lang="en-GB" b="1" dirty="0"/>
              <a:t>Aramid fibre reinforced polymer composites (AFRPs)</a:t>
            </a:r>
            <a:r>
              <a:rPr lang="en-GB" dirty="0"/>
              <a:t>.</a:t>
            </a:r>
            <a:endParaRPr lang="en-GB" b="1" dirty="0"/>
          </a:p>
          <a:p>
            <a:r>
              <a:rPr lang="en-GB" dirty="0"/>
              <a:t>In each case the fibre is encased in a resin matrix (the continuous phase). These matrices are usually acrylicepoxyphenolic or polyester resins.</a:t>
            </a:r>
          </a:p>
        </p:txBody>
      </p:sp>
    </p:spTree>
    <p:extLst>
      <p:ext uri="{BB962C8B-B14F-4D97-AF65-F5344CB8AC3E}">
        <p14:creationId xmlns:p14="http://schemas.microsoft.com/office/powerpoint/2010/main" val="12936643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DA7A5B-B573-850F-0C90-AC3EA40C48DD}"/>
              </a:ext>
            </a:extLst>
          </p:cNvPr>
          <p:cNvSpPr>
            <a:spLocks noGrp="1"/>
          </p:cNvSpPr>
          <p:nvPr>
            <p:ph type="title"/>
          </p:nvPr>
        </p:nvSpPr>
        <p:spPr/>
        <p:txBody>
          <a:bodyPr/>
          <a:lstStyle/>
          <a:p>
            <a:r>
              <a:rPr lang="en-US" dirty="0"/>
              <a:t>Particle reinforced composites (PRCs)</a:t>
            </a:r>
            <a:endParaRPr lang="en-GB" dirty="0"/>
          </a:p>
        </p:txBody>
      </p:sp>
      <p:sp>
        <p:nvSpPr>
          <p:cNvPr id="3" name="Content Placeholder 2">
            <a:extLst>
              <a:ext uri="{FF2B5EF4-FFF2-40B4-BE49-F238E27FC236}">
                <a16:creationId xmlns:a16="http://schemas.microsoft.com/office/drawing/2014/main" id="{CE29EF44-9318-6E40-3BC0-3F173611059C}"/>
              </a:ext>
            </a:extLst>
          </p:cNvPr>
          <p:cNvSpPr>
            <a:spLocks noGrp="1"/>
          </p:cNvSpPr>
          <p:nvPr>
            <p:ph sz="quarter" idx="10"/>
          </p:nvPr>
        </p:nvSpPr>
        <p:spPr>
          <a:xfrm>
            <a:off x="457201" y="1512000"/>
            <a:ext cx="7881582" cy="4248000"/>
          </a:xfrm>
        </p:spPr>
        <p:txBody>
          <a:bodyPr/>
          <a:lstStyle/>
          <a:p>
            <a:r>
              <a:rPr lang="en-US" b="1" dirty="0"/>
              <a:t>Particle reinforced composites (PRCs)</a:t>
            </a:r>
            <a:r>
              <a:rPr lang="en-US" dirty="0"/>
              <a:t> are essentially two types of particle reinforced composite: large particle reinforced and small particle reinforced. </a:t>
            </a:r>
          </a:p>
          <a:p>
            <a:r>
              <a:rPr lang="en-US" dirty="0"/>
              <a:t>In a small particle reinforced material the mechanism is on a molecular level and the particles may be dispersed into or precipitated from the matrix.</a:t>
            </a:r>
          </a:p>
          <a:p>
            <a:r>
              <a:rPr lang="en-US" dirty="0"/>
              <a:t>Large particle reinforcement involves larger particles and a distribution of the load between phases. Whatever their geometry, the particles are small relative to the size of the structure and evenly distributed through it.</a:t>
            </a:r>
            <a:endParaRPr lang="en-GB" dirty="0"/>
          </a:p>
        </p:txBody>
      </p:sp>
    </p:spTree>
    <p:extLst>
      <p:ext uri="{BB962C8B-B14F-4D97-AF65-F5344CB8AC3E}">
        <p14:creationId xmlns:p14="http://schemas.microsoft.com/office/powerpoint/2010/main" val="32305795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8B7EFA-7C21-7CF1-996C-528B4837595A}"/>
              </a:ext>
            </a:extLst>
          </p:cNvPr>
          <p:cNvSpPr>
            <a:spLocks noGrp="1"/>
          </p:cNvSpPr>
          <p:nvPr>
            <p:ph type="title"/>
          </p:nvPr>
        </p:nvSpPr>
        <p:spPr/>
        <p:txBody>
          <a:bodyPr/>
          <a:lstStyle/>
          <a:p>
            <a:r>
              <a:rPr lang="en-GB" dirty="0"/>
              <a:t>Composite laminate</a:t>
            </a:r>
          </a:p>
        </p:txBody>
      </p:sp>
      <p:sp>
        <p:nvSpPr>
          <p:cNvPr id="3" name="Content Placeholder 2">
            <a:extLst>
              <a:ext uri="{FF2B5EF4-FFF2-40B4-BE49-F238E27FC236}">
                <a16:creationId xmlns:a16="http://schemas.microsoft.com/office/drawing/2014/main" id="{EB9669C4-A4E0-1F30-0274-D3D96BF971AC}"/>
              </a:ext>
            </a:extLst>
          </p:cNvPr>
          <p:cNvSpPr>
            <a:spLocks noGrp="1"/>
          </p:cNvSpPr>
          <p:nvPr>
            <p:ph sz="quarter" idx="10"/>
          </p:nvPr>
        </p:nvSpPr>
        <p:spPr>
          <a:xfrm>
            <a:off x="457200" y="1603411"/>
            <a:ext cx="8054622" cy="4248000"/>
          </a:xfrm>
        </p:spPr>
        <p:txBody>
          <a:bodyPr/>
          <a:lstStyle/>
          <a:p>
            <a:r>
              <a:rPr lang="en-US" dirty="0"/>
              <a:t>A </a:t>
            </a:r>
            <a:r>
              <a:rPr lang="en-US" b="1" dirty="0"/>
              <a:t>composite laminate </a:t>
            </a:r>
            <a:r>
              <a:rPr lang="en-US" dirty="0"/>
              <a:t>is an assembly of layers of fibrous composite materials which can be joined to provide the required engineering properties.</a:t>
            </a:r>
          </a:p>
          <a:p>
            <a:endParaRPr lang="en-GB" dirty="0"/>
          </a:p>
        </p:txBody>
      </p:sp>
      <p:pic>
        <p:nvPicPr>
          <p:cNvPr id="6" name="Picture 5">
            <a:extLst>
              <a:ext uri="{FF2B5EF4-FFF2-40B4-BE49-F238E27FC236}">
                <a16:creationId xmlns:a16="http://schemas.microsoft.com/office/drawing/2014/main" id="{7400A7A6-C095-53A0-4C4F-BF2F9FD124AF}"/>
              </a:ext>
            </a:extLst>
          </p:cNvPr>
          <p:cNvPicPr>
            <a:picLocks noChangeAspect="1"/>
          </p:cNvPicPr>
          <p:nvPr/>
        </p:nvPicPr>
        <p:blipFill>
          <a:blip r:embed="rId3"/>
          <a:stretch>
            <a:fillRect/>
          </a:stretch>
        </p:blipFill>
        <p:spPr>
          <a:xfrm>
            <a:off x="797380" y="3013414"/>
            <a:ext cx="3684441" cy="2461206"/>
          </a:xfrm>
          <a:prstGeom prst="rect">
            <a:avLst/>
          </a:prstGeom>
        </p:spPr>
      </p:pic>
      <p:pic>
        <p:nvPicPr>
          <p:cNvPr id="8" name="Picture 7">
            <a:extLst>
              <a:ext uri="{FF2B5EF4-FFF2-40B4-BE49-F238E27FC236}">
                <a16:creationId xmlns:a16="http://schemas.microsoft.com/office/drawing/2014/main" id="{ABFCEC44-BD1D-C5B9-CCBD-9B5CC7B49FC3}"/>
              </a:ext>
            </a:extLst>
          </p:cNvPr>
          <p:cNvPicPr>
            <a:picLocks noChangeAspect="1"/>
          </p:cNvPicPr>
          <p:nvPr/>
        </p:nvPicPr>
        <p:blipFill>
          <a:blip r:embed="rId4"/>
          <a:stretch>
            <a:fillRect/>
          </a:stretch>
        </p:blipFill>
        <p:spPr>
          <a:xfrm>
            <a:off x="4822000" y="3013414"/>
            <a:ext cx="3281607" cy="2461206"/>
          </a:xfrm>
          <a:prstGeom prst="rect">
            <a:avLst/>
          </a:prstGeom>
        </p:spPr>
      </p:pic>
    </p:spTree>
    <p:extLst>
      <p:ext uri="{BB962C8B-B14F-4D97-AF65-F5344CB8AC3E}">
        <p14:creationId xmlns:p14="http://schemas.microsoft.com/office/powerpoint/2010/main" val="7227062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2182802" y="6005633"/>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85918-A50C-0D36-AC0D-6B8C3CA1D829}"/>
              </a:ext>
            </a:extLst>
          </p:cNvPr>
          <p:cNvSpPr>
            <a:spLocks noGrp="1"/>
          </p:cNvSpPr>
          <p:nvPr>
            <p:ph type="title"/>
          </p:nvPr>
        </p:nvSpPr>
        <p:spPr/>
        <p:txBody>
          <a:bodyPr/>
          <a:lstStyle/>
          <a:p>
            <a:r>
              <a:rPr lang="en-US" dirty="0"/>
              <a:t>Atomic structure </a:t>
            </a:r>
            <a:endParaRPr lang="en-GB" dirty="0"/>
          </a:p>
        </p:txBody>
      </p:sp>
      <p:sp>
        <p:nvSpPr>
          <p:cNvPr id="3" name="Content Placeholder 2">
            <a:extLst>
              <a:ext uri="{FF2B5EF4-FFF2-40B4-BE49-F238E27FC236}">
                <a16:creationId xmlns:a16="http://schemas.microsoft.com/office/drawing/2014/main" id="{05ECAB15-145C-9389-713F-58CDD5D2E93C}"/>
              </a:ext>
            </a:extLst>
          </p:cNvPr>
          <p:cNvSpPr>
            <a:spLocks noGrp="1"/>
          </p:cNvSpPr>
          <p:nvPr>
            <p:ph sz="quarter" idx="10"/>
          </p:nvPr>
        </p:nvSpPr>
        <p:spPr>
          <a:xfrm>
            <a:off x="4660490" y="1729254"/>
            <a:ext cx="4026310" cy="4248000"/>
          </a:xfrm>
        </p:spPr>
        <p:txBody>
          <a:bodyPr/>
          <a:lstStyle/>
          <a:p>
            <a:r>
              <a:rPr lang="en-US" dirty="0"/>
              <a:t>All materials are formed from atoms which themselves are constructed of three parts.</a:t>
            </a:r>
          </a:p>
          <a:p>
            <a:pPr marL="457200" indent="-457200">
              <a:lnSpc>
                <a:spcPct val="100000"/>
              </a:lnSpc>
              <a:buAutoNum type="arabicPeriod"/>
            </a:pPr>
            <a:r>
              <a:rPr lang="en-US" b="1" dirty="0"/>
              <a:t>Proton</a:t>
            </a:r>
            <a:r>
              <a:rPr lang="en-US" dirty="0"/>
              <a:t> – positive particle within the atom, forms part of the nucleus. </a:t>
            </a:r>
          </a:p>
          <a:p>
            <a:pPr marL="457200" indent="-457200">
              <a:lnSpc>
                <a:spcPct val="100000"/>
              </a:lnSpc>
              <a:buAutoNum type="arabicPeriod"/>
            </a:pPr>
            <a:r>
              <a:rPr lang="en-US" b="1" dirty="0"/>
              <a:t>Neutron</a:t>
            </a:r>
            <a:r>
              <a:rPr lang="en-US" dirty="0"/>
              <a:t> – part of the nucleus with no charge. </a:t>
            </a:r>
          </a:p>
          <a:p>
            <a:pPr marL="457200" indent="-457200">
              <a:lnSpc>
                <a:spcPct val="100000"/>
              </a:lnSpc>
              <a:buAutoNum type="arabicPeriod"/>
            </a:pPr>
            <a:r>
              <a:rPr lang="en-US" b="1" dirty="0"/>
              <a:t>Electron</a:t>
            </a:r>
            <a:r>
              <a:rPr lang="en-US" dirty="0"/>
              <a:t> – negative particle that sits in an orbit around the nucleus. </a:t>
            </a:r>
          </a:p>
          <a:p>
            <a:endParaRPr lang="en-US" dirty="0"/>
          </a:p>
        </p:txBody>
      </p:sp>
      <p:pic>
        <p:nvPicPr>
          <p:cNvPr id="5" name="Picture 4" descr="A picture containing text, businesscard, screenshot&#10;&#10;Description automatically generated">
            <a:extLst>
              <a:ext uri="{FF2B5EF4-FFF2-40B4-BE49-F238E27FC236}">
                <a16:creationId xmlns:a16="http://schemas.microsoft.com/office/drawing/2014/main" id="{8E1AC5BB-9FC7-45EB-1113-4FEFD5AD8E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5472" y="2052484"/>
            <a:ext cx="4218039" cy="2908338"/>
          </a:xfrm>
          <a:prstGeom prst="rect">
            <a:avLst/>
          </a:prstGeom>
        </p:spPr>
      </p:pic>
    </p:spTree>
    <p:extLst>
      <p:ext uri="{BB962C8B-B14F-4D97-AF65-F5344CB8AC3E}">
        <p14:creationId xmlns:p14="http://schemas.microsoft.com/office/powerpoint/2010/main" val="42154357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52448-226C-D9DA-621B-8F90B38A25B9}"/>
              </a:ext>
            </a:extLst>
          </p:cNvPr>
          <p:cNvSpPr>
            <a:spLocks noGrp="1"/>
          </p:cNvSpPr>
          <p:nvPr>
            <p:ph type="title"/>
          </p:nvPr>
        </p:nvSpPr>
        <p:spPr/>
        <p:txBody>
          <a:bodyPr/>
          <a:lstStyle/>
          <a:p>
            <a:r>
              <a:rPr lang="en-GB" dirty="0"/>
              <a:t>Elements and compounds </a:t>
            </a:r>
          </a:p>
        </p:txBody>
      </p:sp>
      <p:graphicFrame>
        <p:nvGraphicFramePr>
          <p:cNvPr id="4" name="Table 4">
            <a:extLst>
              <a:ext uri="{FF2B5EF4-FFF2-40B4-BE49-F238E27FC236}">
                <a16:creationId xmlns:a16="http://schemas.microsoft.com/office/drawing/2014/main" id="{32E468D0-CBA5-C042-4CCA-E03C2676E780}"/>
              </a:ext>
            </a:extLst>
          </p:cNvPr>
          <p:cNvGraphicFramePr>
            <a:graphicFrameLocks noGrp="1"/>
          </p:cNvGraphicFramePr>
          <p:nvPr>
            <p:ph sz="quarter" idx="10"/>
            <p:extLst>
              <p:ext uri="{D42A27DB-BD31-4B8C-83A1-F6EECF244321}">
                <p14:modId xmlns:p14="http://schemas.microsoft.com/office/powerpoint/2010/main" val="5215820"/>
              </p:ext>
            </p:extLst>
          </p:nvPr>
        </p:nvGraphicFramePr>
        <p:xfrm>
          <a:off x="457200" y="1472994"/>
          <a:ext cx="8077199" cy="4381610"/>
        </p:xfrm>
        <a:graphic>
          <a:graphicData uri="http://schemas.openxmlformats.org/drawingml/2006/table">
            <a:tbl>
              <a:tblPr firstRow="1" bandRow="1">
                <a:tableStyleId>{5C22544A-7EE6-4342-B048-85BDC9FD1C3A}</a:tableStyleId>
              </a:tblPr>
              <a:tblGrid>
                <a:gridCol w="1767234">
                  <a:extLst>
                    <a:ext uri="{9D8B030D-6E8A-4147-A177-3AD203B41FA5}">
                      <a16:colId xmlns:a16="http://schemas.microsoft.com/office/drawing/2014/main" val="3950413967"/>
                    </a:ext>
                  </a:extLst>
                </a:gridCol>
                <a:gridCol w="2736718">
                  <a:extLst>
                    <a:ext uri="{9D8B030D-6E8A-4147-A177-3AD203B41FA5}">
                      <a16:colId xmlns:a16="http://schemas.microsoft.com/office/drawing/2014/main" val="1534910989"/>
                    </a:ext>
                  </a:extLst>
                </a:gridCol>
                <a:gridCol w="3573247">
                  <a:extLst>
                    <a:ext uri="{9D8B030D-6E8A-4147-A177-3AD203B41FA5}">
                      <a16:colId xmlns:a16="http://schemas.microsoft.com/office/drawing/2014/main" val="1559174876"/>
                    </a:ext>
                  </a:extLst>
                </a:gridCol>
              </a:tblGrid>
              <a:tr h="416069">
                <a:tc>
                  <a:txBody>
                    <a:bodyPr/>
                    <a:lstStyle/>
                    <a:p>
                      <a:pPr algn="l" fontAlgn="t"/>
                      <a:endParaRPr lang="en-GB" sz="1800" dirty="0">
                        <a:solidFill>
                          <a:schemeClr val="tx1"/>
                        </a:solidFill>
                        <a:effectLst/>
                      </a:endParaRPr>
                    </a:p>
                  </a:txBody>
                  <a:tcPr marL="76200" marR="76200" marT="76200" marB="76200"/>
                </a:tc>
                <a:tc>
                  <a:txBody>
                    <a:bodyPr/>
                    <a:lstStyle/>
                    <a:p>
                      <a:pPr algn="l" fontAlgn="t"/>
                      <a:r>
                        <a:rPr lang="en-GB" sz="1800" b="1" dirty="0">
                          <a:solidFill>
                            <a:schemeClr val="tx1"/>
                          </a:solidFill>
                          <a:effectLst/>
                        </a:rPr>
                        <a:t>Element</a:t>
                      </a:r>
                      <a:endParaRPr lang="en-GB" sz="1800" dirty="0">
                        <a:solidFill>
                          <a:schemeClr val="tx1"/>
                        </a:solidFill>
                        <a:effectLst/>
                      </a:endParaRPr>
                    </a:p>
                  </a:txBody>
                  <a:tcPr marL="76200" marR="76200" marT="76200" marB="76200"/>
                </a:tc>
                <a:tc>
                  <a:txBody>
                    <a:bodyPr/>
                    <a:lstStyle/>
                    <a:p>
                      <a:pPr algn="l" fontAlgn="t"/>
                      <a:r>
                        <a:rPr lang="en-GB" sz="1800" b="1" dirty="0">
                          <a:solidFill>
                            <a:schemeClr val="tx1"/>
                          </a:solidFill>
                          <a:effectLst/>
                        </a:rPr>
                        <a:t>Compound</a:t>
                      </a:r>
                      <a:endParaRPr lang="en-GB" sz="1800" dirty="0">
                        <a:solidFill>
                          <a:schemeClr val="tx1"/>
                        </a:solidFill>
                        <a:effectLst/>
                      </a:endParaRPr>
                    </a:p>
                  </a:txBody>
                  <a:tcPr marL="76200" marR="76200" marT="76200" marB="76200"/>
                </a:tc>
                <a:extLst>
                  <a:ext uri="{0D108BD9-81ED-4DB2-BD59-A6C34878D82A}">
                    <a16:rowId xmlns:a16="http://schemas.microsoft.com/office/drawing/2014/main" val="4023604933"/>
                  </a:ext>
                </a:extLst>
              </a:tr>
              <a:tr h="979964">
                <a:tc>
                  <a:txBody>
                    <a:bodyPr/>
                    <a:lstStyle/>
                    <a:p>
                      <a:pPr fontAlgn="t"/>
                      <a:r>
                        <a:rPr lang="en-GB" sz="1800" b="1" dirty="0">
                          <a:effectLst/>
                        </a:rPr>
                        <a:t>Definition</a:t>
                      </a:r>
                    </a:p>
                  </a:txBody>
                  <a:tcPr marL="76200" marR="76200" marT="76200" marB="76200"/>
                </a:tc>
                <a:tc>
                  <a:txBody>
                    <a:bodyPr/>
                    <a:lstStyle/>
                    <a:p>
                      <a:pPr fontAlgn="t"/>
                      <a:r>
                        <a:rPr lang="en-US" sz="1800" dirty="0">
                          <a:effectLst/>
                        </a:rPr>
                        <a:t>Pure substances which are composed of only one type of atom</a:t>
                      </a:r>
                    </a:p>
                  </a:txBody>
                  <a:tcPr marL="76200" marR="76200" marT="76200" marB="76200"/>
                </a:tc>
                <a:tc>
                  <a:txBody>
                    <a:bodyPr/>
                    <a:lstStyle/>
                    <a:p>
                      <a:pPr fontAlgn="t"/>
                      <a:r>
                        <a:rPr lang="en-US" sz="1800" dirty="0">
                          <a:effectLst/>
                        </a:rPr>
                        <a:t>Substances formed by two or more different elements united chemically in fixed proportions</a:t>
                      </a:r>
                    </a:p>
                  </a:txBody>
                  <a:tcPr marL="76200" marR="76200" marT="76200" marB="76200"/>
                </a:tc>
                <a:extLst>
                  <a:ext uri="{0D108BD9-81ED-4DB2-BD59-A6C34878D82A}">
                    <a16:rowId xmlns:a16="http://schemas.microsoft.com/office/drawing/2014/main" val="677074031"/>
                  </a:ext>
                </a:extLst>
              </a:tr>
              <a:tr h="1218487">
                <a:tc>
                  <a:txBody>
                    <a:bodyPr/>
                    <a:lstStyle/>
                    <a:p>
                      <a:pPr fontAlgn="t"/>
                      <a:r>
                        <a:rPr lang="en-GB" sz="1800" b="1" dirty="0">
                          <a:effectLst/>
                        </a:rPr>
                        <a:t>Total numbers</a:t>
                      </a:r>
                    </a:p>
                  </a:txBody>
                  <a:tcPr marL="76200" marR="76200" marT="76200" marB="76200"/>
                </a:tc>
                <a:tc>
                  <a:txBody>
                    <a:bodyPr/>
                    <a:lstStyle/>
                    <a:p>
                      <a:pPr fontAlgn="t"/>
                      <a:r>
                        <a:rPr lang="en-US" sz="1800" dirty="0">
                          <a:effectLst/>
                        </a:rPr>
                        <a:t>There are nearly 118 elements (at present) of which nearly 94 occur naturally on Earth (see the periodic table on the slide 6)</a:t>
                      </a:r>
                    </a:p>
                  </a:txBody>
                  <a:tcPr marL="76200" marR="76200" marT="76200" marB="76200"/>
                </a:tc>
                <a:tc>
                  <a:txBody>
                    <a:bodyPr/>
                    <a:lstStyle/>
                    <a:p>
                      <a:pPr fontAlgn="t"/>
                      <a:r>
                        <a:rPr lang="en-GB" sz="1800" dirty="0">
                          <a:effectLst/>
                        </a:rPr>
                        <a:t>Compounds are almost endless</a:t>
                      </a:r>
                    </a:p>
                  </a:txBody>
                  <a:tcPr marL="76200" marR="76200" marT="76200" marB="76200"/>
                </a:tc>
                <a:extLst>
                  <a:ext uri="{0D108BD9-81ED-4DB2-BD59-A6C34878D82A}">
                    <a16:rowId xmlns:a16="http://schemas.microsoft.com/office/drawing/2014/main" val="1985601812"/>
                  </a:ext>
                </a:extLst>
              </a:tr>
              <a:tr h="1176606">
                <a:tc>
                  <a:txBody>
                    <a:bodyPr/>
                    <a:lstStyle/>
                    <a:p>
                      <a:pPr fontAlgn="t"/>
                      <a:r>
                        <a:rPr lang="en-GB" sz="1800" b="1" dirty="0">
                          <a:effectLst/>
                        </a:rPr>
                        <a:t>Types</a:t>
                      </a:r>
                    </a:p>
                  </a:txBody>
                  <a:tcPr marL="76200" marR="76200" marT="76200" marB="76200"/>
                </a:tc>
                <a:tc>
                  <a:txBody>
                    <a:bodyPr/>
                    <a:lstStyle/>
                    <a:p>
                      <a:pPr fontAlgn="t"/>
                      <a:r>
                        <a:rPr lang="en-US" sz="1800" dirty="0">
                          <a:effectLst/>
                        </a:rPr>
                        <a:t>Elements are classified as either metals, non-metals or metalloids</a:t>
                      </a:r>
                    </a:p>
                  </a:txBody>
                  <a:tcPr marL="76200" marR="76200" marT="76200" marB="76200"/>
                </a:tc>
                <a:tc>
                  <a:txBody>
                    <a:bodyPr/>
                    <a:lstStyle/>
                    <a:p>
                      <a:pPr fontAlgn="t"/>
                      <a:r>
                        <a:rPr lang="en-US" sz="1800" dirty="0">
                          <a:effectLst/>
                        </a:rPr>
                        <a:t>Compounds are classified according to their bonds: ionic, molecular or metallic</a:t>
                      </a:r>
                    </a:p>
                  </a:txBody>
                  <a:tcPr marL="76200" marR="76200" marT="76200" marB="76200"/>
                </a:tc>
                <a:extLst>
                  <a:ext uri="{0D108BD9-81ED-4DB2-BD59-A6C34878D82A}">
                    <a16:rowId xmlns:a16="http://schemas.microsoft.com/office/drawing/2014/main" val="297317350"/>
                  </a:ext>
                </a:extLst>
              </a:tr>
            </a:tbl>
          </a:graphicData>
        </a:graphic>
      </p:graphicFrame>
    </p:spTree>
    <p:extLst>
      <p:ext uri="{BB962C8B-B14F-4D97-AF65-F5344CB8AC3E}">
        <p14:creationId xmlns:p14="http://schemas.microsoft.com/office/powerpoint/2010/main" val="3203776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AD1BE-DEBE-13DB-9010-32236CB727BA}"/>
              </a:ext>
            </a:extLst>
          </p:cNvPr>
          <p:cNvSpPr>
            <a:spLocks noGrp="1"/>
          </p:cNvSpPr>
          <p:nvPr>
            <p:ph type="title"/>
          </p:nvPr>
        </p:nvSpPr>
        <p:spPr/>
        <p:txBody>
          <a:bodyPr/>
          <a:lstStyle/>
          <a:p>
            <a:r>
              <a:rPr lang="en-GB" dirty="0"/>
              <a:t>Elements and compounds </a:t>
            </a:r>
          </a:p>
        </p:txBody>
      </p:sp>
      <p:graphicFrame>
        <p:nvGraphicFramePr>
          <p:cNvPr id="4" name="Table 4">
            <a:extLst>
              <a:ext uri="{FF2B5EF4-FFF2-40B4-BE49-F238E27FC236}">
                <a16:creationId xmlns:a16="http://schemas.microsoft.com/office/drawing/2014/main" id="{5A33C0AD-EC6E-C6A1-F777-E94B60F31766}"/>
              </a:ext>
            </a:extLst>
          </p:cNvPr>
          <p:cNvGraphicFramePr>
            <a:graphicFrameLocks/>
          </p:cNvGraphicFramePr>
          <p:nvPr>
            <p:extLst>
              <p:ext uri="{D42A27DB-BD31-4B8C-83A1-F6EECF244321}">
                <p14:modId xmlns:p14="http://schemas.microsoft.com/office/powerpoint/2010/main" val="3225426751"/>
              </p:ext>
            </p:extLst>
          </p:nvPr>
        </p:nvGraphicFramePr>
        <p:xfrm>
          <a:off x="457200" y="1569492"/>
          <a:ext cx="8077199" cy="2926080"/>
        </p:xfrm>
        <a:graphic>
          <a:graphicData uri="http://schemas.openxmlformats.org/drawingml/2006/table">
            <a:tbl>
              <a:tblPr firstRow="1" bandRow="1">
                <a:tableStyleId>{5C22544A-7EE6-4342-B048-85BDC9FD1C3A}</a:tableStyleId>
              </a:tblPr>
              <a:tblGrid>
                <a:gridCol w="2040340">
                  <a:extLst>
                    <a:ext uri="{9D8B030D-6E8A-4147-A177-3AD203B41FA5}">
                      <a16:colId xmlns:a16="http://schemas.microsoft.com/office/drawing/2014/main" val="3950413967"/>
                    </a:ext>
                  </a:extLst>
                </a:gridCol>
                <a:gridCol w="2463612">
                  <a:extLst>
                    <a:ext uri="{9D8B030D-6E8A-4147-A177-3AD203B41FA5}">
                      <a16:colId xmlns:a16="http://schemas.microsoft.com/office/drawing/2014/main" val="1534910989"/>
                    </a:ext>
                  </a:extLst>
                </a:gridCol>
                <a:gridCol w="3573247">
                  <a:extLst>
                    <a:ext uri="{9D8B030D-6E8A-4147-A177-3AD203B41FA5}">
                      <a16:colId xmlns:a16="http://schemas.microsoft.com/office/drawing/2014/main" val="1559174876"/>
                    </a:ext>
                  </a:extLst>
                </a:gridCol>
              </a:tblGrid>
              <a:tr h="354206">
                <a:tc>
                  <a:txBody>
                    <a:bodyPr/>
                    <a:lstStyle/>
                    <a:p>
                      <a:pPr algn="l" fontAlgn="t"/>
                      <a:endParaRPr lang="en-GB" sz="1800" dirty="0">
                        <a:solidFill>
                          <a:schemeClr val="tx1"/>
                        </a:solidFill>
                        <a:effectLst/>
                      </a:endParaRPr>
                    </a:p>
                  </a:txBody>
                  <a:tcPr marL="76200" marR="76200" marT="76200" marB="76200"/>
                </a:tc>
                <a:tc>
                  <a:txBody>
                    <a:bodyPr/>
                    <a:lstStyle/>
                    <a:p>
                      <a:pPr algn="l" fontAlgn="t"/>
                      <a:r>
                        <a:rPr lang="en-GB" sz="1800" b="1" dirty="0">
                          <a:solidFill>
                            <a:schemeClr val="tx1"/>
                          </a:solidFill>
                          <a:effectLst/>
                        </a:rPr>
                        <a:t>Element</a:t>
                      </a:r>
                      <a:endParaRPr lang="en-GB" sz="1800" dirty="0">
                        <a:solidFill>
                          <a:schemeClr val="tx1"/>
                        </a:solidFill>
                        <a:effectLst/>
                      </a:endParaRPr>
                    </a:p>
                  </a:txBody>
                  <a:tcPr marL="76200" marR="76200" marT="76200" marB="76200"/>
                </a:tc>
                <a:tc>
                  <a:txBody>
                    <a:bodyPr/>
                    <a:lstStyle/>
                    <a:p>
                      <a:pPr algn="l" fontAlgn="t"/>
                      <a:r>
                        <a:rPr lang="en-GB" sz="1800" b="1" dirty="0">
                          <a:solidFill>
                            <a:schemeClr val="tx1"/>
                          </a:solidFill>
                          <a:effectLst/>
                        </a:rPr>
                        <a:t>Compound</a:t>
                      </a:r>
                      <a:endParaRPr lang="en-GB" sz="1800" dirty="0">
                        <a:solidFill>
                          <a:schemeClr val="tx1"/>
                        </a:solidFill>
                        <a:effectLst/>
                      </a:endParaRPr>
                    </a:p>
                  </a:txBody>
                  <a:tcPr marL="76200" marR="76200" marT="76200" marB="76200"/>
                </a:tc>
                <a:extLst>
                  <a:ext uri="{0D108BD9-81ED-4DB2-BD59-A6C34878D82A}">
                    <a16:rowId xmlns:a16="http://schemas.microsoft.com/office/drawing/2014/main" val="4023604933"/>
                  </a:ext>
                </a:extLst>
              </a:tr>
              <a:tr h="974068">
                <a:tc>
                  <a:txBody>
                    <a:bodyPr/>
                    <a:lstStyle/>
                    <a:p>
                      <a:pPr fontAlgn="t"/>
                      <a:r>
                        <a:rPr lang="en-GB" sz="1800" b="1" dirty="0">
                          <a:effectLst/>
                        </a:rPr>
                        <a:t>Representation</a:t>
                      </a:r>
                    </a:p>
                  </a:txBody>
                  <a:tcPr marL="76200" marR="76200" marT="76200" marB="76200"/>
                </a:tc>
                <a:tc>
                  <a:txBody>
                    <a:bodyPr/>
                    <a:lstStyle/>
                    <a:p>
                      <a:pPr fontAlgn="t"/>
                      <a:r>
                        <a:rPr lang="en-US" sz="1800" dirty="0">
                          <a:effectLst/>
                        </a:rPr>
                        <a:t>Elements are represented by symbols and numbers. For example, sodium is represented by Na</a:t>
                      </a:r>
                    </a:p>
                  </a:txBody>
                  <a:tcPr marL="76200" marR="76200" marT="76200" marB="76200"/>
                </a:tc>
                <a:tc>
                  <a:txBody>
                    <a:bodyPr/>
                    <a:lstStyle/>
                    <a:p>
                      <a:pPr fontAlgn="t"/>
                      <a:r>
                        <a:rPr lang="en-US" sz="1800" dirty="0">
                          <a:effectLst/>
                        </a:rPr>
                        <a:t>Compounds are represented by their chemical formulae. For example, salt is represented by the formula NaCl</a:t>
                      </a:r>
                    </a:p>
                  </a:txBody>
                  <a:tcPr marL="76200" marR="76200" marT="76200" marB="76200"/>
                </a:tc>
                <a:extLst>
                  <a:ext uri="{0D108BD9-81ED-4DB2-BD59-A6C34878D82A}">
                    <a16:rowId xmlns:a16="http://schemas.microsoft.com/office/drawing/2014/main" val="1232592396"/>
                  </a:ext>
                </a:extLst>
              </a:tr>
              <a:tr h="589762">
                <a:tc>
                  <a:txBody>
                    <a:bodyPr/>
                    <a:lstStyle/>
                    <a:p>
                      <a:pPr fontAlgn="t"/>
                      <a:r>
                        <a:rPr lang="en-GB" sz="1800" b="1" dirty="0">
                          <a:effectLst/>
                        </a:rPr>
                        <a:t>Ability to break down</a:t>
                      </a:r>
                    </a:p>
                  </a:txBody>
                  <a:tcPr marL="76200" marR="76200" marT="76200" marB="76200"/>
                </a:tc>
                <a:tc>
                  <a:txBody>
                    <a:bodyPr/>
                    <a:lstStyle/>
                    <a:p>
                      <a:pPr fontAlgn="t"/>
                      <a:r>
                        <a:rPr lang="en-US" sz="1800" dirty="0">
                          <a:effectLst/>
                        </a:rPr>
                        <a:t>Elements cannot be broken down by chemical reactions</a:t>
                      </a:r>
                    </a:p>
                  </a:txBody>
                  <a:tcPr marL="76200" marR="76200" marT="76200" marB="76200"/>
                </a:tc>
                <a:tc>
                  <a:txBody>
                    <a:bodyPr/>
                    <a:lstStyle/>
                    <a:p>
                      <a:pPr fontAlgn="t"/>
                      <a:r>
                        <a:rPr lang="en-US" sz="1800" dirty="0">
                          <a:effectLst/>
                        </a:rPr>
                        <a:t>Compounds can be easily separated into simpler substances by chemical reactions</a:t>
                      </a:r>
                    </a:p>
                  </a:txBody>
                  <a:tcPr marL="76200" marR="76200" marT="76200" marB="76200"/>
                </a:tc>
                <a:extLst>
                  <a:ext uri="{0D108BD9-81ED-4DB2-BD59-A6C34878D82A}">
                    <a16:rowId xmlns:a16="http://schemas.microsoft.com/office/drawing/2014/main" val="1242008570"/>
                  </a:ext>
                </a:extLst>
              </a:tr>
            </a:tbl>
          </a:graphicData>
        </a:graphic>
      </p:graphicFrame>
    </p:spTree>
    <p:extLst>
      <p:ext uri="{BB962C8B-B14F-4D97-AF65-F5344CB8AC3E}">
        <p14:creationId xmlns:p14="http://schemas.microsoft.com/office/powerpoint/2010/main" val="11189937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4D792-167D-2201-5570-3EC4FC201F47}"/>
              </a:ext>
            </a:extLst>
          </p:cNvPr>
          <p:cNvSpPr>
            <a:spLocks noGrp="1"/>
          </p:cNvSpPr>
          <p:nvPr>
            <p:ph type="title"/>
          </p:nvPr>
        </p:nvSpPr>
        <p:spPr/>
        <p:txBody>
          <a:bodyPr/>
          <a:lstStyle/>
          <a:p>
            <a:r>
              <a:rPr lang="en-GB" dirty="0"/>
              <a:t>Periodic table </a:t>
            </a:r>
          </a:p>
        </p:txBody>
      </p:sp>
      <p:pic>
        <p:nvPicPr>
          <p:cNvPr id="6" name="Content Placeholder 5" descr="Table&#10;&#10;Description automatically generated">
            <a:extLst>
              <a:ext uri="{FF2B5EF4-FFF2-40B4-BE49-F238E27FC236}">
                <a16:creationId xmlns:a16="http://schemas.microsoft.com/office/drawing/2014/main" id="{6AF51E6C-80A0-AD01-F746-6CCED31FE349}"/>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601948" y="1390588"/>
            <a:ext cx="8022186" cy="4459411"/>
          </a:xfrm>
        </p:spPr>
      </p:pic>
    </p:spTree>
    <p:extLst>
      <p:ext uri="{BB962C8B-B14F-4D97-AF65-F5344CB8AC3E}">
        <p14:creationId xmlns:p14="http://schemas.microsoft.com/office/powerpoint/2010/main" val="36164142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2E614-BB81-AB32-02E3-28E0372EE6CC}"/>
              </a:ext>
            </a:extLst>
          </p:cNvPr>
          <p:cNvSpPr>
            <a:spLocks noGrp="1"/>
          </p:cNvSpPr>
          <p:nvPr>
            <p:ph type="title"/>
          </p:nvPr>
        </p:nvSpPr>
        <p:spPr/>
        <p:txBody>
          <a:bodyPr/>
          <a:lstStyle/>
          <a:p>
            <a:r>
              <a:rPr lang="en-GB" dirty="0"/>
              <a:t>Atomic bonding </a:t>
            </a:r>
          </a:p>
        </p:txBody>
      </p:sp>
      <p:sp>
        <p:nvSpPr>
          <p:cNvPr id="3" name="Content Placeholder 2">
            <a:extLst>
              <a:ext uri="{FF2B5EF4-FFF2-40B4-BE49-F238E27FC236}">
                <a16:creationId xmlns:a16="http://schemas.microsoft.com/office/drawing/2014/main" id="{3A3853A1-48FD-6EFC-931F-A9172A47E37F}"/>
              </a:ext>
            </a:extLst>
          </p:cNvPr>
          <p:cNvSpPr>
            <a:spLocks noGrp="1"/>
          </p:cNvSpPr>
          <p:nvPr>
            <p:ph sz="quarter" idx="10"/>
          </p:nvPr>
        </p:nvSpPr>
        <p:spPr>
          <a:xfrm>
            <a:off x="457200" y="1512000"/>
            <a:ext cx="3685822" cy="4248000"/>
          </a:xfrm>
        </p:spPr>
        <p:txBody>
          <a:bodyPr/>
          <a:lstStyle/>
          <a:p>
            <a:r>
              <a:rPr lang="en-GB" dirty="0"/>
              <a:t>There are three primary types of atomic bonding:</a:t>
            </a:r>
          </a:p>
          <a:p>
            <a:pPr marL="216000" indent="-216000">
              <a:spcBef>
                <a:spcPts val="500"/>
              </a:spcBef>
              <a:spcAft>
                <a:spcPts val="500"/>
              </a:spcAft>
              <a:buClr>
                <a:srgbClr val="0077E3"/>
              </a:buClr>
              <a:buFont typeface="Arial" panose="020B0604020202020204" pitchFamily="34" charset="0"/>
              <a:buChar char="•"/>
            </a:pPr>
            <a:r>
              <a:rPr lang="en-GB" dirty="0"/>
              <a:t>covalent bonding </a:t>
            </a:r>
          </a:p>
          <a:p>
            <a:pPr marL="216000" indent="-216000">
              <a:spcBef>
                <a:spcPts val="500"/>
              </a:spcBef>
              <a:spcAft>
                <a:spcPts val="500"/>
              </a:spcAft>
              <a:buClr>
                <a:srgbClr val="0077E3"/>
              </a:buClr>
              <a:buFont typeface="Arial" panose="020B0604020202020204" pitchFamily="34" charset="0"/>
              <a:buChar char="•"/>
            </a:pPr>
            <a:r>
              <a:rPr lang="en-GB" dirty="0"/>
              <a:t>ionic bonding</a:t>
            </a:r>
          </a:p>
          <a:p>
            <a:pPr marL="216000" indent="-216000">
              <a:spcBef>
                <a:spcPts val="500"/>
              </a:spcBef>
              <a:spcAft>
                <a:spcPts val="500"/>
              </a:spcAft>
              <a:buClr>
                <a:srgbClr val="0077E3"/>
              </a:buClr>
              <a:buFont typeface="Arial" panose="020B0604020202020204" pitchFamily="34" charset="0"/>
              <a:buChar char="•"/>
            </a:pPr>
            <a:r>
              <a:rPr lang="en-GB" dirty="0"/>
              <a:t>metallic bonding.</a:t>
            </a:r>
          </a:p>
          <a:p>
            <a:endParaRPr lang="en-GB" dirty="0"/>
          </a:p>
        </p:txBody>
      </p:sp>
      <p:graphicFrame>
        <p:nvGraphicFramePr>
          <p:cNvPr id="6" name="Object 5">
            <a:extLst>
              <a:ext uri="{FF2B5EF4-FFF2-40B4-BE49-F238E27FC236}">
                <a16:creationId xmlns:a16="http://schemas.microsoft.com/office/drawing/2014/main" id="{7A728F73-5DD7-7151-1909-0C391102FD98}"/>
              </a:ext>
            </a:extLst>
          </p:cNvPr>
          <p:cNvGraphicFramePr>
            <a:graphicFrameLocks noChangeAspect="1"/>
          </p:cNvGraphicFramePr>
          <p:nvPr>
            <p:extLst>
              <p:ext uri="{D42A27DB-BD31-4B8C-83A1-F6EECF244321}">
                <p14:modId xmlns:p14="http://schemas.microsoft.com/office/powerpoint/2010/main" val="3645896192"/>
              </p:ext>
            </p:extLst>
          </p:nvPr>
        </p:nvGraphicFramePr>
        <p:xfrm>
          <a:off x="4399475" y="1098000"/>
          <a:ext cx="4557712" cy="4920735"/>
        </p:xfrm>
        <a:graphic>
          <a:graphicData uri="http://schemas.openxmlformats.org/presentationml/2006/ole">
            <mc:AlternateContent xmlns:mc="http://schemas.openxmlformats.org/markup-compatibility/2006">
              <mc:Choice xmlns:v="urn:schemas-microsoft-com:vml" Requires="v">
                <p:oleObj name="Bitmap Image" r:id="rId3" imgW="3627000" imgH="3916800" progId="PBrush">
                  <p:embed/>
                </p:oleObj>
              </mc:Choice>
              <mc:Fallback>
                <p:oleObj name="Bitmap Image" r:id="rId3" imgW="3627000" imgH="3916800" progId="PBrush">
                  <p:embed/>
                  <p:pic>
                    <p:nvPicPr>
                      <p:cNvPr id="6" name="Object 5">
                        <a:extLst>
                          <a:ext uri="{FF2B5EF4-FFF2-40B4-BE49-F238E27FC236}">
                            <a16:creationId xmlns:a16="http://schemas.microsoft.com/office/drawing/2014/main" id="{7A728F73-5DD7-7151-1909-0C391102FD98}"/>
                          </a:ext>
                        </a:extLst>
                      </p:cNvPr>
                      <p:cNvPicPr/>
                      <p:nvPr/>
                    </p:nvPicPr>
                    <p:blipFill>
                      <a:blip r:embed="rId4"/>
                      <a:stretch>
                        <a:fillRect/>
                      </a:stretch>
                    </p:blipFill>
                    <p:spPr>
                      <a:xfrm>
                        <a:off x="4399475" y="1098000"/>
                        <a:ext cx="4557712" cy="4920735"/>
                      </a:xfrm>
                      <a:prstGeom prst="rect">
                        <a:avLst/>
                      </a:prstGeom>
                    </p:spPr>
                  </p:pic>
                </p:oleObj>
              </mc:Fallback>
            </mc:AlternateContent>
          </a:graphicData>
        </a:graphic>
      </p:graphicFrame>
    </p:spTree>
    <p:extLst>
      <p:ext uri="{BB962C8B-B14F-4D97-AF65-F5344CB8AC3E}">
        <p14:creationId xmlns:p14="http://schemas.microsoft.com/office/powerpoint/2010/main" val="12051778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31C30-F980-3D8B-1C99-7039D87F2B7B}"/>
              </a:ext>
            </a:extLst>
          </p:cNvPr>
          <p:cNvSpPr>
            <a:spLocks noGrp="1"/>
          </p:cNvSpPr>
          <p:nvPr>
            <p:ph type="title"/>
          </p:nvPr>
        </p:nvSpPr>
        <p:spPr/>
        <p:txBody>
          <a:bodyPr/>
          <a:lstStyle/>
          <a:p>
            <a:r>
              <a:rPr lang="en-GB" dirty="0"/>
              <a:t>Covalent bonding </a:t>
            </a:r>
          </a:p>
        </p:txBody>
      </p:sp>
      <p:sp>
        <p:nvSpPr>
          <p:cNvPr id="3" name="Content Placeholder 2">
            <a:extLst>
              <a:ext uri="{FF2B5EF4-FFF2-40B4-BE49-F238E27FC236}">
                <a16:creationId xmlns:a16="http://schemas.microsoft.com/office/drawing/2014/main" id="{098F2563-DB71-3789-7EC0-C58A1621676F}"/>
              </a:ext>
            </a:extLst>
          </p:cNvPr>
          <p:cNvSpPr>
            <a:spLocks noGrp="1"/>
          </p:cNvSpPr>
          <p:nvPr>
            <p:ph sz="quarter" idx="10"/>
          </p:nvPr>
        </p:nvSpPr>
        <p:spPr>
          <a:xfrm>
            <a:off x="457200" y="1512000"/>
            <a:ext cx="8229600" cy="2240066"/>
          </a:xfrm>
        </p:spPr>
        <p:txBody>
          <a:bodyPr/>
          <a:lstStyle/>
          <a:p>
            <a:r>
              <a:rPr lang="en-GB" dirty="0"/>
              <a:t>A </a:t>
            </a:r>
            <a:r>
              <a:rPr lang="en-GB" b="1" dirty="0"/>
              <a:t>covalent bond</a:t>
            </a:r>
            <a:r>
              <a:rPr lang="en-GB" dirty="0"/>
              <a:t> is formed between atoms of non-metallic elements in which there is a strong attractive force between the nucleus and the outer shell electrons.</a:t>
            </a:r>
          </a:p>
          <a:p>
            <a:r>
              <a:rPr lang="en-GB" dirty="0"/>
              <a:t>This means that instead of a </a:t>
            </a:r>
            <a:r>
              <a:rPr lang="en-GB" b="1" dirty="0"/>
              <a:t>transference</a:t>
            </a:r>
            <a:r>
              <a:rPr lang="en-GB" dirty="0"/>
              <a:t> of electrons (ionic bond) there is a </a:t>
            </a:r>
            <a:r>
              <a:rPr lang="en-GB" b="1" dirty="0"/>
              <a:t>sharing</a:t>
            </a:r>
            <a:r>
              <a:rPr lang="en-GB" dirty="0"/>
              <a:t> of electrons between the two atoms that binds them together. </a:t>
            </a:r>
          </a:p>
        </p:txBody>
      </p:sp>
      <p:pic>
        <p:nvPicPr>
          <p:cNvPr id="6" name="Picture 5" descr="Diagram&#10;&#10;Description automatically generated">
            <a:extLst>
              <a:ext uri="{FF2B5EF4-FFF2-40B4-BE49-F238E27FC236}">
                <a16:creationId xmlns:a16="http://schemas.microsoft.com/office/drawing/2014/main" id="{A5284434-2B05-3B8A-A726-85B432014EB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503" y="3485017"/>
            <a:ext cx="6430298" cy="2364983"/>
          </a:xfrm>
          <a:prstGeom prst="rect">
            <a:avLst/>
          </a:prstGeom>
        </p:spPr>
      </p:pic>
    </p:spTree>
    <p:extLst>
      <p:ext uri="{BB962C8B-B14F-4D97-AF65-F5344CB8AC3E}">
        <p14:creationId xmlns:p14="http://schemas.microsoft.com/office/powerpoint/2010/main" val="3384175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EF5092-D84A-C8BD-D7C9-85135337AF35}"/>
              </a:ext>
            </a:extLst>
          </p:cNvPr>
          <p:cNvSpPr>
            <a:spLocks noGrp="1"/>
          </p:cNvSpPr>
          <p:nvPr>
            <p:ph type="title"/>
          </p:nvPr>
        </p:nvSpPr>
        <p:spPr/>
        <p:txBody>
          <a:bodyPr/>
          <a:lstStyle/>
          <a:p>
            <a:r>
              <a:rPr lang="en-GB" dirty="0"/>
              <a:t>Ionic bonding (electrovalent bonding)</a:t>
            </a:r>
          </a:p>
        </p:txBody>
      </p:sp>
      <p:sp>
        <p:nvSpPr>
          <p:cNvPr id="3" name="Content Placeholder 2">
            <a:extLst>
              <a:ext uri="{FF2B5EF4-FFF2-40B4-BE49-F238E27FC236}">
                <a16:creationId xmlns:a16="http://schemas.microsoft.com/office/drawing/2014/main" id="{4059A672-2633-A363-AA6F-679DBB542654}"/>
              </a:ext>
            </a:extLst>
          </p:cNvPr>
          <p:cNvSpPr>
            <a:spLocks noGrp="1"/>
          </p:cNvSpPr>
          <p:nvPr>
            <p:ph sz="quarter" idx="10"/>
          </p:nvPr>
        </p:nvSpPr>
        <p:spPr>
          <a:xfrm>
            <a:off x="457200" y="1512000"/>
            <a:ext cx="8113594" cy="4248000"/>
          </a:xfrm>
        </p:spPr>
        <p:txBody>
          <a:bodyPr/>
          <a:lstStyle/>
          <a:p>
            <a:r>
              <a:rPr lang="en-GB" dirty="0"/>
              <a:t>This type of bond occurs between metals and non-metals. </a:t>
            </a:r>
            <a:r>
              <a:rPr lang="en-US" dirty="0"/>
              <a:t>In </a:t>
            </a:r>
            <a:r>
              <a:rPr lang="en-US" b="1" dirty="0"/>
              <a:t>ionic bonding</a:t>
            </a:r>
            <a:r>
              <a:rPr lang="en-US" dirty="0"/>
              <a:t> some of the valence electrons of a metal atom are transferred to a non-metal atom so that each atom ends up with a</a:t>
            </a:r>
            <a:r>
              <a:rPr lang="en-US" b="1" dirty="0"/>
              <a:t> noble gas</a:t>
            </a:r>
            <a:r>
              <a:rPr lang="en-US" dirty="0"/>
              <a:t> configuration. Usually one, two or three electrons are transferred from one atom to another. The image shows this bond in sodium fluoride.</a:t>
            </a:r>
            <a:endParaRPr lang="en-GB" dirty="0"/>
          </a:p>
        </p:txBody>
      </p:sp>
      <p:pic>
        <p:nvPicPr>
          <p:cNvPr id="5" name="Picture 4" descr="Diagram&#10;&#10;Description automatically generated">
            <a:extLst>
              <a:ext uri="{FF2B5EF4-FFF2-40B4-BE49-F238E27FC236}">
                <a16:creationId xmlns:a16="http://schemas.microsoft.com/office/drawing/2014/main" id="{E8D9FBB7-235E-C88F-FCB9-27E7895C6CF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02658" y="3094209"/>
            <a:ext cx="5830529" cy="2787204"/>
          </a:xfrm>
          <a:prstGeom prst="rect">
            <a:avLst/>
          </a:prstGeom>
        </p:spPr>
      </p:pic>
    </p:spTree>
    <p:extLst>
      <p:ext uri="{BB962C8B-B14F-4D97-AF65-F5344CB8AC3E}">
        <p14:creationId xmlns:p14="http://schemas.microsoft.com/office/powerpoint/2010/main" val="204178491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http://purl.org/dc/dcmitype/"/>
    <ds:schemaRef ds:uri="http://www.w3.org/XML/1998/namespac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b461a341-6040-4841-94a8-bc3e8908b04d"/>
    <ds:schemaRef ds:uri="http://schemas.microsoft.com/office/2006/metadata/propertie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TotalTime>
  <Words>1409</Words>
  <Application>Microsoft Office PowerPoint</Application>
  <PresentationFormat>On-screen Show (4:3)</PresentationFormat>
  <Paragraphs>143</Paragraphs>
  <Slides>24</Slides>
  <Notes>18</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31" baseType="lpstr">
      <vt:lpstr>ＭＳ Ｐゴシック</vt:lpstr>
      <vt:lpstr>Arial</vt:lpstr>
      <vt:lpstr>Calibri</vt:lpstr>
      <vt:lpstr>Lucida Grande</vt:lpstr>
      <vt:lpstr>Times New Roman</vt:lpstr>
      <vt:lpstr>Default Design</vt:lpstr>
      <vt:lpstr>Bitmap Image</vt:lpstr>
      <vt:lpstr>PowerPoint 7: Material structures </vt:lpstr>
      <vt:lpstr>Objectives</vt:lpstr>
      <vt:lpstr>Atomic structure </vt:lpstr>
      <vt:lpstr>Elements and compounds </vt:lpstr>
      <vt:lpstr>Elements and compounds </vt:lpstr>
      <vt:lpstr>Periodic table </vt:lpstr>
      <vt:lpstr>Atomic bonding </vt:lpstr>
      <vt:lpstr>Covalent bonding </vt:lpstr>
      <vt:lpstr>Ionic bonding (electrovalent bonding)</vt:lpstr>
      <vt:lpstr>Metallic bonding </vt:lpstr>
      <vt:lpstr>Van der Waals bonds</vt:lpstr>
      <vt:lpstr>Van der Waals forces</vt:lpstr>
      <vt:lpstr>Material states </vt:lpstr>
      <vt:lpstr>Structure of polymers </vt:lpstr>
      <vt:lpstr>Polymer types </vt:lpstr>
      <vt:lpstr>Structure of ceramics</vt:lpstr>
      <vt:lpstr>Crystalline vs amorphous solids</vt:lpstr>
      <vt:lpstr>Crystalline and amorphous structures</vt:lpstr>
      <vt:lpstr>Key features of crystalline and amorphous structures</vt:lpstr>
      <vt:lpstr>Structure of composites</vt:lpstr>
      <vt:lpstr>Fibre reinforced polymer composites</vt:lpstr>
      <vt:lpstr>Particle reinforced composites (PRCs)</vt:lpstr>
      <vt:lpstr>Composite laminate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238</cp:revision>
  <cp:lastPrinted>2022-03-03T10:53:25Z</cp:lastPrinted>
  <dcterms:created xsi:type="dcterms:W3CDTF">2013-05-28T00:38:54Z</dcterms:created>
  <dcterms:modified xsi:type="dcterms:W3CDTF">2025-11-12T00:12:53Z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