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7"/>
  </p:notesMasterIdLst>
  <p:handoutMasterIdLst>
    <p:handoutMasterId r:id="rId28"/>
  </p:handoutMasterIdLst>
  <p:sldIdLst>
    <p:sldId id="342" r:id="rId5"/>
    <p:sldId id="354" r:id="rId6"/>
    <p:sldId id="355" r:id="rId7"/>
    <p:sldId id="372" r:id="rId8"/>
    <p:sldId id="356" r:id="rId9"/>
    <p:sldId id="361" r:id="rId10"/>
    <p:sldId id="357" r:id="rId11"/>
    <p:sldId id="358" r:id="rId12"/>
    <p:sldId id="362" r:id="rId13"/>
    <p:sldId id="359" r:id="rId14"/>
    <p:sldId id="360" r:id="rId15"/>
    <p:sldId id="363" r:id="rId16"/>
    <p:sldId id="364" r:id="rId17"/>
    <p:sldId id="365" r:id="rId18"/>
    <p:sldId id="373" r:id="rId19"/>
    <p:sldId id="366" r:id="rId20"/>
    <p:sldId id="367" r:id="rId21"/>
    <p:sldId id="368" r:id="rId22"/>
    <p:sldId id="369" r:id="rId23"/>
    <p:sldId id="370" r:id="rId24"/>
    <p:sldId id="371" r:id="rId25"/>
    <p:sldId id="335" r:id="rId26"/>
  </p:sldIdLst>
  <p:sldSz cx="9144000" cy="6858000" type="screen4x3"/>
  <p:notesSz cx="6797675" cy="9926638"/>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44C97F-B0BF-4B99-983C-F446B3FB33A0}" v="15" dt="2022-09-08T15:32:40.5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9070" autoAdjust="0"/>
    <p:restoredTop sz="94771" autoAdjust="0"/>
  </p:normalViewPr>
  <p:slideViewPr>
    <p:cSldViewPr snapToGrid="0">
      <p:cViewPr varScale="1">
        <p:scale>
          <a:sx n="64" d="100"/>
          <a:sy n="64" d="100"/>
        </p:scale>
        <p:origin x="824" y="36"/>
      </p:cViewPr>
      <p:guideLst>
        <p:guide orient="horz" pos="2160"/>
        <p:guide pos="2880"/>
      </p:guideLst>
    </p:cSldViewPr>
  </p:slideViewPr>
  <p:outlineViewPr>
    <p:cViewPr>
      <p:scale>
        <a:sx n="33" d="100"/>
        <a:sy n="33" d="100"/>
      </p:scale>
      <p:origin x="0" y="-1212"/>
    </p:cViewPr>
  </p:outlin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Lindridge" userId="237e7769-5239-4eb4-a525-ce0d51e55f8d" providerId="ADAL" clId="{8B54AF28-C9F6-4794-8CCA-A8B4815DEA88}"/>
    <pc:docChg chg="undo custSel addSld delSld modSld sldOrd">
      <pc:chgData name="Christopher Lindridge" userId="237e7769-5239-4eb4-a525-ce0d51e55f8d" providerId="ADAL" clId="{8B54AF28-C9F6-4794-8CCA-A8B4815DEA88}" dt="2022-07-14T13:23:33.671" v="1364"/>
      <pc:docMkLst>
        <pc:docMk/>
      </pc:docMkLst>
      <pc:sldChg chg="modSp mod">
        <pc:chgData name="Christopher Lindridge" userId="237e7769-5239-4eb4-a525-ce0d51e55f8d" providerId="ADAL" clId="{8B54AF28-C9F6-4794-8CCA-A8B4815DEA88}" dt="2022-07-13T11:23:26.063" v="204" actId="20577"/>
        <pc:sldMkLst>
          <pc:docMk/>
          <pc:sldMk cId="670929600" sldId="342"/>
        </pc:sldMkLst>
        <pc:spChg chg="mod">
          <ac:chgData name="Christopher Lindridge" userId="237e7769-5239-4eb4-a525-ce0d51e55f8d" providerId="ADAL" clId="{8B54AF28-C9F6-4794-8CCA-A8B4815DEA88}" dt="2022-07-13T11:22:57.947" v="127" actId="20577"/>
          <ac:spMkLst>
            <pc:docMk/>
            <pc:sldMk cId="670929600" sldId="342"/>
            <ac:spMk id="2050" creationId="{00000000-0000-0000-0000-000000000000}"/>
          </ac:spMkLst>
        </pc:spChg>
        <pc:spChg chg="mod">
          <ac:chgData name="Christopher Lindridge" userId="237e7769-5239-4eb4-a525-ce0d51e55f8d" providerId="ADAL" clId="{8B54AF28-C9F6-4794-8CCA-A8B4815DEA88}" dt="2022-07-13T11:22:28.505" v="92" actId="20577"/>
          <ac:spMkLst>
            <pc:docMk/>
            <pc:sldMk cId="670929600" sldId="342"/>
            <ac:spMk id="2053" creationId="{00000000-0000-0000-0000-000000000000}"/>
          </ac:spMkLst>
        </pc:spChg>
        <pc:spChg chg="mod">
          <ac:chgData name="Christopher Lindridge" userId="237e7769-5239-4eb4-a525-ce0d51e55f8d" providerId="ADAL" clId="{8B54AF28-C9F6-4794-8CCA-A8B4815DEA88}" dt="2022-07-13T11:23:26.063" v="204" actId="20577"/>
          <ac:spMkLst>
            <pc:docMk/>
            <pc:sldMk cId="670929600" sldId="342"/>
            <ac:spMk id="2054" creationId="{00000000-0000-0000-0000-000000000000}"/>
          </ac:spMkLst>
        </pc:spChg>
      </pc:sldChg>
      <pc:sldChg chg="addSp delSp modSp mod modNotesTx">
        <pc:chgData name="Christopher Lindridge" userId="237e7769-5239-4eb4-a525-ce0d51e55f8d" providerId="ADAL" clId="{8B54AF28-C9F6-4794-8CCA-A8B4815DEA88}" dt="2022-07-13T11:26:14.074" v="308" actId="1076"/>
        <pc:sldMkLst>
          <pc:docMk/>
          <pc:sldMk cId="246462870" sldId="354"/>
        </pc:sldMkLst>
        <pc:spChg chg="mod">
          <ac:chgData name="Christopher Lindridge" userId="237e7769-5239-4eb4-a525-ce0d51e55f8d" providerId="ADAL" clId="{8B54AF28-C9F6-4794-8CCA-A8B4815DEA88}" dt="2022-07-13T11:24:48.187" v="302" actId="20577"/>
          <ac:spMkLst>
            <pc:docMk/>
            <pc:sldMk cId="246462870" sldId="354"/>
            <ac:spMk id="8" creationId="{25FD3833-C8AB-45A7-A074-5604C049E67F}"/>
          </ac:spMkLst>
        </pc:spChg>
        <pc:picChg chg="add mod modCrop">
          <ac:chgData name="Christopher Lindridge" userId="237e7769-5239-4eb4-a525-ce0d51e55f8d" providerId="ADAL" clId="{8B54AF28-C9F6-4794-8CCA-A8B4815DEA88}" dt="2022-07-13T11:26:14.074" v="308" actId="1076"/>
          <ac:picMkLst>
            <pc:docMk/>
            <pc:sldMk cId="246462870" sldId="354"/>
            <ac:picMk id="2" creationId="{714156E3-AA40-D304-13FE-D3E7616AD00C}"/>
          </ac:picMkLst>
        </pc:picChg>
        <pc:picChg chg="del">
          <ac:chgData name="Christopher Lindridge" userId="237e7769-5239-4eb4-a525-ce0d51e55f8d" providerId="ADAL" clId="{8B54AF28-C9F6-4794-8CCA-A8B4815DEA88}" dt="2022-07-13T11:23:33.951" v="205" actId="478"/>
          <ac:picMkLst>
            <pc:docMk/>
            <pc:sldMk cId="246462870" sldId="354"/>
            <ac:picMk id="3" creationId="{2CAD8357-BEF1-6B09-3C5D-E9A84D6BD233}"/>
          </ac:picMkLst>
        </pc:picChg>
      </pc:sldChg>
      <pc:sldChg chg="modSp new mod">
        <pc:chgData name="Christopher Lindridge" userId="237e7769-5239-4eb4-a525-ce0d51e55f8d" providerId="ADAL" clId="{8B54AF28-C9F6-4794-8CCA-A8B4815DEA88}" dt="2022-07-13T11:49:35.693" v="394" actId="20577"/>
        <pc:sldMkLst>
          <pc:docMk/>
          <pc:sldMk cId="986558322" sldId="355"/>
        </pc:sldMkLst>
        <pc:spChg chg="mod">
          <ac:chgData name="Christopher Lindridge" userId="237e7769-5239-4eb4-a525-ce0d51e55f8d" providerId="ADAL" clId="{8B54AF28-C9F6-4794-8CCA-A8B4815DEA88}" dt="2022-07-13T11:46:10.845" v="334" actId="20577"/>
          <ac:spMkLst>
            <pc:docMk/>
            <pc:sldMk cId="986558322" sldId="355"/>
            <ac:spMk id="2" creationId="{3FBFD651-DD22-AE0D-FFCE-B8C90491216C}"/>
          </ac:spMkLst>
        </pc:spChg>
        <pc:spChg chg="mod">
          <ac:chgData name="Christopher Lindridge" userId="237e7769-5239-4eb4-a525-ce0d51e55f8d" providerId="ADAL" clId="{8B54AF28-C9F6-4794-8CCA-A8B4815DEA88}" dt="2022-07-13T11:49:35.693" v="394" actId="20577"/>
          <ac:spMkLst>
            <pc:docMk/>
            <pc:sldMk cId="986558322" sldId="355"/>
            <ac:spMk id="3" creationId="{014ABFA9-AA67-C7C8-5599-40E09BB0B534}"/>
          </ac:spMkLst>
        </pc:spChg>
      </pc:sldChg>
      <pc:sldChg chg="del">
        <pc:chgData name="Christopher Lindridge" userId="237e7769-5239-4eb4-a525-ce0d51e55f8d" providerId="ADAL" clId="{8B54AF28-C9F6-4794-8CCA-A8B4815DEA88}" dt="2022-07-13T11:21:33.404" v="0" actId="47"/>
        <pc:sldMkLst>
          <pc:docMk/>
          <pc:sldMk cId="2246358318" sldId="355"/>
        </pc:sldMkLst>
      </pc:sldChg>
      <pc:sldChg chg="addSp delSp modSp new mod modNotesTx">
        <pc:chgData name="Christopher Lindridge" userId="237e7769-5239-4eb4-a525-ce0d51e55f8d" providerId="ADAL" clId="{8B54AF28-C9F6-4794-8CCA-A8B4815DEA88}" dt="2022-07-13T12:05:59.570" v="471" actId="14100"/>
        <pc:sldMkLst>
          <pc:docMk/>
          <pc:sldMk cId="732409253" sldId="356"/>
        </pc:sldMkLst>
        <pc:spChg chg="mod">
          <ac:chgData name="Christopher Lindridge" userId="237e7769-5239-4eb4-a525-ce0d51e55f8d" providerId="ADAL" clId="{8B54AF28-C9F6-4794-8CCA-A8B4815DEA88}" dt="2022-07-13T11:49:59.502" v="445" actId="20577"/>
          <ac:spMkLst>
            <pc:docMk/>
            <pc:sldMk cId="732409253" sldId="356"/>
            <ac:spMk id="2" creationId="{AAB672D2-402E-D6D6-8480-DA43785F5991}"/>
          </ac:spMkLst>
        </pc:spChg>
        <pc:spChg chg="add del mod">
          <ac:chgData name="Christopher Lindridge" userId="237e7769-5239-4eb4-a525-ce0d51e55f8d" providerId="ADAL" clId="{8B54AF28-C9F6-4794-8CCA-A8B4815DEA88}" dt="2022-07-13T12:05:59.570" v="471" actId="14100"/>
          <ac:spMkLst>
            <pc:docMk/>
            <pc:sldMk cId="732409253" sldId="356"/>
            <ac:spMk id="3" creationId="{0F04B4A3-735A-0B78-D0F3-2C0A19DE1C1C}"/>
          </ac:spMkLst>
        </pc:spChg>
        <pc:picChg chg="add del mod">
          <ac:chgData name="Christopher Lindridge" userId="237e7769-5239-4eb4-a525-ce0d51e55f8d" providerId="ADAL" clId="{8B54AF28-C9F6-4794-8CCA-A8B4815DEA88}" dt="2022-07-13T11:51:07.072" v="451"/>
          <ac:picMkLst>
            <pc:docMk/>
            <pc:sldMk cId="732409253" sldId="356"/>
            <ac:picMk id="4" creationId="{7BBCE266-5F74-0DA2-1F7D-16FA04EAE2BE}"/>
          </ac:picMkLst>
        </pc:picChg>
        <pc:picChg chg="add mod">
          <ac:chgData name="Christopher Lindridge" userId="237e7769-5239-4eb4-a525-ce0d51e55f8d" providerId="ADAL" clId="{8B54AF28-C9F6-4794-8CCA-A8B4815DEA88}" dt="2022-07-13T12:05:53.329" v="470" actId="1076"/>
          <ac:picMkLst>
            <pc:docMk/>
            <pc:sldMk cId="732409253" sldId="356"/>
            <ac:picMk id="2050" creationId="{DB79E24F-72C4-D4E4-1C8C-986215435B67}"/>
          </ac:picMkLst>
        </pc:picChg>
      </pc:sldChg>
      <pc:sldChg chg="del">
        <pc:chgData name="Christopher Lindridge" userId="237e7769-5239-4eb4-a525-ce0d51e55f8d" providerId="ADAL" clId="{8B54AF28-C9F6-4794-8CCA-A8B4815DEA88}" dt="2022-07-13T11:21:33.404" v="0" actId="47"/>
        <pc:sldMkLst>
          <pc:docMk/>
          <pc:sldMk cId="852780119" sldId="356"/>
        </pc:sldMkLst>
      </pc:sldChg>
      <pc:sldChg chg="del">
        <pc:chgData name="Christopher Lindridge" userId="237e7769-5239-4eb4-a525-ce0d51e55f8d" providerId="ADAL" clId="{8B54AF28-C9F6-4794-8CCA-A8B4815DEA88}" dt="2022-07-13T11:21:33.404" v="0" actId="47"/>
        <pc:sldMkLst>
          <pc:docMk/>
          <pc:sldMk cId="1123005856" sldId="357"/>
        </pc:sldMkLst>
      </pc:sldChg>
      <pc:sldChg chg="modSp new mod">
        <pc:chgData name="Christopher Lindridge" userId="237e7769-5239-4eb4-a525-ce0d51e55f8d" providerId="ADAL" clId="{8B54AF28-C9F6-4794-8CCA-A8B4815DEA88}" dt="2022-07-13T12:08:39.982" v="476" actId="113"/>
        <pc:sldMkLst>
          <pc:docMk/>
          <pc:sldMk cId="3452615556" sldId="357"/>
        </pc:sldMkLst>
        <pc:spChg chg="mod">
          <ac:chgData name="Christopher Lindridge" userId="237e7769-5239-4eb4-a525-ce0d51e55f8d" providerId="ADAL" clId="{8B54AF28-C9F6-4794-8CCA-A8B4815DEA88}" dt="2022-07-13T12:07:45.001" v="472"/>
          <ac:spMkLst>
            <pc:docMk/>
            <pc:sldMk cId="3452615556" sldId="357"/>
            <ac:spMk id="2" creationId="{ED6DF08B-3108-C18B-BD20-79C3E45BE5EB}"/>
          </ac:spMkLst>
        </pc:spChg>
        <pc:spChg chg="mod">
          <ac:chgData name="Christopher Lindridge" userId="237e7769-5239-4eb4-a525-ce0d51e55f8d" providerId="ADAL" clId="{8B54AF28-C9F6-4794-8CCA-A8B4815DEA88}" dt="2022-07-13T12:08:39.982" v="476" actId="113"/>
          <ac:spMkLst>
            <pc:docMk/>
            <pc:sldMk cId="3452615556" sldId="357"/>
            <ac:spMk id="3" creationId="{6E43103F-CD9B-2324-653E-14DE82C72BA3}"/>
          </ac:spMkLst>
        </pc:spChg>
      </pc:sldChg>
      <pc:sldChg chg="modSp new mod">
        <pc:chgData name="Christopher Lindridge" userId="237e7769-5239-4eb4-a525-ce0d51e55f8d" providerId="ADAL" clId="{8B54AF28-C9F6-4794-8CCA-A8B4815DEA88}" dt="2022-07-13T12:09:57.421" v="489" actId="113"/>
        <pc:sldMkLst>
          <pc:docMk/>
          <pc:sldMk cId="2630229550" sldId="358"/>
        </pc:sldMkLst>
        <pc:spChg chg="mod">
          <ac:chgData name="Christopher Lindridge" userId="237e7769-5239-4eb4-a525-ce0d51e55f8d" providerId="ADAL" clId="{8B54AF28-C9F6-4794-8CCA-A8B4815DEA88}" dt="2022-07-13T12:09:09.106" v="480"/>
          <ac:spMkLst>
            <pc:docMk/>
            <pc:sldMk cId="2630229550" sldId="358"/>
            <ac:spMk id="2" creationId="{6388AACC-9E50-A458-8F32-F7E9024E6F72}"/>
          </ac:spMkLst>
        </pc:spChg>
        <pc:spChg chg="mod">
          <ac:chgData name="Christopher Lindridge" userId="237e7769-5239-4eb4-a525-ce0d51e55f8d" providerId="ADAL" clId="{8B54AF28-C9F6-4794-8CCA-A8B4815DEA88}" dt="2022-07-13T12:09:57.421" v="489" actId="113"/>
          <ac:spMkLst>
            <pc:docMk/>
            <pc:sldMk cId="2630229550" sldId="358"/>
            <ac:spMk id="3" creationId="{92C39D6D-11DE-6FC3-1F56-BAAFA4187889}"/>
          </ac:spMkLst>
        </pc:spChg>
      </pc:sldChg>
      <pc:sldChg chg="del">
        <pc:chgData name="Christopher Lindridge" userId="237e7769-5239-4eb4-a525-ce0d51e55f8d" providerId="ADAL" clId="{8B54AF28-C9F6-4794-8CCA-A8B4815DEA88}" dt="2022-07-13T11:21:33.404" v="0" actId="47"/>
        <pc:sldMkLst>
          <pc:docMk/>
          <pc:sldMk cId="3774508953" sldId="358"/>
        </pc:sldMkLst>
      </pc:sldChg>
      <pc:sldChg chg="modSp new mod">
        <pc:chgData name="Christopher Lindridge" userId="237e7769-5239-4eb4-a525-ce0d51e55f8d" providerId="ADAL" clId="{8B54AF28-C9F6-4794-8CCA-A8B4815DEA88}" dt="2022-07-13T12:26:09.964" v="629"/>
        <pc:sldMkLst>
          <pc:docMk/>
          <pc:sldMk cId="2223846221" sldId="359"/>
        </pc:sldMkLst>
        <pc:spChg chg="mod">
          <ac:chgData name="Christopher Lindridge" userId="237e7769-5239-4eb4-a525-ce0d51e55f8d" providerId="ADAL" clId="{8B54AF28-C9F6-4794-8CCA-A8B4815DEA88}" dt="2022-07-13T12:26:09.964" v="629"/>
          <ac:spMkLst>
            <pc:docMk/>
            <pc:sldMk cId="2223846221" sldId="359"/>
            <ac:spMk id="2" creationId="{8E06E797-03BB-AACB-9EB1-57ABC4A8548C}"/>
          </ac:spMkLst>
        </pc:spChg>
        <pc:spChg chg="mod">
          <ac:chgData name="Christopher Lindridge" userId="237e7769-5239-4eb4-a525-ce0d51e55f8d" providerId="ADAL" clId="{8B54AF28-C9F6-4794-8CCA-A8B4815DEA88}" dt="2022-07-13T12:25:59.239" v="628" actId="20577"/>
          <ac:spMkLst>
            <pc:docMk/>
            <pc:sldMk cId="2223846221" sldId="359"/>
            <ac:spMk id="3" creationId="{D7FAE1E0-33F5-CA0C-0389-5DE1C7DEAB3A}"/>
          </ac:spMkLst>
        </pc:spChg>
      </pc:sldChg>
      <pc:sldChg chg="del">
        <pc:chgData name="Christopher Lindridge" userId="237e7769-5239-4eb4-a525-ce0d51e55f8d" providerId="ADAL" clId="{8B54AF28-C9F6-4794-8CCA-A8B4815DEA88}" dt="2022-07-13T11:21:33.404" v="0" actId="47"/>
        <pc:sldMkLst>
          <pc:docMk/>
          <pc:sldMk cId="3993640443" sldId="359"/>
        </pc:sldMkLst>
      </pc:sldChg>
      <pc:sldChg chg="del">
        <pc:chgData name="Christopher Lindridge" userId="237e7769-5239-4eb4-a525-ce0d51e55f8d" providerId="ADAL" clId="{8B54AF28-C9F6-4794-8CCA-A8B4815DEA88}" dt="2022-07-13T11:21:33.404" v="0" actId="47"/>
        <pc:sldMkLst>
          <pc:docMk/>
          <pc:sldMk cId="1148759462" sldId="360"/>
        </pc:sldMkLst>
      </pc:sldChg>
      <pc:sldChg chg="addSp modSp new mod modNotesTx">
        <pc:chgData name="Christopher Lindridge" userId="237e7769-5239-4eb4-a525-ce0d51e55f8d" providerId="ADAL" clId="{8B54AF28-C9F6-4794-8CCA-A8B4815DEA88}" dt="2022-07-13T12:50:20.684" v="715" actId="1076"/>
        <pc:sldMkLst>
          <pc:docMk/>
          <pc:sldMk cId="1606833633" sldId="360"/>
        </pc:sldMkLst>
        <pc:spChg chg="mod">
          <ac:chgData name="Christopher Lindridge" userId="237e7769-5239-4eb4-a525-ce0d51e55f8d" providerId="ADAL" clId="{8B54AF28-C9F6-4794-8CCA-A8B4815DEA88}" dt="2022-07-13T12:47:44.839" v="675" actId="20577"/>
          <ac:spMkLst>
            <pc:docMk/>
            <pc:sldMk cId="1606833633" sldId="360"/>
            <ac:spMk id="2" creationId="{BD8AA4E3-34AC-7AF8-1394-BF99B1B39608}"/>
          </ac:spMkLst>
        </pc:spChg>
        <pc:spChg chg="mod">
          <ac:chgData name="Christopher Lindridge" userId="237e7769-5239-4eb4-a525-ce0d51e55f8d" providerId="ADAL" clId="{8B54AF28-C9F6-4794-8CCA-A8B4815DEA88}" dt="2022-07-13T12:49:17.363" v="710" actId="313"/>
          <ac:spMkLst>
            <pc:docMk/>
            <pc:sldMk cId="1606833633" sldId="360"/>
            <ac:spMk id="3" creationId="{F5F20291-AD80-51F4-F02C-517C63E249D8}"/>
          </ac:spMkLst>
        </pc:spChg>
        <pc:picChg chg="add mod modCrop">
          <ac:chgData name="Christopher Lindridge" userId="237e7769-5239-4eb4-a525-ce0d51e55f8d" providerId="ADAL" clId="{8B54AF28-C9F6-4794-8CCA-A8B4815DEA88}" dt="2022-07-13T12:50:20.684" v="715" actId="1076"/>
          <ac:picMkLst>
            <pc:docMk/>
            <pc:sldMk cId="1606833633" sldId="360"/>
            <ac:picMk id="4" creationId="{DC01F767-9F0D-BBB4-30A7-F8C9621F679E}"/>
          </ac:picMkLst>
        </pc:picChg>
      </pc:sldChg>
      <pc:sldChg chg="del">
        <pc:chgData name="Christopher Lindridge" userId="237e7769-5239-4eb4-a525-ce0d51e55f8d" providerId="ADAL" clId="{8B54AF28-C9F6-4794-8CCA-A8B4815DEA88}" dt="2022-07-13T11:21:33.404" v="0" actId="47"/>
        <pc:sldMkLst>
          <pc:docMk/>
          <pc:sldMk cId="249237023" sldId="361"/>
        </pc:sldMkLst>
      </pc:sldChg>
      <pc:sldChg chg="modSp new mod">
        <pc:chgData name="Christopher Lindridge" userId="237e7769-5239-4eb4-a525-ce0d51e55f8d" providerId="ADAL" clId="{8B54AF28-C9F6-4794-8CCA-A8B4815DEA88}" dt="2022-07-13T12:18:07.908" v="575" actId="15"/>
        <pc:sldMkLst>
          <pc:docMk/>
          <pc:sldMk cId="1545865307" sldId="361"/>
        </pc:sldMkLst>
        <pc:spChg chg="mod">
          <ac:chgData name="Christopher Lindridge" userId="237e7769-5239-4eb4-a525-ce0d51e55f8d" providerId="ADAL" clId="{8B54AF28-C9F6-4794-8CCA-A8B4815DEA88}" dt="2022-07-13T12:16:23.849" v="533" actId="20577"/>
          <ac:spMkLst>
            <pc:docMk/>
            <pc:sldMk cId="1545865307" sldId="361"/>
            <ac:spMk id="2" creationId="{346CF046-2CBA-A39A-FD80-7269893A1D6B}"/>
          </ac:spMkLst>
        </pc:spChg>
        <pc:spChg chg="mod">
          <ac:chgData name="Christopher Lindridge" userId="237e7769-5239-4eb4-a525-ce0d51e55f8d" providerId="ADAL" clId="{8B54AF28-C9F6-4794-8CCA-A8B4815DEA88}" dt="2022-07-13T12:18:07.908" v="575" actId="15"/>
          <ac:spMkLst>
            <pc:docMk/>
            <pc:sldMk cId="1545865307" sldId="361"/>
            <ac:spMk id="3" creationId="{6EC37154-59BD-D9CB-95E8-2D9E804D94B4}"/>
          </ac:spMkLst>
        </pc:spChg>
      </pc:sldChg>
      <pc:sldChg chg="del">
        <pc:chgData name="Christopher Lindridge" userId="237e7769-5239-4eb4-a525-ce0d51e55f8d" providerId="ADAL" clId="{8B54AF28-C9F6-4794-8CCA-A8B4815DEA88}" dt="2022-07-13T11:21:33.404" v="0" actId="47"/>
        <pc:sldMkLst>
          <pc:docMk/>
          <pc:sldMk cId="3401452778" sldId="362"/>
        </pc:sldMkLst>
      </pc:sldChg>
      <pc:sldChg chg="modSp new mod ord">
        <pc:chgData name="Christopher Lindridge" userId="237e7769-5239-4eb4-a525-ce0d51e55f8d" providerId="ADAL" clId="{8B54AF28-C9F6-4794-8CCA-A8B4815DEA88}" dt="2022-07-13T12:24:34.936" v="623" actId="1076"/>
        <pc:sldMkLst>
          <pc:docMk/>
          <pc:sldMk cId="4121358866" sldId="362"/>
        </pc:sldMkLst>
        <pc:spChg chg="mod">
          <ac:chgData name="Christopher Lindridge" userId="237e7769-5239-4eb4-a525-ce0d51e55f8d" providerId="ADAL" clId="{8B54AF28-C9F6-4794-8CCA-A8B4815DEA88}" dt="2022-07-13T12:21:36.106" v="618" actId="20577"/>
          <ac:spMkLst>
            <pc:docMk/>
            <pc:sldMk cId="4121358866" sldId="362"/>
            <ac:spMk id="2" creationId="{3B94DF1D-404D-5901-2718-6B88DF52246F}"/>
          </ac:spMkLst>
        </pc:spChg>
        <pc:spChg chg="mod">
          <ac:chgData name="Christopher Lindridge" userId="237e7769-5239-4eb4-a525-ce0d51e55f8d" providerId="ADAL" clId="{8B54AF28-C9F6-4794-8CCA-A8B4815DEA88}" dt="2022-07-13T12:24:17.849" v="620" actId="14100"/>
          <ac:spMkLst>
            <pc:docMk/>
            <pc:sldMk cId="4121358866" sldId="362"/>
            <ac:spMk id="3" creationId="{10ED0802-1F45-F922-25BE-79FDCE3609BF}"/>
          </ac:spMkLst>
        </pc:spChg>
        <pc:picChg chg="mod">
          <ac:chgData name="Christopher Lindridge" userId="237e7769-5239-4eb4-a525-ce0d51e55f8d" providerId="ADAL" clId="{8B54AF28-C9F6-4794-8CCA-A8B4815DEA88}" dt="2022-07-13T12:24:34.936" v="623" actId="1076"/>
          <ac:picMkLst>
            <pc:docMk/>
            <pc:sldMk cId="4121358866" sldId="362"/>
            <ac:picMk id="3074" creationId="{0CB5C1A4-3849-D225-0C7F-E7F170BE30A1}"/>
          </ac:picMkLst>
        </pc:picChg>
      </pc:sldChg>
      <pc:sldChg chg="addSp modSp new mod">
        <pc:chgData name="Christopher Lindridge" userId="237e7769-5239-4eb4-a525-ce0d51e55f8d" providerId="ADAL" clId="{8B54AF28-C9F6-4794-8CCA-A8B4815DEA88}" dt="2022-07-13T12:54:43.817" v="794" actId="1076"/>
        <pc:sldMkLst>
          <pc:docMk/>
          <pc:sldMk cId="2113836067" sldId="363"/>
        </pc:sldMkLst>
        <pc:spChg chg="mod">
          <ac:chgData name="Christopher Lindridge" userId="237e7769-5239-4eb4-a525-ce0d51e55f8d" providerId="ADAL" clId="{8B54AF28-C9F6-4794-8CCA-A8B4815DEA88}" dt="2022-07-13T12:51:13.350" v="732" actId="20577"/>
          <ac:spMkLst>
            <pc:docMk/>
            <pc:sldMk cId="2113836067" sldId="363"/>
            <ac:spMk id="2" creationId="{60B2B3E7-BE28-D929-EDFA-C8D2F9414A45}"/>
          </ac:spMkLst>
        </pc:spChg>
        <pc:spChg chg="mod">
          <ac:chgData name="Christopher Lindridge" userId="237e7769-5239-4eb4-a525-ce0d51e55f8d" providerId="ADAL" clId="{8B54AF28-C9F6-4794-8CCA-A8B4815DEA88}" dt="2022-07-13T12:54:37.846" v="793" actId="20577"/>
          <ac:spMkLst>
            <pc:docMk/>
            <pc:sldMk cId="2113836067" sldId="363"/>
            <ac:spMk id="3" creationId="{BD4EBA15-AD98-F725-FA55-D78407D5A600}"/>
          </ac:spMkLst>
        </pc:spChg>
        <pc:picChg chg="add mod modCrop">
          <ac:chgData name="Christopher Lindridge" userId="237e7769-5239-4eb4-a525-ce0d51e55f8d" providerId="ADAL" clId="{8B54AF28-C9F6-4794-8CCA-A8B4815DEA88}" dt="2022-07-13T12:54:43.817" v="794" actId="1076"/>
          <ac:picMkLst>
            <pc:docMk/>
            <pc:sldMk cId="2113836067" sldId="363"/>
            <ac:picMk id="4" creationId="{E1964CCC-12D5-1A57-8EDE-9A49C41F84F6}"/>
          </ac:picMkLst>
        </pc:picChg>
      </pc:sldChg>
      <pc:sldChg chg="del">
        <pc:chgData name="Christopher Lindridge" userId="237e7769-5239-4eb4-a525-ce0d51e55f8d" providerId="ADAL" clId="{8B54AF28-C9F6-4794-8CCA-A8B4815DEA88}" dt="2022-07-13T11:21:33.404" v="0" actId="47"/>
        <pc:sldMkLst>
          <pc:docMk/>
          <pc:sldMk cId="3517971637" sldId="363"/>
        </pc:sldMkLst>
      </pc:sldChg>
      <pc:sldChg chg="del">
        <pc:chgData name="Christopher Lindridge" userId="237e7769-5239-4eb4-a525-ce0d51e55f8d" providerId="ADAL" clId="{8B54AF28-C9F6-4794-8CCA-A8B4815DEA88}" dt="2022-07-13T11:21:33.404" v="0" actId="47"/>
        <pc:sldMkLst>
          <pc:docMk/>
          <pc:sldMk cId="1813805972" sldId="364"/>
        </pc:sldMkLst>
      </pc:sldChg>
      <pc:sldChg chg="modSp new mod">
        <pc:chgData name="Christopher Lindridge" userId="237e7769-5239-4eb4-a525-ce0d51e55f8d" providerId="ADAL" clId="{8B54AF28-C9F6-4794-8CCA-A8B4815DEA88}" dt="2022-07-13T12:59:02.369" v="819" actId="20577"/>
        <pc:sldMkLst>
          <pc:docMk/>
          <pc:sldMk cId="4220175230" sldId="364"/>
        </pc:sldMkLst>
        <pc:spChg chg="mod">
          <ac:chgData name="Christopher Lindridge" userId="237e7769-5239-4eb4-a525-ce0d51e55f8d" providerId="ADAL" clId="{8B54AF28-C9F6-4794-8CCA-A8B4815DEA88}" dt="2022-07-13T12:56:45.824" v="814" actId="20577"/>
          <ac:spMkLst>
            <pc:docMk/>
            <pc:sldMk cId="4220175230" sldId="364"/>
            <ac:spMk id="2" creationId="{FB9AB0B7-9E8C-A0E2-D830-B8DA5EE90AF8}"/>
          </ac:spMkLst>
        </pc:spChg>
        <pc:spChg chg="mod">
          <ac:chgData name="Christopher Lindridge" userId="237e7769-5239-4eb4-a525-ce0d51e55f8d" providerId="ADAL" clId="{8B54AF28-C9F6-4794-8CCA-A8B4815DEA88}" dt="2022-07-13T12:59:02.369" v="819" actId="20577"/>
          <ac:spMkLst>
            <pc:docMk/>
            <pc:sldMk cId="4220175230" sldId="364"/>
            <ac:spMk id="3" creationId="{040031C7-DDC5-CE25-D230-DE2B3F8F7F8E}"/>
          </ac:spMkLst>
        </pc:spChg>
      </pc:sldChg>
      <pc:sldChg chg="del">
        <pc:chgData name="Christopher Lindridge" userId="237e7769-5239-4eb4-a525-ce0d51e55f8d" providerId="ADAL" clId="{8B54AF28-C9F6-4794-8CCA-A8B4815DEA88}" dt="2022-07-13T11:21:33.404" v="0" actId="47"/>
        <pc:sldMkLst>
          <pc:docMk/>
          <pc:sldMk cId="2272198695" sldId="365"/>
        </pc:sldMkLst>
      </pc:sldChg>
      <pc:sldChg chg="addSp modSp new mod">
        <pc:chgData name="Christopher Lindridge" userId="237e7769-5239-4eb4-a525-ce0d51e55f8d" providerId="ADAL" clId="{8B54AF28-C9F6-4794-8CCA-A8B4815DEA88}" dt="2022-07-13T16:25:07.104" v="931" actId="20577"/>
        <pc:sldMkLst>
          <pc:docMk/>
          <pc:sldMk cId="3630068968" sldId="365"/>
        </pc:sldMkLst>
        <pc:spChg chg="mod">
          <ac:chgData name="Christopher Lindridge" userId="237e7769-5239-4eb4-a525-ce0d51e55f8d" providerId="ADAL" clId="{8B54AF28-C9F6-4794-8CCA-A8B4815DEA88}" dt="2022-07-13T13:01:50.177" v="848" actId="20577"/>
          <ac:spMkLst>
            <pc:docMk/>
            <pc:sldMk cId="3630068968" sldId="365"/>
            <ac:spMk id="2" creationId="{90FA0577-463C-39A0-64D6-E2D0ECDDFF0C}"/>
          </ac:spMkLst>
        </pc:spChg>
        <pc:spChg chg="mod">
          <ac:chgData name="Christopher Lindridge" userId="237e7769-5239-4eb4-a525-ce0d51e55f8d" providerId="ADAL" clId="{8B54AF28-C9F6-4794-8CCA-A8B4815DEA88}" dt="2022-07-13T16:25:07.104" v="931" actId="20577"/>
          <ac:spMkLst>
            <pc:docMk/>
            <pc:sldMk cId="3630068968" sldId="365"/>
            <ac:spMk id="3" creationId="{017E80A6-DB05-A27E-8504-38D4C1F91392}"/>
          </ac:spMkLst>
        </pc:spChg>
        <pc:picChg chg="add mod">
          <ac:chgData name="Christopher Lindridge" userId="237e7769-5239-4eb4-a525-ce0d51e55f8d" providerId="ADAL" clId="{8B54AF28-C9F6-4794-8CCA-A8B4815DEA88}" dt="2022-07-13T13:05:54.940" v="924" actId="1076"/>
          <ac:picMkLst>
            <pc:docMk/>
            <pc:sldMk cId="3630068968" sldId="365"/>
            <ac:picMk id="4" creationId="{561D7914-E451-451F-BC3D-FCCDD2BCD425}"/>
          </ac:picMkLst>
        </pc:picChg>
      </pc:sldChg>
      <pc:sldChg chg="del">
        <pc:chgData name="Christopher Lindridge" userId="237e7769-5239-4eb4-a525-ce0d51e55f8d" providerId="ADAL" clId="{8B54AF28-C9F6-4794-8CCA-A8B4815DEA88}" dt="2022-07-13T11:21:33.404" v="0" actId="47"/>
        <pc:sldMkLst>
          <pc:docMk/>
          <pc:sldMk cId="1357745443" sldId="366"/>
        </pc:sldMkLst>
      </pc:sldChg>
      <pc:sldChg chg="modSp new mod">
        <pc:chgData name="Christopher Lindridge" userId="237e7769-5239-4eb4-a525-ce0d51e55f8d" providerId="ADAL" clId="{8B54AF28-C9F6-4794-8CCA-A8B4815DEA88}" dt="2022-07-14T12:57:46.698" v="962" actId="15"/>
        <pc:sldMkLst>
          <pc:docMk/>
          <pc:sldMk cId="1408679035" sldId="366"/>
        </pc:sldMkLst>
        <pc:spChg chg="mod">
          <ac:chgData name="Christopher Lindridge" userId="237e7769-5239-4eb4-a525-ce0d51e55f8d" providerId="ADAL" clId="{8B54AF28-C9F6-4794-8CCA-A8B4815DEA88}" dt="2022-07-14T12:56:29.997" v="952" actId="20577"/>
          <ac:spMkLst>
            <pc:docMk/>
            <pc:sldMk cId="1408679035" sldId="366"/>
            <ac:spMk id="2" creationId="{F2B08431-C9AB-764D-60DF-6268F6D31966}"/>
          </ac:spMkLst>
        </pc:spChg>
        <pc:spChg chg="mod">
          <ac:chgData name="Christopher Lindridge" userId="237e7769-5239-4eb4-a525-ce0d51e55f8d" providerId="ADAL" clId="{8B54AF28-C9F6-4794-8CCA-A8B4815DEA88}" dt="2022-07-14T12:57:46.698" v="962" actId="15"/>
          <ac:spMkLst>
            <pc:docMk/>
            <pc:sldMk cId="1408679035" sldId="366"/>
            <ac:spMk id="3" creationId="{A423D627-0CC7-DC20-A934-BCDDF2815E4B}"/>
          </ac:spMkLst>
        </pc:spChg>
      </pc:sldChg>
      <pc:sldChg chg="modSp new mod">
        <pc:chgData name="Christopher Lindridge" userId="237e7769-5239-4eb4-a525-ce0d51e55f8d" providerId="ADAL" clId="{8B54AF28-C9F6-4794-8CCA-A8B4815DEA88}" dt="2022-07-14T12:59:17.180" v="1000" actId="6549"/>
        <pc:sldMkLst>
          <pc:docMk/>
          <pc:sldMk cId="2619060978" sldId="367"/>
        </pc:sldMkLst>
        <pc:spChg chg="mod">
          <ac:chgData name="Christopher Lindridge" userId="237e7769-5239-4eb4-a525-ce0d51e55f8d" providerId="ADAL" clId="{8B54AF28-C9F6-4794-8CCA-A8B4815DEA88}" dt="2022-07-14T12:58:21.324" v="986" actId="20577"/>
          <ac:spMkLst>
            <pc:docMk/>
            <pc:sldMk cId="2619060978" sldId="367"/>
            <ac:spMk id="2" creationId="{33418F7B-C6A5-146B-12B0-4A96499BB38E}"/>
          </ac:spMkLst>
        </pc:spChg>
        <pc:spChg chg="mod">
          <ac:chgData name="Christopher Lindridge" userId="237e7769-5239-4eb4-a525-ce0d51e55f8d" providerId="ADAL" clId="{8B54AF28-C9F6-4794-8CCA-A8B4815DEA88}" dt="2022-07-14T12:59:17.180" v="1000" actId="6549"/>
          <ac:spMkLst>
            <pc:docMk/>
            <pc:sldMk cId="2619060978" sldId="367"/>
            <ac:spMk id="3" creationId="{DE2ACCA4-45A1-45C2-6DA1-97741076B301}"/>
          </ac:spMkLst>
        </pc:spChg>
      </pc:sldChg>
      <pc:sldChg chg="del">
        <pc:chgData name="Christopher Lindridge" userId="237e7769-5239-4eb4-a525-ce0d51e55f8d" providerId="ADAL" clId="{8B54AF28-C9F6-4794-8CCA-A8B4815DEA88}" dt="2022-07-13T11:21:33.404" v="0" actId="47"/>
        <pc:sldMkLst>
          <pc:docMk/>
          <pc:sldMk cId="4052142837" sldId="367"/>
        </pc:sldMkLst>
      </pc:sldChg>
      <pc:sldChg chg="modSp new mod">
        <pc:chgData name="Christopher Lindridge" userId="237e7769-5239-4eb4-a525-ce0d51e55f8d" providerId="ADAL" clId="{8B54AF28-C9F6-4794-8CCA-A8B4815DEA88}" dt="2022-07-14T13:01:00.514" v="1035" actId="113"/>
        <pc:sldMkLst>
          <pc:docMk/>
          <pc:sldMk cId="227306535" sldId="368"/>
        </pc:sldMkLst>
        <pc:spChg chg="mod">
          <ac:chgData name="Christopher Lindridge" userId="237e7769-5239-4eb4-a525-ce0d51e55f8d" providerId="ADAL" clId="{8B54AF28-C9F6-4794-8CCA-A8B4815DEA88}" dt="2022-07-14T12:59:34.293" v="1001"/>
          <ac:spMkLst>
            <pc:docMk/>
            <pc:sldMk cId="227306535" sldId="368"/>
            <ac:spMk id="2" creationId="{BB22FDBF-10BC-1A91-620B-BC2F6A806F73}"/>
          </ac:spMkLst>
        </pc:spChg>
        <pc:spChg chg="mod">
          <ac:chgData name="Christopher Lindridge" userId="237e7769-5239-4eb4-a525-ce0d51e55f8d" providerId="ADAL" clId="{8B54AF28-C9F6-4794-8CCA-A8B4815DEA88}" dt="2022-07-14T13:01:00.514" v="1035" actId="113"/>
          <ac:spMkLst>
            <pc:docMk/>
            <pc:sldMk cId="227306535" sldId="368"/>
            <ac:spMk id="3" creationId="{BBC4490C-558D-673A-668D-708B7984B6BA}"/>
          </ac:spMkLst>
        </pc:spChg>
      </pc:sldChg>
      <pc:sldChg chg="del">
        <pc:chgData name="Christopher Lindridge" userId="237e7769-5239-4eb4-a525-ce0d51e55f8d" providerId="ADAL" clId="{8B54AF28-C9F6-4794-8CCA-A8B4815DEA88}" dt="2022-07-13T11:21:33.404" v="0" actId="47"/>
        <pc:sldMkLst>
          <pc:docMk/>
          <pc:sldMk cId="468961293" sldId="368"/>
        </pc:sldMkLst>
      </pc:sldChg>
      <pc:sldChg chg="addSp modSp new mod modNotesTx">
        <pc:chgData name="Christopher Lindridge" userId="237e7769-5239-4eb4-a525-ce0d51e55f8d" providerId="ADAL" clId="{8B54AF28-C9F6-4794-8CCA-A8B4815DEA88}" dt="2022-07-14T13:08:39.093" v="1213" actId="1076"/>
        <pc:sldMkLst>
          <pc:docMk/>
          <pc:sldMk cId="1645439993" sldId="369"/>
        </pc:sldMkLst>
        <pc:spChg chg="mod">
          <ac:chgData name="Christopher Lindridge" userId="237e7769-5239-4eb4-a525-ce0d51e55f8d" providerId="ADAL" clId="{8B54AF28-C9F6-4794-8CCA-A8B4815DEA88}" dt="2022-07-14T13:07:36.217" v="1204" actId="20577"/>
          <ac:spMkLst>
            <pc:docMk/>
            <pc:sldMk cId="1645439993" sldId="369"/>
            <ac:spMk id="2" creationId="{8153848E-9C56-52BC-9A46-4A2E32477513}"/>
          </ac:spMkLst>
        </pc:spChg>
        <pc:spChg chg="mod">
          <ac:chgData name="Christopher Lindridge" userId="237e7769-5239-4eb4-a525-ce0d51e55f8d" providerId="ADAL" clId="{8B54AF28-C9F6-4794-8CCA-A8B4815DEA88}" dt="2022-07-14T13:07:59.325" v="1207" actId="14100"/>
          <ac:spMkLst>
            <pc:docMk/>
            <pc:sldMk cId="1645439993" sldId="369"/>
            <ac:spMk id="3" creationId="{15F15665-3BF3-B726-A6CA-73CD1E573B88}"/>
          </ac:spMkLst>
        </pc:spChg>
        <pc:picChg chg="add mod modCrop">
          <ac:chgData name="Christopher Lindridge" userId="237e7769-5239-4eb4-a525-ce0d51e55f8d" providerId="ADAL" clId="{8B54AF28-C9F6-4794-8CCA-A8B4815DEA88}" dt="2022-07-14T13:08:39.093" v="1213" actId="1076"/>
          <ac:picMkLst>
            <pc:docMk/>
            <pc:sldMk cId="1645439993" sldId="369"/>
            <ac:picMk id="4" creationId="{A3FE8EF5-3E85-89A2-CA75-A73753F37673}"/>
          </ac:picMkLst>
        </pc:picChg>
      </pc:sldChg>
      <pc:sldChg chg="del">
        <pc:chgData name="Christopher Lindridge" userId="237e7769-5239-4eb4-a525-ce0d51e55f8d" providerId="ADAL" clId="{8B54AF28-C9F6-4794-8CCA-A8B4815DEA88}" dt="2022-07-13T11:21:33.404" v="0" actId="47"/>
        <pc:sldMkLst>
          <pc:docMk/>
          <pc:sldMk cId="1676272886" sldId="369"/>
        </pc:sldMkLst>
      </pc:sldChg>
      <pc:sldChg chg="del">
        <pc:chgData name="Christopher Lindridge" userId="237e7769-5239-4eb4-a525-ce0d51e55f8d" providerId="ADAL" clId="{8B54AF28-C9F6-4794-8CCA-A8B4815DEA88}" dt="2022-07-13T11:21:33.404" v="0" actId="47"/>
        <pc:sldMkLst>
          <pc:docMk/>
          <pc:sldMk cId="609528659" sldId="370"/>
        </pc:sldMkLst>
      </pc:sldChg>
      <pc:sldChg chg="addSp modSp new mod modNotesTx">
        <pc:chgData name="Christopher Lindridge" userId="237e7769-5239-4eb4-a525-ce0d51e55f8d" providerId="ADAL" clId="{8B54AF28-C9F6-4794-8CCA-A8B4815DEA88}" dt="2022-07-14T13:23:23.085" v="1363" actId="1076"/>
        <pc:sldMkLst>
          <pc:docMk/>
          <pc:sldMk cId="1684068677" sldId="370"/>
        </pc:sldMkLst>
        <pc:spChg chg="mod">
          <ac:chgData name="Christopher Lindridge" userId="237e7769-5239-4eb4-a525-ce0d51e55f8d" providerId="ADAL" clId="{8B54AF28-C9F6-4794-8CCA-A8B4815DEA88}" dt="2022-07-14T13:22:32.757" v="1354" actId="313"/>
          <ac:spMkLst>
            <pc:docMk/>
            <pc:sldMk cId="1684068677" sldId="370"/>
            <ac:spMk id="2" creationId="{61A09C15-F812-B660-F5DB-571B0DFB3AB9}"/>
          </ac:spMkLst>
        </pc:spChg>
        <pc:spChg chg="mod">
          <ac:chgData name="Christopher Lindridge" userId="237e7769-5239-4eb4-a525-ce0d51e55f8d" providerId="ADAL" clId="{8B54AF28-C9F6-4794-8CCA-A8B4815DEA88}" dt="2022-07-14T13:22:30.606" v="1353" actId="14100"/>
          <ac:spMkLst>
            <pc:docMk/>
            <pc:sldMk cId="1684068677" sldId="370"/>
            <ac:spMk id="3" creationId="{70B30439-236F-CCF9-BF1D-DB3EFCDAF885}"/>
          </ac:spMkLst>
        </pc:spChg>
        <pc:picChg chg="add mod modCrop">
          <ac:chgData name="Christopher Lindridge" userId="237e7769-5239-4eb4-a525-ce0d51e55f8d" providerId="ADAL" clId="{8B54AF28-C9F6-4794-8CCA-A8B4815DEA88}" dt="2022-07-14T13:23:23.085" v="1363" actId="1076"/>
          <ac:picMkLst>
            <pc:docMk/>
            <pc:sldMk cId="1684068677" sldId="370"/>
            <ac:picMk id="4" creationId="{CEC19FE0-39C0-8746-5147-A7B1B662B9AA}"/>
          </ac:picMkLst>
        </pc:picChg>
      </pc:sldChg>
      <pc:sldChg chg="del">
        <pc:chgData name="Christopher Lindridge" userId="237e7769-5239-4eb4-a525-ce0d51e55f8d" providerId="ADAL" clId="{8B54AF28-C9F6-4794-8CCA-A8B4815DEA88}" dt="2022-07-13T11:21:33.404" v="0" actId="47"/>
        <pc:sldMkLst>
          <pc:docMk/>
          <pc:sldMk cId="2155249702" sldId="371"/>
        </pc:sldMkLst>
      </pc:sldChg>
      <pc:sldChg chg="modSp new mod">
        <pc:chgData name="Christopher Lindridge" userId="237e7769-5239-4eb4-a525-ce0d51e55f8d" providerId="ADAL" clId="{8B54AF28-C9F6-4794-8CCA-A8B4815DEA88}" dt="2022-07-14T13:23:33.671" v="1364"/>
        <pc:sldMkLst>
          <pc:docMk/>
          <pc:sldMk cId="2330255120" sldId="371"/>
        </pc:sldMkLst>
        <pc:spChg chg="mod">
          <ac:chgData name="Christopher Lindridge" userId="237e7769-5239-4eb4-a525-ce0d51e55f8d" providerId="ADAL" clId="{8B54AF28-C9F6-4794-8CCA-A8B4815DEA88}" dt="2022-07-14T13:23:33.671" v="1364"/>
          <ac:spMkLst>
            <pc:docMk/>
            <pc:sldMk cId="2330255120" sldId="371"/>
            <ac:spMk id="2" creationId="{7BD62319-FB25-9409-5B4A-91A4DC53D3B0}"/>
          </ac:spMkLst>
        </pc:spChg>
        <pc:spChg chg="mod">
          <ac:chgData name="Christopher Lindridge" userId="237e7769-5239-4eb4-a525-ce0d51e55f8d" providerId="ADAL" clId="{8B54AF28-C9F6-4794-8CCA-A8B4815DEA88}" dt="2022-07-14T13:21:53.855" v="1318" actId="15"/>
          <ac:spMkLst>
            <pc:docMk/>
            <pc:sldMk cId="2330255120" sldId="371"/>
            <ac:spMk id="3" creationId="{21947576-C97C-417E-E6A6-840231623A76}"/>
          </ac:spMkLst>
        </pc:spChg>
      </pc:sldChg>
      <pc:sldChg chg="addSp modSp new mod modNotesTx">
        <pc:chgData name="Christopher Lindridge" userId="237e7769-5239-4eb4-a525-ce0d51e55f8d" providerId="ADAL" clId="{8B54AF28-C9F6-4794-8CCA-A8B4815DEA88}" dt="2022-07-14T13:15:51.466" v="1276" actId="1076"/>
        <pc:sldMkLst>
          <pc:docMk/>
          <pc:sldMk cId="2058440547" sldId="372"/>
        </pc:sldMkLst>
        <pc:spChg chg="mod">
          <ac:chgData name="Christopher Lindridge" userId="237e7769-5239-4eb4-a525-ce0d51e55f8d" providerId="ADAL" clId="{8B54AF28-C9F6-4794-8CCA-A8B4815DEA88}" dt="2022-07-14T13:12:26.225" v="1231" actId="20577"/>
          <ac:spMkLst>
            <pc:docMk/>
            <pc:sldMk cId="2058440547" sldId="372"/>
            <ac:spMk id="2" creationId="{3FE3778A-14ED-67E6-DE7F-5146C852F2D8}"/>
          </ac:spMkLst>
        </pc:spChg>
        <pc:spChg chg="mod">
          <ac:chgData name="Christopher Lindridge" userId="237e7769-5239-4eb4-a525-ce0d51e55f8d" providerId="ADAL" clId="{8B54AF28-C9F6-4794-8CCA-A8B4815DEA88}" dt="2022-07-14T13:13:35.371" v="1265" actId="14100"/>
          <ac:spMkLst>
            <pc:docMk/>
            <pc:sldMk cId="2058440547" sldId="372"/>
            <ac:spMk id="3" creationId="{AC2283E0-D782-4DB1-B312-37D0EE6804A7}"/>
          </ac:spMkLst>
        </pc:spChg>
        <pc:picChg chg="add mod modCrop">
          <ac:chgData name="Christopher Lindridge" userId="237e7769-5239-4eb4-a525-ce0d51e55f8d" providerId="ADAL" clId="{8B54AF28-C9F6-4794-8CCA-A8B4815DEA88}" dt="2022-07-14T13:15:51.466" v="1276" actId="1076"/>
          <ac:picMkLst>
            <pc:docMk/>
            <pc:sldMk cId="2058440547" sldId="372"/>
            <ac:picMk id="4" creationId="{E72005BB-74BD-B2B8-86D3-8DA44A14AA2A}"/>
          </ac:picMkLst>
        </pc:picChg>
      </pc:sldChg>
      <pc:sldChg chg="del">
        <pc:chgData name="Christopher Lindridge" userId="237e7769-5239-4eb4-a525-ce0d51e55f8d" providerId="ADAL" clId="{8B54AF28-C9F6-4794-8CCA-A8B4815DEA88}" dt="2022-07-13T11:21:33.404" v="0" actId="47"/>
        <pc:sldMkLst>
          <pc:docMk/>
          <pc:sldMk cId="3762270073" sldId="372"/>
        </pc:sldMkLst>
      </pc:sldChg>
      <pc:sldChg chg="del">
        <pc:chgData name="Christopher Lindridge" userId="237e7769-5239-4eb4-a525-ce0d51e55f8d" providerId="ADAL" clId="{8B54AF28-C9F6-4794-8CCA-A8B4815DEA88}" dt="2022-07-13T11:21:33.404" v="0" actId="47"/>
        <pc:sldMkLst>
          <pc:docMk/>
          <pc:sldMk cId="2782614597" sldId="373"/>
        </pc:sldMkLst>
      </pc:sldChg>
      <pc:sldChg chg="del">
        <pc:chgData name="Christopher Lindridge" userId="237e7769-5239-4eb4-a525-ce0d51e55f8d" providerId="ADAL" clId="{8B54AF28-C9F6-4794-8CCA-A8B4815DEA88}" dt="2022-07-13T11:21:33.404" v="0" actId="47"/>
        <pc:sldMkLst>
          <pc:docMk/>
          <pc:sldMk cId="3418845466" sldId="374"/>
        </pc:sldMkLst>
      </pc:sldChg>
      <pc:sldChg chg="del">
        <pc:chgData name="Christopher Lindridge" userId="237e7769-5239-4eb4-a525-ce0d51e55f8d" providerId="ADAL" clId="{8B54AF28-C9F6-4794-8CCA-A8B4815DEA88}" dt="2022-07-13T11:21:33.404" v="0" actId="47"/>
        <pc:sldMkLst>
          <pc:docMk/>
          <pc:sldMk cId="38570459" sldId="375"/>
        </pc:sldMkLst>
      </pc:sldChg>
    </pc:docChg>
  </pc:docChgLst>
  <pc:docChgLst>
    <pc:chgData name="Caroline Prodger" userId="e4ef2e75-b60b-401b-8ebe-291bdcf405f4" providerId="ADAL" clId="{7644C97F-B0BF-4B99-983C-F446B3FB33A0}"/>
    <pc:docChg chg="custSel addSld modSld modMainMaster">
      <pc:chgData name="Caroline Prodger" userId="e4ef2e75-b60b-401b-8ebe-291bdcf405f4" providerId="ADAL" clId="{7644C97F-B0BF-4B99-983C-F446B3FB33A0}" dt="2022-09-14T16:11:13.247" v="76" actId="20577"/>
      <pc:docMkLst>
        <pc:docMk/>
      </pc:docMkLst>
      <pc:sldChg chg="addSp delSp modSp mod">
        <pc:chgData name="Caroline Prodger" userId="e4ef2e75-b60b-401b-8ebe-291bdcf405f4" providerId="ADAL" clId="{7644C97F-B0BF-4B99-983C-F446B3FB33A0}" dt="2022-09-08T15:17:10.893" v="5" actId="1076"/>
        <pc:sldMkLst>
          <pc:docMk/>
          <pc:sldMk cId="246462870" sldId="354"/>
        </pc:sldMkLst>
        <pc:picChg chg="del">
          <ac:chgData name="Caroline Prodger" userId="e4ef2e75-b60b-401b-8ebe-291bdcf405f4" providerId="ADAL" clId="{7644C97F-B0BF-4B99-983C-F446B3FB33A0}" dt="2022-09-08T15:16:47.451" v="0" actId="478"/>
          <ac:picMkLst>
            <pc:docMk/>
            <pc:sldMk cId="246462870" sldId="354"/>
            <ac:picMk id="2" creationId="{714156E3-AA40-D304-13FE-D3E7616AD00C}"/>
          </ac:picMkLst>
        </pc:picChg>
        <pc:picChg chg="add mod">
          <ac:chgData name="Caroline Prodger" userId="e4ef2e75-b60b-401b-8ebe-291bdcf405f4" providerId="ADAL" clId="{7644C97F-B0BF-4B99-983C-F446B3FB33A0}" dt="2022-09-08T15:17:10.893" v="5" actId="1076"/>
          <ac:picMkLst>
            <pc:docMk/>
            <pc:sldMk cId="246462870" sldId="354"/>
            <ac:picMk id="4" creationId="{82FD4B77-39BA-2CE7-E054-EA4556E2D838}"/>
          </ac:picMkLst>
        </pc:picChg>
      </pc:sldChg>
      <pc:sldChg chg="addSp delSp modSp mod">
        <pc:chgData name="Caroline Prodger" userId="e4ef2e75-b60b-401b-8ebe-291bdcf405f4" providerId="ADAL" clId="{7644C97F-B0BF-4B99-983C-F446B3FB33A0}" dt="2022-09-08T15:19:31.034" v="21" actId="1076"/>
        <pc:sldMkLst>
          <pc:docMk/>
          <pc:sldMk cId="732409253" sldId="356"/>
        </pc:sldMkLst>
        <pc:spChg chg="mod">
          <ac:chgData name="Caroline Prodger" userId="e4ef2e75-b60b-401b-8ebe-291bdcf405f4" providerId="ADAL" clId="{7644C97F-B0BF-4B99-983C-F446B3FB33A0}" dt="2022-09-08T15:19:24.412" v="19" actId="14100"/>
          <ac:spMkLst>
            <pc:docMk/>
            <pc:sldMk cId="732409253" sldId="356"/>
            <ac:spMk id="3" creationId="{0F04B4A3-735A-0B78-D0F3-2C0A19DE1C1C}"/>
          </ac:spMkLst>
        </pc:spChg>
        <pc:picChg chg="add mod">
          <ac:chgData name="Caroline Prodger" userId="e4ef2e75-b60b-401b-8ebe-291bdcf405f4" providerId="ADAL" clId="{7644C97F-B0BF-4B99-983C-F446B3FB33A0}" dt="2022-09-08T15:19:31.034" v="21" actId="1076"/>
          <ac:picMkLst>
            <pc:docMk/>
            <pc:sldMk cId="732409253" sldId="356"/>
            <ac:picMk id="5" creationId="{718C4AB7-8AFE-8F2C-4C57-724A9A9EA9D2}"/>
          </ac:picMkLst>
        </pc:picChg>
        <pc:picChg chg="del">
          <ac:chgData name="Caroline Prodger" userId="e4ef2e75-b60b-401b-8ebe-291bdcf405f4" providerId="ADAL" clId="{7644C97F-B0BF-4B99-983C-F446B3FB33A0}" dt="2022-09-08T15:19:06.369" v="13" actId="478"/>
          <ac:picMkLst>
            <pc:docMk/>
            <pc:sldMk cId="732409253" sldId="356"/>
            <ac:picMk id="2050" creationId="{DB79E24F-72C4-D4E4-1C8C-986215435B67}"/>
          </ac:picMkLst>
        </pc:picChg>
      </pc:sldChg>
      <pc:sldChg chg="addSp delSp modSp mod modNotesTx">
        <pc:chgData name="Caroline Prodger" userId="e4ef2e75-b60b-401b-8ebe-291bdcf405f4" providerId="ADAL" clId="{7644C97F-B0BF-4B99-983C-F446B3FB33A0}" dt="2022-09-08T15:21:30.899" v="29" actId="1076"/>
        <pc:sldMkLst>
          <pc:docMk/>
          <pc:sldMk cId="1606833633" sldId="360"/>
        </pc:sldMkLst>
        <pc:picChg chg="del">
          <ac:chgData name="Caroline Prodger" userId="e4ef2e75-b60b-401b-8ebe-291bdcf405f4" providerId="ADAL" clId="{7644C97F-B0BF-4B99-983C-F446B3FB33A0}" dt="2022-09-08T15:21:02.428" v="22" actId="478"/>
          <ac:picMkLst>
            <pc:docMk/>
            <pc:sldMk cId="1606833633" sldId="360"/>
            <ac:picMk id="4" creationId="{DC01F767-9F0D-BBB4-30A7-F8C9621F679E}"/>
          </ac:picMkLst>
        </pc:picChg>
        <pc:picChg chg="add mod modCrop">
          <ac:chgData name="Caroline Prodger" userId="e4ef2e75-b60b-401b-8ebe-291bdcf405f4" providerId="ADAL" clId="{7644C97F-B0BF-4B99-983C-F446B3FB33A0}" dt="2022-09-08T15:21:30.899" v="29" actId="1076"/>
          <ac:picMkLst>
            <pc:docMk/>
            <pc:sldMk cId="1606833633" sldId="360"/>
            <ac:picMk id="6" creationId="{AAA19C64-53BD-399B-C4D9-C2D663CAC24A}"/>
          </ac:picMkLst>
        </pc:picChg>
      </pc:sldChg>
      <pc:sldChg chg="addSp delSp modSp mod">
        <pc:chgData name="Caroline Prodger" userId="e4ef2e75-b60b-401b-8ebe-291bdcf405f4" providerId="ADAL" clId="{7644C97F-B0BF-4B99-983C-F446B3FB33A0}" dt="2022-09-08T15:28:16.718" v="40" actId="1076"/>
        <pc:sldMkLst>
          <pc:docMk/>
          <pc:sldMk cId="2113836067" sldId="363"/>
        </pc:sldMkLst>
        <pc:spChg chg="mod">
          <ac:chgData name="Caroline Prodger" userId="e4ef2e75-b60b-401b-8ebe-291bdcf405f4" providerId="ADAL" clId="{7644C97F-B0BF-4B99-983C-F446B3FB33A0}" dt="2022-09-08T15:28:05.299" v="37" actId="14100"/>
          <ac:spMkLst>
            <pc:docMk/>
            <pc:sldMk cId="2113836067" sldId="363"/>
            <ac:spMk id="3" creationId="{BD4EBA15-AD98-F725-FA55-D78407D5A600}"/>
          </ac:spMkLst>
        </pc:spChg>
        <pc:picChg chg="del">
          <ac:chgData name="Caroline Prodger" userId="e4ef2e75-b60b-401b-8ebe-291bdcf405f4" providerId="ADAL" clId="{7644C97F-B0BF-4B99-983C-F446B3FB33A0}" dt="2022-09-08T15:24:56.015" v="30" actId="478"/>
          <ac:picMkLst>
            <pc:docMk/>
            <pc:sldMk cId="2113836067" sldId="363"/>
            <ac:picMk id="4" creationId="{E1964CCC-12D5-1A57-8EDE-9A49C41F84F6}"/>
          </ac:picMkLst>
        </pc:picChg>
        <pc:picChg chg="add mod">
          <ac:chgData name="Caroline Prodger" userId="e4ef2e75-b60b-401b-8ebe-291bdcf405f4" providerId="ADAL" clId="{7644C97F-B0BF-4B99-983C-F446B3FB33A0}" dt="2022-09-08T15:28:16.718" v="40" actId="1076"/>
          <ac:picMkLst>
            <pc:docMk/>
            <pc:sldMk cId="2113836067" sldId="363"/>
            <ac:picMk id="6" creationId="{09EB47FE-0997-C6AE-204F-3861197D75D3}"/>
          </ac:picMkLst>
        </pc:picChg>
      </pc:sldChg>
      <pc:sldChg chg="delSp mod addCm delCm">
        <pc:chgData name="Caroline Prodger" userId="e4ef2e75-b60b-401b-8ebe-291bdcf405f4" providerId="ADAL" clId="{7644C97F-B0BF-4B99-983C-F446B3FB33A0}" dt="2022-09-14T16:09:54.497" v="61" actId="478"/>
        <pc:sldMkLst>
          <pc:docMk/>
          <pc:sldMk cId="3630068968" sldId="365"/>
        </pc:sldMkLst>
        <pc:picChg chg="del">
          <ac:chgData name="Caroline Prodger" userId="e4ef2e75-b60b-401b-8ebe-291bdcf405f4" providerId="ADAL" clId="{7644C97F-B0BF-4B99-983C-F446B3FB33A0}" dt="2022-09-14T16:09:54.497" v="61" actId="478"/>
          <ac:picMkLst>
            <pc:docMk/>
            <pc:sldMk cId="3630068968" sldId="365"/>
            <ac:picMk id="4" creationId="{561D7914-E451-451F-BC3D-FCCDD2BCD425}"/>
          </ac:picMkLst>
        </pc:picChg>
      </pc:sldChg>
      <pc:sldChg chg="addSp delSp modSp mod modNotesTx">
        <pc:chgData name="Caroline Prodger" userId="e4ef2e75-b60b-401b-8ebe-291bdcf405f4" providerId="ADAL" clId="{7644C97F-B0BF-4B99-983C-F446B3FB33A0}" dt="2022-09-08T15:30:31.979" v="50" actId="20577"/>
        <pc:sldMkLst>
          <pc:docMk/>
          <pc:sldMk cId="1645439993" sldId="369"/>
        </pc:sldMkLst>
        <pc:picChg chg="del">
          <ac:chgData name="Caroline Prodger" userId="e4ef2e75-b60b-401b-8ebe-291bdcf405f4" providerId="ADAL" clId="{7644C97F-B0BF-4B99-983C-F446B3FB33A0}" dt="2022-09-08T15:30:01.501" v="42" actId="478"/>
          <ac:picMkLst>
            <pc:docMk/>
            <pc:sldMk cId="1645439993" sldId="369"/>
            <ac:picMk id="4" creationId="{A3FE8EF5-3E85-89A2-CA75-A73753F37673}"/>
          </ac:picMkLst>
        </pc:picChg>
        <pc:picChg chg="add mod modCrop">
          <ac:chgData name="Caroline Prodger" userId="e4ef2e75-b60b-401b-8ebe-291bdcf405f4" providerId="ADAL" clId="{7644C97F-B0BF-4B99-983C-F446B3FB33A0}" dt="2022-09-08T15:30:23.102" v="49" actId="1076"/>
          <ac:picMkLst>
            <pc:docMk/>
            <pc:sldMk cId="1645439993" sldId="369"/>
            <ac:picMk id="6" creationId="{3B20F26E-A685-D77C-401F-FD1F1281E656}"/>
          </ac:picMkLst>
        </pc:picChg>
      </pc:sldChg>
      <pc:sldChg chg="addSp delSp modSp mod">
        <pc:chgData name="Caroline Prodger" userId="e4ef2e75-b60b-401b-8ebe-291bdcf405f4" providerId="ADAL" clId="{7644C97F-B0BF-4B99-983C-F446B3FB33A0}" dt="2022-09-08T15:32:53.905" v="59" actId="1076"/>
        <pc:sldMkLst>
          <pc:docMk/>
          <pc:sldMk cId="1684068677" sldId="370"/>
        </pc:sldMkLst>
        <pc:picChg chg="del mod">
          <ac:chgData name="Caroline Prodger" userId="e4ef2e75-b60b-401b-8ebe-291bdcf405f4" providerId="ADAL" clId="{7644C97F-B0BF-4B99-983C-F446B3FB33A0}" dt="2022-09-08T15:32:32.636" v="52" actId="478"/>
          <ac:picMkLst>
            <pc:docMk/>
            <pc:sldMk cId="1684068677" sldId="370"/>
            <ac:picMk id="4" creationId="{CEC19FE0-39C0-8746-5147-A7B1B662B9AA}"/>
          </ac:picMkLst>
        </pc:picChg>
        <pc:picChg chg="add mod">
          <ac:chgData name="Caroline Prodger" userId="e4ef2e75-b60b-401b-8ebe-291bdcf405f4" providerId="ADAL" clId="{7644C97F-B0BF-4B99-983C-F446B3FB33A0}" dt="2022-09-08T15:32:53.905" v="59" actId="1076"/>
          <ac:picMkLst>
            <pc:docMk/>
            <pc:sldMk cId="1684068677" sldId="370"/>
            <ac:picMk id="6" creationId="{B1AC3E5A-28E1-3532-ED55-79EB64C8B959}"/>
          </ac:picMkLst>
        </pc:picChg>
      </pc:sldChg>
      <pc:sldChg chg="addSp delSp modSp mod">
        <pc:chgData name="Caroline Prodger" userId="e4ef2e75-b60b-401b-8ebe-291bdcf405f4" providerId="ADAL" clId="{7644C97F-B0BF-4B99-983C-F446B3FB33A0}" dt="2022-09-08T15:18:19.931" v="12" actId="1076"/>
        <pc:sldMkLst>
          <pc:docMk/>
          <pc:sldMk cId="2058440547" sldId="372"/>
        </pc:sldMkLst>
        <pc:picChg chg="del">
          <ac:chgData name="Caroline Prodger" userId="e4ef2e75-b60b-401b-8ebe-291bdcf405f4" providerId="ADAL" clId="{7644C97F-B0BF-4B99-983C-F446B3FB33A0}" dt="2022-09-08T15:18:01.243" v="6" actId="478"/>
          <ac:picMkLst>
            <pc:docMk/>
            <pc:sldMk cId="2058440547" sldId="372"/>
            <ac:picMk id="4" creationId="{E72005BB-74BD-B2B8-86D3-8DA44A14AA2A}"/>
          </ac:picMkLst>
        </pc:picChg>
        <pc:picChg chg="add mod">
          <ac:chgData name="Caroline Prodger" userId="e4ef2e75-b60b-401b-8ebe-291bdcf405f4" providerId="ADAL" clId="{7644C97F-B0BF-4B99-983C-F446B3FB33A0}" dt="2022-09-08T15:18:19.931" v="12" actId="1076"/>
          <ac:picMkLst>
            <pc:docMk/>
            <pc:sldMk cId="2058440547" sldId="372"/>
            <ac:picMk id="6" creationId="{EDBD9BB7-4EB8-433A-4EA0-4ACA67B14E4F}"/>
          </ac:picMkLst>
        </pc:picChg>
      </pc:sldChg>
      <pc:sldChg chg="addSp delSp modSp new mod">
        <pc:chgData name="Caroline Prodger" userId="e4ef2e75-b60b-401b-8ebe-291bdcf405f4" providerId="ADAL" clId="{7644C97F-B0BF-4B99-983C-F446B3FB33A0}" dt="2022-09-14T16:10:06.037" v="74" actId="22"/>
        <pc:sldMkLst>
          <pc:docMk/>
          <pc:sldMk cId="3115233780" sldId="373"/>
        </pc:sldMkLst>
        <pc:spChg chg="mod">
          <ac:chgData name="Caroline Prodger" userId="e4ef2e75-b60b-401b-8ebe-291bdcf405f4" providerId="ADAL" clId="{7644C97F-B0BF-4B99-983C-F446B3FB33A0}" dt="2022-09-14T16:10:04.481" v="73" actId="20577"/>
          <ac:spMkLst>
            <pc:docMk/>
            <pc:sldMk cId="3115233780" sldId="373"/>
            <ac:spMk id="2" creationId="{F7C0D691-F925-AA3B-E7C2-32189725F47B}"/>
          </ac:spMkLst>
        </pc:spChg>
        <pc:spChg chg="del">
          <ac:chgData name="Caroline Prodger" userId="e4ef2e75-b60b-401b-8ebe-291bdcf405f4" providerId="ADAL" clId="{7644C97F-B0BF-4B99-983C-F446B3FB33A0}" dt="2022-09-14T16:10:06.037" v="74" actId="22"/>
          <ac:spMkLst>
            <pc:docMk/>
            <pc:sldMk cId="3115233780" sldId="373"/>
            <ac:spMk id="3" creationId="{30FBEFAC-ED53-C7A7-DE74-FEC5F9258A04}"/>
          </ac:spMkLst>
        </pc:spChg>
        <pc:picChg chg="add mod ord">
          <ac:chgData name="Caroline Prodger" userId="e4ef2e75-b60b-401b-8ebe-291bdcf405f4" providerId="ADAL" clId="{7644C97F-B0BF-4B99-983C-F446B3FB33A0}" dt="2022-09-14T16:10:06.037" v="74" actId="22"/>
          <ac:picMkLst>
            <pc:docMk/>
            <pc:sldMk cId="3115233780" sldId="373"/>
            <ac:picMk id="5" creationId="{18591FAE-192A-F7DE-7F4A-1C9F40B88A92}"/>
          </ac:picMkLst>
        </pc:picChg>
      </pc:sldChg>
      <pc:sldMasterChg chg="modSp mod">
        <pc:chgData name="Caroline Prodger" userId="e4ef2e75-b60b-401b-8ebe-291bdcf405f4" providerId="ADAL" clId="{7644C97F-B0BF-4B99-983C-F446B3FB33A0}" dt="2022-09-14T16:11:13.247" v="76" actId="20577"/>
        <pc:sldMasterMkLst>
          <pc:docMk/>
          <pc:sldMasterMk cId="0" sldId="2147483651"/>
        </pc:sldMasterMkLst>
        <pc:spChg chg="mod">
          <ac:chgData name="Caroline Prodger" userId="e4ef2e75-b60b-401b-8ebe-291bdcf405f4" providerId="ADAL" clId="{7644C97F-B0BF-4B99-983C-F446B3FB33A0}" dt="2022-09-14T16:11:13.247" v="76" actId="20577"/>
          <ac:spMkLst>
            <pc:docMk/>
            <pc:sldMasterMk cId="0" sldId="2147483651"/>
            <ac:spMk id="12" creationId="{00000000-0000-0000-0000-000000000000}"/>
          </ac:spMkLst>
        </pc:spChg>
      </pc:sldMasterChg>
    </pc:docChg>
  </pc:docChgLst>
  <pc:docChgLst>
    <pc:chgData name="Christopher Lindridge" userId="237e7769-5239-4eb4-a525-ce0d51e55f8d" providerId="ADAL" clId="{59EF2399-9B6A-46A9-AE5B-6BA3190D99E2}"/>
    <pc:docChg chg="custSel modSld">
      <pc:chgData name="Christopher Lindridge" userId="237e7769-5239-4eb4-a525-ce0d51e55f8d" providerId="ADAL" clId="{59EF2399-9B6A-46A9-AE5B-6BA3190D99E2}" dt="2022-08-15T09:59:25.769" v="87" actId="1076"/>
      <pc:docMkLst>
        <pc:docMk/>
      </pc:docMkLst>
      <pc:sldChg chg="modSp mod">
        <pc:chgData name="Christopher Lindridge" userId="237e7769-5239-4eb4-a525-ce0d51e55f8d" providerId="ADAL" clId="{59EF2399-9B6A-46A9-AE5B-6BA3190D99E2}" dt="2022-08-15T09:59:25.769" v="87" actId="1076"/>
        <pc:sldMkLst>
          <pc:docMk/>
          <pc:sldMk cId="2630229550" sldId="358"/>
        </pc:sldMkLst>
        <pc:spChg chg="mod">
          <ac:chgData name="Christopher Lindridge" userId="237e7769-5239-4eb4-a525-ce0d51e55f8d" providerId="ADAL" clId="{59EF2399-9B6A-46A9-AE5B-6BA3190D99E2}" dt="2022-08-15T09:59:25.769" v="87" actId="1076"/>
          <ac:spMkLst>
            <pc:docMk/>
            <pc:sldMk cId="2630229550" sldId="358"/>
            <ac:spMk id="3" creationId="{92C39D6D-11DE-6FC3-1F56-BAAFA4187889}"/>
          </ac:spMkLst>
        </pc:spChg>
      </pc:sldChg>
      <pc:sldChg chg="modSp mod">
        <pc:chgData name="Christopher Lindridge" userId="237e7769-5239-4eb4-a525-ce0d51e55f8d" providerId="ADAL" clId="{59EF2399-9B6A-46A9-AE5B-6BA3190D99E2}" dt="2022-08-15T09:58:21.014" v="21" actId="20577"/>
        <pc:sldMkLst>
          <pc:docMk/>
          <pc:sldMk cId="2058440547" sldId="372"/>
        </pc:sldMkLst>
        <pc:spChg chg="mod">
          <ac:chgData name="Christopher Lindridge" userId="237e7769-5239-4eb4-a525-ce0d51e55f8d" providerId="ADAL" clId="{59EF2399-9B6A-46A9-AE5B-6BA3190D99E2}" dt="2022-08-15T09:58:21.014" v="21" actId="20577"/>
          <ac:spMkLst>
            <pc:docMk/>
            <pc:sldMk cId="2058440547" sldId="372"/>
            <ac:spMk id="3" creationId="{AC2283E0-D782-4DB1-B312-37D0EE6804A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22</a:t>
            </a:fld>
            <a:endParaRPr lang="en-GB" dirty="0"/>
          </a:p>
        </p:txBody>
      </p:sp>
    </p:spTree>
    <p:extLst>
      <p:ext uri="{BB962C8B-B14F-4D97-AF65-F5344CB8AC3E}">
        <p14:creationId xmlns:p14="http://schemas.microsoft.com/office/powerpoint/2010/main" val="993215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564929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9612968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176159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2379318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356909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6840959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3303692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6.6 Materials testing methods and interpretations of results </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12: Testing methods</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E797-03BB-AACB-9EB1-57ABC4A8548C}"/>
              </a:ext>
            </a:extLst>
          </p:cNvPr>
          <p:cNvSpPr>
            <a:spLocks noGrp="1"/>
          </p:cNvSpPr>
          <p:nvPr>
            <p:ph type="title"/>
          </p:nvPr>
        </p:nvSpPr>
        <p:spPr/>
        <p:txBody>
          <a:bodyPr/>
          <a:lstStyle/>
          <a:p>
            <a:r>
              <a:rPr lang="en-GB" dirty="0"/>
              <a:t>Charpy test</a:t>
            </a:r>
          </a:p>
        </p:txBody>
      </p:sp>
      <p:sp>
        <p:nvSpPr>
          <p:cNvPr id="3" name="Content Placeholder 2">
            <a:extLst>
              <a:ext uri="{FF2B5EF4-FFF2-40B4-BE49-F238E27FC236}">
                <a16:creationId xmlns:a16="http://schemas.microsoft.com/office/drawing/2014/main" id="{D7FAE1E0-33F5-CA0C-0389-5DE1C7DEAB3A}"/>
              </a:ext>
            </a:extLst>
          </p:cNvPr>
          <p:cNvSpPr>
            <a:spLocks noGrp="1"/>
          </p:cNvSpPr>
          <p:nvPr>
            <p:ph sz="quarter" idx="10"/>
          </p:nvPr>
        </p:nvSpPr>
        <p:spPr>
          <a:xfrm>
            <a:off x="457200" y="1602000"/>
            <a:ext cx="8229600" cy="4248000"/>
          </a:xfrm>
        </p:spPr>
        <p:txBody>
          <a:bodyPr/>
          <a:lstStyle/>
          <a:p>
            <a:r>
              <a:rPr lang="en-US" dirty="0"/>
              <a:t>The standard Charpy V-notch specimen is 55mm long, 10mm square and has a 2mm deep notch with a tip radius of 0.25mm machined on one face. </a:t>
            </a:r>
          </a:p>
          <a:p>
            <a:r>
              <a:rPr lang="en-US" dirty="0"/>
              <a:t>The specimen is supported at its two ends on an anvil and struck on the opposite face to the notch by the pendulum. The amount of energy absorbed in fracturing the test piece is measured and this gives an indication of the notch toughness of the test material. </a:t>
            </a:r>
          </a:p>
          <a:p>
            <a:r>
              <a:rPr lang="en-US" dirty="0"/>
              <a:t>The pendulum swings through during the test, the height of the swing being a measure of the amount of energy absorbed in fracturing the specimen. Conventionally, three specimens are tested at any one temperature and the results averaged.</a:t>
            </a:r>
            <a:endParaRPr lang="en-GB" dirty="0"/>
          </a:p>
        </p:txBody>
      </p:sp>
    </p:spTree>
    <p:extLst>
      <p:ext uri="{BB962C8B-B14F-4D97-AF65-F5344CB8AC3E}">
        <p14:creationId xmlns:p14="http://schemas.microsoft.com/office/powerpoint/2010/main" val="22238462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AA4E3-34AC-7AF8-1394-BF99B1B39608}"/>
              </a:ext>
            </a:extLst>
          </p:cNvPr>
          <p:cNvSpPr>
            <a:spLocks noGrp="1"/>
          </p:cNvSpPr>
          <p:nvPr>
            <p:ph type="title"/>
          </p:nvPr>
        </p:nvSpPr>
        <p:spPr/>
        <p:txBody>
          <a:bodyPr/>
          <a:lstStyle/>
          <a:p>
            <a:r>
              <a:rPr lang="en-GB" dirty="0"/>
              <a:t>Hardness testing (Brinell test)</a:t>
            </a:r>
          </a:p>
        </p:txBody>
      </p:sp>
      <p:sp>
        <p:nvSpPr>
          <p:cNvPr id="3" name="Content Placeholder 2">
            <a:extLst>
              <a:ext uri="{FF2B5EF4-FFF2-40B4-BE49-F238E27FC236}">
                <a16:creationId xmlns:a16="http://schemas.microsoft.com/office/drawing/2014/main" id="{F5F20291-AD80-51F4-F02C-517C63E249D8}"/>
              </a:ext>
            </a:extLst>
          </p:cNvPr>
          <p:cNvSpPr>
            <a:spLocks noGrp="1"/>
          </p:cNvSpPr>
          <p:nvPr>
            <p:ph sz="quarter" idx="10"/>
          </p:nvPr>
        </p:nvSpPr>
        <p:spPr>
          <a:xfrm>
            <a:off x="457200" y="1602000"/>
            <a:ext cx="3606800" cy="4248000"/>
          </a:xfrm>
        </p:spPr>
        <p:txBody>
          <a:bodyPr/>
          <a:lstStyle/>
          <a:p>
            <a:r>
              <a:rPr lang="en-US" dirty="0"/>
              <a:t>The </a:t>
            </a:r>
            <a:r>
              <a:rPr lang="en-US" b="1" dirty="0"/>
              <a:t>Brinell test</a:t>
            </a:r>
            <a:r>
              <a:rPr lang="en-US" dirty="0"/>
              <a:t> was devised by a Swedish researcher at the beginning of the twentieth century. </a:t>
            </a:r>
          </a:p>
          <a:p>
            <a:r>
              <a:rPr lang="en-US" dirty="0"/>
              <a:t>The test comprises forcing a hardened steel ball ‘indenter’ into the surface of the sample using a standard load.</a:t>
            </a:r>
          </a:p>
          <a:p>
            <a:r>
              <a:rPr lang="en-US" dirty="0"/>
              <a:t>The diameter/load ratio is selected to provide an impression of an acceptable diameter.</a:t>
            </a:r>
            <a:endParaRPr lang="en-GB" dirty="0"/>
          </a:p>
        </p:txBody>
      </p:sp>
      <p:pic>
        <p:nvPicPr>
          <p:cNvPr id="6" name="Picture 5" descr="A close-up of a drum&#10;&#10;Description automatically generated with low confidence">
            <a:extLst>
              <a:ext uri="{FF2B5EF4-FFF2-40B4-BE49-F238E27FC236}">
                <a16:creationId xmlns:a16="http://schemas.microsoft.com/office/drawing/2014/main" id="{AAA19C64-53BD-399B-C4D9-C2D663CAC24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456902" y="1602000"/>
            <a:ext cx="3229898" cy="2736485"/>
          </a:xfrm>
          <a:prstGeom prst="rect">
            <a:avLst/>
          </a:prstGeom>
        </p:spPr>
      </p:pic>
    </p:spTree>
    <p:extLst>
      <p:ext uri="{BB962C8B-B14F-4D97-AF65-F5344CB8AC3E}">
        <p14:creationId xmlns:p14="http://schemas.microsoft.com/office/powerpoint/2010/main" val="1606833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B2B3E7-BE28-D929-EDFA-C8D2F9414A45}"/>
              </a:ext>
            </a:extLst>
          </p:cNvPr>
          <p:cNvSpPr>
            <a:spLocks noGrp="1"/>
          </p:cNvSpPr>
          <p:nvPr>
            <p:ph type="title"/>
          </p:nvPr>
        </p:nvSpPr>
        <p:spPr/>
        <p:txBody>
          <a:bodyPr/>
          <a:lstStyle/>
          <a:p>
            <a:r>
              <a:rPr lang="en-GB" dirty="0"/>
              <a:t>Hardness testing (Vickers test)</a:t>
            </a:r>
          </a:p>
        </p:txBody>
      </p:sp>
      <p:sp>
        <p:nvSpPr>
          <p:cNvPr id="3" name="Content Placeholder 2">
            <a:extLst>
              <a:ext uri="{FF2B5EF4-FFF2-40B4-BE49-F238E27FC236}">
                <a16:creationId xmlns:a16="http://schemas.microsoft.com/office/drawing/2014/main" id="{BD4EBA15-AD98-F725-FA55-D78407D5A600}"/>
              </a:ext>
            </a:extLst>
          </p:cNvPr>
          <p:cNvSpPr>
            <a:spLocks noGrp="1"/>
          </p:cNvSpPr>
          <p:nvPr>
            <p:ph sz="quarter" idx="10"/>
          </p:nvPr>
        </p:nvSpPr>
        <p:spPr>
          <a:xfrm>
            <a:off x="457200" y="1602000"/>
            <a:ext cx="5756787" cy="4248000"/>
          </a:xfrm>
        </p:spPr>
        <p:txBody>
          <a:bodyPr/>
          <a:lstStyle/>
          <a:p>
            <a:r>
              <a:rPr lang="en-US" dirty="0"/>
              <a:t>The </a:t>
            </a:r>
            <a:r>
              <a:rPr lang="en-US" b="1" dirty="0"/>
              <a:t>Vickers hardness test</a:t>
            </a:r>
            <a:r>
              <a:rPr lang="en-US" dirty="0"/>
              <a:t> is similar to the Brinell test, the major difference being the use of a square-based pyramidal diamond indenter rather than a hardened steel ball.</a:t>
            </a:r>
          </a:p>
          <a:p>
            <a:r>
              <a:rPr lang="en-US" dirty="0"/>
              <a:t>Also, unlike the Brinell test, the depth of the impression does not affect the accuracy of the reading. </a:t>
            </a:r>
          </a:p>
          <a:p>
            <a:r>
              <a:rPr lang="en-US" dirty="0"/>
              <a:t>The diamond does not deform at high loads so the results on very hard materials are more reliable. </a:t>
            </a:r>
          </a:p>
          <a:p>
            <a:r>
              <a:rPr lang="en-US" dirty="0"/>
              <a:t>The load may range from 1 to 120kgf and is applied for between 10 and 15 seconds.</a:t>
            </a:r>
            <a:endParaRPr lang="en-GB" dirty="0"/>
          </a:p>
        </p:txBody>
      </p:sp>
      <p:pic>
        <p:nvPicPr>
          <p:cNvPr id="6" name="Picture 5" descr="Diagram&#10;&#10;Description automatically generated">
            <a:extLst>
              <a:ext uri="{FF2B5EF4-FFF2-40B4-BE49-F238E27FC236}">
                <a16:creationId xmlns:a16="http://schemas.microsoft.com/office/drawing/2014/main" id="{09EB47FE-0997-C6AE-204F-3861197D75D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213987" y="2271251"/>
            <a:ext cx="2601374" cy="2168245"/>
          </a:xfrm>
          <a:prstGeom prst="rect">
            <a:avLst/>
          </a:prstGeom>
        </p:spPr>
      </p:pic>
    </p:spTree>
    <p:extLst>
      <p:ext uri="{BB962C8B-B14F-4D97-AF65-F5344CB8AC3E}">
        <p14:creationId xmlns:p14="http://schemas.microsoft.com/office/powerpoint/2010/main" val="21138360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AB0B7-9E8C-A0E2-D830-B8DA5EE90AF8}"/>
              </a:ext>
            </a:extLst>
          </p:cNvPr>
          <p:cNvSpPr>
            <a:spLocks noGrp="1"/>
          </p:cNvSpPr>
          <p:nvPr>
            <p:ph type="title"/>
          </p:nvPr>
        </p:nvSpPr>
        <p:spPr/>
        <p:txBody>
          <a:bodyPr/>
          <a:lstStyle/>
          <a:p>
            <a:r>
              <a:rPr lang="en-GB" dirty="0"/>
              <a:t>Hardness testing (Rockwell test)</a:t>
            </a:r>
          </a:p>
        </p:txBody>
      </p:sp>
      <p:sp>
        <p:nvSpPr>
          <p:cNvPr id="3" name="Content Placeholder 2">
            <a:extLst>
              <a:ext uri="{FF2B5EF4-FFF2-40B4-BE49-F238E27FC236}">
                <a16:creationId xmlns:a16="http://schemas.microsoft.com/office/drawing/2014/main" id="{040031C7-DDC5-CE25-D230-DE2B3F8F7F8E}"/>
              </a:ext>
            </a:extLst>
          </p:cNvPr>
          <p:cNvSpPr>
            <a:spLocks noGrp="1"/>
          </p:cNvSpPr>
          <p:nvPr>
            <p:ph sz="quarter" idx="10"/>
          </p:nvPr>
        </p:nvSpPr>
        <p:spPr/>
        <p:txBody>
          <a:bodyPr/>
          <a:lstStyle/>
          <a:p>
            <a:r>
              <a:rPr lang="en-US" dirty="0"/>
              <a:t>The </a:t>
            </a:r>
            <a:r>
              <a:rPr lang="en-US" b="1" dirty="0"/>
              <a:t>Rockwell test</a:t>
            </a:r>
            <a:r>
              <a:rPr lang="en-US" dirty="0"/>
              <a:t> uses a direct reading instrument based on the principle of differential depth measurement. </a:t>
            </a:r>
          </a:p>
          <a:p>
            <a:r>
              <a:rPr lang="en-US" dirty="0"/>
              <a:t>Rockwell testing differs from Brinell testing in that the Rockwell hardness number is based on an inverse relationship to the measurement of the additional depth to which an indenter is forced by a heavy (major) load beyond the depth resulting from a previously applied (minor) load. </a:t>
            </a:r>
          </a:p>
          <a:p>
            <a:r>
              <a:rPr lang="en-US" dirty="0"/>
              <a:t>Initially a minor load is applied, and a zero datum position is established. The major load is then applied for a specified period and removed, leaving the minor load applied. </a:t>
            </a:r>
          </a:p>
          <a:p>
            <a:r>
              <a:rPr lang="en-US" dirty="0"/>
              <a:t>The resulting Rockwell number represents the difference in depth from zero datum position as a result of the application of the major load. </a:t>
            </a:r>
            <a:endParaRPr lang="en-GB" dirty="0"/>
          </a:p>
        </p:txBody>
      </p:sp>
    </p:spTree>
    <p:extLst>
      <p:ext uri="{BB962C8B-B14F-4D97-AF65-F5344CB8AC3E}">
        <p14:creationId xmlns:p14="http://schemas.microsoft.com/office/powerpoint/2010/main" val="42201752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A0577-463C-39A0-64D6-E2D0ECDDFF0C}"/>
              </a:ext>
            </a:extLst>
          </p:cNvPr>
          <p:cNvSpPr>
            <a:spLocks noGrp="1"/>
          </p:cNvSpPr>
          <p:nvPr>
            <p:ph type="title"/>
          </p:nvPr>
        </p:nvSpPr>
        <p:spPr/>
        <p:txBody>
          <a:bodyPr/>
          <a:lstStyle/>
          <a:p>
            <a:r>
              <a:rPr lang="en-GB" dirty="0"/>
              <a:t>Fatigue testing (Wohler test)</a:t>
            </a:r>
          </a:p>
        </p:txBody>
      </p:sp>
      <p:sp>
        <p:nvSpPr>
          <p:cNvPr id="3" name="Content Placeholder 2">
            <a:extLst>
              <a:ext uri="{FF2B5EF4-FFF2-40B4-BE49-F238E27FC236}">
                <a16:creationId xmlns:a16="http://schemas.microsoft.com/office/drawing/2014/main" id="{017E80A6-DB05-A27E-8504-38D4C1F91392}"/>
              </a:ext>
            </a:extLst>
          </p:cNvPr>
          <p:cNvSpPr>
            <a:spLocks noGrp="1"/>
          </p:cNvSpPr>
          <p:nvPr>
            <p:ph sz="quarter" idx="10"/>
          </p:nvPr>
        </p:nvSpPr>
        <p:spPr>
          <a:xfrm>
            <a:off x="457200" y="1602000"/>
            <a:ext cx="7936173" cy="4248000"/>
          </a:xfrm>
        </p:spPr>
        <p:txBody>
          <a:bodyPr/>
          <a:lstStyle/>
          <a:p>
            <a:r>
              <a:rPr lang="en-US" sz="1800" dirty="0"/>
              <a:t>The determination of the fatigue resistance or fatigue life of the desired metals can be carried out using the </a:t>
            </a:r>
            <a:r>
              <a:rPr lang="en-US" sz="1800" b="1" dirty="0"/>
              <a:t>Wohler test</a:t>
            </a:r>
            <a:r>
              <a:rPr lang="en-US" sz="1800" dirty="0"/>
              <a:t>. Standard test devices apply compressive and tensile stresses on the metal to simulate a fatigue cycle. </a:t>
            </a:r>
          </a:p>
          <a:p>
            <a:r>
              <a:rPr lang="en-US" sz="1800" dirty="0"/>
              <a:t>The simulation of the fatigue cycle is maintained by the repeated utilisation of the tensile and compressive loads. To obtain a reliable result from the test, test conditions should have similarities to the service conditions of the material that is tested.</a:t>
            </a:r>
            <a:endParaRPr lang="en-GB" sz="1800" dirty="0"/>
          </a:p>
        </p:txBody>
      </p:sp>
    </p:spTree>
    <p:extLst>
      <p:ext uri="{BB962C8B-B14F-4D97-AF65-F5344CB8AC3E}">
        <p14:creationId xmlns:p14="http://schemas.microsoft.com/office/powerpoint/2010/main" val="36300689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0D691-F925-AA3B-E7C2-32189725F47B}"/>
              </a:ext>
            </a:extLst>
          </p:cNvPr>
          <p:cNvSpPr>
            <a:spLocks noGrp="1"/>
          </p:cNvSpPr>
          <p:nvPr>
            <p:ph type="title"/>
          </p:nvPr>
        </p:nvSpPr>
        <p:spPr/>
        <p:txBody>
          <a:bodyPr/>
          <a:lstStyle/>
          <a:p>
            <a:r>
              <a:rPr lang="en-US" dirty="0"/>
              <a:t>Wohler test</a:t>
            </a:r>
            <a:endParaRPr lang="en-GB" dirty="0"/>
          </a:p>
        </p:txBody>
      </p:sp>
      <p:pic>
        <p:nvPicPr>
          <p:cNvPr id="5" name="Content Placeholder 4">
            <a:extLst>
              <a:ext uri="{FF2B5EF4-FFF2-40B4-BE49-F238E27FC236}">
                <a16:creationId xmlns:a16="http://schemas.microsoft.com/office/drawing/2014/main" id="{18591FAE-192A-F7DE-7F4A-1C9F40B88A92}"/>
              </a:ext>
            </a:extLst>
          </p:cNvPr>
          <p:cNvPicPr>
            <a:picLocks noGrp="1" noChangeAspect="1"/>
          </p:cNvPicPr>
          <p:nvPr>
            <p:ph sz="quarter" idx="10"/>
          </p:nvPr>
        </p:nvPicPr>
        <p:blipFill>
          <a:blip r:embed="rId2"/>
          <a:stretch>
            <a:fillRect/>
          </a:stretch>
        </p:blipFill>
        <p:spPr>
          <a:xfrm>
            <a:off x="1222720" y="1753072"/>
            <a:ext cx="6698560" cy="3764606"/>
          </a:xfrm>
        </p:spPr>
      </p:pic>
    </p:spTree>
    <p:extLst>
      <p:ext uri="{BB962C8B-B14F-4D97-AF65-F5344CB8AC3E}">
        <p14:creationId xmlns:p14="http://schemas.microsoft.com/office/powerpoint/2010/main" val="31152337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08431-C9AB-764D-60DF-6268F6D31966}"/>
              </a:ext>
            </a:extLst>
          </p:cNvPr>
          <p:cNvSpPr>
            <a:spLocks noGrp="1"/>
          </p:cNvSpPr>
          <p:nvPr>
            <p:ph type="title"/>
          </p:nvPr>
        </p:nvSpPr>
        <p:spPr/>
        <p:txBody>
          <a:bodyPr/>
          <a:lstStyle/>
          <a:p>
            <a:r>
              <a:rPr lang="en-US" dirty="0"/>
              <a:t>Corrosion testing </a:t>
            </a:r>
            <a:endParaRPr lang="en-GB" dirty="0"/>
          </a:p>
        </p:txBody>
      </p:sp>
      <p:sp>
        <p:nvSpPr>
          <p:cNvPr id="3" name="Content Placeholder 2">
            <a:extLst>
              <a:ext uri="{FF2B5EF4-FFF2-40B4-BE49-F238E27FC236}">
                <a16:creationId xmlns:a16="http://schemas.microsoft.com/office/drawing/2014/main" id="{A423D627-0CC7-DC20-A934-BCDDF2815E4B}"/>
              </a:ext>
            </a:extLst>
          </p:cNvPr>
          <p:cNvSpPr>
            <a:spLocks noGrp="1"/>
          </p:cNvSpPr>
          <p:nvPr>
            <p:ph sz="quarter" idx="10"/>
          </p:nvPr>
        </p:nvSpPr>
        <p:spPr/>
        <p:txBody>
          <a:bodyPr/>
          <a:lstStyle/>
          <a:p>
            <a:r>
              <a:rPr lang="en-US" b="1" dirty="0"/>
              <a:t>Corrosion testing</a:t>
            </a:r>
            <a:r>
              <a:rPr lang="en-US" dirty="0"/>
              <a:t> refers to the processes conducted by laboratories in order to solve, prevent or mitigate problems related to corrosion. These processes can be applied to industrial materials and infrastructure products, and are often used in failure analysis.</a:t>
            </a:r>
          </a:p>
          <a:p>
            <a:r>
              <a:rPr lang="en-US" dirty="0"/>
              <a:t>Corrosion laboratories can conduct a broad range of laboratory tests that are typically focused on areas such as:</a:t>
            </a:r>
          </a:p>
          <a:p>
            <a:pPr marL="216000" lvl="1" indent="-216000">
              <a:buFont typeface="Arial" panose="020B0604020202020204" pitchFamily="34" charset="0"/>
              <a:buChar char="•"/>
            </a:pPr>
            <a:r>
              <a:rPr lang="en-US" dirty="0"/>
              <a:t>electrochemical</a:t>
            </a:r>
          </a:p>
          <a:p>
            <a:pPr marL="216000" lvl="1" indent="-216000">
              <a:buFont typeface="Arial" panose="020B0604020202020204" pitchFamily="34" charset="0"/>
              <a:buChar char="•"/>
            </a:pPr>
            <a:r>
              <a:rPr lang="en-US" dirty="0"/>
              <a:t>corrosivity</a:t>
            </a:r>
          </a:p>
          <a:p>
            <a:pPr marL="216000" lvl="1" indent="-216000">
              <a:buFont typeface="Arial" panose="020B0604020202020204" pitchFamily="34" charset="0"/>
              <a:buChar char="•"/>
            </a:pPr>
            <a:r>
              <a:rPr lang="en-US" dirty="0"/>
              <a:t>heat transfer</a:t>
            </a:r>
          </a:p>
          <a:p>
            <a:pPr marL="216000" lvl="1" indent="-216000">
              <a:buFont typeface="Arial" panose="020B0604020202020204" pitchFamily="34" charset="0"/>
              <a:buChar char="•"/>
            </a:pPr>
            <a:r>
              <a:rPr lang="en-US" dirty="0"/>
              <a:t>immersion.</a:t>
            </a:r>
            <a:endParaRPr lang="en-GB" dirty="0"/>
          </a:p>
        </p:txBody>
      </p:sp>
    </p:spTree>
    <p:extLst>
      <p:ext uri="{BB962C8B-B14F-4D97-AF65-F5344CB8AC3E}">
        <p14:creationId xmlns:p14="http://schemas.microsoft.com/office/powerpoint/2010/main" val="14086790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418F7B-C6A5-146B-12B0-4A96499BB38E}"/>
              </a:ext>
            </a:extLst>
          </p:cNvPr>
          <p:cNvSpPr>
            <a:spLocks noGrp="1"/>
          </p:cNvSpPr>
          <p:nvPr>
            <p:ph type="title"/>
          </p:nvPr>
        </p:nvSpPr>
        <p:spPr/>
        <p:txBody>
          <a:bodyPr/>
          <a:lstStyle/>
          <a:p>
            <a:r>
              <a:rPr lang="en-US" dirty="0"/>
              <a:t>Corrosion test processes</a:t>
            </a:r>
            <a:endParaRPr lang="en-GB" dirty="0"/>
          </a:p>
        </p:txBody>
      </p:sp>
      <p:sp>
        <p:nvSpPr>
          <p:cNvPr id="3" name="Content Placeholder 2">
            <a:extLst>
              <a:ext uri="{FF2B5EF4-FFF2-40B4-BE49-F238E27FC236}">
                <a16:creationId xmlns:a16="http://schemas.microsoft.com/office/drawing/2014/main" id="{DE2ACCA4-45A1-45C2-6DA1-97741076B301}"/>
              </a:ext>
            </a:extLst>
          </p:cNvPr>
          <p:cNvSpPr>
            <a:spLocks noGrp="1"/>
          </p:cNvSpPr>
          <p:nvPr>
            <p:ph sz="quarter" idx="10"/>
          </p:nvPr>
        </p:nvSpPr>
        <p:spPr>
          <a:xfrm>
            <a:off x="457200" y="1512000"/>
            <a:ext cx="8108066" cy="4248000"/>
          </a:xfrm>
        </p:spPr>
        <p:txBody>
          <a:bodyPr/>
          <a:lstStyle/>
          <a:p>
            <a:pPr>
              <a:spcBef>
                <a:spcPts val="500"/>
              </a:spcBef>
              <a:spcAft>
                <a:spcPts val="500"/>
              </a:spcAft>
            </a:pPr>
            <a:r>
              <a:rPr lang="en-US" b="1" dirty="0"/>
              <a:t>Immersion testing</a:t>
            </a:r>
          </a:p>
          <a:p>
            <a:pPr>
              <a:spcBef>
                <a:spcPts val="500"/>
              </a:spcBef>
              <a:spcAft>
                <a:spcPts val="500"/>
              </a:spcAft>
            </a:pPr>
            <a:r>
              <a:rPr lang="en-US" dirty="0"/>
              <a:t>Immersion testing is considered the most popular and simplest type of corrosion test. This test is used to assess different materials that are subjected to particular conditions. It is a very versatile process which can be personalised to meet specific needs regardless of application.</a:t>
            </a:r>
          </a:p>
          <a:p>
            <a:r>
              <a:rPr lang="en-US" dirty="0"/>
              <a:t>In this test, the testing apparatus can expose the specimen to test solutions and then subject it to different physical or metallurgical situations, such as crevices and heat treatment.</a:t>
            </a:r>
            <a:endParaRPr lang="en-GB" dirty="0"/>
          </a:p>
        </p:txBody>
      </p:sp>
    </p:spTree>
    <p:extLst>
      <p:ext uri="{BB962C8B-B14F-4D97-AF65-F5344CB8AC3E}">
        <p14:creationId xmlns:p14="http://schemas.microsoft.com/office/powerpoint/2010/main" val="26190609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2FDBF-10BC-1A91-620B-BC2F6A806F73}"/>
              </a:ext>
            </a:extLst>
          </p:cNvPr>
          <p:cNvSpPr>
            <a:spLocks noGrp="1"/>
          </p:cNvSpPr>
          <p:nvPr>
            <p:ph type="title"/>
          </p:nvPr>
        </p:nvSpPr>
        <p:spPr/>
        <p:txBody>
          <a:bodyPr/>
          <a:lstStyle/>
          <a:p>
            <a:r>
              <a:rPr lang="en-US" dirty="0"/>
              <a:t>Corrosion test processes</a:t>
            </a:r>
            <a:endParaRPr lang="en-GB" dirty="0"/>
          </a:p>
        </p:txBody>
      </p:sp>
      <p:sp>
        <p:nvSpPr>
          <p:cNvPr id="3" name="Content Placeholder 2">
            <a:extLst>
              <a:ext uri="{FF2B5EF4-FFF2-40B4-BE49-F238E27FC236}">
                <a16:creationId xmlns:a16="http://schemas.microsoft.com/office/drawing/2014/main" id="{BBC4490C-558D-673A-668D-708B7984B6BA}"/>
              </a:ext>
            </a:extLst>
          </p:cNvPr>
          <p:cNvSpPr>
            <a:spLocks noGrp="1"/>
          </p:cNvSpPr>
          <p:nvPr>
            <p:ph sz="quarter" idx="10"/>
          </p:nvPr>
        </p:nvSpPr>
        <p:spPr>
          <a:xfrm>
            <a:off x="457200" y="1512000"/>
            <a:ext cx="8131215" cy="4248000"/>
          </a:xfrm>
        </p:spPr>
        <p:txBody>
          <a:bodyPr/>
          <a:lstStyle/>
          <a:p>
            <a:pPr>
              <a:spcBef>
                <a:spcPts val="500"/>
              </a:spcBef>
              <a:spcAft>
                <a:spcPts val="500"/>
              </a:spcAft>
            </a:pPr>
            <a:r>
              <a:rPr lang="en-US" b="1" dirty="0"/>
              <a:t>Hot wall test</a:t>
            </a:r>
          </a:p>
          <a:p>
            <a:pPr>
              <a:spcBef>
                <a:spcPts val="500"/>
              </a:spcBef>
            </a:pPr>
            <a:r>
              <a:rPr lang="en-US" dirty="0"/>
              <a:t>This test is utilised to evaluate situations where metal vessels are hotter than bulk solutions. These are common in external heated vessels where corrosion is typically impacted by temperature. In this test, elevated temperatures signify high levels of corrosion activity.</a:t>
            </a:r>
          </a:p>
          <a:p>
            <a:pPr>
              <a:spcAft>
                <a:spcPts val="500"/>
              </a:spcAft>
            </a:pPr>
            <a:r>
              <a:rPr lang="en-US" b="1" dirty="0"/>
              <a:t>Salt spray test</a:t>
            </a:r>
          </a:p>
          <a:p>
            <a:pPr>
              <a:spcBef>
                <a:spcPts val="500"/>
              </a:spcBef>
              <a:spcAft>
                <a:spcPts val="500"/>
              </a:spcAft>
            </a:pPr>
            <a:r>
              <a:rPr lang="en-US" dirty="0"/>
              <a:t>This technique is used to evaluate a coated sample’s resistance to corrosion. This test produces an attack to coated specimens to measure the suitability of the protective coating.</a:t>
            </a:r>
            <a:endParaRPr lang="en-GB" dirty="0"/>
          </a:p>
        </p:txBody>
      </p:sp>
    </p:spTree>
    <p:extLst>
      <p:ext uri="{BB962C8B-B14F-4D97-AF65-F5344CB8AC3E}">
        <p14:creationId xmlns:p14="http://schemas.microsoft.com/office/powerpoint/2010/main" val="2273065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53848E-9C56-52BC-9A46-4A2E32477513}"/>
              </a:ext>
            </a:extLst>
          </p:cNvPr>
          <p:cNvSpPr>
            <a:spLocks noGrp="1"/>
          </p:cNvSpPr>
          <p:nvPr>
            <p:ph type="title"/>
          </p:nvPr>
        </p:nvSpPr>
        <p:spPr/>
        <p:txBody>
          <a:bodyPr/>
          <a:lstStyle/>
          <a:p>
            <a:r>
              <a:rPr lang="en-US" dirty="0"/>
              <a:t>Taber test (wear resistance testing) </a:t>
            </a:r>
            <a:endParaRPr lang="en-GB" dirty="0"/>
          </a:p>
        </p:txBody>
      </p:sp>
      <p:sp>
        <p:nvSpPr>
          <p:cNvPr id="3" name="Content Placeholder 2">
            <a:extLst>
              <a:ext uri="{FF2B5EF4-FFF2-40B4-BE49-F238E27FC236}">
                <a16:creationId xmlns:a16="http://schemas.microsoft.com/office/drawing/2014/main" id="{15F15665-3BF3-B726-A6CA-73CD1E573B88}"/>
              </a:ext>
            </a:extLst>
          </p:cNvPr>
          <p:cNvSpPr>
            <a:spLocks noGrp="1"/>
          </p:cNvSpPr>
          <p:nvPr>
            <p:ph sz="quarter" idx="10"/>
          </p:nvPr>
        </p:nvSpPr>
        <p:spPr>
          <a:xfrm>
            <a:off x="457201" y="1512000"/>
            <a:ext cx="5247563" cy="4248000"/>
          </a:xfrm>
        </p:spPr>
        <p:txBody>
          <a:bodyPr/>
          <a:lstStyle/>
          <a:p>
            <a:r>
              <a:rPr lang="en-US" b="1" dirty="0"/>
              <a:t>Taber abrasion</a:t>
            </a:r>
            <a:r>
              <a:rPr lang="en-US" dirty="0"/>
              <a:t> is a method used to determine the ability of a material to withstand wear. </a:t>
            </a:r>
          </a:p>
          <a:p>
            <a:r>
              <a:rPr lang="en-US" dirty="0"/>
              <a:t>The material being evaluated is rotated beneath two abrasive wheels for a given time and under a given load.</a:t>
            </a:r>
          </a:p>
          <a:p>
            <a:r>
              <a:rPr lang="en-US" dirty="0"/>
              <a:t>The Taber abrasion test is performed on coated materials because, if a coating is allowed to wear away, then the base material will be exposed to the environment and lead to premature failure due to corrosion.</a:t>
            </a:r>
            <a:endParaRPr lang="en-GB" dirty="0"/>
          </a:p>
        </p:txBody>
      </p:sp>
      <p:pic>
        <p:nvPicPr>
          <p:cNvPr id="6" name="Picture 5" descr="A picture containing indoor, table&#10;&#10;Description automatically generated">
            <a:extLst>
              <a:ext uri="{FF2B5EF4-FFF2-40B4-BE49-F238E27FC236}">
                <a16:creationId xmlns:a16="http://schemas.microsoft.com/office/drawing/2014/main" id="{3B20F26E-A685-D77C-401F-FD1F1281E656}"/>
              </a:ext>
            </a:extLst>
          </p:cNvPr>
          <p:cNvPicPr>
            <a:picLocks noChangeAspect="1"/>
          </p:cNvPicPr>
          <p:nvPr/>
        </p:nvPicPr>
        <p:blipFill rotWithShape="1">
          <a:blip r:embed="rId3"/>
          <a:srcRect r="11419"/>
          <a:stretch/>
        </p:blipFill>
        <p:spPr>
          <a:xfrm>
            <a:off x="5959310" y="1512000"/>
            <a:ext cx="2727489" cy="2056841"/>
          </a:xfrm>
          <a:prstGeom prst="rect">
            <a:avLst/>
          </a:prstGeom>
        </p:spPr>
      </p:pic>
    </p:spTree>
    <p:extLst>
      <p:ext uri="{BB962C8B-B14F-4D97-AF65-F5344CB8AC3E}">
        <p14:creationId xmlns:p14="http://schemas.microsoft.com/office/powerpoint/2010/main" val="1645439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understand material testing methods and how these are used. </a:t>
            </a:r>
            <a:endParaRPr lang="en-GB" dirty="0">
              <a:effectLst/>
              <a:latin typeface="Arial" panose="020B0604020202020204" pitchFamily="34" charset="0"/>
              <a:ea typeface="Arial" panose="020B0604020202020204" pitchFamily="34" charset="0"/>
            </a:endParaRPr>
          </a:p>
        </p:txBody>
      </p:sp>
      <p:pic>
        <p:nvPicPr>
          <p:cNvPr id="4" name="Picture 3" descr="A picture containing text, metalware&#10;&#10;Description automatically generated">
            <a:extLst>
              <a:ext uri="{FF2B5EF4-FFF2-40B4-BE49-F238E27FC236}">
                <a16:creationId xmlns:a16="http://schemas.microsoft.com/office/drawing/2014/main" id="{82FD4B77-39BA-2CE7-E054-EA4556E2D838}"/>
              </a:ext>
            </a:extLst>
          </p:cNvPr>
          <p:cNvPicPr>
            <a:picLocks noChangeAspect="1"/>
          </p:cNvPicPr>
          <p:nvPr/>
        </p:nvPicPr>
        <p:blipFill>
          <a:blip r:embed="rId3"/>
          <a:stretch>
            <a:fillRect/>
          </a:stretch>
        </p:blipFill>
        <p:spPr>
          <a:xfrm>
            <a:off x="2649755" y="2918281"/>
            <a:ext cx="3844489" cy="2568119"/>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09C15-F812-B660-F5DB-571B0DFB3AB9}"/>
              </a:ext>
            </a:extLst>
          </p:cNvPr>
          <p:cNvSpPr>
            <a:spLocks noGrp="1"/>
          </p:cNvSpPr>
          <p:nvPr>
            <p:ph type="title"/>
          </p:nvPr>
        </p:nvSpPr>
        <p:spPr/>
        <p:txBody>
          <a:bodyPr/>
          <a:lstStyle/>
          <a:p>
            <a:r>
              <a:rPr lang="en-US" dirty="0"/>
              <a:t>Testing for electrical conductivity</a:t>
            </a:r>
            <a:endParaRPr lang="en-GB" dirty="0"/>
          </a:p>
        </p:txBody>
      </p:sp>
      <p:sp>
        <p:nvSpPr>
          <p:cNvPr id="3" name="Content Placeholder 2">
            <a:extLst>
              <a:ext uri="{FF2B5EF4-FFF2-40B4-BE49-F238E27FC236}">
                <a16:creationId xmlns:a16="http://schemas.microsoft.com/office/drawing/2014/main" id="{70B30439-236F-CCF9-BF1D-DB3EFCDAF885}"/>
              </a:ext>
            </a:extLst>
          </p:cNvPr>
          <p:cNvSpPr>
            <a:spLocks noGrp="1"/>
          </p:cNvSpPr>
          <p:nvPr>
            <p:ph sz="quarter" idx="10"/>
          </p:nvPr>
        </p:nvSpPr>
        <p:spPr>
          <a:xfrm>
            <a:off x="457200" y="1512000"/>
            <a:ext cx="5738884" cy="4248000"/>
          </a:xfrm>
        </p:spPr>
        <p:txBody>
          <a:bodyPr/>
          <a:lstStyle/>
          <a:p>
            <a:r>
              <a:rPr lang="en-US" b="1" dirty="0"/>
              <a:t>Electrical conductivity</a:t>
            </a:r>
            <a:r>
              <a:rPr lang="en-US" dirty="0"/>
              <a:t> is a physical property that indicates how well a given material conducts electricity. </a:t>
            </a:r>
          </a:p>
          <a:p>
            <a:r>
              <a:rPr lang="en-US" dirty="0"/>
              <a:t>A current originates when electrical charges flow in response to a difference in electrical potential. </a:t>
            </a:r>
          </a:p>
          <a:p>
            <a:r>
              <a:rPr lang="en-US" dirty="0"/>
              <a:t>The conductivity is defined as the ratio of the density of this current to the strength of the electric field. </a:t>
            </a:r>
          </a:p>
          <a:p>
            <a:r>
              <a:rPr lang="en-US" dirty="0"/>
              <a:t>Electrical conductivity can be calculated measuring the resistance, area and length of the test material. </a:t>
            </a:r>
            <a:endParaRPr lang="en-GB" dirty="0"/>
          </a:p>
        </p:txBody>
      </p:sp>
      <p:pic>
        <p:nvPicPr>
          <p:cNvPr id="6" name="Picture 5" descr="A close-up of a smokestack&#10;&#10;Description automatically generated with low confidence">
            <a:extLst>
              <a:ext uri="{FF2B5EF4-FFF2-40B4-BE49-F238E27FC236}">
                <a16:creationId xmlns:a16="http://schemas.microsoft.com/office/drawing/2014/main" id="{B1AC3E5A-28E1-3532-ED55-79EB64C8B959}"/>
              </a:ext>
            </a:extLst>
          </p:cNvPr>
          <p:cNvPicPr>
            <a:picLocks noChangeAspect="1"/>
          </p:cNvPicPr>
          <p:nvPr/>
        </p:nvPicPr>
        <p:blipFill>
          <a:blip r:embed="rId3"/>
          <a:stretch>
            <a:fillRect/>
          </a:stretch>
        </p:blipFill>
        <p:spPr>
          <a:xfrm rot="5400000">
            <a:off x="6403434" y="1932153"/>
            <a:ext cx="2686313" cy="1880419"/>
          </a:xfrm>
          <a:prstGeom prst="rect">
            <a:avLst/>
          </a:prstGeom>
        </p:spPr>
      </p:pic>
    </p:spTree>
    <p:extLst>
      <p:ext uri="{BB962C8B-B14F-4D97-AF65-F5344CB8AC3E}">
        <p14:creationId xmlns:p14="http://schemas.microsoft.com/office/powerpoint/2010/main" val="16840686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62319-FB25-9409-5B4A-91A4DC53D3B0}"/>
              </a:ext>
            </a:extLst>
          </p:cNvPr>
          <p:cNvSpPr>
            <a:spLocks noGrp="1"/>
          </p:cNvSpPr>
          <p:nvPr>
            <p:ph type="title"/>
          </p:nvPr>
        </p:nvSpPr>
        <p:spPr/>
        <p:txBody>
          <a:bodyPr/>
          <a:lstStyle/>
          <a:p>
            <a:r>
              <a:rPr lang="en-US" dirty="0"/>
              <a:t>Testing for electrical conductivity</a:t>
            </a:r>
            <a:endParaRPr lang="en-GB" dirty="0"/>
          </a:p>
        </p:txBody>
      </p:sp>
      <p:sp>
        <p:nvSpPr>
          <p:cNvPr id="3" name="Content Placeholder 2">
            <a:extLst>
              <a:ext uri="{FF2B5EF4-FFF2-40B4-BE49-F238E27FC236}">
                <a16:creationId xmlns:a16="http://schemas.microsoft.com/office/drawing/2014/main" id="{21947576-C97C-417E-E6A6-840231623A76}"/>
              </a:ext>
            </a:extLst>
          </p:cNvPr>
          <p:cNvSpPr>
            <a:spLocks noGrp="1"/>
          </p:cNvSpPr>
          <p:nvPr>
            <p:ph sz="quarter" idx="10"/>
          </p:nvPr>
        </p:nvSpPr>
        <p:spPr/>
        <p:txBody>
          <a:bodyPr/>
          <a:lstStyle/>
          <a:p>
            <a:r>
              <a:rPr lang="en-US" dirty="0"/>
              <a:t>The resistivity of a material is given as p = RA/l where </a:t>
            </a:r>
          </a:p>
          <a:p>
            <a:pPr marL="216000" lvl="1" indent="-216000">
              <a:buFont typeface="Arial" panose="020B0604020202020204" pitchFamily="34" charset="0"/>
              <a:buChar char="•"/>
            </a:pPr>
            <a:r>
              <a:rPr lang="en-US" dirty="0"/>
              <a:t>p is the resistivity</a:t>
            </a:r>
          </a:p>
          <a:p>
            <a:pPr marL="216000" lvl="1" indent="-216000">
              <a:buFont typeface="Arial" panose="020B0604020202020204" pitchFamily="34" charset="0"/>
              <a:buChar char="•"/>
            </a:pPr>
            <a:r>
              <a:rPr lang="en-US" dirty="0"/>
              <a:t>R is the resistance</a:t>
            </a:r>
          </a:p>
          <a:p>
            <a:pPr marL="216000" lvl="1" indent="-216000">
              <a:buFont typeface="Arial" panose="020B0604020202020204" pitchFamily="34" charset="0"/>
              <a:buChar char="•"/>
            </a:pPr>
            <a:r>
              <a:rPr lang="en-US" dirty="0"/>
              <a:t>A is the area </a:t>
            </a:r>
          </a:p>
          <a:p>
            <a:pPr marL="216000" lvl="1" indent="-216000">
              <a:buFont typeface="Arial" panose="020B0604020202020204" pitchFamily="34" charset="0"/>
              <a:buChar char="•"/>
            </a:pPr>
            <a:r>
              <a:rPr lang="en-US" dirty="0"/>
              <a:t>l is the length. </a:t>
            </a:r>
          </a:p>
          <a:p>
            <a:r>
              <a:rPr lang="en-US" dirty="0"/>
              <a:t>The conductivity is s = 1/p where s is the conductivity. </a:t>
            </a:r>
          </a:p>
          <a:p>
            <a:r>
              <a:rPr lang="en-US" dirty="0"/>
              <a:t>The conductivity is therefore s = l/AR and will be measured in ohm</a:t>
            </a:r>
            <a:r>
              <a:rPr lang="en-US" baseline="30000" dirty="0"/>
              <a:t>-1</a:t>
            </a:r>
            <a:r>
              <a:rPr lang="en-US" dirty="0"/>
              <a:t> metres</a:t>
            </a:r>
            <a:r>
              <a:rPr lang="en-US" baseline="30000" dirty="0"/>
              <a:t>-1</a:t>
            </a:r>
            <a:r>
              <a:rPr lang="en-US" dirty="0"/>
              <a:t>, also known as siemens (S).</a:t>
            </a:r>
            <a:endParaRPr lang="en-GB" dirty="0"/>
          </a:p>
        </p:txBody>
      </p:sp>
    </p:spTree>
    <p:extLst>
      <p:ext uri="{BB962C8B-B14F-4D97-AF65-F5344CB8AC3E}">
        <p14:creationId xmlns:p14="http://schemas.microsoft.com/office/powerpoint/2010/main" val="23302551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82800" y="599536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FD651-DD22-AE0D-FFCE-B8C90491216C}"/>
              </a:ext>
            </a:extLst>
          </p:cNvPr>
          <p:cNvSpPr>
            <a:spLocks noGrp="1"/>
          </p:cNvSpPr>
          <p:nvPr>
            <p:ph type="title"/>
          </p:nvPr>
        </p:nvSpPr>
        <p:spPr/>
        <p:txBody>
          <a:bodyPr/>
          <a:lstStyle/>
          <a:p>
            <a:r>
              <a:rPr lang="en-GB" dirty="0"/>
              <a:t>Material testing</a:t>
            </a:r>
          </a:p>
        </p:txBody>
      </p:sp>
      <p:sp>
        <p:nvSpPr>
          <p:cNvPr id="3" name="Content Placeholder 2">
            <a:extLst>
              <a:ext uri="{FF2B5EF4-FFF2-40B4-BE49-F238E27FC236}">
                <a16:creationId xmlns:a16="http://schemas.microsoft.com/office/drawing/2014/main" id="{014ABFA9-AA67-C7C8-5599-40E09BB0B534}"/>
              </a:ext>
            </a:extLst>
          </p:cNvPr>
          <p:cNvSpPr>
            <a:spLocks noGrp="1"/>
          </p:cNvSpPr>
          <p:nvPr>
            <p:ph sz="quarter" idx="10"/>
          </p:nvPr>
        </p:nvSpPr>
        <p:spPr>
          <a:xfrm>
            <a:off x="457201" y="1600516"/>
            <a:ext cx="8142790" cy="4248000"/>
          </a:xfrm>
        </p:spPr>
        <p:txBody>
          <a:bodyPr/>
          <a:lstStyle/>
          <a:p>
            <a:r>
              <a:rPr lang="en-US" dirty="0"/>
              <a:t>There are many tests that can be carried out on materials to determine their properties or qualities. The tests can be either </a:t>
            </a:r>
            <a:r>
              <a:rPr lang="en-US" b="1" dirty="0"/>
              <a:t>destructive</a:t>
            </a:r>
            <a:r>
              <a:rPr lang="en-US" dirty="0"/>
              <a:t> or </a:t>
            </a:r>
            <a:r>
              <a:rPr lang="en-US" b="1" dirty="0"/>
              <a:t>non-destructive</a:t>
            </a:r>
            <a:r>
              <a:rPr lang="en-US" dirty="0"/>
              <a:t>.</a:t>
            </a:r>
          </a:p>
          <a:p>
            <a:r>
              <a:rPr lang="en-US" dirty="0"/>
              <a:t>Destructive tests are often conducted to determine a specific property of the material/component being tested. They usually require a specifically shaped test piece to be made and this is damaged/destroyed during testing. Such tests include:</a:t>
            </a:r>
          </a:p>
          <a:p>
            <a:pPr marL="216000" lvl="1" indent="-216000">
              <a:buFont typeface="Arial" panose="020B0604020202020204" pitchFamily="34" charset="0"/>
              <a:buChar char="•"/>
            </a:pPr>
            <a:r>
              <a:rPr lang="en-US" dirty="0"/>
              <a:t>tensile tests</a:t>
            </a:r>
          </a:p>
          <a:p>
            <a:pPr marL="216000" lvl="1" indent="-216000">
              <a:buFont typeface="Arial" panose="020B0604020202020204" pitchFamily="34" charset="0"/>
              <a:buChar char="•"/>
            </a:pPr>
            <a:r>
              <a:rPr lang="en-US" dirty="0"/>
              <a:t>impact tests</a:t>
            </a:r>
          </a:p>
          <a:p>
            <a:pPr marL="216000" lvl="1" indent="-216000">
              <a:buFont typeface="Arial" panose="020B0604020202020204" pitchFamily="34" charset="0"/>
              <a:buChar char="•"/>
            </a:pPr>
            <a:r>
              <a:rPr lang="en-US" dirty="0"/>
              <a:t>fatigue tests</a:t>
            </a:r>
          </a:p>
          <a:p>
            <a:pPr marL="216000" lvl="1" indent="-216000">
              <a:buFont typeface="Arial" panose="020B0604020202020204" pitchFamily="34" charset="0"/>
              <a:buChar char="•"/>
            </a:pPr>
            <a:r>
              <a:rPr lang="en-US" dirty="0"/>
              <a:t>hardness tests. </a:t>
            </a:r>
          </a:p>
        </p:txBody>
      </p:sp>
    </p:spTree>
    <p:extLst>
      <p:ext uri="{BB962C8B-B14F-4D97-AF65-F5344CB8AC3E}">
        <p14:creationId xmlns:p14="http://schemas.microsoft.com/office/powerpoint/2010/main" val="986558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3778A-14ED-67E6-DE7F-5146C852F2D8}"/>
              </a:ext>
            </a:extLst>
          </p:cNvPr>
          <p:cNvSpPr>
            <a:spLocks noGrp="1"/>
          </p:cNvSpPr>
          <p:nvPr>
            <p:ph type="title"/>
          </p:nvPr>
        </p:nvSpPr>
        <p:spPr/>
        <p:txBody>
          <a:bodyPr/>
          <a:lstStyle/>
          <a:p>
            <a:r>
              <a:rPr lang="en-US" dirty="0"/>
              <a:t>Visual testing (VT)</a:t>
            </a:r>
            <a:endParaRPr lang="en-GB" dirty="0"/>
          </a:p>
        </p:txBody>
      </p:sp>
      <p:sp>
        <p:nvSpPr>
          <p:cNvPr id="3" name="Content Placeholder 2">
            <a:extLst>
              <a:ext uri="{FF2B5EF4-FFF2-40B4-BE49-F238E27FC236}">
                <a16:creationId xmlns:a16="http://schemas.microsoft.com/office/drawing/2014/main" id="{AC2283E0-D782-4DB1-B312-37D0EE6804A7}"/>
              </a:ext>
            </a:extLst>
          </p:cNvPr>
          <p:cNvSpPr>
            <a:spLocks noGrp="1"/>
          </p:cNvSpPr>
          <p:nvPr>
            <p:ph sz="quarter" idx="10"/>
          </p:nvPr>
        </p:nvSpPr>
        <p:spPr>
          <a:xfrm>
            <a:off x="457200" y="1512000"/>
            <a:ext cx="4690533" cy="4248000"/>
          </a:xfrm>
        </p:spPr>
        <p:txBody>
          <a:bodyPr/>
          <a:lstStyle/>
          <a:p>
            <a:r>
              <a:rPr lang="en-US" b="1" dirty="0"/>
              <a:t>Visual testing (VT</a:t>
            </a:r>
            <a:r>
              <a:rPr lang="en-US" dirty="0"/>
              <a:t>) is an inspection for flaws that are visible to the naked eye. Visual tests (VTs) are the most commonly used </a:t>
            </a:r>
            <a:r>
              <a:rPr lang="en-US" b="1" dirty="0"/>
              <a:t>non-destructive</a:t>
            </a:r>
            <a:r>
              <a:rPr lang="en-US" dirty="0"/>
              <a:t> testing method across all industries. </a:t>
            </a:r>
          </a:p>
          <a:p>
            <a:r>
              <a:rPr lang="en-US" dirty="0"/>
              <a:t>VT is used to detect flaws such as deformation, welding defects and corrosion. </a:t>
            </a:r>
          </a:p>
          <a:p>
            <a:r>
              <a:rPr lang="en-US" dirty="0"/>
              <a:t>The tools used for this type of inspection include steel rules, gauges, cameras and magnifying lenses.</a:t>
            </a:r>
            <a:endParaRPr lang="en-GB" dirty="0"/>
          </a:p>
        </p:txBody>
      </p:sp>
      <p:pic>
        <p:nvPicPr>
          <p:cNvPr id="6" name="Picture 5" descr="A picture containing mirror, microscope&#10;&#10;Description automatically generated">
            <a:extLst>
              <a:ext uri="{FF2B5EF4-FFF2-40B4-BE49-F238E27FC236}">
                <a16:creationId xmlns:a16="http://schemas.microsoft.com/office/drawing/2014/main" id="{EDBD9BB7-4EB8-433A-4EA0-4ACA67B14E4F}"/>
              </a:ext>
            </a:extLst>
          </p:cNvPr>
          <p:cNvPicPr>
            <a:picLocks noChangeAspect="1"/>
          </p:cNvPicPr>
          <p:nvPr/>
        </p:nvPicPr>
        <p:blipFill>
          <a:blip r:embed="rId3"/>
          <a:stretch>
            <a:fillRect/>
          </a:stretch>
        </p:blipFill>
        <p:spPr>
          <a:xfrm>
            <a:off x="5323954" y="1512000"/>
            <a:ext cx="3362846" cy="2246381"/>
          </a:xfrm>
          <a:prstGeom prst="rect">
            <a:avLst/>
          </a:prstGeom>
        </p:spPr>
      </p:pic>
    </p:spTree>
    <p:extLst>
      <p:ext uri="{BB962C8B-B14F-4D97-AF65-F5344CB8AC3E}">
        <p14:creationId xmlns:p14="http://schemas.microsoft.com/office/powerpoint/2010/main" val="2058440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672D2-402E-D6D6-8480-DA43785F5991}"/>
              </a:ext>
            </a:extLst>
          </p:cNvPr>
          <p:cNvSpPr>
            <a:spLocks noGrp="1"/>
          </p:cNvSpPr>
          <p:nvPr>
            <p:ph type="title"/>
          </p:nvPr>
        </p:nvSpPr>
        <p:spPr/>
        <p:txBody>
          <a:bodyPr/>
          <a:lstStyle/>
          <a:p>
            <a:r>
              <a:rPr lang="en-GB" dirty="0"/>
              <a:t>Destructive tensile testing</a:t>
            </a:r>
          </a:p>
        </p:txBody>
      </p:sp>
      <p:sp>
        <p:nvSpPr>
          <p:cNvPr id="3" name="Content Placeholder 2">
            <a:extLst>
              <a:ext uri="{FF2B5EF4-FFF2-40B4-BE49-F238E27FC236}">
                <a16:creationId xmlns:a16="http://schemas.microsoft.com/office/drawing/2014/main" id="{0F04B4A3-735A-0B78-D0F3-2C0A19DE1C1C}"/>
              </a:ext>
            </a:extLst>
          </p:cNvPr>
          <p:cNvSpPr>
            <a:spLocks noGrp="1"/>
          </p:cNvSpPr>
          <p:nvPr>
            <p:ph sz="quarter" idx="10"/>
          </p:nvPr>
        </p:nvSpPr>
        <p:spPr>
          <a:xfrm>
            <a:off x="457201" y="1512000"/>
            <a:ext cx="4301612" cy="4248000"/>
          </a:xfrm>
        </p:spPr>
        <p:txBody>
          <a:bodyPr/>
          <a:lstStyle/>
          <a:p>
            <a:r>
              <a:rPr lang="en-US" b="1" dirty="0"/>
              <a:t>Tensile testing</a:t>
            </a:r>
            <a:r>
              <a:rPr lang="en-US" dirty="0"/>
              <a:t> is a form of tension testing and is a </a:t>
            </a:r>
            <a:r>
              <a:rPr lang="en-US" b="1" dirty="0"/>
              <a:t>destructive</a:t>
            </a:r>
            <a:r>
              <a:rPr lang="en-US" dirty="0"/>
              <a:t> engineering and materials test. In the test, controlled tension is applied to a sample until it fully fails.</a:t>
            </a:r>
          </a:p>
          <a:p>
            <a:r>
              <a:rPr lang="en-US" dirty="0"/>
              <a:t>This is one of the most common mechanical testing techniques. It is used to find out how strong a material is and how much it can be stretched before it breaks. </a:t>
            </a:r>
            <a:endParaRPr lang="en-GB" dirty="0"/>
          </a:p>
        </p:txBody>
      </p:sp>
      <p:pic>
        <p:nvPicPr>
          <p:cNvPr id="5" name="Picture 4" descr="A picture containing automaton&#10;&#10;Description automatically generated">
            <a:extLst>
              <a:ext uri="{FF2B5EF4-FFF2-40B4-BE49-F238E27FC236}">
                <a16:creationId xmlns:a16="http://schemas.microsoft.com/office/drawing/2014/main" id="{718C4AB7-8AFE-8F2C-4C57-724A9A9EA9D2}"/>
              </a:ext>
            </a:extLst>
          </p:cNvPr>
          <p:cNvPicPr>
            <a:picLocks noChangeAspect="1"/>
          </p:cNvPicPr>
          <p:nvPr/>
        </p:nvPicPr>
        <p:blipFill>
          <a:blip r:embed="rId3"/>
          <a:stretch>
            <a:fillRect/>
          </a:stretch>
        </p:blipFill>
        <p:spPr>
          <a:xfrm>
            <a:off x="5074181" y="1512000"/>
            <a:ext cx="3612618" cy="2709464"/>
          </a:xfrm>
          <a:prstGeom prst="rect">
            <a:avLst/>
          </a:prstGeom>
        </p:spPr>
      </p:pic>
    </p:spTree>
    <p:extLst>
      <p:ext uri="{BB962C8B-B14F-4D97-AF65-F5344CB8AC3E}">
        <p14:creationId xmlns:p14="http://schemas.microsoft.com/office/powerpoint/2010/main" val="7324092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CF046-2CBA-A39A-FD80-7269893A1D6B}"/>
              </a:ext>
            </a:extLst>
          </p:cNvPr>
          <p:cNvSpPr>
            <a:spLocks noGrp="1"/>
          </p:cNvSpPr>
          <p:nvPr>
            <p:ph type="title"/>
          </p:nvPr>
        </p:nvSpPr>
        <p:spPr/>
        <p:txBody>
          <a:bodyPr/>
          <a:lstStyle/>
          <a:p>
            <a:r>
              <a:rPr lang="en-GB" dirty="0"/>
              <a:t>Tensile test process and outcome</a:t>
            </a:r>
          </a:p>
        </p:txBody>
      </p:sp>
      <p:sp>
        <p:nvSpPr>
          <p:cNvPr id="3" name="Content Placeholder 2">
            <a:extLst>
              <a:ext uri="{FF2B5EF4-FFF2-40B4-BE49-F238E27FC236}">
                <a16:creationId xmlns:a16="http://schemas.microsoft.com/office/drawing/2014/main" id="{6EC37154-59BD-D9CB-95E8-2D9E804D94B4}"/>
              </a:ext>
            </a:extLst>
          </p:cNvPr>
          <p:cNvSpPr>
            <a:spLocks noGrp="1"/>
          </p:cNvSpPr>
          <p:nvPr>
            <p:ph sz="quarter" idx="10"/>
          </p:nvPr>
        </p:nvSpPr>
        <p:spPr>
          <a:xfrm>
            <a:off x="457200" y="1449388"/>
            <a:ext cx="7922871" cy="4248000"/>
          </a:xfrm>
        </p:spPr>
        <p:txBody>
          <a:bodyPr/>
          <a:lstStyle/>
          <a:p>
            <a:r>
              <a:rPr lang="en-GB" altLang="en-US" b="1" dirty="0"/>
              <a:t>Process</a:t>
            </a:r>
          </a:p>
          <a:p>
            <a:pPr marL="558800" lvl="1" indent="-342900">
              <a:buFont typeface="Arial" panose="020B0604020202020204" pitchFamily="34" charset="0"/>
              <a:buChar char="•"/>
            </a:pPr>
            <a:r>
              <a:rPr lang="en-GB" altLang="en-US" dirty="0"/>
              <a:t>The test is performed by gripping the ends of a suitably prepared standardised test piece in a tensile test machine, then applying a continually increasing load until such time as failure occurs.</a:t>
            </a:r>
          </a:p>
          <a:p>
            <a:pPr marL="558800" lvl="1" indent="-342900">
              <a:buFont typeface="Arial" panose="020B0604020202020204" pitchFamily="34" charset="0"/>
              <a:buChar char="•"/>
            </a:pPr>
            <a:r>
              <a:rPr lang="en-GB" altLang="en-US" dirty="0"/>
              <a:t>Test pieces are standardised in order that results are reproducible and comparable. </a:t>
            </a:r>
          </a:p>
          <a:p>
            <a:r>
              <a:rPr lang="en-GB" altLang="en-US" b="1" dirty="0"/>
              <a:t>Outcome</a:t>
            </a:r>
          </a:p>
          <a:p>
            <a:pPr marL="558800" lvl="1" indent="-342900">
              <a:buFont typeface="Arial" panose="020B0604020202020204" pitchFamily="34" charset="0"/>
              <a:buChar char="•"/>
            </a:pPr>
            <a:r>
              <a:rPr lang="en-US" dirty="0"/>
              <a:t>To provide information that will be used in design calculations or  to demonstrate that a material complies with the requirements of the appropriate specification.</a:t>
            </a:r>
          </a:p>
          <a:p>
            <a:endParaRPr lang="en-GB" altLang="en-US" dirty="0"/>
          </a:p>
          <a:p>
            <a:endParaRPr lang="en-US" dirty="0"/>
          </a:p>
          <a:p>
            <a:endParaRPr lang="en-GB" dirty="0"/>
          </a:p>
        </p:txBody>
      </p:sp>
    </p:spTree>
    <p:extLst>
      <p:ext uri="{BB962C8B-B14F-4D97-AF65-F5344CB8AC3E}">
        <p14:creationId xmlns:p14="http://schemas.microsoft.com/office/powerpoint/2010/main" val="1545865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DF08B-3108-C18B-BD20-79C3E45BE5EB}"/>
              </a:ext>
            </a:extLst>
          </p:cNvPr>
          <p:cNvSpPr>
            <a:spLocks noGrp="1"/>
          </p:cNvSpPr>
          <p:nvPr>
            <p:ph type="title"/>
          </p:nvPr>
        </p:nvSpPr>
        <p:spPr/>
        <p:txBody>
          <a:bodyPr/>
          <a:lstStyle/>
          <a:p>
            <a:r>
              <a:rPr lang="en-GB" dirty="0"/>
              <a:t>Test properties</a:t>
            </a:r>
          </a:p>
        </p:txBody>
      </p:sp>
      <p:sp>
        <p:nvSpPr>
          <p:cNvPr id="3" name="Content Placeholder 2">
            <a:extLst>
              <a:ext uri="{FF2B5EF4-FFF2-40B4-BE49-F238E27FC236}">
                <a16:creationId xmlns:a16="http://schemas.microsoft.com/office/drawing/2014/main" id="{6E43103F-CD9B-2324-653E-14DE82C72BA3}"/>
              </a:ext>
            </a:extLst>
          </p:cNvPr>
          <p:cNvSpPr>
            <a:spLocks noGrp="1"/>
          </p:cNvSpPr>
          <p:nvPr>
            <p:ph sz="quarter" idx="10"/>
          </p:nvPr>
        </p:nvSpPr>
        <p:spPr/>
        <p:txBody>
          <a:bodyPr/>
          <a:lstStyle/>
          <a:p>
            <a:r>
              <a:rPr lang="en-US" b="1" dirty="0"/>
              <a:t>Yield strength</a:t>
            </a:r>
          </a:p>
          <a:p>
            <a:pPr>
              <a:spcBef>
                <a:spcPts val="500"/>
              </a:spcBef>
            </a:pPr>
            <a:r>
              <a:rPr lang="en-US" dirty="0"/>
              <a:t>The yield strength is the point at which plastic deformation occurs under stress. This is determined during testing over a measured gauge length via the use of devices known as </a:t>
            </a:r>
            <a:r>
              <a:rPr lang="en-US" b="1" dirty="0"/>
              <a:t>extensometers</a:t>
            </a:r>
            <a:r>
              <a:rPr lang="en-US" dirty="0"/>
              <a:t>. The devices may be either mechanical clip-on or video, where non-contact is a limitation (eg elevated temperature testing).</a:t>
            </a:r>
          </a:p>
          <a:p>
            <a:r>
              <a:rPr lang="en-US" b="1" dirty="0"/>
              <a:t>Ultimate tensile strength (UTS)</a:t>
            </a:r>
          </a:p>
          <a:p>
            <a:pPr>
              <a:spcBef>
                <a:spcPts val="500"/>
              </a:spcBef>
            </a:pPr>
            <a:r>
              <a:rPr lang="en-US" dirty="0"/>
              <a:t>The UTS is the maximum stress that a specimen is exposed to during testing. This may differ from the specimen’s strength when breaking, depending on whether it is brittle, ductile or has properties of both. These material properties can change depending on environment, for example in extreme hot or cold conditions.</a:t>
            </a:r>
            <a:endParaRPr lang="en-GB" dirty="0"/>
          </a:p>
        </p:txBody>
      </p:sp>
    </p:spTree>
    <p:extLst>
      <p:ext uri="{BB962C8B-B14F-4D97-AF65-F5344CB8AC3E}">
        <p14:creationId xmlns:p14="http://schemas.microsoft.com/office/powerpoint/2010/main" val="3452615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8AACC-9E50-A458-8F32-F7E9024E6F72}"/>
              </a:ext>
            </a:extLst>
          </p:cNvPr>
          <p:cNvSpPr>
            <a:spLocks noGrp="1"/>
          </p:cNvSpPr>
          <p:nvPr>
            <p:ph type="title"/>
          </p:nvPr>
        </p:nvSpPr>
        <p:spPr/>
        <p:txBody>
          <a:bodyPr/>
          <a:lstStyle/>
          <a:p>
            <a:r>
              <a:rPr lang="en-GB" dirty="0"/>
              <a:t>Test properties</a:t>
            </a:r>
          </a:p>
        </p:txBody>
      </p:sp>
      <p:sp>
        <p:nvSpPr>
          <p:cNvPr id="3" name="Content Placeholder 2">
            <a:extLst>
              <a:ext uri="{FF2B5EF4-FFF2-40B4-BE49-F238E27FC236}">
                <a16:creationId xmlns:a16="http://schemas.microsoft.com/office/drawing/2014/main" id="{92C39D6D-11DE-6FC3-1F56-BAAFA4187889}"/>
              </a:ext>
            </a:extLst>
          </p:cNvPr>
          <p:cNvSpPr>
            <a:spLocks noGrp="1"/>
          </p:cNvSpPr>
          <p:nvPr>
            <p:ph sz="quarter" idx="10"/>
          </p:nvPr>
        </p:nvSpPr>
        <p:spPr>
          <a:xfrm>
            <a:off x="457200" y="1492818"/>
            <a:ext cx="8229600" cy="4248000"/>
          </a:xfrm>
        </p:spPr>
        <p:txBody>
          <a:bodyPr/>
          <a:lstStyle/>
          <a:p>
            <a:pPr>
              <a:spcAft>
                <a:spcPts val="500"/>
              </a:spcAft>
            </a:pPr>
            <a:r>
              <a:rPr lang="en-US" b="1" dirty="0"/>
              <a:t>Ductility</a:t>
            </a:r>
          </a:p>
          <a:p>
            <a:pPr>
              <a:spcBef>
                <a:spcPts val="500"/>
              </a:spcBef>
            </a:pPr>
            <a:r>
              <a:rPr lang="en-US" dirty="0"/>
              <a:t>Ductility relates to the elongation of a tensile test. The percentage of elongation is calculated by the maximum gauge length divided by the original gauge length. </a:t>
            </a:r>
          </a:p>
          <a:p>
            <a:pPr>
              <a:spcAft>
                <a:spcPts val="500"/>
              </a:spcAft>
            </a:pPr>
            <a:r>
              <a:rPr lang="en-US" b="1" dirty="0"/>
              <a:t>Strain hardening</a:t>
            </a:r>
          </a:p>
          <a:p>
            <a:pPr>
              <a:spcBef>
                <a:spcPts val="500"/>
              </a:spcBef>
            </a:pPr>
            <a:r>
              <a:rPr lang="en-US" dirty="0"/>
              <a:t>How much the material hardens with plastic deformation when it is strained beyond the yield point. </a:t>
            </a:r>
          </a:p>
          <a:p>
            <a:pPr>
              <a:spcAft>
                <a:spcPts val="500"/>
              </a:spcAft>
            </a:pPr>
            <a:r>
              <a:rPr lang="en-US" b="1" dirty="0"/>
              <a:t>Modulus of elasticity</a:t>
            </a:r>
          </a:p>
          <a:p>
            <a:pPr>
              <a:spcBef>
                <a:spcPts val="500"/>
              </a:spcBef>
            </a:pPr>
            <a:r>
              <a:rPr lang="en-US" dirty="0"/>
              <a:t>The modulus of elasticity, also known as</a:t>
            </a:r>
            <a:r>
              <a:rPr lang="en-US" b="1" dirty="0"/>
              <a:t> Young’s modulus</a:t>
            </a:r>
            <a:r>
              <a:rPr lang="en-US" dirty="0"/>
              <a:t>, measures the stiffness of a specimen whereby the material will return to its original condition once the load has been removed. </a:t>
            </a:r>
            <a:endParaRPr lang="en-GB" dirty="0"/>
          </a:p>
        </p:txBody>
      </p:sp>
    </p:spTree>
    <p:extLst>
      <p:ext uri="{BB962C8B-B14F-4D97-AF65-F5344CB8AC3E}">
        <p14:creationId xmlns:p14="http://schemas.microsoft.com/office/powerpoint/2010/main" val="2630229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4DF1D-404D-5901-2718-6B88DF52246F}"/>
              </a:ext>
            </a:extLst>
          </p:cNvPr>
          <p:cNvSpPr>
            <a:spLocks noGrp="1"/>
          </p:cNvSpPr>
          <p:nvPr>
            <p:ph type="title"/>
          </p:nvPr>
        </p:nvSpPr>
        <p:spPr/>
        <p:txBody>
          <a:bodyPr/>
          <a:lstStyle/>
          <a:p>
            <a:r>
              <a:rPr lang="en-GB" dirty="0"/>
              <a:t>Charpy test (toughness test)</a:t>
            </a:r>
          </a:p>
        </p:txBody>
      </p:sp>
      <p:sp>
        <p:nvSpPr>
          <p:cNvPr id="3" name="Content Placeholder 2">
            <a:extLst>
              <a:ext uri="{FF2B5EF4-FFF2-40B4-BE49-F238E27FC236}">
                <a16:creationId xmlns:a16="http://schemas.microsoft.com/office/drawing/2014/main" id="{10ED0802-1F45-F922-25BE-79FDCE3609BF}"/>
              </a:ext>
            </a:extLst>
          </p:cNvPr>
          <p:cNvSpPr>
            <a:spLocks noGrp="1"/>
          </p:cNvSpPr>
          <p:nvPr>
            <p:ph sz="quarter" idx="10"/>
          </p:nvPr>
        </p:nvSpPr>
        <p:spPr>
          <a:xfrm>
            <a:off x="457200" y="1512000"/>
            <a:ext cx="3482622" cy="4248000"/>
          </a:xfrm>
        </p:spPr>
        <p:txBody>
          <a:bodyPr/>
          <a:lstStyle/>
          <a:p>
            <a:r>
              <a:rPr lang="en-US" dirty="0"/>
              <a:t>The</a:t>
            </a:r>
            <a:r>
              <a:rPr lang="en-US" b="1" dirty="0"/>
              <a:t> Charpy impact test</a:t>
            </a:r>
            <a:r>
              <a:rPr lang="en-US" dirty="0"/>
              <a:t>, also known as the Charpy V-notch test, is a high strain-rate test that involves striking a standard notched specimen with a controlled weight pendulum swung from a set height. </a:t>
            </a:r>
          </a:p>
          <a:p>
            <a:r>
              <a:rPr lang="en-US" dirty="0"/>
              <a:t>The impact test helps measure the amount of energy absorbed by the specimen during fracture.</a:t>
            </a:r>
            <a:endParaRPr lang="en-GB" dirty="0"/>
          </a:p>
        </p:txBody>
      </p:sp>
      <p:pic>
        <p:nvPicPr>
          <p:cNvPr id="3074" name="Picture 1" descr="Description: Fig.1. Charpy testing machine and specimen arrangement ">
            <a:extLst>
              <a:ext uri="{FF2B5EF4-FFF2-40B4-BE49-F238E27FC236}">
                <a16:creationId xmlns:a16="http://schemas.microsoft.com/office/drawing/2014/main" id="{0CB5C1A4-3849-D225-0C7F-E7F170BE30A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63694" y="1512000"/>
            <a:ext cx="3135958" cy="3929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13588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http://purl.org/dc/elements/1.1/"/>
    <ds:schemaRef ds:uri="http://schemas.microsoft.com/office/2006/documentManagement/types"/>
    <ds:schemaRef ds:uri="http://schemas.openxmlformats.org/package/2006/metadata/core-properties"/>
    <ds:schemaRef ds:uri="b461a341-6040-4841-94a8-bc3e8908b04d"/>
    <ds:schemaRef ds:uri="http://schemas.microsoft.com/office/2006/metadata/properties"/>
    <ds:schemaRef ds:uri="http://schemas.microsoft.com/office/infopath/2007/PartnerControls"/>
    <ds:schemaRef ds:uri="http://www.w3.org/XML/1998/namespace"/>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3</TotalTime>
  <Words>1628</Words>
  <Application>Microsoft Office PowerPoint</Application>
  <PresentationFormat>On-screen Show (4:3)</PresentationFormat>
  <Paragraphs>116</Paragraphs>
  <Slides>22</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ＭＳ Ｐゴシック</vt:lpstr>
      <vt:lpstr>Arial</vt:lpstr>
      <vt:lpstr>Calibri</vt:lpstr>
      <vt:lpstr>Lucida Grande</vt:lpstr>
      <vt:lpstr>Times New Roman</vt:lpstr>
      <vt:lpstr>Default Design</vt:lpstr>
      <vt:lpstr>PowerPoint 12: Testing methods</vt:lpstr>
      <vt:lpstr>Objectives</vt:lpstr>
      <vt:lpstr>Material testing</vt:lpstr>
      <vt:lpstr>Visual testing (VT)</vt:lpstr>
      <vt:lpstr>Destructive tensile testing</vt:lpstr>
      <vt:lpstr>Tensile test process and outcome</vt:lpstr>
      <vt:lpstr>Test properties</vt:lpstr>
      <vt:lpstr>Test properties</vt:lpstr>
      <vt:lpstr>Charpy test (toughness test)</vt:lpstr>
      <vt:lpstr>Charpy test</vt:lpstr>
      <vt:lpstr>Hardness testing (Brinell test)</vt:lpstr>
      <vt:lpstr>Hardness testing (Vickers test)</vt:lpstr>
      <vt:lpstr>Hardness testing (Rockwell test)</vt:lpstr>
      <vt:lpstr>Fatigue testing (Wohler test)</vt:lpstr>
      <vt:lpstr>Wohler test</vt:lpstr>
      <vt:lpstr>Corrosion testing </vt:lpstr>
      <vt:lpstr>Corrosion test processes</vt:lpstr>
      <vt:lpstr>Corrosion test processes</vt:lpstr>
      <vt:lpstr>Taber test (wear resistance testing) </vt:lpstr>
      <vt:lpstr>Testing for electrical conductivity</vt:lpstr>
      <vt:lpstr>Testing for electrical conductivity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306</cp:revision>
  <cp:lastPrinted>2022-03-03T10:53:25Z</cp:lastPrinted>
  <dcterms:created xsi:type="dcterms:W3CDTF">2013-05-28T00:38:54Z</dcterms:created>
  <dcterms:modified xsi:type="dcterms:W3CDTF">2025-11-12T00:11:23Z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