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2"/>
  </p:notesMasterIdLst>
  <p:handoutMasterIdLst>
    <p:handoutMasterId r:id="rId33"/>
  </p:handoutMasterIdLst>
  <p:sldIdLst>
    <p:sldId id="342" r:id="rId5"/>
    <p:sldId id="354" r:id="rId6"/>
    <p:sldId id="355" r:id="rId7"/>
    <p:sldId id="356" r:id="rId8"/>
    <p:sldId id="357" r:id="rId9"/>
    <p:sldId id="363" r:id="rId10"/>
    <p:sldId id="377" r:id="rId11"/>
    <p:sldId id="378" r:id="rId12"/>
    <p:sldId id="360" r:id="rId13"/>
    <p:sldId id="368" r:id="rId14"/>
    <p:sldId id="369" r:id="rId15"/>
    <p:sldId id="370" r:id="rId16"/>
    <p:sldId id="372" r:id="rId17"/>
    <p:sldId id="359" r:id="rId18"/>
    <p:sldId id="358" r:id="rId19"/>
    <p:sldId id="361" r:id="rId20"/>
    <p:sldId id="376" r:id="rId21"/>
    <p:sldId id="375" r:id="rId22"/>
    <p:sldId id="362" r:id="rId23"/>
    <p:sldId id="364" r:id="rId24"/>
    <p:sldId id="365" r:id="rId25"/>
    <p:sldId id="366" r:id="rId26"/>
    <p:sldId id="367" r:id="rId27"/>
    <p:sldId id="371" r:id="rId28"/>
    <p:sldId id="373" r:id="rId29"/>
    <p:sldId id="374" r:id="rId30"/>
    <p:sldId id="335" r:id="rId31"/>
  </p:sldIdLst>
  <p:sldSz cx="9144000" cy="6858000" type="screen4x3"/>
  <p:notesSz cx="6797675" cy="9926638"/>
  <p:custDataLst>
    <p:tags r:id="rId3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1" clrIdx="0">
    <p:extLst>
      <p:ext uri="{19B8F6BF-5375-455C-9EA6-DF929625EA0E}">
        <p15:presenceInfo xmlns:p15="http://schemas.microsoft.com/office/powerpoint/2012/main" userId="3ce786af281eb579" providerId="Windows Live"/>
      </p:ext>
    </p:extLst>
  </p:cmAuthor>
  <p:cmAuthor id="2" name="Caroline Prodger" initials="CP" lastIdx="1" clrIdx="1">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3D9E2A-7CA5-4660-8AB4-CB09409343EE}" v="40" dt="2022-09-08T13:58:41.75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8367" autoAdjust="0"/>
    <p:restoredTop sz="95033" autoAdjust="0"/>
  </p:normalViewPr>
  <p:slideViewPr>
    <p:cSldViewPr snapToGrid="0">
      <p:cViewPr varScale="1">
        <p:scale>
          <a:sx n="64" d="100"/>
          <a:sy n="64" d="100"/>
        </p:scale>
        <p:origin x="636" y="36"/>
      </p:cViewPr>
      <p:guideLst>
        <p:guide orient="horz" pos="2160"/>
        <p:guide pos="2880"/>
      </p:guideLst>
    </p:cSldViewPr>
  </p:slideViewPr>
  <p:outlineViewPr>
    <p:cViewPr>
      <p:scale>
        <a:sx n="33" d="100"/>
        <a:sy n="33" d="100"/>
      </p:scale>
      <p:origin x="0" y="-1212"/>
    </p:cViewPr>
  </p:outlineViewPr>
  <p:notesTextViewPr>
    <p:cViewPr>
      <p:scale>
        <a:sx n="1" d="1"/>
        <a:sy n="1" d="1"/>
      </p:scale>
      <p:origin x="0" y="0"/>
    </p:cViewPr>
  </p:notesTextViewPr>
  <p:sorterViewPr>
    <p:cViewPr varScale="1">
      <p:scale>
        <a:sx n="100" d="100"/>
        <a:sy n="100" d="100"/>
      </p:scale>
      <p:origin x="0" y="-726"/>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tags" Target="tags/tag1.xml"/><Relationship Id="rId42"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opher Lindridge" userId="237e7769-5239-4eb4-a525-ce0d51e55f8d" providerId="ADAL" clId="{4FED3C3D-4823-4DFA-AC18-D0D0B194A698}"/>
    <pc:docChg chg="modSld">
      <pc:chgData name="Christopher Lindridge" userId="237e7769-5239-4eb4-a525-ce0d51e55f8d" providerId="ADAL" clId="{4FED3C3D-4823-4DFA-AC18-D0D0B194A698}" dt="2022-08-15T09:56:28.616" v="1" actId="20577"/>
      <pc:docMkLst>
        <pc:docMk/>
      </pc:docMkLst>
      <pc:sldChg chg="modSp mod">
        <pc:chgData name="Christopher Lindridge" userId="237e7769-5239-4eb4-a525-ce0d51e55f8d" providerId="ADAL" clId="{4FED3C3D-4823-4DFA-AC18-D0D0B194A698}" dt="2022-08-15T09:56:28.616" v="1" actId="20577"/>
        <pc:sldMkLst>
          <pc:docMk/>
          <pc:sldMk cId="2123944965" sldId="363"/>
        </pc:sldMkLst>
        <pc:spChg chg="mod">
          <ac:chgData name="Christopher Lindridge" userId="237e7769-5239-4eb4-a525-ce0d51e55f8d" providerId="ADAL" clId="{4FED3C3D-4823-4DFA-AC18-D0D0B194A698}" dt="2022-08-15T09:56:28.616" v="1" actId="20577"/>
          <ac:spMkLst>
            <pc:docMk/>
            <pc:sldMk cId="2123944965" sldId="363"/>
            <ac:spMk id="3" creationId="{79643D55-6802-C671-8E2F-7FEB4DD4EF72}"/>
          </ac:spMkLst>
        </pc:spChg>
      </pc:sldChg>
    </pc:docChg>
  </pc:docChgLst>
  <pc:docChgLst>
    <pc:chgData name="Caroline Prodger" userId="e4ef2e75-b60b-401b-8ebe-291bdcf405f4" providerId="ADAL" clId="{853D9E2A-7CA5-4660-8AB4-CB09409343EE}"/>
    <pc:docChg chg="custSel modSld">
      <pc:chgData name="Caroline Prodger" userId="e4ef2e75-b60b-401b-8ebe-291bdcf405f4" providerId="ADAL" clId="{853D9E2A-7CA5-4660-8AB4-CB09409343EE}" dt="2022-09-14T15:56:04.489" v="249" actId="14100"/>
      <pc:docMkLst>
        <pc:docMk/>
      </pc:docMkLst>
      <pc:sldChg chg="addSp delSp modSp mod modNotesTx">
        <pc:chgData name="Caroline Prodger" userId="e4ef2e75-b60b-401b-8ebe-291bdcf405f4" providerId="ADAL" clId="{853D9E2A-7CA5-4660-8AB4-CB09409343EE}" dt="2022-09-08T12:29:52.525" v="8" actId="1076"/>
        <pc:sldMkLst>
          <pc:docMk/>
          <pc:sldMk cId="246462870" sldId="354"/>
        </pc:sldMkLst>
        <pc:picChg chg="del">
          <ac:chgData name="Caroline Prodger" userId="e4ef2e75-b60b-401b-8ebe-291bdcf405f4" providerId="ADAL" clId="{853D9E2A-7CA5-4660-8AB4-CB09409343EE}" dt="2022-09-08T12:29:14.094" v="1" actId="478"/>
          <ac:picMkLst>
            <pc:docMk/>
            <pc:sldMk cId="246462870" sldId="354"/>
            <ac:picMk id="2" creationId="{649B3186-2B2F-41C9-45DB-0C455D3AB90D}"/>
          </ac:picMkLst>
        </pc:picChg>
        <pc:picChg chg="add mod">
          <ac:chgData name="Caroline Prodger" userId="e4ef2e75-b60b-401b-8ebe-291bdcf405f4" providerId="ADAL" clId="{853D9E2A-7CA5-4660-8AB4-CB09409343EE}" dt="2022-09-08T12:29:52.525" v="8" actId="1076"/>
          <ac:picMkLst>
            <pc:docMk/>
            <pc:sldMk cId="246462870" sldId="354"/>
            <ac:picMk id="4" creationId="{557264B6-7916-3330-4B9D-C4DC3DB662F9}"/>
          </ac:picMkLst>
        </pc:picChg>
      </pc:sldChg>
      <pc:sldChg chg="addSp delSp modSp mod modNotesTx">
        <pc:chgData name="Caroline Prodger" userId="e4ef2e75-b60b-401b-8ebe-291bdcf405f4" providerId="ADAL" clId="{853D9E2A-7CA5-4660-8AB4-CB09409343EE}" dt="2022-09-08T13:00:44.765" v="48" actId="1076"/>
        <pc:sldMkLst>
          <pc:docMk/>
          <pc:sldMk cId="571773073" sldId="355"/>
        </pc:sldMkLst>
        <pc:picChg chg="add del mod">
          <ac:chgData name="Caroline Prodger" userId="e4ef2e75-b60b-401b-8ebe-291bdcf405f4" providerId="ADAL" clId="{853D9E2A-7CA5-4660-8AB4-CB09409343EE}" dt="2022-09-08T13:00:42.271" v="47" actId="21"/>
          <ac:picMkLst>
            <pc:docMk/>
            <pc:sldMk cId="571773073" sldId="355"/>
            <ac:picMk id="5" creationId="{292CEE7F-1397-97FB-C2C4-B37CD90870FE}"/>
          </ac:picMkLst>
        </pc:picChg>
        <pc:picChg chg="add mod">
          <ac:chgData name="Caroline Prodger" userId="e4ef2e75-b60b-401b-8ebe-291bdcf405f4" providerId="ADAL" clId="{853D9E2A-7CA5-4660-8AB4-CB09409343EE}" dt="2022-09-08T13:00:44.765" v="48" actId="1076"/>
          <ac:picMkLst>
            <pc:docMk/>
            <pc:sldMk cId="571773073" sldId="355"/>
            <ac:picMk id="7" creationId="{508CEE24-8423-CFC8-753E-DE1858D0E5D2}"/>
          </ac:picMkLst>
        </pc:picChg>
        <pc:picChg chg="del">
          <ac:chgData name="Caroline Prodger" userId="e4ef2e75-b60b-401b-8ebe-291bdcf405f4" providerId="ADAL" clId="{853D9E2A-7CA5-4660-8AB4-CB09409343EE}" dt="2022-09-08T12:42:27.836" v="9" actId="478"/>
          <ac:picMkLst>
            <pc:docMk/>
            <pc:sldMk cId="571773073" sldId="355"/>
            <ac:picMk id="1026" creationId="{1902BFD9-E945-A4B6-98D2-85B3E2A54D97}"/>
          </ac:picMkLst>
        </pc:picChg>
        <pc:picChg chg="del">
          <ac:chgData name="Caroline Prodger" userId="e4ef2e75-b60b-401b-8ebe-291bdcf405f4" providerId="ADAL" clId="{853D9E2A-7CA5-4660-8AB4-CB09409343EE}" dt="2022-09-08T12:44:03.294" v="16" actId="478"/>
          <ac:picMkLst>
            <pc:docMk/>
            <pc:sldMk cId="571773073" sldId="355"/>
            <ac:picMk id="1028" creationId="{775EB02A-EEEA-9E9F-C924-50819D4F71F3}"/>
          </ac:picMkLst>
        </pc:picChg>
      </pc:sldChg>
      <pc:sldChg chg="addSp delSp modSp mod modNotesTx">
        <pc:chgData name="Caroline Prodger" userId="e4ef2e75-b60b-401b-8ebe-291bdcf405f4" providerId="ADAL" clId="{853D9E2A-7CA5-4660-8AB4-CB09409343EE}" dt="2022-09-08T13:59:56.606" v="238" actId="20577"/>
        <pc:sldMkLst>
          <pc:docMk/>
          <pc:sldMk cId="2059118172" sldId="357"/>
        </pc:sldMkLst>
        <pc:picChg chg="del">
          <ac:chgData name="Caroline Prodger" userId="e4ef2e75-b60b-401b-8ebe-291bdcf405f4" providerId="ADAL" clId="{853D9E2A-7CA5-4660-8AB4-CB09409343EE}" dt="2022-09-08T12:45:28.399" v="24" actId="478"/>
          <ac:picMkLst>
            <pc:docMk/>
            <pc:sldMk cId="2059118172" sldId="357"/>
            <ac:picMk id="4" creationId="{C24192F8-7294-7CCA-8002-DE28EAC0E82C}"/>
          </ac:picMkLst>
        </pc:picChg>
        <pc:picChg chg="add mod">
          <ac:chgData name="Caroline Prodger" userId="e4ef2e75-b60b-401b-8ebe-291bdcf405f4" providerId="ADAL" clId="{853D9E2A-7CA5-4660-8AB4-CB09409343EE}" dt="2022-09-08T12:45:42.980" v="30" actId="1076"/>
          <ac:picMkLst>
            <pc:docMk/>
            <pc:sldMk cId="2059118172" sldId="357"/>
            <ac:picMk id="6" creationId="{37170185-59EC-C85E-B843-13CF7C73476A}"/>
          </ac:picMkLst>
        </pc:picChg>
      </pc:sldChg>
      <pc:sldChg chg="addSp delSp modSp mod addCm delCm modCm modNotesTx">
        <pc:chgData name="Caroline Prodger" userId="e4ef2e75-b60b-401b-8ebe-291bdcf405f4" providerId="ADAL" clId="{853D9E2A-7CA5-4660-8AB4-CB09409343EE}" dt="2022-09-14T15:55:31.318" v="248" actId="20577"/>
        <pc:sldMkLst>
          <pc:docMk/>
          <pc:sldMk cId="624155153" sldId="358"/>
        </pc:sldMkLst>
        <pc:spChg chg="mod">
          <ac:chgData name="Caroline Prodger" userId="e4ef2e75-b60b-401b-8ebe-291bdcf405f4" providerId="ADAL" clId="{853D9E2A-7CA5-4660-8AB4-CB09409343EE}" dt="2022-09-14T15:55:04.766" v="244" actId="14100"/>
          <ac:spMkLst>
            <pc:docMk/>
            <pc:sldMk cId="624155153" sldId="358"/>
            <ac:spMk id="3" creationId="{0FE1D7DA-1049-3467-5054-780124946B2B}"/>
          </ac:spMkLst>
        </pc:spChg>
        <pc:picChg chg="del">
          <ac:chgData name="Caroline Prodger" userId="e4ef2e75-b60b-401b-8ebe-291bdcf405f4" providerId="ADAL" clId="{853D9E2A-7CA5-4660-8AB4-CB09409343EE}" dt="2022-09-14T15:54:48.765" v="241" actId="478"/>
          <ac:picMkLst>
            <pc:docMk/>
            <pc:sldMk cId="624155153" sldId="358"/>
            <ac:picMk id="4" creationId="{F62A7F77-4953-175B-658D-61B4A9BA8ACA}"/>
          </ac:picMkLst>
        </pc:picChg>
        <pc:picChg chg="add mod">
          <ac:chgData name="Caroline Prodger" userId="e4ef2e75-b60b-401b-8ebe-291bdcf405f4" providerId="ADAL" clId="{853D9E2A-7CA5-4660-8AB4-CB09409343EE}" dt="2022-09-14T15:55:16.503" v="247" actId="1076"/>
          <ac:picMkLst>
            <pc:docMk/>
            <pc:sldMk cId="624155153" sldId="358"/>
            <ac:picMk id="6" creationId="{7F57F8FF-9B8D-3108-18D6-3D4A0802285B}"/>
          </ac:picMkLst>
        </pc:picChg>
      </pc:sldChg>
      <pc:sldChg chg="addSp delSp modSp mod modNotesTx">
        <pc:chgData name="Caroline Prodger" userId="e4ef2e75-b60b-401b-8ebe-291bdcf405f4" providerId="ADAL" clId="{853D9E2A-7CA5-4660-8AB4-CB09409343EE}" dt="2022-09-08T14:00:06.419" v="239" actId="20577"/>
        <pc:sldMkLst>
          <pc:docMk/>
          <pc:sldMk cId="2079910445" sldId="359"/>
        </pc:sldMkLst>
        <pc:picChg chg="add mod">
          <ac:chgData name="Caroline Prodger" userId="e4ef2e75-b60b-401b-8ebe-291bdcf405f4" providerId="ADAL" clId="{853D9E2A-7CA5-4660-8AB4-CB09409343EE}" dt="2022-09-08T13:11:42.581" v="71" actId="1076"/>
          <ac:picMkLst>
            <pc:docMk/>
            <pc:sldMk cId="2079910445" sldId="359"/>
            <ac:picMk id="5" creationId="{DD85DCBE-2505-8B3C-D119-3245EC898A28}"/>
          </ac:picMkLst>
        </pc:picChg>
        <pc:picChg chg="del">
          <ac:chgData name="Caroline Prodger" userId="e4ef2e75-b60b-401b-8ebe-291bdcf405f4" providerId="ADAL" clId="{853D9E2A-7CA5-4660-8AB4-CB09409343EE}" dt="2022-09-08T13:11:20.191" v="65" actId="478"/>
          <ac:picMkLst>
            <pc:docMk/>
            <pc:sldMk cId="2079910445" sldId="359"/>
            <ac:picMk id="1026" creationId="{897184AA-A7F7-A365-4F20-AC685A984158}"/>
          </ac:picMkLst>
        </pc:picChg>
      </pc:sldChg>
      <pc:sldChg chg="addSp delSp modSp mod">
        <pc:chgData name="Caroline Prodger" userId="e4ef2e75-b60b-401b-8ebe-291bdcf405f4" providerId="ADAL" clId="{853D9E2A-7CA5-4660-8AB4-CB09409343EE}" dt="2022-09-08T13:00:57.950" v="51" actId="1076"/>
        <pc:sldMkLst>
          <pc:docMk/>
          <pc:sldMk cId="3280917845" sldId="360"/>
        </pc:sldMkLst>
        <pc:picChg chg="del">
          <ac:chgData name="Caroline Prodger" userId="e4ef2e75-b60b-401b-8ebe-291bdcf405f4" providerId="ADAL" clId="{853D9E2A-7CA5-4660-8AB4-CB09409343EE}" dt="2022-09-08T13:00:55.099" v="49" actId="478"/>
          <ac:picMkLst>
            <pc:docMk/>
            <pc:sldMk cId="3280917845" sldId="360"/>
            <ac:picMk id="4" creationId="{2B41BBEA-45CF-C43E-F002-A3C7C667C8A9}"/>
          </ac:picMkLst>
        </pc:picChg>
        <pc:picChg chg="add mod">
          <ac:chgData name="Caroline Prodger" userId="e4ef2e75-b60b-401b-8ebe-291bdcf405f4" providerId="ADAL" clId="{853D9E2A-7CA5-4660-8AB4-CB09409343EE}" dt="2022-09-08T13:00:57.950" v="51" actId="1076"/>
          <ac:picMkLst>
            <pc:docMk/>
            <pc:sldMk cId="3280917845" sldId="360"/>
            <ac:picMk id="5" creationId="{7B632D0C-A134-380C-0738-EBC705A0862C}"/>
          </ac:picMkLst>
        </pc:picChg>
      </pc:sldChg>
      <pc:sldChg chg="addSp delSp modSp mod modNotesTx">
        <pc:chgData name="Caroline Prodger" userId="e4ef2e75-b60b-401b-8ebe-291bdcf405f4" providerId="ADAL" clId="{853D9E2A-7CA5-4660-8AB4-CB09409343EE}" dt="2022-09-08T13:13:14.355" v="80" actId="14100"/>
        <pc:sldMkLst>
          <pc:docMk/>
          <pc:sldMk cId="1921021772" sldId="361"/>
        </pc:sldMkLst>
        <pc:picChg chg="add mod">
          <ac:chgData name="Caroline Prodger" userId="e4ef2e75-b60b-401b-8ebe-291bdcf405f4" providerId="ADAL" clId="{853D9E2A-7CA5-4660-8AB4-CB09409343EE}" dt="2022-09-08T13:13:14.355" v="80" actId="14100"/>
          <ac:picMkLst>
            <pc:docMk/>
            <pc:sldMk cId="1921021772" sldId="361"/>
            <ac:picMk id="5" creationId="{DF90EF46-426D-6E3E-F631-E58A237F3447}"/>
          </ac:picMkLst>
        </pc:picChg>
        <pc:picChg chg="del">
          <ac:chgData name="Caroline Prodger" userId="e4ef2e75-b60b-401b-8ebe-291bdcf405f4" providerId="ADAL" clId="{853D9E2A-7CA5-4660-8AB4-CB09409343EE}" dt="2022-09-08T13:13:01.349" v="75" actId="478"/>
          <ac:picMkLst>
            <pc:docMk/>
            <pc:sldMk cId="1921021772" sldId="361"/>
            <ac:picMk id="3074" creationId="{818BD1C2-4537-1977-7A70-61F437C49A8E}"/>
          </ac:picMkLst>
        </pc:picChg>
      </pc:sldChg>
      <pc:sldChg chg="addSp delSp modSp mod">
        <pc:chgData name="Caroline Prodger" userId="e4ef2e75-b60b-401b-8ebe-291bdcf405f4" providerId="ADAL" clId="{853D9E2A-7CA5-4660-8AB4-CB09409343EE}" dt="2022-09-08T13:46:48.258" v="195" actId="14100"/>
        <pc:sldMkLst>
          <pc:docMk/>
          <pc:sldMk cId="657411752" sldId="362"/>
        </pc:sldMkLst>
        <pc:picChg chg="add mod">
          <ac:chgData name="Caroline Prodger" userId="e4ef2e75-b60b-401b-8ebe-291bdcf405f4" providerId="ADAL" clId="{853D9E2A-7CA5-4660-8AB4-CB09409343EE}" dt="2022-09-08T13:46:48.258" v="195" actId="14100"/>
          <ac:picMkLst>
            <pc:docMk/>
            <pc:sldMk cId="657411752" sldId="362"/>
            <ac:picMk id="5" creationId="{88F09B35-033E-7723-176D-D8785FA85D5F}"/>
          </ac:picMkLst>
        </pc:picChg>
        <pc:picChg chg="del">
          <ac:chgData name="Caroline Prodger" userId="e4ef2e75-b60b-401b-8ebe-291bdcf405f4" providerId="ADAL" clId="{853D9E2A-7CA5-4660-8AB4-CB09409343EE}" dt="2022-09-08T13:46:34.822" v="192" actId="478"/>
          <ac:picMkLst>
            <pc:docMk/>
            <pc:sldMk cId="657411752" sldId="362"/>
            <ac:picMk id="4098" creationId="{900E8F60-1F72-B796-8273-B48F96C01543}"/>
          </ac:picMkLst>
        </pc:picChg>
      </pc:sldChg>
      <pc:sldChg chg="addSp delSp modSp mod modNotesTx">
        <pc:chgData name="Caroline Prodger" userId="e4ef2e75-b60b-401b-8ebe-291bdcf405f4" providerId="ADAL" clId="{853D9E2A-7CA5-4660-8AB4-CB09409343EE}" dt="2022-09-08T13:04:44.340" v="57" actId="14100"/>
        <pc:sldMkLst>
          <pc:docMk/>
          <pc:sldMk cId="2123944965" sldId="363"/>
        </pc:sldMkLst>
        <pc:spChg chg="mod">
          <ac:chgData name="Caroline Prodger" userId="e4ef2e75-b60b-401b-8ebe-291bdcf405f4" providerId="ADAL" clId="{853D9E2A-7CA5-4660-8AB4-CB09409343EE}" dt="2022-09-08T12:56:25.539" v="33" actId="14100"/>
          <ac:spMkLst>
            <pc:docMk/>
            <pc:sldMk cId="2123944965" sldId="363"/>
            <ac:spMk id="3" creationId="{79643D55-6802-C671-8E2F-7FEB4DD4EF72}"/>
          </ac:spMkLst>
        </pc:spChg>
        <pc:picChg chg="add mod">
          <ac:chgData name="Caroline Prodger" userId="e4ef2e75-b60b-401b-8ebe-291bdcf405f4" providerId="ADAL" clId="{853D9E2A-7CA5-4660-8AB4-CB09409343EE}" dt="2022-09-08T13:04:44.340" v="57" actId="14100"/>
          <ac:picMkLst>
            <pc:docMk/>
            <pc:sldMk cId="2123944965" sldId="363"/>
            <ac:picMk id="5" creationId="{B7091AA5-544A-C661-44B2-D039BBCFB49F}"/>
          </ac:picMkLst>
        </pc:picChg>
        <pc:picChg chg="del mod">
          <ac:chgData name="Caroline Prodger" userId="e4ef2e75-b60b-401b-8ebe-291bdcf405f4" providerId="ADAL" clId="{853D9E2A-7CA5-4660-8AB4-CB09409343EE}" dt="2022-09-08T13:04:30.668" v="52" actId="478"/>
          <ac:picMkLst>
            <pc:docMk/>
            <pc:sldMk cId="2123944965" sldId="363"/>
            <ac:picMk id="2050" creationId="{02F6C965-54E9-EA91-99CD-56FA5297732B}"/>
          </ac:picMkLst>
        </pc:picChg>
        <pc:picChg chg="del">
          <ac:chgData name="Caroline Prodger" userId="e4ef2e75-b60b-401b-8ebe-291bdcf405f4" providerId="ADAL" clId="{853D9E2A-7CA5-4660-8AB4-CB09409343EE}" dt="2022-09-08T12:47:07.506" v="32" actId="478"/>
          <ac:picMkLst>
            <pc:docMk/>
            <pc:sldMk cId="2123944965" sldId="363"/>
            <ac:picMk id="2052" creationId="{2236E220-98BD-9002-CEF3-0347C40BF8D8}"/>
          </ac:picMkLst>
        </pc:picChg>
      </pc:sldChg>
      <pc:sldChg chg="addSp delSp modSp mod modNotesTx">
        <pc:chgData name="Caroline Prodger" userId="e4ef2e75-b60b-401b-8ebe-291bdcf405f4" providerId="ADAL" clId="{853D9E2A-7CA5-4660-8AB4-CB09409343EE}" dt="2022-09-08T13:49:21.593" v="206" actId="14100"/>
        <pc:sldMkLst>
          <pc:docMk/>
          <pc:sldMk cId="2279661136" sldId="364"/>
        </pc:sldMkLst>
        <pc:picChg chg="add mod">
          <ac:chgData name="Caroline Prodger" userId="e4ef2e75-b60b-401b-8ebe-291bdcf405f4" providerId="ADAL" clId="{853D9E2A-7CA5-4660-8AB4-CB09409343EE}" dt="2022-09-08T13:49:21.593" v="206" actId="14100"/>
          <ac:picMkLst>
            <pc:docMk/>
            <pc:sldMk cId="2279661136" sldId="364"/>
            <ac:picMk id="5" creationId="{7832AA51-BE22-AF77-8FF4-7392F4FDB398}"/>
          </ac:picMkLst>
        </pc:picChg>
        <pc:picChg chg="del mod">
          <ac:chgData name="Caroline Prodger" userId="e4ef2e75-b60b-401b-8ebe-291bdcf405f4" providerId="ADAL" clId="{853D9E2A-7CA5-4660-8AB4-CB09409343EE}" dt="2022-09-08T13:47:45.324" v="197" actId="478"/>
          <ac:picMkLst>
            <pc:docMk/>
            <pc:sldMk cId="2279661136" sldId="364"/>
            <ac:picMk id="5122" creationId="{3B9CB30C-B6CC-B4F6-A235-86A863F2735C}"/>
          </ac:picMkLst>
        </pc:picChg>
      </pc:sldChg>
      <pc:sldChg chg="modSp mod">
        <pc:chgData name="Caroline Prodger" userId="e4ef2e75-b60b-401b-8ebe-291bdcf405f4" providerId="ADAL" clId="{853D9E2A-7CA5-4660-8AB4-CB09409343EE}" dt="2022-09-14T15:56:04.489" v="249" actId="14100"/>
        <pc:sldMkLst>
          <pc:docMk/>
          <pc:sldMk cId="938588808" sldId="365"/>
        </pc:sldMkLst>
        <pc:graphicFrameChg chg="mod">
          <ac:chgData name="Caroline Prodger" userId="e4ef2e75-b60b-401b-8ebe-291bdcf405f4" providerId="ADAL" clId="{853D9E2A-7CA5-4660-8AB4-CB09409343EE}" dt="2022-09-14T15:56:04.489" v="249" actId="14100"/>
          <ac:graphicFrameMkLst>
            <pc:docMk/>
            <pc:sldMk cId="938588808" sldId="365"/>
            <ac:graphicFrameMk id="4" creationId="{DF9270A8-DFCE-318C-6942-716AD1E7E891}"/>
          </ac:graphicFrameMkLst>
        </pc:graphicFrameChg>
      </pc:sldChg>
      <pc:sldChg chg="addSp delSp modSp mod modNotesTx">
        <pc:chgData name="Caroline Prodger" userId="e4ef2e75-b60b-401b-8ebe-291bdcf405f4" providerId="ADAL" clId="{853D9E2A-7CA5-4660-8AB4-CB09409343EE}" dt="2022-09-08T13:51:29.599" v="213" actId="20577"/>
        <pc:sldMkLst>
          <pc:docMk/>
          <pc:sldMk cId="2572602182" sldId="366"/>
        </pc:sldMkLst>
        <pc:picChg chg="add mod">
          <ac:chgData name="Caroline Prodger" userId="e4ef2e75-b60b-401b-8ebe-291bdcf405f4" providerId="ADAL" clId="{853D9E2A-7CA5-4660-8AB4-CB09409343EE}" dt="2022-09-08T13:51:26.454" v="212" actId="14100"/>
          <ac:picMkLst>
            <pc:docMk/>
            <pc:sldMk cId="2572602182" sldId="366"/>
            <ac:picMk id="5" creationId="{76040918-F43F-5D08-CF8D-0E0B96609B49}"/>
          </ac:picMkLst>
        </pc:picChg>
        <pc:picChg chg="del">
          <ac:chgData name="Caroline Prodger" userId="e4ef2e75-b60b-401b-8ebe-291bdcf405f4" providerId="ADAL" clId="{853D9E2A-7CA5-4660-8AB4-CB09409343EE}" dt="2022-09-08T13:51:10.230" v="207" actId="478"/>
          <ac:picMkLst>
            <pc:docMk/>
            <pc:sldMk cId="2572602182" sldId="366"/>
            <ac:picMk id="7170" creationId="{4D94129E-489D-1C23-D84B-59D4295DBACD}"/>
          </ac:picMkLst>
        </pc:picChg>
      </pc:sldChg>
      <pc:sldChg chg="addSp delSp modSp mod modNotesTx">
        <pc:chgData name="Caroline Prodger" userId="e4ef2e75-b60b-401b-8ebe-291bdcf405f4" providerId="ADAL" clId="{853D9E2A-7CA5-4660-8AB4-CB09409343EE}" dt="2022-09-08T13:54:05.892" v="227" actId="20577"/>
        <pc:sldMkLst>
          <pc:docMk/>
          <pc:sldMk cId="844883808" sldId="367"/>
        </pc:sldMkLst>
        <pc:picChg chg="add mod">
          <ac:chgData name="Caroline Prodger" userId="e4ef2e75-b60b-401b-8ebe-291bdcf405f4" providerId="ADAL" clId="{853D9E2A-7CA5-4660-8AB4-CB09409343EE}" dt="2022-09-08T13:53:44.954" v="220" actId="14100"/>
          <ac:picMkLst>
            <pc:docMk/>
            <pc:sldMk cId="844883808" sldId="367"/>
            <ac:picMk id="5" creationId="{9B258675-222A-7992-996B-BEE2017A0B75}"/>
          </ac:picMkLst>
        </pc:picChg>
        <pc:picChg chg="add mod">
          <ac:chgData name="Caroline Prodger" userId="e4ef2e75-b60b-401b-8ebe-291bdcf405f4" providerId="ADAL" clId="{853D9E2A-7CA5-4660-8AB4-CB09409343EE}" dt="2022-09-08T13:54:00.031" v="225" actId="14100"/>
          <ac:picMkLst>
            <pc:docMk/>
            <pc:sldMk cId="844883808" sldId="367"/>
            <ac:picMk id="7" creationId="{30467252-3C7F-BBCD-FA38-6B48FF23B0B1}"/>
          </ac:picMkLst>
        </pc:picChg>
        <pc:picChg chg="del">
          <ac:chgData name="Caroline Prodger" userId="e4ef2e75-b60b-401b-8ebe-291bdcf405f4" providerId="ADAL" clId="{853D9E2A-7CA5-4660-8AB4-CB09409343EE}" dt="2022-09-08T13:53:24.529" v="215" actId="478"/>
          <ac:picMkLst>
            <pc:docMk/>
            <pc:sldMk cId="844883808" sldId="367"/>
            <ac:picMk id="6146" creationId="{0C56FCFF-58AC-D317-EAB1-5BEF52DEC210}"/>
          </ac:picMkLst>
        </pc:picChg>
        <pc:picChg chg="del">
          <ac:chgData name="Caroline Prodger" userId="e4ef2e75-b60b-401b-8ebe-291bdcf405f4" providerId="ADAL" clId="{853D9E2A-7CA5-4660-8AB4-CB09409343EE}" dt="2022-09-08T13:53:22.727" v="214" actId="478"/>
          <ac:picMkLst>
            <pc:docMk/>
            <pc:sldMk cId="844883808" sldId="367"/>
            <ac:picMk id="6148" creationId="{23C2B3F2-B6F8-DC23-B9CA-2B3C2BD89F00}"/>
          </ac:picMkLst>
        </pc:picChg>
      </pc:sldChg>
      <pc:sldChg chg="addSp delSp modSp mod modNotesTx">
        <pc:chgData name="Caroline Prodger" userId="e4ef2e75-b60b-401b-8ebe-291bdcf405f4" providerId="ADAL" clId="{853D9E2A-7CA5-4660-8AB4-CB09409343EE}" dt="2022-09-08T13:39:16.806" v="92" actId="1076"/>
        <pc:sldMkLst>
          <pc:docMk/>
          <pc:sldMk cId="2414496498" sldId="368"/>
        </pc:sldMkLst>
        <pc:picChg chg="del">
          <ac:chgData name="Caroline Prodger" userId="e4ef2e75-b60b-401b-8ebe-291bdcf405f4" providerId="ADAL" clId="{853D9E2A-7CA5-4660-8AB4-CB09409343EE}" dt="2022-09-08T13:38:06.034" v="81" actId="478"/>
          <ac:picMkLst>
            <pc:docMk/>
            <pc:sldMk cId="2414496498" sldId="368"/>
            <ac:picMk id="4" creationId="{1C5701C9-7205-43A5-CEF3-2931136B99CB}"/>
          </ac:picMkLst>
        </pc:picChg>
        <pc:picChg chg="add mod">
          <ac:chgData name="Caroline Prodger" userId="e4ef2e75-b60b-401b-8ebe-291bdcf405f4" providerId="ADAL" clId="{853D9E2A-7CA5-4660-8AB4-CB09409343EE}" dt="2022-09-08T13:39:16.806" v="92" actId="1076"/>
          <ac:picMkLst>
            <pc:docMk/>
            <pc:sldMk cId="2414496498" sldId="368"/>
            <ac:picMk id="6" creationId="{8B2DBA27-6C3F-F3BC-9798-C7A64B17FF1B}"/>
          </ac:picMkLst>
        </pc:picChg>
        <pc:picChg chg="add del mod">
          <ac:chgData name="Caroline Prodger" userId="e4ef2e75-b60b-401b-8ebe-291bdcf405f4" providerId="ADAL" clId="{853D9E2A-7CA5-4660-8AB4-CB09409343EE}" dt="2022-09-08T13:38:23.330" v="83" actId="478"/>
          <ac:picMkLst>
            <pc:docMk/>
            <pc:sldMk cId="2414496498" sldId="368"/>
            <ac:picMk id="7" creationId="{16481EA3-74B9-D634-C1A6-8548459B0C85}"/>
          </ac:picMkLst>
        </pc:picChg>
        <pc:picChg chg="add mod">
          <ac:chgData name="Caroline Prodger" userId="e4ef2e75-b60b-401b-8ebe-291bdcf405f4" providerId="ADAL" clId="{853D9E2A-7CA5-4660-8AB4-CB09409343EE}" dt="2022-09-08T13:39:13.038" v="91" actId="1076"/>
          <ac:picMkLst>
            <pc:docMk/>
            <pc:sldMk cId="2414496498" sldId="368"/>
            <ac:picMk id="9" creationId="{D68075ED-C00B-7BFA-001B-27D334237AC6}"/>
          </ac:picMkLst>
        </pc:picChg>
        <pc:picChg chg="del">
          <ac:chgData name="Caroline Prodger" userId="e4ef2e75-b60b-401b-8ebe-291bdcf405f4" providerId="ADAL" clId="{853D9E2A-7CA5-4660-8AB4-CB09409343EE}" dt="2022-09-08T13:07:49.243" v="59" actId="478"/>
          <ac:picMkLst>
            <pc:docMk/>
            <pc:sldMk cId="2414496498" sldId="368"/>
            <ac:picMk id="8194" creationId="{522F0759-B928-DF4D-3286-A16CC796ECB7}"/>
          </ac:picMkLst>
        </pc:picChg>
      </pc:sldChg>
      <pc:sldChg chg="addSp delSp modSp mod modNotesTx">
        <pc:chgData name="Caroline Prodger" userId="e4ef2e75-b60b-401b-8ebe-291bdcf405f4" providerId="ADAL" clId="{853D9E2A-7CA5-4660-8AB4-CB09409343EE}" dt="2022-09-08T14:00:21.756" v="240" actId="20577"/>
        <pc:sldMkLst>
          <pc:docMk/>
          <pc:sldMk cId="2741748288" sldId="371"/>
        </pc:sldMkLst>
        <pc:spChg chg="mod">
          <ac:chgData name="Caroline Prodger" userId="e4ef2e75-b60b-401b-8ebe-291bdcf405f4" providerId="ADAL" clId="{853D9E2A-7CA5-4660-8AB4-CB09409343EE}" dt="2022-09-08T13:59:09.124" v="235" actId="14100"/>
          <ac:spMkLst>
            <pc:docMk/>
            <pc:sldMk cId="2741748288" sldId="371"/>
            <ac:spMk id="3" creationId="{28FABFE9-FDD9-79FB-66A4-84BD4CC27D2E}"/>
          </ac:spMkLst>
        </pc:spChg>
        <pc:picChg chg="del">
          <ac:chgData name="Caroline Prodger" userId="e4ef2e75-b60b-401b-8ebe-291bdcf405f4" providerId="ADAL" clId="{853D9E2A-7CA5-4660-8AB4-CB09409343EE}" dt="2022-09-08T13:56:47.323" v="228" actId="478"/>
          <ac:picMkLst>
            <pc:docMk/>
            <pc:sldMk cId="2741748288" sldId="371"/>
            <ac:picMk id="4" creationId="{62202C81-BD29-6FA9-483B-514B3BD4EDEC}"/>
          </ac:picMkLst>
        </pc:picChg>
        <pc:picChg chg="add mod modCrop">
          <ac:chgData name="Caroline Prodger" userId="e4ef2e75-b60b-401b-8ebe-291bdcf405f4" providerId="ADAL" clId="{853D9E2A-7CA5-4660-8AB4-CB09409343EE}" dt="2022-09-08T13:59:19.359" v="237" actId="14100"/>
          <ac:picMkLst>
            <pc:docMk/>
            <pc:sldMk cId="2741748288" sldId="371"/>
            <ac:picMk id="6" creationId="{17611FB4-F233-3460-3F39-24BDF6632A37}"/>
          </ac:picMkLst>
        </pc:picChg>
      </pc:sldChg>
      <pc:sldChg chg="addSp delSp modSp mod delCm modNotesTx">
        <pc:chgData name="Caroline Prodger" userId="e4ef2e75-b60b-401b-8ebe-291bdcf405f4" providerId="ADAL" clId="{853D9E2A-7CA5-4660-8AB4-CB09409343EE}" dt="2022-09-08T13:44:38.236" v="191" actId="313"/>
        <pc:sldMkLst>
          <pc:docMk/>
          <pc:sldMk cId="154658574" sldId="375"/>
        </pc:sldMkLst>
        <pc:spChg chg="mod">
          <ac:chgData name="Caroline Prodger" userId="e4ef2e75-b60b-401b-8ebe-291bdcf405f4" providerId="ADAL" clId="{853D9E2A-7CA5-4660-8AB4-CB09409343EE}" dt="2022-09-08T13:44:38.236" v="191" actId="313"/>
          <ac:spMkLst>
            <pc:docMk/>
            <pc:sldMk cId="154658574" sldId="375"/>
            <ac:spMk id="3" creationId="{6290085C-E6F2-1D26-FC53-85AE37C9145A}"/>
          </ac:spMkLst>
        </pc:spChg>
        <pc:picChg chg="del">
          <ac:chgData name="Caroline Prodger" userId="e4ef2e75-b60b-401b-8ebe-291bdcf405f4" providerId="ADAL" clId="{853D9E2A-7CA5-4660-8AB4-CB09409343EE}" dt="2022-09-08T13:43:50.373" v="100" actId="478"/>
          <ac:picMkLst>
            <pc:docMk/>
            <pc:sldMk cId="154658574" sldId="375"/>
            <ac:picMk id="4" creationId="{FB9A33D9-62B3-7FAA-B9C3-FEEFAC813173}"/>
          </ac:picMkLst>
        </pc:picChg>
        <pc:picChg chg="add mod">
          <ac:chgData name="Caroline Prodger" userId="e4ef2e75-b60b-401b-8ebe-291bdcf405f4" providerId="ADAL" clId="{853D9E2A-7CA5-4660-8AB4-CB09409343EE}" dt="2022-09-08T13:44:06.380" v="103" actId="14100"/>
          <ac:picMkLst>
            <pc:docMk/>
            <pc:sldMk cId="154658574" sldId="375"/>
            <ac:picMk id="6" creationId="{C78BA4E8-11F1-5B1F-7FBE-1C84286B57CB}"/>
          </ac:picMkLst>
        </pc:picChg>
      </pc:sldChg>
      <pc:sldChg chg="addSp delSp modSp mod">
        <pc:chgData name="Caroline Prodger" userId="e4ef2e75-b60b-401b-8ebe-291bdcf405f4" providerId="ADAL" clId="{853D9E2A-7CA5-4660-8AB4-CB09409343EE}" dt="2022-09-08T13:40:56.552" v="98" actId="14100"/>
        <pc:sldMkLst>
          <pc:docMk/>
          <pc:sldMk cId="991047687" sldId="376"/>
        </pc:sldMkLst>
        <pc:picChg chg="add mod">
          <ac:chgData name="Caroline Prodger" userId="e4ef2e75-b60b-401b-8ebe-291bdcf405f4" providerId="ADAL" clId="{853D9E2A-7CA5-4660-8AB4-CB09409343EE}" dt="2022-09-08T13:40:56.552" v="98" actId="14100"/>
          <ac:picMkLst>
            <pc:docMk/>
            <pc:sldMk cId="991047687" sldId="376"/>
            <ac:picMk id="5" creationId="{279A1BE1-F1FB-AC7C-0B78-E617DB3947CC}"/>
          </ac:picMkLst>
        </pc:picChg>
        <pc:picChg chg="del">
          <ac:chgData name="Caroline Prodger" userId="e4ef2e75-b60b-401b-8ebe-291bdcf405f4" providerId="ADAL" clId="{853D9E2A-7CA5-4660-8AB4-CB09409343EE}" dt="2022-09-08T13:40:43.409" v="93" actId="478"/>
          <ac:picMkLst>
            <pc:docMk/>
            <pc:sldMk cId="991047687" sldId="376"/>
            <ac:picMk id="9218" creationId="{E31A2BAA-90D1-8552-759F-79F71A7C0404}"/>
          </ac:picMkLst>
        </pc:picChg>
      </pc:sldChg>
      <pc:sldChg chg="addSp delSp modSp mod">
        <pc:chgData name="Caroline Prodger" userId="e4ef2e75-b60b-401b-8ebe-291bdcf405f4" providerId="ADAL" clId="{853D9E2A-7CA5-4660-8AB4-CB09409343EE}" dt="2022-09-08T12:59:59.755" v="46" actId="1076"/>
        <pc:sldMkLst>
          <pc:docMk/>
          <pc:sldMk cId="3491172469" sldId="378"/>
        </pc:sldMkLst>
        <pc:picChg chg="del">
          <ac:chgData name="Caroline Prodger" userId="e4ef2e75-b60b-401b-8ebe-291bdcf405f4" providerId="ADAL" clId="{853D9E2A-7CA5-4660-8AB4-CB09409343EE}" dt="2022-09-08T12:59:14.861" v="36" actId="478"/>
          <ac:picMkLst>
            <pc:docMk/>
            <pc:sldMk cId="3491172469" sldId="378"/>
            <ac:picMk id="4" creationId="{F6D1313D-8513-19C7-FE39-BBD0A35C61A3}"/>
          </ac:picMkLst>
        </pc:picChg>
        <pc:picChg chg="add mod modCrop">
          <ac:chgData name="Caroline Prodger" userId="e4ef2e75-b60b-401b-8ebe-291bdcf405f4" providerId="ADAL" clId="{853D9E2A-7CA5-4660-8AB4-CB09409343EE}" dt="2022-09-08T12:59:59.755" v="46" actId="1076"/>
          <ac:picMkLst>
            <pc:docMk/>
            <pc:sldMk cId="3491172469" sldId="378"/>
            <ac:picMk id="5" creationId="{65591BD6-8D18-3F3E-C5D2-20F84C1A52E9}"/>
          </ac:picMkLst>
        </pc:picChg>
      </pc:sldChg>
    </pc:docChg>
  </pc:docChgLst>
  <pc:docChgLst>
    <pc:chgData name="Christopher Lindridge" userId="237e7769-5239-4eb4-a525-ce0d51e55f8d" providerId="ADAL" clId="{086C2965-AF79-4E13-9BF8-86C42F875E1D}"/>
    <pc:docChg chg="undo redo custSel addSld delSld modSld sldOrd">
      <pc:chgData name="Christopher Lindridge" userId="237e7769-5239-4eb4-a525-ce0d51e55f8d" providerId="ADAL" clId="{086C2965-AF79-4E13-9BF8-86C42F875E1D}" dt="2022-07-18T12:12:27.919" v="1928" actId="478"/>
      <pc:docMkLst>
        <pc:docMk/>
      </pc:docMkLst>
      <pc:sldChg chg="modSp mod">
        <pc:chgData name="Christopher Lindridge" userId="237e7769-5239-4eb4-a525-ce0d51e55f8d" providerId="ADAL" clId="{086C2965-AF79-4E13-9BF8-86C42F875E1D}" dt="2022-07-11T15:52:02.498" v="121" actId="20577"/>
        <pc:sldMkLst>
          <pc:docMk/>
          <pc:sldMk cId="670929600" sldId="342"/>
        </pc:sldMkLst>
        <pc:spChg chg="mod">
          <ac:chgData name="Christopher Lindridge" userId="237e7769-5239-4eb4-a525-ce0d51e55f8d" providerId="ADAL" clId="{086C2965-AF79-4E13-9BF8-86C42F875E1D}" dt="2022-07-11T15:52:02.498" v="121" actId="20577"/>
          <ac:spMkLst>
            <pc:docMk/>
            <pc:sldMk cId="670929600" sldId="342"/>
            <ac:spMk id="2053" creationId="{00000000-0000-0000-0000-000000000000}"/>
          </ac:spMkLst>
        </pc:spChg>
        <pc:spChg chg="mod">
          <ac:chgData name="Christopher Lindridge" userId="237e7769-5239-4eb4-a525-ce0d51e55f8d" providerId="ADAL" clId="{086C2965-AF79-4E13-9BF8-86C42F875E1D}" dt="2022-07-11T15:51:40.736" v="97" actId="20577"/>
          <ac:spMkLst>
            <pc:docMk/>
            <pc:sldMk cId="670929600" sldId="342"/>
            <ac:spMk id="2054" creationId="{00000000-0000-0000-0000-000000000000}"/>
          </ac:spMkLst>
        </pc:spChg>
      </pc:sldChg>
      <pc:sldChg chg="addSp delSp modSp mod modNotesTx">
        <pc:chgData name="Christopher Lindridge" userId="237e7769-5239-4eb4-a525-ce0d51e55f8d" providerId="ADAL" clId="{086C2965-AF79-4E13-9BF8-86C42F875E1D}" dt="2022-07-11T15:55:35.333" v="206"/>
        <pc:sldMkLst>
          <pc:docMk/>
          <pc:sldMk cId="246462870" sldId="354"/>
        </pc:sldMkLst>
        <pc:spChg chg="mod">
          <ac:chgData name="Christopher Lindridge" userId="237e7769-5239-4eb4-a525-ce0d51e55f8d" providerId="ADAL" clId="{086C2965-AF79-4E13-9BF8-86C42F875E1D}" dt="2022-07-11T15:52:44.709" v="192" actId="313"/>
          <ac:spMkLst>
            <pc:docMk/>
            <pc:sldMk cId="246462870" sldId="354"/>
            <ac:spMk id="8" creationId="{25FD3833-C8AB-45A7-A074-5604C049E67F}"/>
          </ac:spMkLst>
        </pc:spChg>
        <pc:picChg chg="add mod modCrop">
          <ac:chgData name="Christopher Lindridge" userId="237e7769-5239-4eb4-a525-ce0d51e55f8d" providerId="ADAL" clId="{086C2965-AF79-4E13-9BF8-86C42F875E1D}" dt="2022-07-11T15:55:19.713" v="199" actId="14100"/>
          <ac:picMkLst>
            <pc:docMk/>
            <pc:sldMk cId="246462870" sldId="354"/>
            <ac:picMk id="2" creationId="{649B3186-2B2F-41C9-45DB-0C455D3AB90D}"/>
          </ac:picMkLst>
        </pc:picChg>
        <pc:picChg chg="del">
          <ac:chgData name="Christopher Lindridge" userId="237e7769-5239-4eb4-a525-ce0d51e55f8d" providerId="ADAL" clId="{086C2965-AF79-4E13-9BF8-86C42F875E1D}" dt="2022-07-11T15:54:48.429" v="193" actId="478"/>
          <ac:picMkLst>
            <pc:docMk/>
            <pc:sldMk cId="246462870" sldId="354"/>
            <ac:picMk id="1026" creationId="{991EEAD2-26C2-4770-9538-CB8E8575B4CB}"/>
          </ac:picMkLst>
        </pc:picChg>
      </pc:sldChg>
      <pc:sldChg chg="addSp modSp new mod modNotesTx">
        <pc:chgData name="Christopher Lindridge" userId="237e7769-5239-4eb4-a525-ce0d51e55f8d" providerId="ADAL" clId="{086C2965-AF79-4E13-9BF8-86C42F875E1D}" dt="2022-07-11T20:04:32.608" v="272" actId="20577"/>
        <pc:sldMkLst>
          <pc:docMk/>
          <pc:sldMk cId="571773073" sldId="355"/>
        </pc:sldMkLst>
        <pc:spChg chg="mod">
          <ac:chgData name="Christopher Lindridge" userId="237e7769-5239-4eb4-a525-ce0d51e55f8d" providerId="ADAL" clId="{086C2965-AF79-4E13-9BF8-86C42F875E1D}" dt="2022-07-11T17:22:12.961" v="230" actId="20577"/>
          <ac:spMkLst>
            <pc:docMk/>
            <pc:sldMk cId="571773073" sldId="355"/>
            <ac:spMk id="2" creationId="{CD059202-0357-D25D-4154-D351A1E99440}"/>
          </ac:spMkLst>
        </pc:spChg>
        <pc:spChg chg="mod">
          <ac:chgData name="Christopher Lindridge" userId="237e7769-5239-4eb4-a525-ce0d51e55f8d" providerId="ADAL" clId="{086C2965-AF79-4E13-9BF8-86C42F875E1D}" dt="2022-07-11T20:04:32.608" v="272" actId="20577"/>
          <ac:spMkLst>
            <pc:docMk/>
            <pc:sldMk cId="571773073" sldId="355"/>
            <ac:spMk id="3" creationId="{F3031608-5591-0E5A-1E41-A0850CBCFC43}"/>
          </ac:spMkLst>
        </pc:spChg>
        <pc:picChg chg="add mod">
          <ac:chgData name="Christopher Lindridge" userId="237e7769-5239-4eb4-a525-ce0d51e55f8d" providerId="ADAL" clId="{086C2965-AF79-4E13-9BF8-86C42F875E1D}" dt="2022-07-11T17:26:37.160" v="259" actId="14100"/>
          <ac:picMkLst>
            <pc:docMk/>
            <pc:sldMk cId="571773073" sldId="355"/>
            <ac:picMk id="1026" creationId="{1902BFD9-E945-A4B6-98D2-85B3E2A54D97}"/>
          </ac:picMkLst>
        </pc:picChg>
        <pc:picChg chg="add mod">
          <ac:chgData name="Christopher Lindridge" userId="237e7769-5239-4eb4-a525-ce0d51e55f8d" providerId="ADAL" clId="{086C2965-AF79-4E13-9BF8-86C42F875E1D}" dt="2022-07-11T17:28:15.422" v="271" actId="1076"/>
          <ac:picMkLst>
            <pc:docMk/>
            <pc:sldMk cId="571773073" sldId="355"/>
            <ac:picMk id="1028" creationId="{775EB02A-EEEA-9E9F-C924-50819D4F71F3}"/>
          </ac:picMkLst>
        </pc:picChg>
      </pc:sldChg>
      <pc:sldChg chg="modSp new mod">
        <pc:chgData name="Christopher Lindridge" userId="237e7769-5239-4eb4-a525-ce0d51e55f8d" providerId="ADAL" clId="{086C2965-AF79-4E13-9BF8-86C42F875E1D}" dt="2022-07-12T11:53:18.904" v="299" actId="20577"/>
        <pc:sldMkLst>
          <pc:docMk/>
          <pc:sldMk cId="3819665378" sldId="356"/>
        </pc:sldMkLst>
        <pc:spChg chg="mod">
          <ac:chgData name="Christopher Lindridge" userId="237e7769-5239-4eb4-a525-ce0d51e55f8d" providerId="ADAL" clId="{086C2965-AF79-4E13-9BF8-86C42F875E1D}" dt="2022-07-12T11:49:27.668" v="291" actId="5793"/>
          <ac:spMkLst>
            <pc:docMk/>
            <pc:sldMk cId="3819665378" sldId="356"/>
            <ac:spMk id="2" creationId="{ADB57CF8-2629-4C8C-41A5-45FC8AA3E400}"/>
          </ac:spMkLst>
        </pc:spChg>
        <pc:spChg chg="mod">
          <ac:chgData name="Christopher Lindridge" userId="237e7769-5239-4eb4-a525-ce0d51e55f8d" providerId="ADAL" clId="{086C2965-AF79-4E13-9BF8-86C42F875E1D}" dt="2022-07-12T11:53:18.904" v="299" actId="20577"/>
          <ac:spMkLst>
            <pc:docMk/>
            <pc:sldMk cId="3819665378" sldId="356"/>
            <ac:spMk id="3" creationId="{1BAB6C3F-0DAB-EA3F-F232-48712990D448}"/>
          </ac:spMkLst>
        </pc:spChg>
      </pc:sldChg>
      <pc:sldChg chg="del">
        <pc:chgData name="Christopher Lindridge" userId="237e7769-5239-4eb4-a525-ce0d51e55f8d" providerId="ADAL" clId="{086C2965-AF79-4E13-9BF8-86C42F875E1D}" dt="2022-07-11T15:55:46.835" v="207" actId="47"/>
        <pc:sldMkLst>
          <pc:docMk/>
          <pc:sldMk cId="4215435788" sldId="356"/>
        </pc:sldMkLst>
      </pc:sldChg>
      <pc:sldChg chg="del">
        <pc:chgData name="Christopher Lindridge" userId="237e7769-5239-4eb4-a525-ce0d51e55f8d" providerId="ADAL" clId="{086C2965-AF79-4E13-9BF8-86C42F875E1D}" dt="2022-07-11T15:55:46.835" v="207" actId="47"/>
        <pc:sldMkLst>
          <pc:docMk/>
          <pc:sldMk cId="1205177840" sldId="357"/>
        </pc:sldMkLst>
      </pc:sldChg>
      <pc:sldChg chg="addSp modSp new mod modNotesTx">
        <pc:chgData name="Christopher Lindridge" userId="237e7769-5239-4eb4-a525-ce0d51e55f8d" providerId="ADAL" clId="{086C2965-AF79-4E13-9BF8-86C42F875E1D}" dt="2022-07-12T11:58:50.449" v="373"/>
        <pc:sldMkLst>
          <pc:docMk/>
          <pc:sldMk cId="2059118172" sldId="357"/>
        </pc:sldMkLst>
        <pc:spChg chg="mod">
          <ac:chgData name="Christopher Lindridge" userId="237e7769-5239-4eb4-a525-ce0d51e55f8d" providerId="ADAL" clId="{086C2965-AF79-4E13-9BF8-86C42F875E1D}" dt="2022-07-12T11:53:34.178" v="322" actId="20577"/>
          <ac:spMkLst>
            <pc:docMk/>
            <pc:sldMk cId="2059118172" sldId="357"/>
            <ac:spMk id="2" creationId="{5165FA1D-471B-2A53-6B91-12F73BE248B5}"/>
          </ac:spMkLst>
        </pc:spChg>
        <pc:spChg chg="mod">
          <ac:chgData name="Christopher Lindridge" userId="237e7769-5239-4eb4-a525-ce0d51e55f8d" providerId="ADAL" clId="{086C2965-AF79-4E13-9BF8-86C42F875E1D}" dt="2022-07-12T11:56:12.453" v="361" actId="113"/>
          <ac:spMkLst>
            <pc:docMk/>
            <pc:sldMk cId="2059118172" sldId="357"/>
            <ac:spMk id="3" creationId="{170DC370-AFA3-6BC8-D3BD-FEE31BD192E4}"/>
          </ac:spMkLst>
        </pc:spChg>
        <pc:picChg chg="add mod modCrop">
          <ac:chgData name="Christopher Lindridge" userId="237e7769-5239-4eb4-a525-ce0d51e55f8d" providerId="ADAL" clId="{086C2965-AF79-4E13-9BF8-86C42F875E1D}" dt="2022-07-12T11:56:07.491" v="360" actId="14100"/>
          <ac:picMkLst>
            <pc:docMk/>
            <pc:sldMk cId="2059118172" sldId="357"/>
            <ac:picMk id="4" creationId="{C24192F8-7294-7CCA-8002-DE28EAC0E82C}"/>
          </ac:picMkLst>
        </pc:picChg>
      </pc:sldChg>
      <pc:sldChg chg="addSp modSp new mod modNotesTx">
        <pc:chgData name="Christopher Lindridge" userId="237e7769-5239-4eb4-a525-ce0d51e55f8d" providerId="ADAL" clId="{086C2965-AF79-4E13-9BF8-86C42F875E1D}" dt="2022-07-12T12:08:06.697" v="412" actId="1076"/>
        <pc:sldMkLst>
          <pc:docMk/>
          <pc:sldMk cId="624155153" sldId="358"/>
        </pc:sldMkLst>
        <pc:spChg chg="mod">
          <ac:chgData name="Christopher Lindridge" userId="237e7769-5239-4eb4-a525-ce0d51e55f8d" providerId="ADAL" clId="{086C2965-AF79-4E13-9BF8-86C42F875E1D}" dt="2022-07-12T11:56:22.603" v="363"/>
          <ac:spMkLst>
            <pc:docMk/>
            <pc:sldMk cId="624155153" sldId="358"/>
            <ac:spMk id="2" creationId="{B004C0AC-758A-1176-0B9A-D394B72DF8F6}"/>
          </ac:spMkLst>
        </pc:spChg>
        <pc:spChg chg="mod">
          <ac:chgData name="Christopher Lindridge" userId="237e7769-5239-4eb4-a525-ce0d51e55f8d" providerId="ADAL" clId="{086C2965-AF79-4E13-9BF8-86C42F875E1D}" dt="2022-07-12T12:07:49.058" v="406" actId="20577"/>
          <ac:spMkLst>
            <pc:docMk/>
            <pc:sldMk cId="624155153" sldId="358"/>
            <ac:spMk id="3" creationId="{0FE1D7DA-1049-3467-5054-780124946B2B}"/>
          </ac:spMkLst>
        </pc:spChg>
        <pc:picChg chg="add mod">
          <ac:chgData name="Christopher Lindridge" userId="237e7769-5239-4eb4-a525-ce0d51e55f8d" providerId="ADAL" clId="{086C2965-AF79-4E13-9BF8-86C42F875E1D}" dt="2022-07-12T12:08:06.697" v="412" actId="1076"/>
          <ac:picMkLst>
            <pc:docMk/>
            <pc:sldMk cId="624155153" sldId="358"/>
            <ac:picMk id="4" creationId="{F62A7F77-4953-175B-658D-61B4A9BA8ACA}"/>
          </ac:picMkLst>
        </pc:picChg>
      </pc:sldChg>
      <pc:sldChg chg="del">
        <pc:chgData name="Christopher Lindridge" userId="237e7769-5239-4eb4-a525-ce0d51e55f8d" providerId="ADAL" clId="{086C2965-AF79-4E13-9BF8-86C42F875E1D}" dt="2022-07-11T15:55:46.835" v="207" actId="47"/>
        <pc:sldMkLst>
          <pc:docMk/>
          <pc:sldMk cId="3616414297" sldId="358"/>
        </pc:sldMkLst>
      </pc:sldChg>
      <pc:sldChg chg="del">
        <pc:chgData name="Christopher Lindridge" userId="237e7769-5239-4eb4-a525-ce0d51e55f8d" providerId="ADAL" clId="{086C2965-AF79-4E13-9BF8-86C42F875E1D}" dt="2022-07-11T15:55:46.835" v="207" actId="47"/>
        <pc:sldMkLst>
          <pc:docMk/>
          <pc:sldMk cId="338417503" sldId="359"/>
        </pc:sldMkLst>
      </pc:sldChg>
      <pc:sldChg chg="addSp modSp new mod ord modNotesTx">
        <pc:chgData name="Christopher Lindridge" userId="237e7769-5239-4eb4-a525-ce0d51e55f8d" providerId="ADAL" clId="{086C2965-AF79-4E13-9BF8-86C42F875E1D}" dt="2022-07-12T12:03:45.892" v="385" actId="1076"/>
        <pc:sldMkLst>
          <pc:docMk/>
          <pc:sldMk cId="2079910445" sldId="359"/>
        </pc:sldMkLst>
        <pc:spChg chg="mod">
          <ac:chgData name="Christopher Lindridge" userId="237e7769-5239-4eb4-a525-ce0d51e55f8d" providerId="ADAL" clId="{086C2965-AF79-4E13-9BF8-86C42F875E1D}" dt="2022-07-12T11:56:20.515" v="362"/>
          <ac:spMkLst>
            <pc:docMk/>
            <pc:sldMk cId="2079910445" sldId="359"/>
            <ac:spMk id="2" creationId="{67AF622A-17FD-4CC1-14B1-2DA342A0590D}"/>
          </ac:spMkLst>
        </pc:spChg>
        <pc:spChg chg="mod">
          <ac:chgData name="Christopher Lindridge" userId="237e7769-5239-4eb4-a525-ce0d51e55f8d" providerId="ADAL" clId="{086C2965-AF79-4E13-9BF8-86C42F875E1D}" dt="2022-07-12T12:03:42.852" v="384" actId="14100"/>
          <ac:spMkLst>
            <pc:docMk/>
            <pc:sldMk cId="2079910445" sldId="359"/>
            <ac:spMk id="3" creationId="{E07A97E8-F41E-6DD4-C6ED-5944D474171C}"/>
          </ac:spMkLst>
        </pc:spChg>
        <pc:picChg chg="add mod">
          <ac:chgData name="Christopher Lindridge" userId="237e7769-5239-4eb4-a525-ce0d51e55f8d" providerId="ADAL" clId="{086C2965-AF79-4E13-9BF8-86C42F875E1D}" dt="2022-07-12T12:03:45.892" v="385" actId="1076"/>
          <ac:picMkLst>
            <pc:docMk/>
            <pc:sldMk cId="2079910445" sldId="359"/>
            <ac:picMk id="1026" creationId="{897184AA-A7F7-A365-4F20-AC685A984158}"/>
          </ac:picMkLst>
        </pc:picChg>
      </pc:sldChg>
      <pc:sldChg chg="del">
        <pc:chgData name="Christopher Lindridge" userId="237e7769-5239-4eb4-a525-ce0d51e55f8d" providerId="ADAL" clId="{086C2965-AF79-4E13-9BF8-86C42F875E1D}" dt="2022-07-11T15:55:46.835" v="207" actId="47"/>
        <pc:sldMkLst>
          <pc:docMk/>
          <pc:sldMk cId="3203776216" sldId="360"/>
        </pc:sldMkLst>
      </pc:sldChg>
      <pc:sldChg chg="addSp modSp new mod ord">
        <pc:chgData name="Christopher Lindridge" userId="237e7769-5239-4eb4-a525-ce0d51e55f8d" providerId="ADAL" clId="{086C2965-AF79-4E13-9BF8-86C42F875E1D}" dt="2022-07-12T12:16:58.035" v="540" actId="1076"/>
        <pc:sldMkLst>
          <pc:docMk/>
          <pc:sldMk cId="3280917845" sldId="360"/>
        </pc:sldMkLst>
        <pc:spChg chg="mod">
          <ac:chgData name="Christopher Lindridge" userId="237e7769-5239-4eb4-a525-ce0d51e55f8d" providerId="ADAL" clId="{086C2965-AF79-4E13-9BF8-86C42F875E1D}" dt="2022-07-12T12:14:18.111" v="520" actId="20577"/>
          <ac:spMkLst>
            <pc:docMk/>
            <pc:sldMk cId="3280917845" sldId="360"/>
            <ac:spMk id="2" creationId="{7A9C7744-B799-A494-77B7-2D7791A9F864}"/>
          </ac:spMkLst>
        </pc:spChg>
        <pc:spChg chg="mod">
          <ac:chgData name="Christopher Lindridge" userId="237e7769-5239-4eb4-a525-ce0d51e55f8d" providerId="ADAL" clId="{086C2965-AF79-4E13-9BF8-86C42F875E1D}" dt="2022-07-12T12:15:07.536" v="536" actId="20577"/>
          <ac:spMkLst>
            <pc:docMk/>
            <pc:sldMk cId="3280917845" sldId="360"/>
            <ac:spMk id="3" creationId="{658312EA-9A6B-D60D-00F7-B876F79ED2E0}"/>
          </ac:spMkLst>
        </pc:spChg>
        <pc:picChg chg="add mod">
          <ac:chgData name="Christopher Lindridge" userId="237e7769-5239-4eb4-a525-ce0d51e55f8d" providerId="ADAL" clId="{086C2965-AF79-4E13-9BF8-86C42F875E1D}" dt="2022-07-12T12:16:58.035" v="540" actId="1076"/>
          <ac:picMkLst>
            <pc:docMk/>
            <pc:sldMk cId="3280917845" sldId="360"/>
            <ac:picMk id="4" creationId="{2B41BBEA-45CF-C43E-F002-A3C7C667C8A9}"/>
          </ac:picMkLst>
        </pc:picChg>
      </pc:sldChg>
      <pc:sldChg chg="addSp modSp new mod modNotesTx">
        <pc:chgData name="Christopher Lindridge" userId="237e7769-5239-4eb4-a525-ce0d51e55f8d" providerId="ADAL" clId="{086C2965-AF79-4E13-9BF8-86C42F875E1D}" dt="2022-07-12T12:21:37.248" v="563" actId="123"/>
        <pc:sldMkLst>
          <pc:docMk/>
          <pc:sldMk cId="1921021772" sldId="361"/>
        </pc:sldMkLst>
        <pc:spChg chg="mod">
          <ac:chgData name="Christopher Lindridge" userId="237e7769-5239-4eb4-a525-ce0d51e55f8d" providerId="ADAL" clId="{086C2965-AF79-4E13-9BF8-86C42F875E1D}" dt="2022-07-12T12:17:59.435" v="550" actId="20577"/>
          <ac:spMkLst>
            <pc:docMk/>
            <pc:sldMk cId="1921021772" sldId="361"/>
            <ac:spMk id="2" creationId="{CFFE207C-D309-2944-FD85-19CC30B19756}"/>
          </ac:spMkLst>
        </pc:spChg>
        <pc:spChg chg="mod">
          <ac:chgData name="Christopher Lindridge" userId="237e7769-5239-4eb4-a525-ce0d51e55f8d" providerId="ADAL" clId="{086C2965-AF79-4E13-9BF8-86C42F875E1D}" dt="2022-07-12T12:21:37.248" v="563" actId="123"/>
          <ac:spMkLst>
            <pc:docMk/>
            <pc:sldMk cId="1921021772" sldId="361"/>
            <ac:spMk id="3" creationId="{8F8585E1-E1D2-074E-662D-67DBB5A48118}"/>
          </ac:spMkLst>
        </pc:spChg>
        <pc:picChg chg="add mod">
          <ac:chgData name="Christopher Lindridge" userId="237e7769-5239-4eb4-a525-ce0d51e55f8d" providerId="ADAL" clId="{086C2965-AF79-4E13-9BF8-86C42F875E1D}" dt="2022-07-12T12:21:32.161" v="562" actId="1076"/>
          <ac:picMkLst>
            <pc:docMk/>
            <pc:sldMk cId="1921021772" sldId="361"/>
            <ac:picMk id="3074" creationId="{818BD1C2-4537-1977-7A70-61F437C49A8E}"/>
          </ac:picMkLst>
        </pc:picChg>
      </pc:sldChg>
      <pc:sldChg chg="del">
        <pc:chgData name="Christopher Lindridge" userId="237e7769-5239-4eb4-a525-ce0d51e55f8d" providerId="ADAL" clId="{086C2965-AF79-4E13-9BF8-86C42F875E1D}" dt="2022-07-11T15:55:46.835" v="207" actId="47"/>
        <pc:sldMkLst>
          <pc:docMk/>
          <pc:sldMk cId="2041784918" sldId="361"/>
        </pc:sldMkLst>
      </pc:sldChg>
      <pc:sldChg chg="del">
        <pc:chgData name="Christopher Lindridge" userId="237e7769-5239-4eb4-a525-ce0d51e55f8d" providerId="ADAL" clId="{086C2965-AF79-4E13-9BF8-86C42F875E1D}" dt="2022-07-11T15:55:46.835" v="207" actId="47"/>
        <pc:sldMkLst>
          <pc:docMk/>
          <pc:sldMk cId="11799742" sldId="362"/>
        </pc:sldMkLst>
      </pc:sldChg>
      <pc:sldChg chg="addSp modSp new mod modNotesTx">
        <pc:chgData name="Christopher Lindridge" userId="237e7769-5239-4eb4-a525-ce0d51e55f8d" providerId="ADAL" clId="{086C2965-AF79-4E13-9BF8-86C42F875E1D}" dt="2022-07-12T12:24:52.604" v="625"/>
        <pc:sldMkLst>
          <pc:docMk/>
          <pc:sldMk cId="657411752" sldId="362"/>
        </pc:sldMkLst>
        <pc:spChg chg="mod">
          <ac:chgData name="Christopher Lindridge" userId="237e7769-5239-4eb4-a525-ce0d51e55f8d" providerId="ADAL" clId="{086C2965-AF79-4E13-9BF8-86C42F875E1D}" dt="2022-07-12T12:23:13.401" v="587" actId="20577"/>
          <ac:spMkLst>
            <pc:docMk/>
            <pc:sldMk cId="657411752" sldId="362"/>
            <ac:spMk id="2" creationId="{DA89DD78-132D-42A9-E3A3-7415E2220B47}"/>
          </ac:spMkLst>
        </pc:spChg>
        <pc:spChg chg="mod">
          <ac:chgData name="Christopher Lindridge" userId="237e7769-5239-4eb4-a525-ce0d51e55f8d" providerId="ADAL" clId="{086C2965-AF79-4E13-9BF8-86C42F875E1D}" dt="2022-07-12T12:24:00.822" v="618" actId="14100"/>
          <ac:spMkLst>
            <pc:docMk/>
            <pc:sldMk cId="657411752" sldId="362"/>
            <ac:spMk id="3" creationId="{53B304DA-767D-98E8-9186-35B2AE3DD879}"/>
          </ac:spMkLst>
        </pc:spChg>
        <pc:picChg chg="add mod">
          <ac:chgData name="Christopher Lindridge" userId="237e7769-5239-4eb4-a525-ce0d51e55f8d" providerId="ADAL" clId="{086C2965-AF79-4E13-9BF8-86C42F875E1D}" dt="2022-07-12T12:24:45.174" v="624" actId="1076"/>
          <ac:picMkLst>
            <pc:docMk/>
            <pc:sldMk cId="657411752" sldId="362"/>
            <ac:picMk id="4098" creationId="{900E8F60-1F72-B796-8273-B48F96C01543}"/>
          </ac:picMkLst>
        </pc:picChg>
      </pc:sldChg>
      <pc:sldChg chg="addSp modSp new mod modNotesTx">
        <pc:chgData name="Christopher Lindridge" userId="237e7769-5239-4eb4-a525-ce0d51e55f8d" providerId="ADAL" clId="{086C2965-AF79-4E13-9BF8-86C42F875E1D}" dt="2022-07-12T12:13:53.381" v="491" actId="14100"/>
        <pc:sldMkLst>
          <pc:docMk/>
          <pc:sldMk cId="2123944965" sldId="363"/>
        </pc:sldMkLst>
        <pc:spChg chg="mod">
          <ac:chgData name="Christopher Lindridge" userId="237e7769-5239-4eb4-a525-ce0d51e55f8d" providerId="ADAL" clId="{086C2965-AF79-4E13-9BF8-86C42F875E1D}" dt="2022-07-12T12:08:28.851" v="431" actId="20577"/>
          <ac:spMkLst>
            <pc:docMk/>
            <pc:sldMk cId="2123944965" sldId="363"/>
            <ac:spMk id="2" creationId="{69119E4B-9DA1-EBCE-D39C-77E9455FC70F}"/>
          </ac:spMkLst>
        </pc:spChg>
        <pc:spChg chg="mod">
          <ac:chgData name="Christopher Lindridge" userId="237e7769-5239-4eb4-a525-ce0d51e55f8d" providerId="ADAL" clId="{086C2965-AF79-4E13-9BF8-86C42F875E1D}" dt="2022-07-12T12:12:42.303" v="477" actId="123"/>
          <ac:spMkLst>
            <pc:docMk/>
            <pc:sldMk cId="2123944965" sldId="363"/>
            <ac:spMk id="3" creationId="{79643D55-6802-C671-8E2F-7FEB4DD4EF72}"/>
          </ac:spMkLst>
        </pc:spChg>
        <pc:picChg chg="add mod">
          <ac:chgData name="Christopher Lindridge" userId="237e7769-5239-4eb4-a525-ce0d51e55f8d" providerId="ADAL" clId="{086C2965-AF79-4E13-9BF8-86C42F875E1D}" dt="2022-07-12T12:13:49.165" v="489" actId="1076"/>
          <ac:picMkLst>
            <pc:docMk/>
            <pc:sldMk cId="2123944965" sldId="363"/>
            <ac:picMk id="2050" creationId="{02F6C965-54E9-EA91-99CD-56FA5297732B}"/>
          </ac:picMkLst>
        </pc:picChg>
        <pc:picChg chg="add mod">
          <ac:chgData name="Christopher Lindridge" userId="237e7769-5239-4eb4-a525-ce0d51e55f8d" providerId="ADAL" clId="{086C2965-AF79-4E13-9BF8-86C42F875E1D}" dt="2022-07-12T12:13:53.381" v="491" actId="14100"/>
          <ac:picMkLst>
            <pc:docMk/>
            <pc:sldMk cId="2123944965" sldId="363"/>
            <ac:picMk id="2052" creationId="{2236E220-98BD-9002-CEF3-0347C40BF8D8}"/>
          </ac:picMkLst>
        </pc:picChg>
      </pc:sldChg>
      <pc:sldChg chg="del">
        <pc:chgData name="Christopher Lindridge" userId="237e7769-5239-4eb4-a525-ce0d51e55f8d" providerId="ADAL" clId="{086C2965-AF79-4E13-9BF8-86C42F875E1D}" dt="2022-07-11T15:55:46.835" v="207" actId="47"/>
        <pc:sldMkLst>
          <pc:docMk/>
          <pc:sldMk cId="3690807181" sldId="363"/>
        </pc:sldMkLst>
      </pc:sldChg>
      <pc:sldChg chg="del">
        <pc:chgData name="Christopher Lindridge" userId="237e7769-5239-4eb4-a525-ce0d51e55f8d" providerId="ADAL" clId="{086C2965-AF79-4E13-9BF8-86C42F875E1D}" dt="2022-07-11T15:55:46.835" v="207" actId="47"/>
        <pc:sldMkLst>
          <pc:docMk/>
          <pc:sldMk cId="1525290103" sldId="364"/>
        </pc:sldMkLst>
      </pc:sldChg>
      <pc:sldChg chg="addSp modSp new mod modNotesTx">
        <pc:chgData name="Christopher Lindridge" userId="237e7769-5239-4eb4-a525-ce0d51e55f8d" providerId="ADAL" clId="{086C2965-AF79-4E13-9BF8-86C42F875E1D}" dt="2022-07-12T12:30:42.569" v="656" actId="1076"/>
        <pc:sldMkLst>
          <pc:docMk/>
          <pc:sldMk cId="2279661136" sldId="364"/>
        </pc:sldMkLst>
        <pc:spChg chg="mod">
          <ac:chgData name="Christopher Lindridge" userId="237e7769-5239-4eb4-a525-ce0d51e55f8d" providerId="ADAL" clId="{086C2965-AF79-4E13-9BF8-86C42F875E1D}" dt="2022-07-12T12:25:19.891" v="635" actId="20577"/>
          <ac:spMkLst>
            <pc:docMk/>
            <pc:sldMk cId="2279661136" sldId="364"/>
            <ac:spMk id="2" creationId="{DADCEB44-FDDB-B861-3CCB-91068170F525}"/>
          </ac:spMkLst>
        </pc:spChg>
        <pc:spChg chg="mod">
          <ac:chgData name="Christopher Lindridge" userId="237e7769-5239-4eb4-a525-ce0d51e55f8d" providerId="ADAL" clId="{086C2965-AF79-4E13-9BF8-86C42F875E1D}" dt="2022-07-12T12:29:48.770" v="646" actId="6549"/>
          <ac:spMkLst>
            <pc:docMk/>
            <pc:sldMk cId="2279661136" sldId="364"/>
            <ac:spMk id="3" creationId="{2034BB4A-B006-5EE4-FDAB-B28E2AEF4771}"/>
          </ac:spMkLst>
        </pc:spChg>
        <pc:picChg chg="add mod">
          <ac:chgData name="Christopher Lindridge" userId="237e7769-5239-4eb4-a525-ce0d51e55f8d" providerId="ADAL" clId="{086C2965-AF79-4E13-9BF8-86C42F875E1D}" dt="2022-07-12T12:30:42.569" v="656" actId="1076"/>
          <ac:picMkLst>
            <pc:docMk/>
            <pc:sldMk cId="2279661136" sldId="364"/>
            <ac:picMk id="5122" creationId="{3B9CB30C-B6CC-B4F6-A235-86A863F2735C}"/>
          </ac:picMkLst>
        </pc:picChg>
      </pc:sldChg>
      <pc:sldChg chg="addSp delSp modSp new mod">
        <pc:chgData name="Christopher Lindridge" userId="237e7769-5239-4eb4-a525-ce0d51e55f8d" providerId="ADAL" clId="{086C2965-AF79-4E13-9BF8-86C42F875E1D}" dt="2022-07-12T12:44:52.536" v="993" actId="14100"/>
        <pc:sldMkLst>
          <pc:docMk/>
          <pc:sldMk cId="938588808" sldId="365"/>
        </pc:sldMkLst>
        <pc:spChg chg="mod">
          <ac:chgData name="Christopher Lindridge" userId="237e7769-5239-4eb4-a525-ce0d51e55f8d" providerId="ADAL" clId="{086C2965-AF79-4E13-9BF8-86C42F875E1D}" dt="2022-07-12T12:30:57.834" v="669" actId="20577"/>
          <ac:spMkLst>
            <pc:docMk/>
            <pc:sldMk cId="938588808" sldId="365"/>
            <ac:spMk id="2" creationId="{2F4990CB-E535-132F-5F2D-C59C959F85B3}"/>
          </ac:spMkLst>
        </pc:spChg>
        <pc:spChg chg="del">
          <ac:chgData name="Christopher Lindridge" userId="237e7769-5239-4eb4-a525-ce0d51e55f8d" providerId="ADAL" clId="{086C2965-AF79-4E13-9BF8-86C42F875E1D}" dt="2022-07-12T12:31:47.996" v="670" actId="1032"/>
          <ac:spMkLst>
            <pc:docMk/>
            <pc:sldMk cId="938588808" sldId="365"/>
            <ac:spMk id="3" creationId="{E83CD44A-704D-0DD1-2F3D-BC6244E43E67}"/>
          </ac:spMkLst>
        </pc:spChg>
        <pc:graphicFrameChg chg="add mod modGraphic">
          <ac:chgData name="Christopher Lindridge" userId="237e7769-5239-4eb4-a525-ce0d51e55f8d" providerId="ADAL" clId="{086C2965-AF79-4E13-9BF8-86C42F875E1D}" dt="2022-07-12T12:44:52.536" v="993" actId="14100"/>
          <ac:graphicFrameMkLst>
            <pc:docMk/>
            <pc:sldMk cId="938588808" sldId="365"/>
            <ac:graphicFrameMk id="4" creationId="{DF9270A8-DFCE-318C-6942-716AD1E7E891}"/>
          </ac:graphicFrameMkLst>
        </pc:graphicFrameChg>
      </pc:sldChg>
      <pc:sldChg chg="del">
        <pc:chgData name="Christopher Lindridge" userId="237e7769-5239-4eb4-a525-ce0d51e55f8d" providerId="ADAL" clId="{086C2965-AF79-4E13-9BF8-86C42F875E1D}" dt="2022-07-11T15:55:46.835" v="207" actId="47"/>
        <pc:sldMkLst>
          <pc:docMk/>
          <pc:sldMk cId="1459507234" sldId="365"/>
        </pc:sldMkLst>
      </pc:sldChg>
      <pc:sldChg chg="del">
        <pc:chgData name="Christopher Lindridge" userId="237e7769-5239-4eb4-a525-ce0d51e55f8d" providerId="ADAL" clId="{086C2965-AF79-4E13-9BF8-86C42F875E1D}" dt="2022-07-11T15:55:46.835" v="207" actId="47"/>
        <pc:sldMkLst>
          <pc:docMk/>
          <pc:sldMk cId="1466568086" sldId="366"/>
        </pc:sldMkLst>
      </pc:sldChg>
      <pc:sldChg chg="addSp modSp new mod modNotesTx">
        <pc:chgData name="Christopher Lindridge" userId="237e7769-5239-4eb4-a525-ce0d51e55f8d" providerId="ADAL" clId="{086C2965-AF79-4E13-9BF8-86C42F875E1D}" dt="2022-07-12T13:07:53.578" v="1088" actId="20577"/>
        <pc:sldMkLst>
          <pc:docMk/>
          <pc:sldMk cId="2572602182" sldId="366"/>
        </pc:sldMkLst>
        <pc:spChg chg="mod">
          <ac:chgData name="Christopher Lindridge" userId="237e7769-5239-4eb4-a525-ce0d51e55f8d" providerId="ADAL" clId="{086C2965-AF79-4E13-9BF8-86C42F875E1D}" dt="2022-07-12T12:54:49.536" v="1023" actId="20577"/>
          <ac:spMkLst>
            <pc:docMk/>
            <pc:sldMk cId="2572602182" sldId="366"/>
            <ac:spMk id="2" creationId="{3B3B9BBA-C9D7-4D1C-6131-D5F9D0C8F3F0}"/>
          </ac:spMkLst>
        </pc:spChg>
        <pc:spChg chg="mod">
          <ac:chgData name="Christopher Lindridge" userId="237e7769-5239-4eb4-a525-ce0d51e55f8d" providerId="ADAL" clId="{086C2965-AF79-4E13-9BF8-86C42F875E1D}" dt="2022-07-12T13:07:53.578" v="1088" actId="20577"/>
          <ac:spMkLst>
            <pc:docMk/>
            <pc:sldMk cId="2572602182" sldId="366"/>
            <ac:spMk id="3" creationId="{F9979BD8-B165-2D57-DC73-FAFFF0F61119}"/>
          </ac:spMkLst>
        </pc:spChg>
        <pc:picChg chg="add mod">
          <ac:chgData name="Christopher Lindridge" userId="237e7769-5239-4eb4-a525-ce0d51e55f8d" providerId="ADAL" clId="{086C2965-AF79-4E13-9BF8-86C42F875E1D}" dt="2022-07-12T12:59:50.453" v="1086" actId="1076"/>
          <ac:picMkLst>
            <pc:docMk/>
            <pc:sldMk cId="2572602182" sldId="366"/>
            <ac:picMk id="7170" creationId="{4D94129E-489D-1C23-D84B-59D4295DBACD}"/>
          </ac:picMkLst>
        </pc:picChg>
      </pc:sldChg>
      <pc:sldChg chg="addSp modSp new mod modNotesTx">
        <pc:chgData name="Christopher Lindridge" userId="237e7769-5239-4eb4-a525-ce0d51e55f8d" providerId="ADAL" clId="{086C2965-AF79-4E13-9BF8-86C42F875E1D}" dt="2022-07-12T12:58:32.518" v="1077" actId="14100"/>
        <pc:sldMkLst>
          <pc:docMk/>
          <pc:sldMk cId="844883808" sldId="367"/>
        </pc:sldMkLst>
        <pc:spChg chg="mod">
          <ac:chgData name="Christopher Lindridge" userId="237e7769-5239-4eb4-a525-ce0d51e55f8d" providerId="ADAL" clId="{086C2965-AF79-4E13-9BF8-86C42F875E1D}" dt="2022-07-12T12:54:56.210" v="1040" actId="20577"/>
          <ac:spMkLst>
            <pc:docMk/>
            <pc:sldMk cId="844883808" sldId="367"/>
            <ac:spMk id="2" creationId="{404DF051-8F1C-AD40-52D5-309FD02EE4EB}"/>
          </ac:spMkLst>
        </pc:spChg>
        <pc:spChg chg="mod">
          <ac:chgData name="Christopher Lindridge" userId="237e7769-5239-4eb4-a525-ce0d51e55f8d" providerId="ADAL" clId="{086C2965-AF79-4E13-9BF8-86C42F875E1D}" dt="2022-07-12T12:55:30.675" v="1057" actId="20577"/>
          <ac:spMkLst>
            <pc:docMk/>
            <pc:sldMk cId="844883808" sldId="367"/>
            <ac:spMk id="3" creationId="{2B5F68DA-DA21-353B-D801-C472FB4DBA18}"/>
          </ac:spMkLst>
        </pc:spChg>
        <pc:picChg chg="add mod">
          <ac:chgData name="Christopher Lindridge" userId="237e7769-5239-4eb4-a525-ce0d51e55f8d" providerId="ADAL" clId="{086C2965-AF79-4E13-9BF8-86C42F875E1D}" dt="2022-07-12T12:57:59.712" v="1067" actId="1076"/>
          <ac:picMkLst>
            <pc:docMk/>
            <pc:sldMk cId="844883808" sldId="367"/>
            <ac:picMk id="6146" creationId="{0C56FCFF-58AC-D317-EAB1-5BEF52DEC210}"/>
          </ac:picMkLst>
        </pc:picChg>
        <pc:picChg chg="add mod">
          <ac:chgData name="Christopher Lindridge" userId="237e7769-5239-4eb4-a525-ce0d51e55f8d" providerId="ADAL" clId="{086C2965-AF79-4E13-9BF8-86C42F875E1D}" dt="2022-07-12T12:58:32.518" v="1077" actId="14100"/>
          <ac:picMkLst>
            <pc:docMk/>
            <pc:sldMk cId="844883808" sldId="367"/>
            <ac:picMk id="6148" creationId="{23C2B3F2-B6F8-DC23-B9CA-2B3C2BD89F00}"/>
          </ac:picMkLst>
        </pc:picChg>
      </pc:sldChg>
      <pc:sldChg chg="del">
        <pc:chgData name="Christopher Lindridge" userId="237e7769-5239-4eb4-a525-ce0d51e55f8d" providerId="ADAL" clId="{086C2965-AF79-4E13-9BF8-86C42F875E1D}" dt="2022-07-11T15:55:46.835" v="207" actId="47"/>
        <pc:sldMkLst>
          <pc:docMk/>
          <pc:sldMk cId="4152717872" sldId="367"/>
        </pc:sldMkLst>
      </pc:sldChg>
      <pc:sldChg chg="addSp modSp new mod modNotesTx">
        <pc:chgData name="Christopher Lindridge" userId="237e7769-5239-4eb4-a525-ce0d51e55f8d" providerId="ADAL" clId="{086C2965-AF79-4E13-9BF8-86C42F875E1D}" dt="2022-07-12T13:14:05.412" v="1157" actId="14100"/>
        <pc:sldMkLst>
          <pc:docMk/>
          <pc:sldMk cId="2414496498" sldId="368"/>
        </pc:sldMkLst>
        <pc:spChg chg="mod">
          <ac:chgData name="Christopher Lindridge" userId="237e7769-5239-4eb4-a525-ce0d51e55f8d" providerId="ADAL" clId="{086C2965-AF79-4E13-9BF8-86C42F875E1D}" dt="2022-07-12T13:08:53.976" v="1137" actId="20577"/>
          <ac:spMkLst>
            <pc:docMk/>
            <pc:sldMk cId="2414496498" sldId="368"/>
            <ac:spMk id="2" creationId="{3AA95D8B-049A-28D4-0972-16C68389D1AB}"/>
          </ac:spMkLst>
        </pc:spChg>
        <pc:spChg chg="mod">
          <ac:chgData name="Christopher Lindridge" userId="237e7769-5239-4eb4-a525-ce0d51e55f8d" providerId="ADAL" clId="{086C2965-AF79-4E13-9BF8-86C42F875E1D}" dt="2022-07-12T13:10:33.433" v="1142" actId="20577"/>
          <ac:spMkLst>
            <pc:docMk/>
            <pc:sldMk cId="2414496498" sldId="368"/>
            <ac:spMk id="3" creationId="{7A3CE8DA-44CD-6A1B-8676-EBA281D9B5D4}"/>
          </ac:spMkLst>
        </pc:spChg>
        <pc:picChg chg="add mod modCrop">
          <ac:chgData name="Christopher Lindridge" userId="237e7769-5239-4eb4-a525-ce0d51e55f8d" providerId="ADAL" clId="{086C2965-AF79-4E13-9BF8-86C42F875E1D}" dt="2022-07-12T13:14:05.412" v="1157" actId="14100"/>
          <ac:picMkLst>
            <pc:docMk/>
            <pc:sldMk cId="2414496498" sldId="368"/>
            <ac:picMk id="4" creationId="{1C5701C9-7205-43A5-CEF3-2931136B99CB}"/>
          </ac:picMkLst>
        </pc:picChg>
        <pc:picChg chg="add mod">
          <ac:chgData name="Christopher Lindridge" userId="237e7769-5239-4eb4-a525-ce0d51e55f8d" providerId="ADAL" clId="{086C2965-AF79-4E13-9BF8-86C42F875E1D}" dt="2022-07-12T13:13:58.860" v="1155" actId="1076"/>
          <ac:picMkLst>
            <pc:docMk/>
            <pc:sldMk cId="2414496498" sldId="368"/>
            <ac:picMk id="8194" creationId="{522F0759-B928-DF4D-3286-A16CC796ECB7}"/>
          </ac:picMkLst>
        </pc:picChg>
      </pc:sldChg>
      <pc:sldChg chg="del">
        <pc:chgData name="Christopher Lindridge" userId="237e7769-5239-4eb4-a525-ce0d51e55f8d" providerId="ADAL" clId="{086C2965-AF79-4E13-9BF8-86C42F875E1D}" dt="2022-07-11T15:55:46.835" v="207" actId="47"/>
        <pc:sldMkLst>
          <pc:docMk/>
          <pc:sldMk cId="3762183066" sldId="368"/>
        </pc:sldMkLst>
      </pc:sldChg>
      <pc:sldChg chg="del">
        <pc:chgData name="Christopher Lindridge" userId="237e7769-5239-4eb4-a525-ce0d51e55f8d" providerId="ADAL" clId="{086C2965-AF79-4E13-9BF8-86C42F875E1D}" dt="2022-07-11T15:55:46.835" v="207" actId="47"/>
        <pc:sldMkLst>
          <pc:docMk/>
          <pc:sldMk cId="2808465050" sldId="369"/>
        </pc:sldMkLst>
      </pc:sldChg>
      <pc:sldChg chg="modSp new mod">
        <pc:chgData name="Christopher Lindridge" userId="237e7769-5239-4eb4-a525-ce0d51e55f8d" providerId="ADAL" clId="{086C2965-AF79-4E13-9BF8-86C42F875E1D}" dt="2022-07-12T13:18:02.141" v="1260" actId="20577"/>
        <pc:sldMkLst>
          <pc:docMk/>
          <pc:sldMk cId="3088188429" sldId="369"/>
        </pc:sldMkLst>
        <pc:spChg chg="mod">
          <ac:chgData name="Christopher Lindridge" userId="237e7769-5239-4eb4-a525-ce0d51e55f8d" providerId="ADAL" clId="{086C2965-AF79-4E13-9BF8-86C42F875E1D}" dt="2022-07-12T13:15:14.373" v="1182" actId="20577"/>
          <ac:spMkLst>
            <pc:docMk/>
            <pc:sldMk cId="3088188429" sldId="369"/>
            <ac:spMk id="2" creationId="{729E80F0-A4CD-CD0F-2CEE-653BDE28F67C}"/>
          </ac:spMkLst>
        </pc:spChg>
        <pc:spChg chg="mod">
          <ac:chgData name="Christopher Lindridge" userId="237e7769-5239-4eb4-a525-ce0d51e55f8d" providerId="ADAL" clId="{086C2965-AF79-4E13-9BF8-86C42F875E1D}" dt="2022-07-12T13:18:02.141" v="1260" actId="20577"/>
          <ac:spMkLst>
            <pc:docMk/>
            <pc:sldMk cId="3088188429" sldId="369"/>
            <ac:spMk id="3" creationId="{43F8F3B0-0ED8-48A6-947D-6B10A0BAEE71}"/>
          </ac:spMkLst>
        </pc:spChg>
      </pc:sldChg>
      <pc:sldChg chg="modSp new mod">
        <pc:chgData name="Christopher Lindridge" userId="237e7769-5239-4eb4-a525-ce0d51e55f8d" providerId="ADAL" clId="{086C2965-AF79-4E13-9BF8-86C42F875E1D}" dt="2022-07-12T13:18:55.730" v="1293" actId="20577"/>
        <pc:sldMkLst>
          <pc:docMk/>
          <pc:sldMk cId="353286218" sldId="370"/>
        </pc:sldMkLst>
        <pc:spChg chg="mod">
          <ac:chgData name="Christopher Lindridge" userId="237e7769-5239-4eb4-a525-ce0d51e55f8d" providerId="ADAL" clId="{086C2965-AF79-4E13-9BF8-86C42F875E1D}" dt="2022-07-12T13:18:08.724" v="1272" actId="20577"/>
          <ac:spMkLst>
            <pc:docMk/>
            <pc:sldMk cId="353286218" sldId="370"/>
            <ac:spMk id="2" creationId="{709264F5-21BA-94FB-5614-A77E88B7C890}"/>
          </ac:spMkLst>
        </pc:spChg>
        <pc:spChg chg="mod">
          <ac:chgData name="Christopher Lindridge" userId="237e7769-5239-4eb4-a525-ce0d51e55f8d" providerId="ADAL" clId="{086C2965-AF79-4E13-9BF8-86C42F875E1D}" dt="2022-07-12T13:18:55.730" v="1293" actId="20577"/>
          <ac:spMkLst>
            <pc:docMk/>
            <pc:sldMk cId="353286218" sldId="370"/>
            <ac:spMk id="3" creationId="{AC90A759-A9BC-E36F-6944-4F1D1B1DDC2F}"/>
          </ac:spMkLst>
        </pc:spChg>
      </pc:sldChg>
      <pc:sldChg chg="del">
        <pc:chgData name="Christopher Lindridge" userId="237e7769-5239-4eb4-a525-ce0d51e55f8d" providerId="ADAL" clId="{086C2965-AF79-4E13-9BF8-86C42F875E1D}" dt="2022-07-11T15:55:46.835" v="207" actId="47"/>
        <pc:sldMkLst>
          <pc:docMk/>
          <pc:sldMk cId="2783349466" sldId="370"/>
        </pc:sldMkLst>
      </pc:sldChg>
      <pc:sldChg chg="del">
        <pc:chgData name="Christopher Lindridge" userId="237e7769-5239-4eb4-a525-ce0d51e55f8d" providerId="ADAL" clId="{086C2965-AF79-4E13-9BF8-86C42F875E1D}" dt="2022-07-11T15:55:46.835" v="207" actId="47"/>
        <pc:sldMkLst>
          <pc:docMk/>
          <pc:sldMk cId="1293664373" sldId="371"/>
        </pc:sldMkLst>
      </pc:sldChg>
      <pc:sldChg chg="addSp modSp new mod modNotesTx">
        <pc:chgData name="Christopher Lindridge" userId="237e7769-5239-4eb4-a525-ce0d51e55f8d" providerId="ADAL" clId="{086C2965-AF79-4E13-9BF8-86C42F875E1D}" dt="2022-07-12T13:33:31.679" v="1474" actId="1076"/>
        <pc:sldMkLst>
          <pc:docMk/>
          <pc:sldMk cId="2741748288" sldId="371"/>
        </pc:sldMkLst>
        <pc:spChg chg="mod">
          <ac:chgData name="Christopher Lindridge" userId="237e7769-5239-4eb4-a525-ce0d51e55f8d" providerId="ADAL" clId="{086C2965-AF79-4E13-9BF8-86C42F875E1D}" dt="2022-07-12T13:20:29.153" v="1315" actId="20577"/>
          <ac:spMkLst>
            <pc:docMk/>
            <pc:sldMk cId="2741748288" sldId="371"/>
            <ac:spMk id="2" creationId="{B8D6AC3A-C813-4CE4-3BEB-0C36697F11FD}"/>
          </ac:spMkLst>
        </pc:spChg>
        <pc:spChg chg="mod">
          <ac:chgData name="Christopher Lindridge" userId="237e7769-5239-4eb4-a525-ce0d51e55f8d" providerId="ADAL" clId="{086C2965-AF79-4E13-9BF8-86C42F875E1D}" dt="2022-07-12T13:32:48.263" v="1467" actId="14100"/>
          <ac:spMkLst>
            <pc:docMk/>
            <pc:sldMk cId="2741748288" sldId="371"/>
            <ac:spMk id="3" creationId="{28FABFE9-FDD9-79FB-66A4-84BD4CC27D2E}"/>
          </ac:spMkLst>
        </pc:spChg>
        <pc:picChg chg="add mod modCrop">
          <ac:chgData name="Christopher Lindridge" userId="237e7769-5239-4eb4-a525-ce0d51e55f8d" providerId="ADAL" clId="{086C2965-AF79-4E13-9BF8-86C42F875E1D}" dt="2022-07-12T13:33:31.679" v="1474" actId="1076"/>
          <ac:picMkLst>
            <pc:docMk/>
            <pc:sldMk cId="2741748288" sldId="371"/>
            <ac:picMk id="4" creationId="{62202C81-BD29-6FA9-483B-514B3BD4EDEC}"/>
          </ac:picMkLst>
        </pc:picChg>
      </pc:sldChg>
      <pc:sldChg chg="del">
        <pc:chgData name="Christopher Lindridge" userId="237e7769-5239-4eb4-a525-ce0d51e55f8d" providerId="ADAL" clId="{086C2965-AF79-4E13-9BF8-86C42F875E1D}" dt="2022-07-11T15:55:46.835" v="207" actId="47"/>
        <pc:sldMkLst>
          <pc:docMk/>
          <pc:sldMk cId="3230579506" sldId="372"/>
        </pc:sldMkLst>
      </pc:sldChg>
      <pc:sldChg chg="addSp delSp modSp new mod ord">
        <pc:chgData name="Christopher Lindridge" userId="237e7769-5239-4eb4-a525-ce0d51e55f8d" providerId="ADAL" clId="{086C2965-AF79-4E13-9BF8-86C42F875E1D}" dt="2022-07-12T13:29:31.557" v="1456"/>
        <pc:sldMkLst>
          <pc:docMk/>
          <pc:sldMk cId="3420493033" sldId="372"/>
        </pc:sldMkLst>
        <pc:spChg chg="mod">
          <ac:chgData name="Christopher Lindridge" userId="237e7769-5239-4eb4-a525-ce0d51e55f8d" providerId="ADAL" clId="{086C2965-AF79-4E13-9BF8-86C42F875E1D}" dt="2022-07-12T13:29:31.557" v="1456"/>
          <ac:spMkLst>
            <pc:docMk/>
            <pc:sldMk cId="3420493033" sldId="372"/>
            <ac:spMk id="2" creationId="{7EA9E82A-E4CE-075F-E440-127ACF7AFBBB}"/>
          </ac:spMkLst>
        </pc:spChg>
        <pc:spChg chg="del mod">
          <ac:chgData name="Christopher Lindridge" userId="237e7769-5239-4eb4-a525-ce0d51e55f8d" providerId="ADAL" clId="{086C2965-AF79-4E13-9BF8-86C42F875E1D}" dt="2022-07-12T13:24:09.228" v="1320" actId="3680"/>
          <ac:spMkLst>
            <pc:docMk/>
            <pc:sldMk cId="3420493033" sldId="372"/>
            <ac:spMk id="3" creationId="{5663542A-084C-FB19-0D75-46494F7151B1}"/>
          </ac:spMkLst>
        </pc:spChg>
        <pc:graphicFrameChg chg="add mod ord modGraphic">
          <ac:chgData name="Christopher Lindridge" userId="237e7769-5239-4eb4-a525-ce0d51e55f8d" providerId="ADAL" clId="{086C2965-AF79-4E13-9BF8-86C42F875E1D}" dt="2022-07-12T13:29:09.552" v="1455" actId="20577"/>
          <ac:graphicFrameMkLst>
            <pc:docMk/>
            <pc:sldMk cId="3420493033" sldId="372"/>
            <ac:graphicFrameMk id="4" creationId="{018DE530-D646-C3A4-9794-B6434D642CFB}"/>
          </ac:graphicFrameMkLst>
        </pc:graphicFrameChg>
      </pc:sldChg>
      <pc:sldChg chg="modSp new mod">
        <pc:chgData name="Christopher Lindridge" userId="237e7769-5239-4eb4-a525-ce0d51e55f8d" providerId="ADAL" clId="{086C2965-AF79-4E13-9BF8-86C42F875E1D}" dt="2022-07-12T13:39:53.513" v="1545" actId="113"/>
        <pc:sldMkLst>
          <pc:docMk/>
          <pc:sldMk cId="561764124" sldId="373"/>
        </pc:sldMkLst>
        <pc:spChg chg="mod">
          <ac:chgData name="Christopher Lindridge" userId="237e7769-5239-4eb4-a525-ce0d51e55f8d" providerId="ADAL" clId="{086C2965-AF79-4E13-9BF8-86C42F875E1D}" dt="2022-07-12T13:36:57.990" v="1510" actId="20577"/>
          <ac:spMkLst>
            <pc:docMk/>
            <pc:sldMk cId="561764124" sldId="373"/>
            <ac:spMk id="2" creationId="{9AB263D2-86A7-2C0A-87CF-CA1B38635F6C}"/>
          </ac:spMkLst>
        </pc:spChg>
        <pc:spChg chg="mod">
          <ac:chgData name="Christopher Lindridge" userId="237e7769-5239-4eb4-a525-ce0d51e55f8d" providerId="ADAL" clId="{086C2965-AF79-4E13-9BF8-86C42F875E1D}" dt="2022-07-12T13:39:53.513" v="1545" actId="113"/>
          <ac:spMkLst>
            <pc:docMk/>
            <pc:sldMk cId="561764124" sldId="373"/>
            <ac:spMk id="3" creationId="{AB786C56-0991-DF63-A2FB-87E81713C3A3}"/>
          </ac:spMkLst>
        </pc:spChg>
      </pc:sldChg>
      <pc:sldChg chg="del">
        <pc:chgData name="Christopher Lindridge" userId="237e7769-5239-4eb4-a525-ce0d51e55f8d" providerId="ADAL" clId="{086C2965-AF79-4E13-9BF8-86C42F875E1D}" dt="2022-07-11T15:55:46.835" v="207" actId="47"/>
        <pc:sldMkLst>
          <pc:docMk/>
          <pc:sldMk cId="722706230" sldId="373"/>
        </pc:sldMkLst>
      </pc:sldChg>
      <pc:sldChg chg="modSp new mod">
        <pc:chgData name="Christopher Lindridge" userId="237e7769-5239-4eb4-a525-ce0d51e55f8d" providerId="ADAL" clId="{086C2965-AF79-4E13-9BF8-86C42F875E1D}" dt="2022-07-12T13:39:47.152" v="1543" actId="6549"/>
        <pc:sldMkLst>
          <pc:docMk/>
          <pc:sldMk cId="4174741265" sldId="374"/>
        </pc:sldMkLst>
        <pc:spChg chg="mod">
          <ac:chgData name="Christopher Lindridge" userId="237e7769-5239-4eb4-a525-ce0d51e55f8d" providerId="ADAL" clId="{086C2965-AF79-4E13-9BF8-86C42F875E1D}" dt="2022-07-12T13:39:47.152" v="1543" actId="6549"/>
          <ac:spMkLst>
            <pc:docMk/>
            <pc:sldMk cId="4174741265" sldId="374"/>
            <ac:spMk id="3" creationId="{6C01E141-7A99-6214-9215-16A95F283C5D}"/>
          </ac:spMkLst>
        </pc:spChg>
      </pc:sldChg>
      <pc:sldChg chg="addSp modSp new mod modNotesTx">
        <pc:chgData name="Christopher Lindridge" userId="237e7769-5239-4eb4-a525-ce0d51e55f8d" providerId="ADAL" clId="{086C2965-AF79-4E13-9BF8-86C42F875E1D}" dt="2022-07-12T15:12:17.523" v="1648" actId="1076"/>
        <pc:sldMkLst>
          <pc:docMk/>
          <pc:sldMk cId="154658574" sldId="375"/>
        </pc:sldMkLst>
        <pc:spChg chg="mod">
          <ac:chgData name="Christopher Lindridge" userId="237e7769-5239-4eb4-a525-ce0d51e55f8d" providerId="ADAL" clId="{086C2965-AF79-4E13-9BF8-86C42F875E1D}" dt="2022-07-12T13:41:27.010" v="1587" actId="20577"/>
          <ac:spMkLst>
            <pc:docMk/>
            <pc:sldMk cId="154658574" sldId="375"/>
            <ac:spMk id="2" creationId="{218259A6-CD3B-384B-291E-575F059F5741}"/>
          </ac:spMkLst>
        </pc:spChg>
        <pc:spChg chg="mod">
          <ac:chgData name="Christopher Lindridge" userId="237e7769-5239-4eb4-a525-ce0d51e55f8d" providerId="ADAL" clId="{086C2965-AF79-4E13-9BF8-86C42F875E1D}" dt="2022-07-12T15:10:21.269" v="1641" actId="14100"/>
          <ac:spMkLst>
            <pc:docMk/>
            <pc:sldMk cId="154658574" sldId="375"/>
            <ac:spMk id="3" creationId="{6290085C-E6F2-1D26-FC53-85AE37C9145A}"/>
          </ac:spMkLst>
        </pc:spChg>
        <pc:picChg chg="add mod modCrop">
          <ac:chgData name="Christopher Lindridge" userId="237e7769-5239-4eb4-a525-ce0d51e55f8d" providerId="ADAL" clId="{086C2965-AF79-4E13-9BF8-86C42F875E1D}" dt="2022-07-12T15:12:17.523" v="1648" actId="1076"/>
          <ac:picMkLst>
            <pc:docMk/>
            <pc:sldMk cId="154658574" sldId="375"/>
            <ac:picMk id="4" creationId="{FB9A33D9-62B3-7FAA-B9C3-FEEFAC813173}"/>
          </ac:picMkLst>
        </pc:picChg>
      </pc:sldChg>
      <pc:sldChg chg="addSp modSp new mod modNotesTx">
        <pc:chgData name="Christopher Lindridge" userId="237e7769-5239-4eb4-a525-ce0d51e55f8d" providerId="ADAL" clId="{086C2965-AF79-4E13-9BF8-86C42F875E1D}" dt="2022-07-12T15:14:53.417" v="1681" actId="1076"/>
        <pc:sldMkLst>
          <pc:docMk/>
          <pc:sldMk cId="991047687" sldId="376"/>
        </pc:sldMkLst>
        <pc:spChg chg="mod">
          <ac:chgData name="Christopher Lindridge" userId="237e7769-5239-4eb4-a525-ce0d51e55f8d" providerId="ADAL" clId="{086C2965-AF79-4E13-9BF8-86C42F875E1D}" dt="2022-07-12T15:13:51.220" v="1672" actId="20577"/>
          <ac:spMkLst>
            <pc:docMk/>
            <pc:sldMk cId="991047687" sldId="376"/>
            <ac:spMk id="2" creationId="{0AE490AD-9BC3-B048-75D9-31E4AD517FE1}"/>
          </ac:spMkLst>
        </pc:spChg>
        <pc:spChg chg="mod">
          <ac:chgData name="Christopher Lindridge" userId="237e7769-5239-4eb4-a525-ce0d51e55f8d" providerId="ADAL" clId="{086C2965-AF79-4E13-9BF8-86C42F875E1D}" dt="2022-07-12T15:13:46.005" v="1663" actId="20577"/>
          <ac:spMkLst>
            <pc:docMk/>
            <pc:sldMk cId="991047687" sldId="376"/>
            <ac:spMk id="3" creationId="{B136C65F-CD8C-E3D6-C322-8EAE36A85D34}"/>
          </ac:spMkLst>
        </pc:spChg>
        <pc:picChg chg="add mod">
          <ac:chgData name="Christopher Lindridge" userId="237e7769-5239-4eb4-a525-ce0d51e55f8d" providerId="ADAL" clId="{086C2965-AF79-4E13-9BF8-86C42F875E1D}" dt="2022-07-12T15:14:53.417" v="1681" actId="1076"/>
          <ac:picMkLst>
            <pc:docMk/>
            <pc:sldMk cId="991047687" sldId="376"/>
            <ac:picMk id="9218" creationId="{E31A2BAA-90D1-8552-759F-79F71A7C0404}"/>
          </ac:picMkLst>
        </pc:picChg>
      </pc:sldChg>
      <pc:sldChg chg="modSp new mod">
        <pc:chgData name="Christopher Lindridge" userId="237e7769-5239-4eb4-a525-ce0d51e55f8d" providerId="ADAL" clId="{086C2965-AF79-4E13-9BF8-86C42F875E1D}" dt="2022-07-12T15:23:19.942" v="1755" actId="20577"/>
        <pc:sldMkLst>
          <pc:docMk/>
          <pc:sldMk cId="1010422706" sldId="377"/>
        </pc:sldMkLst>
        <pc:spChg chg="mod">
          <ac:chgData name="Christopher Lindridge" userId="237e7769-5239-4eb4-a525-ce0d51e55f8d" providerId="ADAL" clId="{086C2965-AF79-4E13-9BF8-86C42F875E1D}" dt="2022-07-12T15:20:45.631" v="1692" actId="20577"/>
          <ac:spMkLst>
            <pc:docMk/>
            <pc:sldMk cId="1010422706" sldId="377"/>
            <ac:spMk id="2" creationId="{9A6F6156-912C-C784-2835-07280503C192}"/>
          </ac:spMkLst>
        </pc:spChg>
        <pc:spChg chg="mod">
          <ac:chgData name="Christopher Lindridge" userId="237e7769-5239-4eb4-a525-ce0d51e55f8d" providerId="ADAL" clId="{086C2965-AF79-4E13-9BF8-86C42F875E1D}" dt="2022-07-12T15:23:19.942" v="1755" actId="20577"/>
          <ac:spMkLst>
            <pc:docMk/>
            <pc:sldMk cId="1010422706" sldId="377"/>
            <ac:spMk id="3" creationId="{CA4A60EB-0745-A7D4-131C-0E2F85808FCD}"/>
          </ac:spMkLst>
        </pc:spChg>
      </pc:sldChg>
      <pc:sldChg chg="new del">
        <pc:chgData name="Christopher Lindridge" userId="237e7769-5239-4eb4-a525-ce0d51e55f8d" providerId="ADAL" clId="{086C2965-AF79-4E13-9BF8-86C42F875E1D}" dt="2022-07-12T15:30:48.141" v="1924" actId="47"/>
        <pc:sldMkLst>
          <pc:docMk/>
          <pc:sldMk cId="861182466" sldId="378"/>
        </pc:sldMkLst>
      </pc:sldChg>
      <pc:sldChg chg="modSp new mod">
        <pc:chgData name="Christopher Lindridge" userId="237e7769-5239-4eb4-a525-ce0d51e55f8d" providerId="ADAL" clId="{086C2965-AF79-4E13-9BF8-86C42F875E1D}" dt="2022-07-12T15:28:56.658" v="1783" actId="21"/>
        <pc:sldMkLst>
          <pc:docMk/>
          <pc:sldMk cId="3399721911" sldId="379"/>
        </pc:sldMkLst>
        <pc:spChg chg="mod">
          <ac:chgData name="Christopher Lindridge" userId="237e7769-5239-4eb4-a525-ce0d51e55f8d" providerId="ADAL" clId="{086C2965-AF79-4E13-9BF8-86C42F875E1D}" dt="2022-07-12T15:28:49.786" v="1782" actId="20577"/>
          <ac:spMkLst>
            <pc:docMk/>
            <pc:sldMk cId="3399721911" sldId="379"/>
            <ac:spMk id="2" creationId="{CF322665-36B0-E1BB-0853-049B445089BB}"/>
          </ac:spMkLst>
        </pc:spChg>
        <pc:spChg chg="mod">
          <ac:chgData name="Christopher Lindridge" userId="237e7769-5239-4eb4-a525-ce0d51e55f8d" providerId="ADAL" clId="{086C2965-AF79-4E13-9BF8-86C42F875E1D}" dt="2022-07-12T15:28:56.658" v="1783" actId="21"/>
          <ac:spMkLst>
            <pc:docMk/>
            <pc:sldMk cId="3399721911" sldId="379"/>
            <ac:spMk id="3" creationId="{7ABD2ED2-2E31-A92C-F244-908AD9F939DF}"/>
          </ac:spMkLst>
        </pc:spChg>
      </pc:sldChg>
      <pc:sldChg chg="delSp modSp new mod">
        <pc:chgData name="Christopher Lindridge" userId="237e7769-5239-4eb4-a525-ce0d51e55f8d" providerId="ADAL" clId="{086C2965-AF79-4E13-9BF8-86C42F875E1D}" dt="2022-07-18T09:05:49.202" v="1925" actId="478"/>
        <pc:sldMkLst>
          <pc:docMk/>
          <pc:sldMk cId="2615371079" sldId="380"/>
        </pc:sldMkLst>
        <pc:spChg chg="del">
          <ac:chgData name="Christopher Lindridge" userId="237e7769-5239-4eb4-a525-ce0d51e55f8d" providerId="ADAL" clId="{086C2965-AF79-4E13-9BF8-86C42F875E1D}" dt="2022-07-18T09:05:49.202" v="1925" actId="478"/>
          <ac:spMkLst>
            <pc:docMk/>
            <pc:sldMk cId="2615371079" sldId="380"/>
            <ac:spMk id="2" creationId="{D72C27B1-6C50-CA38-A060-6F13BC23D58C}"/>
          </ac:spMkLst>
        </pc:spChg>
        <pc:spChg chg="mod">
          <ac:chgData name="Christopher Lindridge" userId="237e7769-5239-4eb4-a525-ce0d51e55f8d" providerId="ADAL" clId="{086C2965-AF79-4E13-9BF8-86C42F875E1D}" dt="2022-07-12T15:29:33.876" v="1791" actId="21"/>
          <ac:spMkLst>
            <pc:docMk/>
            <pc:sldMk cId="2615371079" sldId="380"/>
            <ac:spMk id="3" creationId="{EE9C2C97-C057-6B64-F129-BA5C112D5249}"/>
          </ac:spMkLst>
        </pc:spChg>
      </pc:sldChg>
      <pc:sldChg chg="addSp delSp modSp new mod">
        <pc:chgData name="Christopher Lindridge" userId="237e7769-5239-4eb4-a525-ce0d51e55f8d" providerId="ADAL" clId="{086C2965-AF79-4E13-9BF8-86C42F875E1D}" dt="2022-07-18T12:12:27.919" v="1928" actId="478"/>
        <pc:sldMkLst>
          <pc:docMk/>
          <pc:sldMk cId="3093324837" sldId="381"/>
        </pc:sldMkLst>
        <pc:spChg chg="add del">
          <ac:chgData name="Christopher Lindridge" userId="237e7769-5239-4eb4-a525-ce0d51e55f8d" providerId="ADAL" clId="{086C2965-AF79-4E13-9BF8-86C42F875E1D}" dt="2022-07-18T12:12:27.919" v="1928" actId="478"/>
          <ac:spMkLst>
            <pc:docMk/>
            <pc:sldMk cId="3093324837" sldId="381"/>
            <ac:spMk id="2" creationId="{699CEBED-E0A7-9412-A395-51F6F28F430E}"/>
          </ac:spMkLst>
        </pc:spChg>
        <pc:spChg chg="mod">
          <ac:chgData name="Christopher Lindridge" userId="237e7769-5239-4eb4-a525-ce0d51e55f8d" providerId="ADAL" clId="{086C2965-AF79-4E13-9BF8-86C42F875E1D}" dt="2022-07-12T15:30:33.769" v="1923" actId="20577"/>
          <ac:spMkLst>
            <pc:docMk/>
            <pc:sldMk cId="3093324837" sldId="381"/>
            <ac:spMk id="3" creationId="{D87F726A-0C35-E244-6914-DB4E0C66F6AB}"/>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F6CE95C-A796-4550-8AA3-20A68D4BD292}" type="doc">
      <dgm:prSet loTypeId="urn:microsoft.com/office/officeart/2005/8/layout/hierarchy6" loCatId="hierarchy" qsTypeId="urn:microsoft.com/office/officeart/2005/8/quickstyle/simple1" qsCatId="simple" csTypeId="urn:microsoft.com/office/officeart/2005/8/colors/accent2_1" csCatId="accent2" phldr="1"/>
      <dgm:spPr/>
      <dgm:t>
        <a:bodyPr/>
        <a:lstStyle/>
        <a:p>
          <a:endParaRPr lang="en-GB"/>
        </a:p>
      </dgm:t>
    </dgm:pt>
    <dgm:pt modelId="{4A985E30-CED7-4D78-9EF1-7479339B7E53}">
      <dgm:prSet phldrT="[Text]"/>
      <dgm:spPr/>
      <dgm:t>
        <a:bodyPr/>
        <a:lstStyle/>
        <a:p>
          <a:r>
            <a:rPr lang="en-GB" dirty="0"/>
            <a:t>Metal casting </a:t>
          </a:r>
        </a:p>
      </dgm:t>
    </dgm:pt>
    <dgm:pt modelId="{94ACFA87-8C0A-45A6-9DD1-52468CBC3DB0}" type="parTrans" cxnId="{87153EE1-B8FA-4BAE-9525-5ED27221F931}">
      <dgm:prSet/>
      <dgm:spPr/>
      <dgm:t>
        <a:bodyPr/>
        <a:lstStyle/>
        <a:p>
          <a:endParaRPr lang="en-GB"/>
        </a:p>
      </dgm:t>
    </dgm:pt>
    <dgm:pt modelId="{13E0D455-50BE-44D2-AB61-17F55B21708F}" type="sibTrans" cxnId="{87153EE1-B8FA-4BAE-9525-5ED27221F931}">
      <dgm:prSet/>
      <dgm:spPr/>
      <dgm:t>
        <a:bodyPr/>
        <a:lstStyle/>
        <a:p>
          <a:endParaRPr lang="en-GB"/>
        </a:p>
      </dgm:t>
    </dgm:pt>
    <dgm:pt modelId="{47B612CF-8C50-440D-B794-A7E4333C8D9E}">
      <dgm:prSet phldrT="[Text]"/>
      <dgm:spPr/>
      <dgm:t>
        <a:bodyPr/>
        <a:lstStyle/>
        <a:p>
          <a:r>
            <a:rPr lang="en-GB" dirty="0"/>
            <a:t>Permanent mould </a:t>
          </a:r>
        </a:p>
      </dgm:t>
    </dgm:pt>
    <dgm:pt modelId="{5AD627AE-5C40-4433-8242-ADF934B02561}" type="parTrans" cxnId="{B7A10DF0-F9BE-410B-BAB5-7AADA92D2428}">
      <dgm:prSet/>
      <dgm:spPr/>
      <dgm:t>
        <a:bodyPr/>
        <a:lstStyle/>
        <a:p>
          <a:endParaRPr lang="en-GB"/>
        </a:p>
      </dgm:t>
    </dgm:pt>
    <dgm:pt modelId="{0EE6B9C3-87B2-46F1-86C6-1AD01CFF023B}" type="sibTrans" cxnId="{B7A10DF0-F9BE-410B-BAB5-7AADA92D2428}">
      <dgm:prSet/>
      <dgm:spPr/>
      <dgm:t>
        <a:bodyPr/>
        <a:lstStyle/>
        <a:p>
          <a:endParaRPr lang="en-GB"/>
        </a:p>
      </dgm:t>
    </dgm:pt>
    <dgm:pt modelId="{1B86BBF6-1945-4DFE-A080-54D4E134DFAE}">
      <dgm:prSet phldrT="[Text]"/>
      <dgm:spPr/>
      <dgm:t>
        <a:bodyPr/>
        <a:lstStyle/>
        <a:p>
          <a:r>
            <a:rPr lang="en-GB" dirty="0"/>
            <a:t>Expendable mould </a:t>
          </a:r>
        </a:p>
      </dgm:t>
    </dgm:pt>
    <dgm:pt modelId="{76946EC8-2F1F-4498-A88D-75DDAF60F142}" type="parTrans" cxnId="{CDB9536B-8D46-4892-9150-205F91A07EEE}">
      <dgm:prSet/>
      <dgm:spPr/>
      <dgm:t>
        <a:bodyPr/>
        <a:lstStyle/>
        <a:p>
          <a:endParaRPr lang="en-GB"/>
        </a:p>
      </dgm:t>
    </dgm:pt>
    <dgm:pt modelId="{BB0B828C-B89B-48A5-9FBE-5B1AF019555C}" type="sibTrans" cxnId="{CDB9536B-8D46-4892-9150-205F91A07EEE}">
      <dgm:prSet/>
      <dgm:spPr/>
      <dgm:t>
        <a:bodyPr/>
        <a:lstStyle/>
        <a:p>
          <a:endParaRPr lang="en-GB"/>
        </a:p>
      </dgm:t>
    </dgm:pt>
    <dgm:pt modelId="{5B250844-0E80-4D24-8120-C8C67797CB53}">
      <dgm:prSet phldrT="[Text]"/>
      <dgm:spPr/>
      <dgm:t>
        <a:bodyPr/>
        <a:lstStyle/>
        <a:p>
          <a:r>
            <a:rPr lang="en-GB" dirty="0"/>
            <a:t>Composite mould </a:t>
          </a:r>
        </a:p>
      </dgm:t>
    </dgm:pt>
    <dgm:pt modelId="{9E363C4A-FEE3-42E6-95DE-3F44A1D0B3C0}" type="parTrans" cxnId="{057AA954-4E8E-4B99-B04A-EEAD601B07B3}">
      <dgm:prSet/>
      <dgm:spPr/>
      <dgm:t>
        <a:bodyPr/>
        <a:lstStyle/>
        <a:p>
          <a:endParaRPr lang="en-GB"/>
        </a:p>
      </dgm:t>
    </dgm:pt>
    <dgm:pt modelId="{6F293DBB-6976-4BC0-9D75-F446140F4875}" type="sibTrans" cxnId="{057AA954-4E8E-4B99-B04A-EEAD601B07B3}">
      <dgm:prSet/>
      <dgm:spPr/>
      <dgm:t>
        <a:bodyPr/>
        <a:lstStyle/>
        <a:p>
          <a:endParaRPr lang="en-GB"/>
        </a:p>
      </dgm:t>
    </dgm:pt>
    <dgm:pt modelId="{640605DA-905B-451E-B09A-0724AEAE8DB8}">
      <dgm:prSet/>
      <dgm:spPr/>
      <dgm:t>
        <a:bodyPr/>
        <a:lstStyle/>
        <a:p>
          <a:r>
            <a:rPr lang="en-GB" dirty="0"/>
            <a:t>Die casting</a:t>
          </a:r>
        </a:p>
      </dgm:t>
    </dgm:pt>
    <dgm:pt modelId="{0AEFBB28-6963-4260-9B17-A3DFCDAE5D9A}" type="parTrans" cxnId="{9ACAAC40-E845-412F-98F5-B8CCDE6F0EFD}">
      <dgm:prSet/>
      <dgm:spPr/>
      <dgm:t>
        <a:bodyPr/>
        <a:lstStyle/>
        <a:p>
          <a:endParaRPr lang="en-GB"/>
        </a:p>
      </dgm:t>
    </dgm:pt>
    <dgm:pt modelId="{A70B8B16-34AA-4B50-B57D-7F0220C24689}" type="sibTrans" cxnId="{9ACAAC40-E845-412F-98F5-B8CCDE6F0EFD}">
      <dgm:prSet/>
      <dgm:spPr/>
      <dgm:t>
        <a:bodyPr/>
        <a:lstStyle/>
        <a:p>
          <a:endParaRPr lang="en-GB"/>
        </a:p>
      </dgm:t>
    </dgm:pt>
    <dgm:pt modelId="{6F0CB00B-4343-44E3-BDCC-0D96328FBB23}">
      <dgm:prSet/>
      <dgm:spPr/>
      <dgm:t>
        <a:bodyPr/>
        <a:lstStyle/>
        <a:p>
          <a:r>
            <a:rPr lang="en-GB" dirty="0"/>
            <a:t>Gravity casting</a:t>
          </a:r>
        </a:p>
      </dgm:t>
    </dgm:pt>
    <dgm:pt modelId="{C96862CA-1A62-410F-9BCA-88F3EC4AE41E}" type="parTrans" cxnId="{C3D8450C-1B9F-46BC-98C1-63B7286FE56C}">
      <dgm:prSet/>
      <dgm:spPr/>
      <dgm:t>
        <a:bodyPr/>
        <a:lstStyle/>
        <a:p>
          <a:endParaRPr lang="en-GB"/>
        </a:p>
      </dgm:t>
    </dgm:pt>
    <dgm:pt modelId="{72E6D034-B523-4C22-B488-CCB947C199A0}" type="sibTrans" cxnId="{C3D8450C-1B9F-46BC-98C1-63B7286FE56C}">
      <dgm:prSet/>
      <dgm:spPr/>
      <dgm:t>
        <a:bodyPr/>
        <a:lstStyle/>
        <a:p>
          <a:endParaRPr lang="en-GB"/>
        </a:p>
      </dgm:t>
    </dgm:pt>
    <dgm:pt modelId="{46A9E388-5229-49AD-A3BB-1A43E5FD5911}">
      <dgm:prSet/>
      <dgm:spPr/>
      <dgm:t>
        <a:bodyPr/>
        <a:lstStyle/>
        <a:p>
          <a:r>
            <a:rPr lang="en-GB" dirty="0"/>
            <a:t>Centrifugal casting</a:t>
          </a:r>
        </a:p>
      </dgm:t>
    </dgm:pt>
    <dgm:pt modelId="{B5E478F3-4990-4D75-8C44-A874AAE7EC78}" type="parTrans" cxnId="{E62D966C-F09C-45E8-82C3-E624EC370267}">
      <dgm:prSet/>
      <dgm:spPr/>
      <dgm:t>
        <a:bodyPr/>
        <a:lstStyle/>
        <a:p>
          <a:endParaRPr lang="en-GB"/>
        </a:p>
      </dgm:t>
    </dgm:pt>
    <dgm:pt modelId="{48772189-269A-4AB2-B695-3F659DF8F3DC}" type="sibTrans" cxnId="{E62D966C-F09C-45E8-82C3-E624EC370267}">
      <dgm:prSet/>
      <dgm:spPr/>
      <dgm:t>
        <a:bodyPr/>
        <a:lstStyle/>
        <a:p>
          <a:endParaRPr lang="en-GB"/>
        </a:p>
      </dgm:t>
    </dgm:pt>
    <dgm:pt modelId="{663F33BC-2F1F-4B15-A33C-0602F2AAB9A7}">
      <dgm:prSet/>
      <dgm:spPr/>
      <dgm:t>
        <a:bodyPr/>
        <a:lstStyle/>
        <a:p>
          <a:r>
            <a:rPr lang="en-GB" dirty="0"/>
            <a:t>Permanent pattern </a:t>
          </a:r>
        </a:p>
      </dgm:t>
    </dgm:pt>
    <dgm:pt modelId="{853E5350-A6E7-462E-AC29-4F6541656656}" type="parTrans" cxnId="{55ADEF51-E1EB-4C75-87FA-7C20B5559BF1}">
      <dgm:prSet/>
      <dgm:spPr/>
      <dgm:t>
        <a:bodyPr/>
        <a:lstStyle/>
        <a:p>
          <a:endParaRPr lang="en-GB"/>
        </a:p>
      </dgm:t>
    </dgm:pt>
    <dgm:pt modelId="{E56C490F-039D-41AF-8734-623A63518476}" type="sibTrans" cxnId="{55ADEF51-E1EB-4C75-87FA-7C20B5559BF1}">
      <dgm:prSet/>
      <dgm:spPr/>
      <dgm:t>
        <a:bodyPr/>
        <a:lstStyle/>
        <a:p>
          <a:endParaRPr lang="en-GB"/>
        </a:p>
      </dgm:t>
    </dgm:pt>
    <dgm:pt modelId="{9E221E9B-27A5-4AF1-A145-3B4D5C79B7E7}">
      <dgm:prSet/>
      <dgm:spPr/>
      <dgm:t>
        <a:bodyPr/>
        <a:lstStyle/>
        <a:p>
          <a:r>
            <a:rPr lang="en-GB" dirty="0"/>
            <a:t>Expendable pattern</a:t>
          </a:r>
        </a:p>
      </dgm:t>
    </dgm:pt>
    <dgm:pt modelId="{A4ACCD0F-C421-4BA1-BADE-C6AF9F49746C}" type="parTrans" cxnId="{EC5FADEF-0B97-4C96-BA8E-8087B875C6FA}">
      <dgm:prSet/>
      <dgm:spPr/>
      <dgm:t>
        <a:bodyPr/>
        <a:lstStyle/>
        <a:p>
          <a:endParaRPr lang="en-GB"/>
        </a:p>
      </dgm:t>
    </dgm:pt>
    <dgm:pt modelId="{C5AB00DC-AD85-45DD-AB4F-DD2EB7C47019}" type="sibTrans" cxnId="{EC5FADEF-0B97-4C96-BA8E-8087B875C6FA}">
      <dgm:prSet/>
      <dgm:spPr/>
      <dgm:t>
        <a:bodyPr/>
        <a:lstStyle/>
        <a:p>
          <a:endParaRPr lang="en-GB"/>
        </a:p>
      </dgm:t>
    </dgm:pt>
    <dgm:pt modelId="{A8B2C866-121D-4529-A4E3-1C98F26EDD09}">
      <dgm:prSet/>
      <dgm:spPr/>
      <dgm:t>
        <a:bodyPr/>
        <a:lstStyle/>
        <a:p>
          <a:r>
            <a:rPr lang="en-GB" dirty="0"/>
            <a:t>Sand casting</a:t>
          </a:r>
        </a:p>
      </dgm:t>
    </dgm:pt>
    <dgm:pt modelId="{393FF03A-3FD6-4AAA-905D-8CE766EC42FF}" type="parTrans" cxnId="{072C2402-32B6-4615-A3D0-9A32A59456A3}">
      <dgm:prSet/>
      <dgm:spPr/>
      <dgm:t>
        <a:bodyPr/>
        <a:lstStyle/>
        <a:p>
          <a:endParaRPr lang="en-GB"/>
        </a:p>
      </dgm:t>
    </dgm:pt>
    <dgm:pt modelId="{A47329B0-C0B0-44F4-BCA4-3952D7E82F20}" type="sibTrans" cxnId="{072C2402-32B6-4615-A3D0-9A32A59456A3}">
      <dgm:prSet/>
      <dgm:spPr/>
      <dgm:t>
        <a:bodyPr/>
        <a:lstStyle/>
        <a:p>
          <a:endParaRPr lang="en-GB"/>
        </a:p>
      </dgm:t>
    </dgm:pt>
    <dgm:pt modelId="{392B7351-2CE3-4C5B-9680-C2E9E271E0F9}">
      <dgm:prSet/>
      <dgm:spPr/>
      <dgm:t>
        <a:bodyPr/>
        <a:lstStyle/>
        <a:p>
          <a:r>
            <a:rPr lang="en-GB" dirty="0"/>
            <a:t>Plaster moulding </a:t>
          </a:r>
        </a:p>
      </dgm:t>
    </dgm:pt>
    <dgm:pt modelId="{5A3F3EF9-12F6-4FC9-AC3C-2026385199D4}" type="parTrans" cxnId="{D2D00B49-CE29-4F82-A944-D0AA4DC947D7}">
      <dgm:prSet/>
      <dgm:spPr/>
      <dgm:t>
        <a:bodyPr/>
        <a:lstStyle/>
        <a:p>
          <a:endParaRPr lang="en-GB"/>
        </a:p>
      </dgm:t>
    </dgm:pt>
    <dgm:pt modelId="{75A6D4EF-2EE0-45B2-882A-58381C705581}" type="sibTrans" cxnId="{D2D00B49-CE29-4F82-A944-D0AA4DC947D7}">
      <dgm:prSet/>
      <dgm:spPr/>
      <dgm:t>
        <a:bodyPr/>
        <a:lstStyle/>
        <a:p>
          <a:endParaRPr lang="en-GB"/>
        </a:p>
      </dgm:t>
    </dgm:pt>
    <dgm:pt modelId="{7A880DA3-F4A4-4CC0-97D4-F01B9DCBAD57}">
      <dgm:prSet/>
      <dgm:spPr/>
      <dgm:t>
        <a:bodyPr/>
        <a:lstStyle/>
        <a:p>
          <a:r>
            <a:rPr lang="en-GB" dirty="0"/>
            <a:t>Ceramic mould </a:t>
          </a:r>
        </a:p>
      </dgm:t>
    </dgm:pt>
    <dgm:pt modelId="{5DA6E69E-CAF4-40D0-919B-745CC42615F2}" type="parTrans" cxnId="{8498CEA4-2B38-429E-9ED7-40006B09CBA5}">
      <dgm:prSet/>
      <dgm:spPr/>
      <dgm:t>
        <a:bodyPr/>
        <a:lstStyle/>
        <a:p>
          <a:endParaRPr lang="en-GB"/>
        </a:p>
      </dgm:t>
    </dgm:pt>
    <dgm:pt modelId="{722F88F0-BF86-4B27-BA2A-F7DEB26A51F0}" type="sibTrans" cxnId="{8498CEA4-2B38-429E-9ED7-40006B09CBA5}">
      <dgm:prSet/>
      <dgm:spPr/>
      <dgm:t>
        <a:bodyPr/>
        <a:lstStyle/>
        <a:p>
          <a:endParaRPr lang="en-GB"/>
        </a:p>
      </dgm:t>
    </dgm:pt>
    <dgm:pt modelId="{DD4C327C-114B-40E0-8537-6D6279595E87}">
      <dgm:prSet/>
      <dgm:spPr/>
      <dgm:t>
        <a:bodyPr/>
        <a:lstStyle/>
        <a:p>
          <a:r>
            <a:rPr lang="en-GB" dirty="0"/>
            <a:t>Lost foam casting</a:t>
          </a:r>
        </a:p>
      </dgm:t>
    </dgm:pt>
    <dgm:pt modelId="{DE09C75E-4357-4612-9893-1FF80B16CC4E}" type="parTrans" cxnId="{06AAC2A5-4981-418C-B2E9-7DC15CBD7194}">
      <dgm:prSet/>
      <dgm:spPr/>
      <dgm:t>
        <a:bodyPr/>
        <a:lstStyle/>
        <a:p>
          <a:endParaRPr lang="en-GB"/>
        </a:p>
      </dgm:t>
    </dgm:pt>
    <dgm:pt modelId="{0E74BB50-C80B-42A8-AE4D-B2296EA1495E}" type="sibTrans" cxnId="{06AAC2A5-4981-418C-B2E9-7DC15CBD7194}">
      <dgm:prSet/>
      <dgm:spPr/>
      <dgm:t>
        <a:bodyPr/>
        <a:lstStyle/>
        <a:p>
          <a:endParaRPr lang="en-GB"/>
        </a:p>
      </dgm:t>
    </dgm:pt>
    <dgm:pt modelId="{C360FF10-6F60-4D60-A67A-3E4F9F8D29E6}">
      <dgm:prSet/>
      <dgm:spPr/>
      <dgm:t>
        <a:bodyPr/>
        <a:lstStyle/>
        <a:p>
          <a:r>
            <a:rPr lang="en-GB" dirty="0"/>
            <a:t>Investment casting </a:t>
          </a:r>
        </a:p>
      </dgm:t>
    </dgm:pt>
    <dgm:pt modelId="{4C8DCB8E-AC26-4B1D-AE6E-62E24607D9F7}" type="parTrans" cxnId="{3F2F3641-04BC-4EF2-9599-3458044F172B}">
      <dgm:prSet/>
      <dgm:spPr/>
      <dgm:t>
        <a:bodyPr/>
        <a:lstStyle/>
        <a:p>
          <a:endParaRPr lang="en-GB"/>
        </a:p>
      </dgm:t>
    </dgm:pt>
    <dgm:pt modelId="{A176F7A8-37DA-43D2-A95B-01A9B33D1D3C}" type="sibTrans" cxnId="{3F2F3641-04BC-4EF2-9599-3458044F172B}">
      <dgm:prSet/>
      <dgm:spPr/>
      <dgm:t>
        <a:bodyPr/>
        <a:lstStyle/>
        <a:p>
          <a:endParaRPr lang="en-GB"/>
        </a:p>
      </dgm:t>
    </dgm:pt>
    <dgm:pt modelId="{2BC3A591-4492-4A68-871A-960818065490}" type="pres">
      <dgm:prSet presAssocID="{2F6CE95C-A796-4550-8AA3-20A68D4BD292}" presName="mainComposite" presStyleCnt="0">
        <dgm:presLayoutVars>
          <dgm:chPref val="1"/>
          <dgm:dir/>
          <dgm:animOne val="branch"/>
          <dgm:animLvl val="lvl"/>
          <dgm:resizeHandles val="exact"/>
        </dgm:presLayoutVars>
      </dgm:prSet>
      <dgm:spPr/>
    </dgm:pt>
    <dgm:pt modelId="{E8A599DA-3527-419B-84C7-762BD4BC47B6}" type="pres">
      <dgm:prSet presAssocID="{2F6CE95C-A796-4550-8AA3-20A68D4BD292}" presName="hierFlow" presStyleCnt="0"/>
      <dgm:spPr/>
    </dgm:pt>
    <dgm:pt modelId="{038D2CCA-A8A9-49EF-BA64-CCEF89C10817}" type="pres">
      <dgm:prSet presAssocID="{2F6CE95C-A796-4550-8AA3-20A68D4BD292}" presName="hierChild1" presStyleCnt="0">
        <dgm:presLayoutVars>
          <dgm:chPref val="1"/>
          <dgm:animOne val="branch"/>
          <dgm:animLvl val="lvl"/>
        </dgm:presLayoutVars>
      </dgm:prSet>
      <dgm:spPr/>
    </dgm:pt>
    <dgm:pt modelId="{29028C0A-1856-40E8-A5A0-5E962CC67152}" type="pres">
      <dgm:prSet presAssocID="{4A985E30-CED7-4D78-9EF1-7479339B7E53}" presName="Name14" presStyleCnt="0"/>
      <dgm:spPr/>
    </dgm:pt>
    <dgm:pt modelId="{6DE43332-085A-43BF-A79A-A5C86A7BD9E2}" type="pres">
      <dgm:prSet presAssocID="{4A985E30-CED7-4D78-9EF1-7479339B7E53}" presName="level1Shape" presStyleLbl="node0" presStyleIdx="0" presStyleCnt="1">
        <dgm:presLayoutVars>
          <dgm:chPref val="3"/>
        </dgm:presLayoutVars>
      </dgm:prSet>
      <dgm:spPr/>
    </dgm:pt>
    <dgm:pt modelId="{7D070877-A8EB-448D-BD5E-1F263D611945}" type="pres">
      <dgm:prSet presAssocID="{4A985E30-CED7-4D78-9EF1-7479339B7E53}" presName="hierChild2" presStyleCnt="0"/>
      <dgm:spPr/>
    </dgm:pt>
    <dgm:pt modelId="{FE1C3D7B-3163-4CDF-86F9-897B6105DC33}" type="pres">
      <dgm:prSet presAssocID="{5AD627AE-5C40-4433-8242-ADF934B02561}" presName="Name19" presStyleLbl="parChTrans1D2" presStyleIdx="0" presStyleCnt="3"/>
      <dgm:spPr/>
    </dgm:pt>
    <dgm:pt modelId="{7D66F90B-3F37-4A92-8B49-4F6871C9C046}" type="pres">
      <dgm:prSet presAssocID="{47B612CF-8C50-440D-B794-A7E4333C8D9E}" presName="Name21" presStyleCnt="0"/>
      <dgm:spPr/>
    </dgm:pt>
    <dgm:pt modelId="{9367A210-7095-4BCB-8BCE-77D0FB31B3C0}" type="pres">
      <dgm:prSet presAssocID="{47B612CF-8C50-440D-B794-A7E4333C8D9E}" presName="level2Shape" presStyleLbl="node2" presStyleIdx="0" presStyleCnt="3"/>
      <dgm:spPr/>
    </dgm:pt>
    <dgm:pt modelId="{A1C2F4AF-DBF3-4337-A437-00003E5F1B55}" type="pres">
      <dgm:prSet presAssocID="{47B612CF-8C50-440D-B794-A7E4333C8D9E}" presName="hierChild3" presStyleCnt="0"/>
      <dgm:spPr/>
    </dgm:pt>
    <dgm:pt modelId="{A65FA08A-17BB-4E4D-AD60-DB9B6E910812}" type="pres">
      <dgm:prSet presAssocID="{0AEFBB28-6963-4260-9B17-A3DFCDAE5D9A}" presName="Name19" presStyleLbl="parChTrans1D3" presStyleIdx="0" presStyleCnt="5"/>
      <dgm:spPr/>
    </dgm:pt>
    <dgm:pt modelId="{8D883209-85E4-4190-94D1-A37811A18935}" type="pres">
      <dgm:prSet presAssocID="{640605DA-905B-451E-B09A-0724AEAE8DB8}" presName="Name21" presStyleCnt="0"/>
      <dgm:spPr/>
    </dgm:pt>
    <dgm:pt modelId="{826B5074-3F3D-487B-A4A4-79A28EA7BE31}" type="pres">
      <dgm:prSet presAssocID="{640605DA-905B-451E-B09A-0724AEAE8DB8}" presName="level2Shape" presStyleLbl="node3" presStyleIdx="0" presStyleCnt="5"/>
      <dgm:spPr/>
    </dgm:pt>
    <dgm:pt modelId="{09EAB42E-1072-4C2A-9F87-ED5EDA05F7B5}" type="pres">
      <dgm:prSet presAssocID="{640605DA-905B-451E-B09A-0724AEAE8DB8}" presName="hierChild3" presStyleCnt="0"/>
      <dgm:spPr/>
    </dgm:pt>
    <dgm:pt modelId="{15B91169-423B-408A-B17C-A82877148229}" type="pres">
      <dgm:prSet presAssocID="{C96862CA-1A62-410F-9BCA-88F3EC4AE41E}" presName="Name19" presStyleLbl="parChTrans1D3" presStyleIdx="1" presStyleCnt="5"/>
      <dgm:spPr/>
    </dgm:pt>
    <dgm:pt modelId="{55F052E2-FFAB-4D33-8932-4F47410D2B1B}" type="pres">
      <dgm:prSet presAssocID="{6F0CB00B-4343-44E3-BDCC-0D96328FBB23}" presName="Name21" presStyleCnt="0"/>
      <dgm:spPr/>
    </dgm:pt>
    <dgm:pt modelId="{7B7585FB-9108-4B80-A432-684D8E06B3D6}" type="pres">
      <dgm:prSet presAssocID="{6F0CB00B-4343-44E3-BDCC-0D96328FBB23}" presName="level2Shape" presStyleLbl="node3" presStyleIdx="1" presStyleCnt="5"/>
      <dgm:spPr/>
    </dgm:pt>
    <dgm:pt modelId="{19976703-A1B6-4E5A-A25F-C6EF615B63D9}" type="pres">
      <dgm:prSet presAssocID="{6F0CB00B-4343-44E3-BDCC-0D96328FBB23}" presName="hierChild3" presStyleCnt="0"/>
      <dgm:spPr/>
    </dgm:pt>
    <dgm:pt modelId="{F40E90CA-0BDA-41AF-88C6-6D1D7444CB70}" type="pres">
      <dgm:prSet presAssocID="{B5E478F3-4990-4D75-8C44-A874AAE7EC78}" presName="Name19" presStyleLbl="parChTrans1D3" presStyleIdx="2" presStyleCnt="5"/>
      <dgm:spPr/>
    </dgm:pt>
    <dgm:pt modelId="{FE8025D4-BBFD-4552-A45A-A6FB06FEF067}" type="pres">
      <dgm:prSet presAssocID="{46A9E388-5229-49AD-A3BB-1A43E5FD5911}" presName="Name21" presStyleCnt="0"/>
      <dgm:spPr/>
    </dgm:pt>
    <dgm:pt modelId="{C3074AE3-3B8A-4C96-8A73-0097472D0BED}" type="pres">
      <dgm:prSet presAssocID="{46A9E388-5229-49AD-A3BB-1A43E5FD5911}" presName="level2Shape" presStyleLbl="node3" presStyleIdx="2" presStyleCnt="5"/>
      <dgm:spPr/>
    </dgm:pt>
    <dgm:pt modelId="{62220FAC-7B96-4764-9D3B-306CA1668D7A}" type="pres">
      <dgm:prSet presAssocID="{46A9E388-5229-49AD-A3BB-1A43E5FD5911}" presName="hierChild3" presStyleCnt="0"/>
      <dgm:spPr/>
    </dgm:pt>
    <dgm:pt modelId="{726AA3E8-3A47-401A-A11A-1D58CAF891A2}" type="pres">
      <dgm:prSet presAssocID="{76946EC8-2F1F-4498-A88D-75DDAF60F142}" presName="Name19" presStyleLbl="parChTrans1D2" presStyleIdx="1" presStyleCnt="3"/>
      <dgm:spPr/>
    </dgm:pt>
    <dgm:pt modelId="{2B91C899-FBFE-406E-83F1-4222EE1B8418}" type="pres">
      <dgm:prSet presAssocID="{1B86BBF6-1945-4DFE-A080-54D4E134DFAE}" presName="Name21" presStyleCnt="0"/>
      <dgm:spPr/>
    </dgm:pt>
    <dgm:pt modelId="{612413C4-EF90-48AE-9250-F5B9D8E2897B}" type="pres">
      <dgm:prSet presAssocID="{1B86BBF6-1945-4DFE-A080-54D4E134DFAE}" presName="level2Shape" presStyleLbl="node2" presStyleIdx="1" presStyleCnt="3"/>
      <dgm:spPr/>
    </dgm:pt>
    <dgm:pt modelId="{F1A872B1-5935-4757-AD7F-036A3FDA8D3F}" type="pres">
      <dgm:prSet presAssocID="{1B86BBF6-1945-4DFE-A080-54D4E134DFAE}" presName="hierChild3" presStyleCnt="0"/>
      <dgm:spPr/>
    </dgm:pt>
    <dgm:pt modelId="{67960986-B04E-4A00-8874-65FCD9B356E3}" type="pres">
      <dgm:prSet presAssocID="{853E5350-A6E7-462E-AC29-4F6541656656}" presName="Name19" presStyleLbl="parChTrans1D3" presStyleIdx="3" presStyleCnt="5"/>
      <dgm:spPr/>
    </dgm:pt>
    <dgm:pt modelId="{2090586F-BBC9-48B4-A7B7-6AD705AB63AC}" type="pres">
      <dgm:prSet presAssocID="{663F33BC-2F1F-4B15-A33C-0602F2AAB9A7}" presName="Name21" presStyleCnt="0"/>
      <dgm:spPr/>
    </dgm:pt>
    <dgm:pt modelId="{9C3D4720-4A88-46A0-AC15-2D9F88ED41E0}" type="pres">
      <dgm:prSet presAssocID="{663F33BC-2F1F-4B15-A33C-0602F2AAB9A7}" presName="level2Shape" presStyleLbl="node3" presStyleIdx="3" presStyleCnt="5"/>
      <dgm:spPr/>
    </dgm:pt>
    <dgm:pt modelId="{7AB417E9-6B27-43C9-B2E3-D1D87E3762D0}" type="pres">
      <dgm:prSet presAssocID="{663F33BC-2F1F-4B15-A33C-0602F2AAB9A7}" presName="hierChild3" presStyleCnt="0"/>
      <dgm:spPr/>
    </dgm:pt>
    <dgm:pt modelId="{32BF844D-E035-4813-8FF9-D311364BB2F4}" type="pres">
      <dgm:prSet presAssocID="{393FF03A-3FD6-4AAA-905D-8CE766EC42FF}" presName="Name19" presStyleLbl="parChTrans1D4" presStyleIdx="0" presStyleCnt="5"/>
      <dgm:spPr/>
    </dgm:pt>
    <dgm:pt modelId="{32AE50E8-FEE3-4A7A-909E-3968FB726F7D}" type="pres">
      <dgm:prSet presAssocID="{A8B2C866-121D-4529-A4E3-1C98F26EDD09}" presName="Name21" presStyleCnt="0"/>
      <dgm:spPr/>
    </dgm:pt>
    <dgm:pt modelId="{0123CF73-F958-44AA-9AF2-4AF95CCBCDCC}" type="pres">
      <dgm:prSet presAssocID="{A8B2C866-121D-4529-A4E3-1C98F26EDD09}" presName="level2Shape" presStyleLbl="node4" presStyleIdx="0" presStyleCnt="5"/>
      <dgm:spPr/>
    </dgm:pt>
    <dgm:pt modelId="{1B017044-5E46-44B6-85BA-29190E54215B}" type="pres">
      <dgm:prSet presAssocID="{A8B2C866-121D-4529-A4E3-1C98F26EDD09}" presName="hierChild3" presStyleCnt="0"/>
      <dgm:spPr/>
    </dgm:pt>
    <dgm:pt modelId="{ACB74D17-BCC1-4D75-9C25-DD108CCE5FB4}" type="pres">
      <dgm:prSet presAssocID="{5A3F3EF9-12F6-4FC9-AC3C-2026385199D4}" presName="Name19" presStyleLbl="parChTrans1D4" presStyleIdx="1" presStyleCnt="5"/>
      <dgm:spPr/>
    </dgm:pt>
    <dgm:pt modelId="{D6AEED02-5F49-4072-BA95-D00700FE5A68}" type="pres">
      <dgm:prSet presAssocID="{392B7351-2CE3-4C5B-9680-C2E9E271E0F9}" presName="Name21" presStyleCnt="0"/>
      <dgm:spPr/>
    </dgm:pt>
    <dgm:pt modelId="{13FD8541-ACDF-4128-B098-4E775541D175}" type="pres">
      <dgm:prSet presAssocID="{392B7351-2CE3-4C5B-9680-C2E9E271E0F9}" presName="level2Shape" presStyleLbl="node4" presStyleIdx="1" presStyleCnt="5"/>
      <dgm:spPr/>
    </dgm:pt>
    <dgm:pt modelId="{26CEE3C9-1114-4B48-8A2B-FACF44ECA34C}" type="pres">
      <dgm:prSet presAssocID="{392B7351-2CE3-4C5B-9680-C2E9E271E0F9}" presName="hierChild3" presStyleCnt="0"/>
      <dgm:spPr/>
    </dgm:pt>
    <dgm:pt modelId="{07F1086C-50F8-45D1-A6C3-5C9143204673}" type="pres">
      <dgm:prSet presAssocID="{5DA6E69E-CAF4-40D0-919B-745CC42615F2}" presName="Name19" presStyleLbl="parChTrans1D4" presStyleIdx="2" presStyleCnt="5"/>
      <dgm:spPr/>
    </dgm:pt>
    <dgm:pt modelId="{4A77C2ED-9BBC-4E42-9BFC-193AE15B03C1}" type="pres">
      <dgm:prSet presAssocID="{7A880DA3-F4A4-4CC0-97D4-F01B9DCBAD57}" presName="Name21" presStyleCnt="0"/>
      <dgm:spPr/>
    </dgm:pt>
    <dgm:pt modelId="{B6A834F9-65AB-44DD-B224-2B22AE4B8AD8}" type="pres">
      <dgm:prSet presAssocID="{7A880DA3-F4A4-4CC0-97D4-F01B9DCBAD57}" presName="level2Shape" presStyleLbl="node4" presStyleIdx="2" presStyleCnt="5"/>
      <dgm:spPr/>
    </dgm:pt>
    <dgm:pt modelId="{13B8ACA0-F0CD-4959-9AF4-1FFB7A3DE6C7}" type="pres">
      <dgm:prSet presAssocID="{7A880DA3-F4A4-4CC0-97D4-F01B9DCBAD57}" presName="hierChild3" presStyleCnt="0"/>
      <dgm:spPr/>
    </dgm:pt>
    <dgm:pt modelId="{5443BE9F-AE65-4719-A7DF-843CFE5D8251}" type="pres">
      <dgm:prSet presAssocID="{A4ACCD0F-C421-4BA1-BADE-C6AF9F49746C}" presName="Name19" presStyleLbl="parChTrans1D3" presStyleIdx="4" presStyleCnt="5"/>
      <dgm:spPr/>
    </dgm:pt>
    <dgm:pt modelId="{B283CE23-26A0-4A9C-8E76-0FE5CADFCD67}" type="pres">
      <dgm:prSet presAssocID="{9E221E9B-27A5-4AF1-A145-3B4D5C79B7E7}" presName="Name21" presStyleCnt="0"/>
      <dgm:spPr/>
    </dgm:pt>
    <dgm:pt modelId="{454F292E-F9D4-4E2E-B247-7DA98222583F}" type="pres">
      <dgm:prSet presAssocID="{9E221E9B-27A5-4AF1-A145-3B4D5C79B7E7}" presName="level2Shape" presStyleLbl="node3" presStyleIdx="4" presStyleCnt="5"/>
      <dgm:spPr/>
    </dgm:pt>
    <dgm:pt modelId="{DFADBAAD-82EB-4EF7-ACE8-143B73F3446A}" type="pres">
      <dgm:prSet presAssocID="{9E221E9B-27A5-4AF1-A145-3B4D5C79B7E7}" presName="hierChild3" presStyleCnt="0"/>
      <dgm:spPr/>
    </dgm:pt>
    <dgm:pt modelId="{0EC96A5F-5DD9-4CAB-9EA1-A3F7339EE893}" type="pres">
      <dgm:prSet presAssocID="{DE09C75E-4357-4612-9893-1FF80B16CC4E}" presName="Name19" presStyleLbl="parChTrans1D4" presStyleIdx="3" presStyleCnt="5"/>
      <dgm:spPr/>
    </dgm:pt>
    <dgm:pt modelId="{126ADACE-DA83-442C-B64D-68A86405385E}" type="pres">
      <dgm:prSet presAssocID="{DD4C327C-114B-40E0-8537-6D6279595E87}" presName="Name21" presStyleCnt="0"/>
      <dgm:spPr/>
    </dgm:pt>
    <dgm:pt modelId="{482480B8-1A90-4FE7-ADEF-F43CEB8868DC}" type="pres">
      <dgm:prSet presAssocID="{DD4C327C-114B-40E0-8537-6D6279595E87}" presName="level2Shape" presStyleLbl="node4" presStyleIdx="3" presStyleCnt="5"/>
      <dgm:spPr/>
    </dgm:pt>
    <dgm:pt modelId="{3DA08B18-0778-4FB7-8DF4-7C7D586B9DCE}" type="pres">
      <dgm:prSet presAssocID="{DD4C327C-114B-40E0-8537-6D6279595E87}" presName="hierChild3" presStyleCnt="0"/>
      <dgm:spPr/>
    </dgm:pt>
    <dgm:pt modelId="{0FA0FC9E-FCC5-45C0-91F0-B97350E34ABB}" type="pres">
      <dgm:prSet presAssocID="{4C8DCB8E-AC26-4B1D-AE6E-62E24607D9F7}" presName="Name19" presStyleLbl="parChTrans1D4" presStyleIdx="4" presStyleCnt="5"/>
      <dgm:spPr/>
    </dgm:pt>
    <dgm:pt modelId="{AF7299A9-A444-415A-844F-99DB6A3DC76F}" type="pres">
      <dgm:prSet presAssocID="{C360FF10-6F60-4D60-A67A-3E4F9F8D29E6}" presName="Name21" presStyleCnt="0"/>
      <dgm:spPr/>
    </dgm:pt>
    <dgm:pt modelId="{D59D5111-BDE5-4BC3-989D-8860C6E2FEFA}" type="pres">
      <dgm:prSet presAssocID="{C360FF10-6F60-4D60-A67A-3E4F9F8D29E6}" presName="level2Shape" presStyleLbl="node4" presStyleIdx="4" presStyleCnt="5"/>
      <dgm:spPr/>
    </dgm:pt>
    <dgm:pt modelId="{AECE3525-8E02-4015-9F4C-EC67010CDA6E}" type="pres">
      <dgm:prSet presAssocID="{C360FF10-6F60-4D60-A67A-3E4F9F8D29E6}" presName="hierChild3" presStyleCnt="0"/>
      <dgm:spPr/>
    </dgm:pt>
    <dgm:pt modelId="{1C87552B-21A2-41BC-AA5C-455841015E8E}" type="pres">
      <dgm:prSet presAssocID="{9E363C4A-FEE3-42E6-95DE-3F44A1D0B3C0}" presName="Name19" presStyleLbl="parChTrans1D2" presStyleIdx="2" presStyleCnt="3"/>
      <dgm:spPr/>
    </dgm:pt>
    <dgm:pt modelId="{88C31472-AD98-4423-81D5-05DD9290A2E4}" type="pres">
      <dgm:prSet presAssocID="{5B250844-0E80-4D24-8120-C8C67797CB53}" presName="Name21" presStyleCnt="0"/>
      <dgm:spPr/>
    </dgm:pt>
    <dgm:pt modelId="{ED010BED-5912-4CAC-AA43-BE1ED029BBF7}" type="pres">
      <dgm:prSet presAssocID="{5B250844-0E80-4D24-8120-C8C67797CB53}" presName="level2Shape" presStyleLbl="node2" presStyleIdx="2" presStyleCnt="3"/>
      <dgm:spPr/>
    </dgm:pt>
    <dgm:pt modelId="{7A621E64-0216-4989-8EDD-CC7B9009A95E}" type="pres">
      <dgm:prSet presAssocID="{5B250844-0E80-4D24-8120-C8C67797CB53}" presName="hierChild3" presStyleCnt="0"/>
      <dgm:spPr/>
    </dgm:pt>
    <dgm:pt modelId="{1984ADAB-DDB1-4610-AFEF-3A6C836F6AF5}" type="pres">
      <dgm:prSet presAssocID="{2F6CE95C-A796-4550-8AA3-20A68D4BD292}" presName="bgShapesFlow" presStyleCnt="0"/>
      <dgm:spPr/>
    </dgm:pt>
  </dgm:ptLst>
  <dgm:cxnLst>
    <dgm:cxn modelId="{072C2402-32B6-4615-A3D0-9A32A59456A3}" srcId="{663F33BC-2F1F-4B15-A33C-0602F2AAB9A7}" destId="{A8B2C866-121D-4529-A4E3-1C98F26EDD09}" srcOrd="0" destOrd="0" parTransId="{393FF03A-3FD6-4AAA-905D-8CE766EC42FF}" sibTransId="{A47329B0-C0B0-44F4-BCA4-3952D7E82F20}"/>
    <dgm:cxn modelId="{C3D8450C-1B9F-46BC-98C1-63B7286FE56C}" srcId="{47B612CF-8C50-440D-B794-A7E4333C8D9E}" destId="{6F0CB00B-4343-44E3-BDCC-0D96328FBB23}" srcOrd="1" destOrd="0" parTransId="{C96862CA-1A62-410F-9BCA-88F3EC4AE41E}" sibTransId="{72E6D034-B523-4C22-B488-CCB947C199A0}"/>
    <dgm:cxn modelId="{EEF6F510-0185-48A9-9DCD-1694FFAF2F8D}" type="presOf" srcId="{46A9E388-5229-49AD-A3BB-1A43E5FD5911}" destId="{C3074AE3-3B8A-4C96-8A73-0097472D0BED}" srcOrd="0" destOrd="0" presId="urn:microsoft.com/office/officeart/2005/8/layout/hierarchy6"/>
    <dgm:cxn modelId="{9BC70416-B6D5-455E-B2B2-3C0397DED1ED}" type="presOf" srcId="{A4ACCD0F-C421-4BA1-BADE-C6AF9F49746C}" destId="{5443BE9F-AE65-4719-A7DF-843CFE5D8251}" srcOrd="0" destOrd="0" presId="urn:microsoft.com/office/officeart/2005/8/layout/hierarchy6"/>
    <dgm:cxn modelId="{EDE87516-D00E-4977-B0D2-2A3AF46EB63D}" type="presOf" srcId="{76946EC8-2F1F-4498-A88D-75DDAF60F142}" destId="{726AA3E8-3A47-401A-A11A-1D58CAF891A2}" srcOrd="0" destOrd="0" presId="urn:microsoft.com/office/officeart/2005/8/layout/hierarchy6"/>
    <dgm:cxn modelId="{A84FC21B-8DD2-4956-8A85-90FCF1DB2324}" type="presOf" srcId="{C96862CA-1A62-410F-9BCA-88F3EC4AE41E}" destId="{15B91169-423B-408A-B17C-A82877148229}" srcOrd="0" destOrd="0" presId="urn:microsoft.com/office/officeart/2005/8/layout/hierarchy6"/>
    <dgm:cxn modelId="{C5485433-619F-4667-9108-FFED2E001274}" type="presOf" srcId="{392B7351-2CE3-4C5B-9680-C2E9E271E0F9}" destId="{13FD8541-ACDF-4128-B098-4E775541D175}" srcOrd="0" destOrd="0" presId="urn:microsoft.com/office/officeart/2005/8/layout/hierarchy6"/>
    <dgm:cxn modelId="{95D97533-2588-42CC-B0A4-9965943AAB56}" type="presOf" srcId="{4A985E30-CED7-4D78-9EF1-7479339B7E53}" destId="{6DE43332-085A-43BF-A79A-A5C86A7BD9E2}" srcOrd="0" destOrd="0" presId="urn:microsoft.com/office/officeart/2005/8/layout/hierarchy6"/>
    <dgm:cxn modelId="{8FEE1439-9414-4119-9B7D-2AE0A4597D0A}" type="presOf" srcId="{A8B2C866-121D-4529-A4E3-1C98F26EDD09}" destId="{0123CF73-F958-44AA-9AF2-4AF95CCBCDCC}" srcOrd="0" destOrd="0" presId="urn:microsoft.com/office/officeart/2005/8/layout/hierarchy6"/>
    <dgm:cxn modelId="{ABE49739-F209-4E22-B86F-092FE62223C1}" type="presOf" srcId="{9E363C4A-FEE3-42E6-95DE-3F44A1D0B3C0}" destId="{1C87552B-21A2-41BC-AA5C-455841015E8E}" srcOrd="0" destOrd="0" presId="urn:microsoft.com/office/officeart/2005/8/layout/hierarchy6"/>
    <dgm:cxn modelId="{9ACAAC40-E845-412F-98F5-B8CCDE6F0EFD}" srcId="{47B612CF-8C50-440D-B794-A7E4333C8D9E}" destId="{640605DA-905B-451E-B09A-0724AEAE8DB8}" srcOrd="0" destOrd="0" parTransId="{0AEFBB28-6963-4260-9B17-A3DFCDAE5D9A}" sibTransId="{A70B8B16-34AA-4B50-B57D-7F0220C24689}"/>
    <dgm:cxn modelId="{3F2F3641-04BC-4EF2-9599-3458044F172B}" srcId="{9E221E9B-27A5-4AF1-A145-3B4D5C79B7E7}" destId="{C360FF10-6F60-4D60-A67A-3E4F9F8D29E6}" srcOrd="1" destOrd="0" parTransId="{4C8DCB8E-AC26-4B1D-AE6E-62E24607D9F7}" sibTransId="{A176F7A8-37DA-43D2-A95B-01A9B33D1D3C}"/>
    <dgm:cxn modelId="{9604F663-99AD-423C-B11B-9D80C4F57A80}" type="presOf" srcId="{5B250844-0E80-4D24-8120-C8C67797CB53}" destId="{ED010BED-5912-4CAC-AA43-BE1ED029BBF7}" srcOrd="0" destOrd="0" presId="urn:microsoft.com/office/officeart/2005/8/layout/hierarchy6"/>
    <dgm:cxn modelId="{D2D00B49-CE29-4F82-A944-D0AA4DC947D7}" srcId="{663F33BC-2F1F-4B15-A33C-0602F2AAB9A7}" destId="{392B7351-2CE3-4C5B-9680-C2E9E271E0F9}" srcOrd="1" destOrd="0" parTransId="{5A3F3EF9-12F6-4FC9-AC3C-2026385199D4}" sibTransId="{75A6D4EF-2EE0-45B2-882A-58381C705581}"/>
    <dgm:cxn modelId="{CDB9536B-8D46-4892-9150-205F91A07EEE}" srcId="{4A985E30-CED7-4D78-9EF1-7479339B7E53}" destId="{1B86BBF6-1945-4DFE-A080-54D4E134DFAE}" srcOrd="1" destOrd="0" parTransId="{76946EC8-2F1F-4498-A88D-75DDAF60F142}" sibTransId="{BB0B828C-B89B-48A5-9FBE-5B1AF019555C}"/>
    <dgm:cxn modelId="{248E964B-4432-40A0-8555-FEDBC1712D6A}" type="presOf" srcId="{47B612CF-8C50-440D-B794-A7E4333C8D9E}" destId="{9367A210-7095-4BCB-8BCE-77D0FB31B3C0}" srcOrd="0" destOrd="0" presId="urn:microsoft.com/office/officeart/2005/8/layout/hierarchy6"/>
    <dgm:cxn modelId="{E62D966C-F09C-45E8-82C3-E624EC370267}" srcId="{47B612CF-8C50-440D-B794-A7E4333C8D9E}" destId="{46A9E388-5229-49AD-A3BB-1A43E5FD5911}" srcOrd="2" destOrd="0" parTransId="{B5E478F3-4990-4D75-8C44-A874AAE7EC78}" sibTransId="{48772189-269A-4AB2-B695-3F659DF8F3DC}"/>
    <dgm:cxn modelId="{B33AF66F-8917-43AD-BABF-34C3B8CE926C}" type="presOf" srcId="{7A880DA3-F4A4-4CC0-97D4-F01B9DCBAD57}" destId="{B6A834F9-65AB-44DD-B224-2B22AE4B8AD8}" srcOrd="0" destOrd="0" presId="urn:microsoft.com/office/officeart/2005/8/layout/hierarchy6"/>
    <dgm:cxn modelId="{55ADEF51-E1EB-4C75-87FA-7C20B5559BF1}" srcId="{1B86BBF6-1945-4DFE-A080-54D4E134DFAE}" destId="{663F33BC-2F1F-4B15-A33C-0602F2AAB9A7}" srcOrd="0" destOrd="0" parTransId="{853E5350-A6E7-462E-AC29-4F6541656656}" sibTransId="{E56C490F-039D-41AF-8734-623A63518476}"/>
    <dgm:cxn modelId="{40E78E72-077E-4193-86E8-CB0137872AB4}" type="presOf" srcId="{2F6CE95C-A796-4550-8AA3-20A68D4BD292}" destId="{2BC3A591-4492-4A68-871A-960818065490}" srcOrd="0" destOrd="0" presId="urn:microsoft.com/office/officeart/2005/8/layout/hierarchy6"/>
    <dgm:cxn modelId="{057AA954-4E8E-4B99-B04A-EEAD601B07B3}" srcId="{4A985E30-CED7-4D78-9EF1-7479339B7E53}" destId="{5B250844-0E80-4D24-8120-C8C67797CB53}" srcOrd="2" destOrd="0" parTransId="{9E363C4A-FEE3-42E6-95DE-3F44A1D0B3C0}" sibTransId="{6F293DBB-6976-4BC0-9D75-F446140F4875}"/>
    <dgm:cxn modelId="{3BC00D55-1B11-4F74-9383-49230680036E}" type="presOf" srcId="{5AD627AE-5C40-4433-8242-ADF934B02561}" destId="{FE1C3D7B-3163-4CDF-86F9-897B6105DC33}" srcOrd="0" destOrd="0" presId="urn:microsoft.com/office/officeart/2005/8/layout/hierarchy6"/>
    <dgm:cxn modelId="{2967E779-7D72-4798-B42C-B4169F47DC53}" type="presOf" srcId="{640605DA-905B-451E-B09A-0724AEAE8DB8}" destId="{826B5074-3F3D-487B-A4A4-79A28EA7BE31}" srcOrd="0" destOrd="0" presId="urn:microsoft.com/office/officeart/2005/8/layout/hierarchy6"/>
    <dgm:cxn modelId="{21607E7C-317C-4632-977D-B2FDC9AB488A}" type="presOf" srcId="{5DA6E69E-CAF4-40D0-919B-745CC42615F2}" destId="{07F1086C-50F8-45D1-A6C3-5C9143204673}" srcOrd="0" destOrd="0" presId="urn:microsoft.com/office/officeart/2005/8/layout/hierarchy6"/>
    <dgm:cxn modelId="{F99FAE7E-B7AC-425F-8748-F099F8786DDF}" type="presOf" srcId="{5A3F3EF9-12F6-4FC9-AC3C-2026385199D4}" destId="{ACB74D17-BCC1-4D75-9C25-DD108CCE5FB4}" srcOrd="0" destOrd="0" presId="urn:microsoft.com/office/officeart/2005/8/layout/hierarchy6"/>
    <dgm:cxn modelId="{79323E8A-60F9-4736-8C71-9F6F4C547358}" type="presOf" srcId="{853E5350-A6E7-462E-AC29-4F6541656656}" destId="{67960986-B04E-4A00-8874-65FCD9B356E3}" srcOrd="0" destOrd="0" presId="urn:microsoft.com/office/officeart/2005/8/layout/hierarchy6"/>
    <dgm:cxn modelId="{C0087D8A-93CF-4505-B5A6-F282E6EAC950}" type="presOf" srcId="{4C8DCB8E-AC26-4B1D-AE6E-62E24607D9F7}" destId="{0FA0FC9E-FCC5-45C0-91F0-B97350E34ABB}" srcOrd="0" destOrd="0" presId="urn:microsoft.com/office/officeart/2005/8/layout/hierarchy6"/>
    <dgm:cxn modelId="{22060E9D-6B69-443B-8AAD-BB5F68D16E23}" type="presOf" srcId="{B5E478F3-4990-4D75-8C44-A874AAE7EC78}" destId="{F40E90CA-0BDA-41AF-88C6-6D1D7444CB70}" srcOrd="0" destOrd="0" presId="urn:microsoft.com/office/officeart/2005/8/layout/hierarchy6"/>
    <dgm:cxn modelId="{71D887A4-906F-4E67-809F-A72021A819E3}" type="presOf" srcId="{1B86BBF6-1945-4DFE-A080-54D4E134DFAE}" destId="{612413C4-EF90-48AE-9250-F5B9D8E2897B}" srcOrd="0" destOrd="0" presId="urn:microsoft.com/office/officeart/2005/8/layout/hierarchy6"/>
    <dgm:cxn modelId="{8498CEA4-2B38-429E-9ED7-40006B09CBA5}" srcId="{663F33BC-2F1F-4B15-A33C-0602F2AAB9A7}" destId="{7A880DA3-F4A4-4CC0-97D4-F01B9DCBAD57}" srcOrd="2" destOrd="0" parTransId="{5DA6E69E-CAF4-40D0-919B-745CC42615F2}" sibTransId="{722F88F0-BF86-4B27-BA2A-F7DEB26A51F0}"/>
    <dgm:cxn modelId="{C86237A5-3F45-4812-8A63-E293DDD0F16E}" type="presOf" srcId="{C360FF10-6F60-4D60-A67A-3E4F9F8D29E6}" destId="{D59D5111-BDE5-4BC3-989D-8860C6E2FEFA}" srcOrd="0" destOrd="0" presId="urn:microsoft.com/office/officeart/2005/8/layout/hierarchy6"/>
    <dgm:cxn modelId="{06AAC2A5-4981-418C-B2E9-7DC15CBD7194}" srcId="{9E221E9B-27A5-4AF1-A145-3B4D5C79B7E7}" destId="{DD4C327C-114B-40E0-8537-6D6279595E87}" srcOrd="0" destOrd="0" parTransId="{DE09C75E-4357-4612-9893-1FF80B16CC4E}" sibTransId="{0E74BB50-C80B-42A8-AE4D-B2296EA1495E}"/>
    <dgm:cxn modelId="{9EDA13A7-606B-4CA1-9526-7D68AE3892AF}" type="presOf" srcId="{0AEFBB28-6963-4260-9B17-A3DFCDAE5D9A}" destId="{A65FA08A-17BB-4E4D-AD60-DB9B6E910812}" srcOrd="0" destOrd="0" presId="urn:microsoft.com/office/officeart/2005/8/layout/hierarchy6"/>
    <dgm:cxn modelId="{41B4A2A7-F28D-4CC8-8600-7CC91BC1BD37}" type="presOf" srcId="{DD4C327C-114B-40E0-8537-6D6279595E87}" destId="{482480B8-1A90-4FE7-ADEF-F43CEB8868DC}" srcOrd="0" destOrd="0" presId="urn:microsoft.com/office/officeart/2005/8/layout/hierarchy6"/>
    <dgm:cxn modelId="{7FA2A4AA-A821-4EA0-B66A-DFE492C409F5}" type="presOf" srcId="{DE09C75E-4357-4612-9893-1FF80B16CC4E}" destId="{0EC96A5F-5DD9-4CAB-9EA1-A3F7339EE893}" srcOrd="0" destOrd="0" presId="urn:microsoft.com/office/officeart/2005/8/layout/hierarchy6"/>
    <dgm:cxn modelId="{3D420DC7-E678-469E-A315-D2280EC434FC}" type="presOf" srcId="{9E221E9B-27A5-4AF1-A145-3B4D5C79B7E7}" destId="{454F292E-F9D4-4E2E-B247-7DA98222583F}" srcOrd="0" destOrd="0" presId="urn:microsoft.com/office/officeart/2005/8/layout/hierarchy6"/>
    <dgm:cxn modelId="{C9A6BFC7-CAD8-4FB4-A270-D465C6A4C44C}" type="presOf" srcId="{6F0CB00B-4343-44E3-BDCC-0D96328FBB23}" destId="{7B7585FB-9108-4B80-A432-684D8E06B3D6}" srcOrd="0" destOrd="0" presId="urn:microsoft.com/office/officeart/2005/8/layout/hierarchy6"/>
    <dgm:cxn modelId="{87153EE1-B8FA-4BAE-9525-5ED27221F931}" srcId="{2F6CE95C-A796-4550-8AA3-20A68D4BD292}" destId="{4A985E30-CED7-4D78-9EF1-7479339B7E53}" srcOrd="0" destOrd="0" parTransId="{94ACFA87-8C0A-45A6-9DD1-52468CBC3DB0}" sibTransId="{13E0D455-50BE-44D2-AB61-17F55B21708F}"/>
    <dgm:cxn modelId="{8BE4C7E6-98CD-4C94-A452-3A670F16B3C9}" type="presOf" srcId="{393FF03A-3FD6-4AAA-905D-8CE766EC42FF}" destId="{32BF844D-E035-4813-8FF9-D311364BB2F4}" srcOrd="0" destOrd="0" presId="urn:microsoft.com/office/officeart/2005/8/layout/hierarchy6"/>
    <dgm:cxn modelId="{EC5FADEF-0B97-4C96-BA8E-8087B875C6FA}" srcId="{1B86BBF6-1945-4DFE-A080-54D4E134DFAE}" destId="{9E221E9B-27A5-4AF1-A145-3B4D5C79B7E7}" srcOrd="1" destOrd="0" parTransId="{A4ACCD0F-C421-4BA1-BADE-C6AF9F49746C}" sibTransId="{C5AB00DC-AD85-45DD-AB4F-DD2EB7C47019}"/>
    <dgm:cxn modelId="{B7A10DF0-F9BE-410B-BAB5-7AADA92D2428}" srcId="{4A985E30-CED7-4D78-9EF1-7479339B7E53}" destId="{47B612CF-8C50-440D-B794-A7E4333C8D9E}" srcOrd="0" destOrd="0" parTransId="{5AD627AE-5C40-4433-8242-ADF934B02561}" sibTransId="{0EE6B9C3-87B2-46F1-86C6-1AD01CFF023B}"/>
    <dgm:cxn modelId="{8675B2F7-2465-4522-BC25-87AA1C5C035C}" type="presOf" srcId="{663F33BC-2F1F-4B15-A33C-0602F2AAB9A7}" destId="{9C3D4720-4A88-46A0-AC15-2D9F88ED41E0}" srcOrd="0" destOrd="0" presId="urn:microsoft.com/office/officeart/2005/8/layout/hierarchy6"/>
    <dgm:cxn modelId="{D81240AD-43DD-4D9A-80A6-6C2C186E741A}" type="presParOf" srcId="{2BC3A591-4492-4A68-871A-960818065490}" destId="{E8A599DA-3527-419B-84C7-762BD4BC47B6}" srcOrd="0" destOrd="0" presId="urn:microsoft.com/office/officeart/2005/8/layout/hierarchy6"/>
    <dgm:cxn modelId="{B07E2A75-CB7E-4CB1-98D3-8D9338F51189}" type="presParOf" srcId="{E8A599DA-3527-419B-84C7-762BD4BC47B6}" destId="{038D2CCA-A8A9-49EF-BA64-CCEF89C10817}" srcOrd="0" destOrd="0" presId="urn:microsoft.com/office/officeart/2005/8/layout/hierarchy6"/>
    <dgm:cxn modelId="{081E1AB5-B023-4F80-93E5-CBCA9B6A8262}" type="presParOf" srcId="{038D2CCA-A8A9-49EF-BA64-CCEF89C10817}" destId="{29028C0A-1856-40E8-A5A0-5E962CC67152}" srcOrd="0" destOrd="0" presId="urn:microsoft.com/office/officeart/2005/8/layout/hierarchy6"/>
    <dgm:cxn modelId="{C334E14C-49DD-467D-833B-3EAA34023995}" type="presParOf" srcId="{29028C0A-1856-40E8-A5A0-5E962CC67152}" destId="{6DE43332-085A-43BF-A79A-A5C86A7BD9E2}" srcOrd="0" destOrd="0" presId="urn:microsoft.com/office/officeart/2005/8/layout/hierarchy6"/>
    <dgm:cxn modelId="{0598EE15-2BE3-4218-AF97-60372F713FBA}" type="presParOf" srcId="{29028C0A-1856-40E8-A5A0-5E962CC67152}" destId="{7D070877-A8EB-448D-BD5E-1F263D611945}" srcOrd="1" destOrd="0" presId="urn:microsoft.com/office/officeart/2005/8/layout/hierarchy6"/>
    <dgm:cxn modelId="{FEB80246-2C83-4873-827D-003F3D5449CA}" type="presParOf" srcId="{7D070877-A8EB-448D-BD5E-1F263D611945}" destId="{FE1C3D7B-3163-4CDF-86F9-897B6105DC33}" srcOrd="0" destOrd="0" presId="urn:microsoft.com/office/officeart/2005/8/layout/hierarchy6"/>
    <dgm:cxn modelId="{C47D8CB6-2BB1-4ED3-9EEF-C5FC40F2D03A}" type="presParOf" srcId="{7D070877-A8EB-448D-BD5E-1F263D611945}" destId="{7D66F90B-3F37-4A92-8B49-4F6871C9C046}" srcOrd="1" destOrd="0" presId="urn:microsoft.com/office/officeart/2005/8/layout/hierarchy6"/>
    <dgm:cxn modelId="{FCF0EAB7-4875-4FA1-A74C-21FDCF202427}" type="presParOf" srcId="{7D66F90B-3F37-4A92-8B49-4F6871C9C046}" destId="{9367A210-7095-4BCB-8BCE-77D0FB31B3C0}" srcOrd="0" destOrd="0" presId="urn:microsoft.com/office/officeart/2005/8/layout/hierarchy6"/>
    <dgm:cxn modelId="{378EC38B-3585-444F-8DB3-6C0F007DF047}" type="presParOf" srcId="{7D66F90B-3F37-4A92-8B49-4F6871C9C046}" destId="{A1C2F4AF-DBF3-4337-A437-00003E5F1B55}" srcOrd="1" destOrd="0" presId="urn:microsoft.com/office/officeart/2005/8/layout/hierarchy6"/>
    <dgm:cxn modelId="{BC431201-D21E-4DE9-91E4-B199F272C208}" type="presParOf" srcId="{A1C2F4AF-DBF3-4337-A437-00003E5F1B55}" destId="{A65FA08A-17BB-4E4D-AD60-DB9B6E910812}" srcOrd="0" destOrd="0" presId="urn:microsoft.com/office/officeart/2005/8/layout/hierarchy6"/>
    <dgm:cxn modelId="{E0D4F5F8-E4E6-487A-9D14-5B96B2F7822F}" type="presParOf" srcId="{A1C2F4AF-DBF3-4337-A437-00003E5F1B55}" destId="{8D883209-85E4-4190-94D1-A37811A18935}" srcOrd="1" destOrd="0" presId="urn:microsoft.com/office/officeart/2005/8/layout/hierarchy6"/>
    <dgm:cxn modelId="{90A1C939-04D6-42F0-94F0-A6E429804613}" type="presParOf" srcId="{8D883209-85E4-4190-94D1-A37811A18935}" destId="{826B5074-3F3D-487B-A4A4-79A28EA7BE31}" srcOrd="0" destOrd="0" presId="urn:microsoft.com/office/officeart/2005/8/layout/hierarchy6"/>
    <dgm:cxn modelId="{7CE2C06A-8CCE-4A38-A607-085D6F1A8637}" type="presParOf" srcId="{8D883209-85E4-4190-94D1-A37811A18935}" destId="{09EAB42E-1072-4C2A-9F87-ED5EDA05F7B5}" srcOrd="1" destOrd="0" presId="urn:microsoft.com/office/officeart/2005/8/layout/hierarchy6"/>
    <dgm:cxn modelId="{8A4EDC12-25F4-4A38-96BA-81E521972A3D}" type="presParOf" srcId="{A1C2F4AF-DBF3-4337-A437-00003E5F1B55}" destId="{15B91169-423B-408A-B17C-A82877148229}" srcOrd="2" destOrd="0" presId="urn:microsoft.com/office/officeart/2005/8/layout/hierarchy6"/>
    <dgm:cxn modelId="{2001DEAB-A1CB-4C35-94DD-BF432CCB29F6}" type="presParOf" srcId="{A1C2F4AF-DBF3-4337-A437-00003E5F1B55}" destId="{55F052E2-FFAB-4D33-8932-4F47410D2B1B}" srcOrd="3" destOrd="0" presId="urn:microsoft.com/office/officeart/2005/8/layout/hierarchy6"/>
    <dgm:cxn modelId="{E14AA40F-0683-4E14-9692-02F1A7AD5693}" type="presParOf" srcId="{55F052E2-FFAB-4D33-8932-4F47410D2B1B}" destId="{7B7585FB-9108-4B80-A432-684D8E06B3D6}" srcOrd="0" destOrd="0" presId="urn:microsoft.com/office/officeart/2005/8/layout/hierarchy6"/>
    <dgm:cxn modelId="{5BAF9804-D8FB-43ED-A5BF-37AF2D9D8E9D}" type="presParOf" srcId="{55F052E2-FFAB-4D33-8932-4F47410D2B1B}" destId="{19976703-A1B6-4E5A-A25F-C6EF615B63D9}" srcOrd="1" destOrd="0" presId="urn:microsoft.com/office/officeart/2005/8/layout/hierarchy6"/>
    <dgm:cxn modelId="{B64755F8-3A05-4BF8-B9DB-1FCFBAB8CDF5}" type="presParOf" srcId="{A1C2F4AF-DBF3-4337-A437-00003E5F1B55}" destId="{F40E90CA-0BDA-41AF-88C6-6D1D7444CB70}" srcOrd="4" destOrd="0" presId="urn:microsoft.com/office/officeart/2005/8/layout/hierarchy6"/>
    <dgm:cxn modelId="{8476240B-EE9B-4DED-BE15-0D529A58F56E}" type="presParOf" srcId="{A1C2F4AF-DBF3-4337-A437-00003E5F1B55}" destId="{FE8025D4-BBFD-4552-A45A-A6FB06FEF067}" srcOrd="5" destOrd="0" presId="urn:microsoft.com/office/officeart/2005/8/layout/hierarchy6"/>
    <dgm:cxn modelId="{86BD88A8-2E6F-4637-95D3-DA0A368EAE76}" type="presParOf" srcId="{FE8025D4-BBFD-4552-A45A-A6FB06FEF067}" destId="{C3074AE3-3B8A-4C96-8A73-0097472D0BED}" srcOrd="0" destOrd="0" presId="urn:microsoft.com/office/officeart/2005/8/layout/hierarchy6"/>
    <dgm:cxn modelId="{DD4C596B-02BC-4FA2-909F-B7F1219DA9BE}" type="presParOf" srcId="{FE8025D4-BBFD-4552-A45A-A6FB06FEF067}" destId="{62220FAC-7B96-4764-9D3B-306CA1668D7A}" srcOrd="1" destOrd="0" presId="urn:microsoft.com/office/officeart/2005/8/layout/hierarchy6"/>
    <dgm:cxn modelId="{D3AF152B-6472-4D0A-8B06-758428041AD2}" type="presParOf" srcId="{7D070877-A8EB-448D-BD5E-1F263D611945}" destId="{726AA3E8-3A47-401A-A11A-1D58CAF891A2}" srcOrd="2" destOrd="0" presId="urn:microsoft.com/office/officeart/2005/8/layout/hierarchy6"/>
    <dgm:cxn modelId="{DBE839E1-4548-4E49-97B9-51E31021EDC7}" type="presParOf" srcId="{7D070877-A8EB-448D-BD5E-1F263D611945}" destId="{2B91C899-FBFE-406E-83F1-4222EE1B8418}" srcOrd="3" destOrd="0" presId="urn:microsoft.com/office/officeart/2005/8/layout/hierarchy6"/>
    <dgm:cxn modelId="{EEA7C056-E15C-4A5E-AB82-C35AE1BDAB0B}" type="presParOf" srcId="{2B91C899-FBFE-406E-83F1-4222EE1B8418}" destId="{612413C4-EF90-48AE-9250-F5B9D8E2897B}" srcOrd="0" destOrd="0" presId="urn:microsoft.com/office/officeart/2005/8/layout/hierarchy6"/>
    <dgm:cxn modelId="{6BE62F1F-D653-404B-943C-647728F7FD0E}" type="presParOf" srcId="{2B91C899-FBFE-406E-83F1-4222EE1B8418}" destId="{F1A872B1-5935-4757-AD7F-036A3FDA8D3F}" srcOrd="1" destOrd="0" presId="urn:microsoft.com/office/officeart/2005/8/layout/hierarchy6"/>
    <dgm:cxn modelId="{E6E04900-E238-48F2-960C-13BA170EB050}" type="presParOf" srcId="{F1A872B1-5935-4757-AD7F-036A3FDA8D3F}" destId="{67960986-B04E-4A00-8874-65FCD9B356E3}" srcOrd="0" destOrd="0" presId="urn:microsoft.com/office/officeart/2005/8/layout/hierarchy6"/>
    <dgm:cxn modelId="{7B672AD0-7CC5-43DE-B7FC-6F82CB5B4197}" type="presParOf" srcId="{F1A872B1-5935-4757-AD7F-036A3FDA8D3F}" destId="{2090586F-BBC9-48B4-A7B7-6AD705AB63AC}" srcOrd="1" destOrd="0" presId="urn:microsoft.com/office/officeart/2005/8/layout/hierarchy6"/>
    <dgm:cxn modelId="{034F1675-BB3D-4613-A391-1D56E57B1D47}" type="presParOf" srcId="{2090586F-BBC9-48B4-A7B7-6AD705AB63AC}" destId="{9C3D4720-4A88-46A0-AC15-2D9F88ED41E0}" srcOrd="0" destOrd="0" presId="urn:microsoft.com/office/officeart/2005/8/layout/hierarchy6"/>
    <dgm:cxn modelId="{CB4BB945-596C-485F-800A-ED8731E2FDBB}" type="presParOf" srcId="{2090586F-BBC9-48B4-A7B7-6AD705AB63AC}" destId="{7AB417E9-6B27-43C9-B2E3-D1D87E3762D0}" srcOrd="1" destOrd="0" presId="urn:microsoft.com/office/officeart/2005/8/layout/hierarchy6"/>
    <dgm:cxn modelId="{2368EE79-BB7F-46D7-BDD8-18563E2DEDEB}" type="presParOf" srcId="{7AB417E9-6B27-43C9-B2E3-D1D87E3762D0}" destId="{32BF844D-E035-4813-8FF9-D311364BB2F4}" srcOrd="0" destOrd="0" presId="urn:microsoft.com/office/officeart/2005/8/layout/hierarchy6"/>
    <dgm:cxn modelId="{8C2F72D9-977A-4F08-832B-03CAA4F8D998}" type="presParOf" srcId="{7AB417E9-6B27-43C9-B2E3-D1D87E3762D0}" destId="{32AE50E8-FEE3-4A7A-909E-3968FB726F7D}" srcOrd="1" destOrd="0" presId="urn:microsoft.com/office/officeart/2005/8/layout/hierarchy6"/>
    <dgm:cxn modelId="{82DE768E-8DE5-4BF9-9820-E95D4DB68CCF}" type="presParOf" srcId="{32AE50E8-FEE3-4A7A-909E-3968FB726F7D}" destId="{0123CF73-F958-44AA-9AF2-4AF95CCBCDCC}" srcOrd="0" destOrd="0" presId="urn:microsoft.com/office/officeart/2005/8/layout/hierarchy6"/>
    <dgm:cxn modelId="{1A9351FB-909B-493B-968B-91225D0F4719}" type="presParOf" srcId="{32AE50E8-FEE3-4A7A-909E-3968FB726F7D}" destId="{1B017044-5E46-44B6-85BA-29190E54215B}" srcOrd="1" destOrd="0" presId="urn:microsoft.com/office/officeart/2005/8/layout/hierarchy6"/>
    <dgm:cxn modelId="{F49C886D-8F84-4E10-B1F4-7680995879D5}" type="presParOf" srcId="{7AB417E9-6B27-43C9-B2E3-D1D87E3762D0}" destId="{ACB74D17-BCC1-4D75-9C25-DD108CCE5FB4}" srcOrd="2" destOrd="0" presId="urn:microsoft.com/office/officeart/2005/8/layout/hierarchy6"/>
    <dgm:cxn modelId="{44EB5774-D741-4FA9-93F0-7DD08708C511}" type="presParOf" srcId="{7AB417E9-6B27-43C9-B2E3-D1D87E3762D0}" destId="{D6AEED02-5F49-4072-BA95-D00700FE5A68}" srcOrd="3" destOrd="0" presId="urn:microsoft.com/office/officeart/2005/8/layout/hierarchy6"/>
    <dgm:cxn modelId="{15A36385-FD20-40C6-9294-30CBBC0783AF}" type="presParOf" srcId="{D6AEED02-5F49-4072-BA95-D00700FE5A68}" destId="{13FD8541-ACDF-4128-B098-4E775541D175}" srcOrd="0" destOrd="0" presId="urn:microsoft.com/office/officeart/2005/8/layout/hierarchy6"/>
    <dgm:cxn modelId="{F45E02D4-5C2B-4330-851C-9007A3E4C33B}" type="presParOf" srcId="{D6AEED02-5F49-4072-BA95-D00700FE5A68}" destId="{26CEE3C9-1114-4B48-8A2B-FACF44ECA34C}" srcOrd="1" destOrd="0" presId="urn:microsoft.com/office/officeart/2005/8/layout/hierarchy6"/>
    <dgm:cxn modelId="{2977038D-31C7-49B3-AB01-014B9B422A09}" type="presParOf" srcId="{7AB417E9-6B27-43C9-B2E3-D1D87E3762D0}" destId="{07F1086C-50F8-45D1-A6C3-5C9143204673}" srcOrd="4" destOrd="0" presId="urn:microsoft.com/office/officeart/2005/8/layout/hierarchy6"/>
    <dgm:cxn modelId="{5CA0FBCC-1440-4659-ADFC-128A30A7A7E0}" type="presParOf" srcId="{7AB417E9-6B27-43C9-B2E3-D1D87E3762D0}" destId="{4A77C2ED-9BBC-4E42-9BFC-193AE15B03C1}" srcOrd="5" destOrd="0" presId="urn:microsoft.com/office/officeart/2005/8/layout/hierarchy6"/>
    <dgm:cxn modelId="{3BAB4813-8DB4-48CE-9214-FB1270F59B5B}" type="presParOf" srcId="{4A77C2ED-9BBC-4E42-9BFC-193AE15B03C1}" destId="{B6A834F9-65AB-44DD-B224-2B22AE4B8AD8}" srcOrd="0" destOrd="0" presId="urn:microsoft.com/office/officeart/2005/8/layout/hierarchy6"/>
    <dgm:cxn modelId="{CA0B37E3-F440-4F3E-ADE3-0D2693B2B618}" type="presParOf" srcId="{4A77C2ED-9BBC-4E42-9BFC-193AE15B03C1}" destId="{13B8ACA0-F0CD-4959-9AF4-1FFB7A3DE6C7}" srcOrd="1" destOrd="0" presId="urn:microsoft.com/office/officeart/2005/8/layout/hierarchy6"/>
    <dgm:cxn modelId="{A845BE73-CE0D-46B0-9929-8992198F990B}" type="presParOf" srcId="{F1A872B1-5935-4757-AD7F-036A3FDA8D3F}" destId="{5443BE9F-AE65-4719-A7DF-843CFE5D8251}" srcOrd="2" destOrd="0" presId="urn:microsoft.com/office/officeart/2005/8/layout/hierarchy6"/>
    <dgm:cxn modelId="{883176AF-C4FF-473E-AE96-DE4AB0CF68D0}" type="presParOf" srcId="{F1A872B1-5935-4757-AD7F-036A3FDA8D3F}" destId="{B283CE23-26A0-4A9C-8E76-0FE5CADFCD67}" srcOrd="3" destOrd="0" presId="urn:microsoft.com/office/officeart/2005/8/layout/hierarchy6"/>
    <dgm:cxn modelId="{21E38523-3E09-421D-97F2-154905B6E7D8}" type="presParOf" srcId="{B283CE23-26A0-4A9C-8E76-0FE5CADFCD67}" destId="{454F292E-F9D4-4E2E-B247-7DA98222583F}" srcOrd="0" destOrd="0" presId="urn:microsoft.com/office/officeart/2005/8/layout/hierarchy6"/>
    <dgm:cxn modelId="{C2B565FB-4973-413F-B535-D3322D1E44FC}" type="presParOf" srcId="{B283CE23-26A0-4A9C-8E76-0FE5CADFCD67}" destId="{DFADBAAD-82EB-4EF7-ACE8-143B73F3446A}" srcOrd="1" destOrd="0" presId="urn:microsoft.com/office/officeart/2005/8/layout/hierarchy6"/>
    <dgm:cxn modelId="{A568343E-67DF-4351-A5F2-0A2D1362C179}" type="presParOf" srcId="{DFADBAAD-82EB-4EF7-ACE8-143B73F3446A}" destId="{0EC96A5F-5DD9-4CAB-9EA1-A3F7339EE893}" srcOrd="0" destOrd="0" presId="urn:microsoft.com/office/officeart/2005/8/layout/hierarchy6"/>
    <dgm:cxn modelId="{E4832E6D-7D9B-4A62-A227-CCD83F6B7C0A}" type="presParOf" srcId="{DFADBAAD-82EB-4EF7-ACE8-143B73F3446A}" destId="{126ADACE-DA83-442C-B64D-68A86405385E}" srcOrd="1" destOrd="0" presId="urn:microsoft.com/office/officeart/2005/8/layout/hierarchy6"/>
    <dgm:cxn modelId="{83B0CDA5-1C9C-40E8-ACAF-C12D0A5A9DD0}" type="presParOf" srcId="{126ADACE-DA83-442C-B64D-68A86405385E}" destId="{482480B8-1A90-4FE7-ADEF-F43CEB8868DC}" srcOrd="0" destOrd="0" presId="urn:microsoft.com/office/officeart/2005/8/layout/hierarchy6"/>
    <dgm:cxn modelId="{F26C7B0B-3455-40A3-AD37-AAEA1632E927}" type="presParOf" srcId="{126ADACE-DA83-442C-B64D-68A86405385E}" destId="{3DA08B18-0778-4FB7-8DF4-7C7D586B9DCE}" srcOrd="1" destOrd="0" presId="urn:microsoft.com/office/officeart/2005/8/layout/hierarchy6"/>
    <dgm:cxn modelId="{3528E721-0C26-4671-8FD5-C20D82EF5AA8}" type="presParOf" srcId="{DFADBAAD-82EB-4EF7-ACE8-143B73F3446A}" destId="{0FA0FC9E-FCC5-45C0-91F0-B97350E34ABB}" srcOrd="2" destOrd="0" presId="urn:microsoft.com/office/officeart/2005/8/layout/hierarchy6"/>
    <dgm:cxn modelId="{F8F17BC6-7DA1-4CD6-9FF7-C660F7F72A0B}" type="presParOf" srcId="{DFADBAAD-82EB-4EF7-ACE8-143B73F3446A}" destId="{AF7299A9-A444-415A-844F-99DB6A3DC76F}" srcOrd="3" destOrd="0" presId="urn:microsoft.com/office/officeart/2005/8/layout/hierarchy6"/>
    <dgm:cxn modelId="{69C8FE01-2683-461F-ADBE-C22338D5A79E}" type="presParOf" srcId="{AF7299A9-A444-415A-844F-99DB6A3DC76F}" destId="{D59D5111-BDE5-4BC3-989D-8860C6E2FEFA}" srcOrd="0" destOrd="0" presId="urn:microsoft.com/office/officeart/2005/8/layout/hierarchy6"/>
    <dgm:cxn modelId="{C2173CCB-5DFD-4AE7-9E30-05BD00A39E28}" type="presParOf" srcId="{AF7299A9-A444-415A-844F-99DB6A3DC76F}" destId="{AECE3525-8E02-4015-9F4C-EC67010CDA6E}" srcOrd="1" destOrd="0" presId="urn:microsoft.com/office/officeart/2005/8/layout/hierarchy6"/>
    <dgm:cxn modelId="{04B5493A-541B-4FB9-9B9B-837A94C00187}" type="presParOf" srcId="{7D070877-A8EB-448D-BD5E-1F263D611945}" destId="{1C87552B-21A2-41BC-AA5C-455841015E8E}" srcOrd="4" destOrd="0" presId="urn:microsoft.com/office/officeart/2005/8/layout/hierarchy6"/>
    <dgm:cxn modelId="{5D89A643-0D1A-476F-BDFE-EC6481E20F65}" type="presParOf" srcId="{7D070877-A8EB-448D-BD5E-1F263D611945}" destId="{88C31472-AD98-4423-81D5-05DD9290A2E4}" srcOrd="5" destOrd="0" presId="urn:microsoft.com/office/officeart/2005/8/layout/hierarchy6"/>
    <dgm:cxn modelId="{518906F6-0757-4AE9-A509-1AE103B05A24}" type="presParOf" srcId="{88C31472-AD98-4423-81D5-05DD9290A2E4}" destId="{ED010BED-5912-4CAC-AA43-BE1ED029BBF7}" srcOrd="0" destOrd="0" presId="urn:microsoft.com/office/officeart/2005/8/layout/hierarchy6"/>
    <dgm:cxn modelId="{CC99674D-D89E-440E-BBCD-E9804BCD1E3C}" type="presParOf" srcId="{88C31472-AD98-4423-81D5-05DD9290A2E4}" destId="{7A621E64-0216-4989-8EDD-CC7B9009A95E}" srcOrd="1" destOrd="0" presId="urn:microsoft.com/office/officeart/2005/8/layout/hierarchy6"/>
    <dgm:cxn modelId="{23A67913-11A7-4C60-9926-E88D5144A5D9}" type="presParOf" srcId="{2BC3A591-4492-4A68-871A-960818065490}" destId="{1984ADAB-DDB1-4610-AFEF-3A6C836F6AF5}"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E43332-085A-43BF-A79A-A5C86A7BD9E2}">
      <dsp:nvSpPr>
        <dsp:cNvPr id="0" name=""/>
        <dsp:cNvSpPr/>
      </dsp:nvSpPr>
      <dsp:spPr>
        <a:xfrm>
          <a:off x="3839831" y="830297"/>
          <a:ext cx="814722" cy="54314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Metal casting </a:t>
          </a:r>
        </a:p>
      </dsp:txBody>
      <dsp:txXfrm>
        <a:off x="3855739" y="846205"/>
        <a:ext cx="782906" cy="511332"/>
      </dsp:txXfrm>
    </dsp:sp>
    <dsp:sp modelId="{FE1C3D7B-3163-4CDF-86F9-897B6105DC33}">
      <dsp:nvSpPr>
        <dsp:cNvPr id="0" name=""/>
        <dsp:cNvSpPr/>
      </dsp:nvSpPr>
      <dsp:spPr>
        <a:xfrm>
          <a:off x="1466952" y="1373445"/>
          <a:ext cx="2780240" cy="217259"/>
        </a:xfrm>
        <a:custGeom>
          <a:avLst/>
          <a:gdLst/>
          <a:ahLst/>
          <a:cxnLst/>
          <a:rect l="0" t="0" r="0" b="0"/>
          <a:pathLst>
            <a:path>
              <a:moveTo>
                <a:pt x="2780240" y="0"/>
              </a:moveTo>
              <a:lnTo>
                <a:pt x="2780240" y="108629"/>
              </a:lnTo>
              <a:lnTo>
                <a:pt x="0" y="108629"/>
              </a:lnTo>
              <a:lnTo>
                <a:pt x="0" y="217259"/>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367A210-7095-4BCB-8BCE-77D0FB31B3C0}">
      <dsp:nvSpPr>
        <dsp:cNvPr id="0" name=""/>
        <dsp:cNvSpPr/>
      </dsp:nvSpPr>
      <dsp:spPr>
        <a:xfrm>
          <a:off x="1059591" y="1590705"/>
          <a:ext cx="814722" cy="54314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Permanent mould </a:t>
          </a:r>
        </a:p>
      </dsp:txBody>
      <dsp:txXfrm>
        <a:off x="1075499" y="1606613"/>
        <a:ext cx="782906" cy="511332"/>
      </dsp:txXfrm>
    </dsp:sp>
    <dsp:sp modelId="{A65FA08A-17BB-4E4D-AD60-DB9B6E910812}">
      <dsp:nvSpPr>
        <dsp:cNvPr id="0" name=""/>
        <dsp:cNvSpPr/>
      </dsp:nvSpPr>
      <dsp:spPr>
        <a:xfrm>
          <a:off x="407813" y="2133853"/>
          <a:ext cx="1059139" cy="217259"/>
        </a:xfrm>
        <a:custGeom>
          <a:avLst/>
          <a:gdLst/>
          <a:ahLst/>
          <a:cxnLst/>
          <a:rect l="0" t="0" r="0" b="0"/>
          <a:pathLst>
            <a:path>
              <a:moveTo>
                <a:pt x="1059139" y="0"/>
              </a:moveTo>
              <a:lnTo>
                <a:pt x="1059139" y="108629"/>
              </a:lnTo>
              <a:lnTo>
                <a:pt x="0" y="108629"/>
              </a:lnTo>
              <a:lnTo>
                <a:pt x="0" y="217259"/>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26B5074-3F3D-487B-A4A4-79A28EA7BE31}">
      <dsp:nvSpPr>
        <dsp:cNvPr id="0" name=""/>
        <dsp:cNvSpPr/>
      </dsp:nvSpPr>
      <dsp:spPr>
        <a:xfrm>
          <a:off x="452" y="2351112"/>
          <a:ext cx="814722" cy="54314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Die casting</a:t>
          </a:r>
        </a:p>
      </dsp:txBody>
      <dsp:txXfrm>
        <a:off x="16360" y="2367020"/>
        <a:ext cx="782906" cy="511332"/>
      </dsp:txXfrm>
    </dsp:sp>
    <dsp:sp modelId="{15B91169-423B-408A-B17C-A82877148229}">
      <dsp:nvSpPr>
        <dsp:cNvPr id="0" name=""/>
        <dsp:cNvSpPr/>
      </dsp:nvSpPr>
      <dsp:spPr>
        <a:xfrm>
          <a:off x="1421232" y="2133853"/>
          <a:ext cx="91440" cy="217259"/>
        </a:xfrm>
        <a:custGeom>
          <a:avLst/>
          <a:gdLst/>
          <a:ahLst/>
          <a:cxnLst/>
          <a:rect l="0" t="0" r="0" b="0"/>
          <a:pathLst>
            <a:path>
              <a:moveTo>
                <a:pt x="45720" y="0"/>
              </a:moveTo>
              <a:lnTo>
                <a:pt x="45720" y="217259"/>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B7585FB-9108-4B80-A432-684D8E06B3D6}">
      <dsp:nvSpPr>
        <dsp:cNvPr id="0" name=""/>
        <dsp:cNvSpPr/>
      </dsp:nvSpPr>
      <dsp:spPr>
        <a:xfrm>
          <a:off x="1059591" y="2351112"/>
          <a:ext cx="814722" cy="54314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Gravity casting</a:t>
          </a:r>
        </a:p>
      </dsp:txBody>
      <dsp:txXfrm>
        <a:off x="1075499" y="2367020"/>
        <a:ext cx="782906" cy="511332"/>
      </dsp:txXfrm>
    </dsp:sp>
    <dsp:sp modelId="{F40E90CA-0BDA-41AF-88C6-6D1D7444CB70}">
      <dsp:nvSpPr>
        <dsp:cNvPr id="0" name=""/>
        <dsp:cNvSpPr/>
      </dsp:nvSpPr>
      <dsp:spPr>
        <a:xfrm>
          <a:off x="1466952" y="2133853"/>
          <a:ext cx="1059139" cy="217259"/>
        </a:xfrm>
        <a:custGeom>
          <a:avLst/>
          <a:gdLst/>
          <a:ahLst/>
          <a:cxnLst/>
          <a:rect l="0" t="0" r="0" b="0"/>
          <a:pathLst>
            <a:path>
              <a:moveTo>
                <a:pt x="0" y="0"/>
              </a:moveTo>
              <a:lnTo>
                <a:pt x="0" y="108629"/>
              </a:lnTo>
              <a:lnTo>
                <a:pt x="1059139" y="108629"/>
              </a:lnTo>
              <a:lnTo>
                <a:pt x="1059139" y="217259"/>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3074AE3-3B8A-4C96-8A73-0097472D0BED}">
      <dsp:nvSpPr>
        <dsp:cNvPr id="0" name=""/>
        <dsp:cNvSpPr/>
      </dsp:nvSpPr>
      <dsp:spPr>
        <a:xfrm>
          <a:off x="2118730" y="2351112"/>
          <a:ext cx="814722" cy="54314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Centrifugal casting</a:t>
          </a:r>
        </a:p>
      </dsp:txBody>
      <dsp:txXfrm>
        <a:off x="2134638" y="2367020"/>
        <a:ext cx="782906" cy="511332"/>
      </dsp:txXfrm>
    </dsp:sp>
    <dsp:sp modelId="{726AA3E8-3A47-401A-A11A-1D58CAF891A2}">
      <dsp:nvSpPr>
        <dsp:cNvPr id="0" name=""/>
        <dsp:cNvSpPr/>
      </dsp:nvSpPr>
      <dsp:spPr>
        <a:xfrm>
          <a:off x="4247192" y="1373445"/>
          <a:ext cx="1721100" cy="217259"/>
        </a:xfrm>
        <a:custGeom>
          <a:avLst/>
          <a:gdLst/>
          <a:ahLst/>
          <a:cxnLst/>
          <a:rect l="0" t="0" r="0" b="0"/>
          <a:pathLst>
            <a:path>
              <a:moveTo>
                <a:pt x="0" y="0"/>
              </a:moveTo>
              <a:lnTo>
                <a:pt x="0" y="108629"/>
              </a:lnTo>
              <a:lnTo>
                <a:pt x="1721100" y="108629"/>
              </a:lnTo>
              <a:lnTo>
                <a:pt x="1721100" y="217259"/>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12413C4-EF90-48AE-9250-F5B9D8E2897B}">
      <dsp:nvSpPr>
        <dsp:cNvPr id="0" name=""/>
        <dsp:cNvSpPr/>
      </dsp:nvSpPr>
      <dsp:spPr>
        <a:xfrm>
          <a:off x="5560932" y="1590705"/>
          <a:ext cx="814722" cy="54314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Expendable mould </a:t>
          </a:r>
        </a:p>
      </dsp:txBody>
      <dsp:txXfrm>
        <a:off x="5576840" y="1606613"/>
        <a:ext cx="782906" cy="511332"/>
      </dsp:txXfrm>
    </dsp:sp>
    <dsp:sp modelId="{67960986-B04E-4A00-8874-65FCD9B356E3}">
      <dsp:nvSpPr>
        <dsp:cNvPr id="0" name=""/>
        <dsp:cNvSpPr/>
      </dsp:nvSpPr>
      <dsp:spPr>
        <a:xfrm>
          <a:off x="4644369" y="2133853"/>
          <a:ext cx="1323923" cy="217259"/>
        </a:xfrm>
        <a:custGeom>
          <a:avLst/>
          <a:gdLst/>
          <a:ahLst/>
          <a:cxnLst/>
          <a:rect l="0" t="0" r="0" b="0"/>
          <a:pathLst>
            <a:path>
              <a:moveTo>
                <a:pt x="1323923" y="0"/>
              </a:moveTo>
              <a:lnTo>
                <a:pt x="1323923" y="108629"/>
              </a:lnTo>
              <a:lnTo>
                <a:pt x="0" y="108629"/>
              </a:lnTo>
              <a:lnTo>
                <a:pt x="0" y="217259"/>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C3D4720-4A88-46A0-AC15-2D9F88ED41E0}">
      <dsp:nvSpPr>
        <dsp:cNvPr id="0" name=""/>
        <dsp:cNvSpPr/>
      </dsp:nvSpPr>
      <dsp:spPr>
        <a:xfrm>
          <a:off x="4237008" y="2351112"/>
          <a:ext cx="814722" cy="54314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Permanent pattern </a:t>
          </a:r>
        </a:p>
      </dsp:txBody>
      <dsp:txXfrm>
        <a:off x="4252916" y="2367020"/>
        <a:ext cx="782906" cy="511332"/>
      </dsp:txXfrm>
    </dsp:sp>
    <dsp:sp modelId="{32BF844D-E035-4813-8FF9-D311364BB2F4}">
      <dsp:nvSpPr>
        <dsp:cNvPr id="0" name=""/>
        <dsp:cNvSpPr/>
      </dsp:nvSpPr>
      <dsp:spPr>
        <a:xfrm>
          <a:off x="3585230" y="2894260"/>
          <a:ext cx="1059139" cy="217259"/>
        </a:xfrm>
        <a:custGeom>
          <a:avLst/>
          <a:gdLst/>
          <a:ahLst/>
          <a:cxnLst/>
          <a:rect l="0" t="0" r="0" b="0"/>
          <a:pathLst>
            <a:path>
              <a:moveTo>
                <a:pt x="1059139" y="0"/>
              </a:moveTo>
              <a:lnTo>
                <a:pt x="1059139" y="108629"/>
              </a:lnTo>
              <a:lnTo>
                <a:pt x="0" y="108629"/>
              </a:lnTo>
              <a:lnTo>
                <a:pt x="0" y="217259"/>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123CF73-F958-44AA-9AF2-4AF95CCBCDCC}">
      <dsp:nvSpPr>
        <dsp:cNvPr id="0" name=""/>
        <dsp:cNvSpPr/>
      </dsp:nvSpPr>
      <dsp:spPr>
        <a:xfrm>
          <a:off x="3177869" y="3111520"/>
          <a:ext cx="814722" cy="54314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Sand casting</a:t>
          </a:r>
        </a:p>
      </dsp:txBody>
      <dsp:txXfrm>
        <a:off x="3193777" y="3127428"/>
        <a:ext cx="782906" cy="511332"/>
      </dsp:txXfrm>
    </dsp:sp>
    <dsp:sp modelId="{ACB74D17-BCC1-4D75-9C25-DD108CCE5FB4}">
      <dsp:nvSpPr>
        <dsp:cNvPr id="0" name=""/>
        <dsp:cNvSpPr/>
      </dsp:nvSpPr>
      <dsp:spPr>
        <a:xfrm>
          <a:off x="4598649" y="2894260"/>
          <a:ext cx="91440" cy="217259"/>
        </a:xfrm>
        <a:custGeom>
          <a:avLst/>
          <a:gdLst/>
          <a:ahLst/>
          <a:cxnLst/>
          <a:rect l="0" t="0" r="0" b="0"/>
          <a:pathLst>
            <a:path>
              <a:moveTo>
                <a:pt x="45720" y="0"/>
              </a:moveTo>
              <a:lnTo>
                <a:pt x="45720" y="217259"/>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3FD8541-ACDF-4128-B098-4E775541D175}">
      <dsp:nvSpPr>
        <dsp:cNvPr id="0" name=""/>
        <dsp:cNvSpPr/>
      </dsp:nvSpPr>
      <dsp:spPr>
        <a:xfrm>
          <a:off x="4237008" y="3111520"/>
          <a:ext cx="814722" cy="54314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Plaster moulding </a:t>
          </a:r>
        </a:p>
      </dsp:txBody>
      <dsp:txXfrm>
        <a:off x="4252916" y="3127428"/>
        <a:ext cx="782906" cy="511332"/>
      </dsp:txXfrm>
    </dsp:sp>
    <dsp:sp modelId="{07F1086C-50F8-45D1-A6C3-5C9143204673}">
      <dsp:nvSpPr>
        <dsp:cNvPr id="0" name=""/>
        <dsp:cNvSpPr/>
      </dsp:nvSpPr>
      <dsp:spPr>
        <a:xfrm>
          <a:off x="4644369" y="2894260"/>
          <a:ext cx="1059139" cy="217259"/>
        </a:xfrm>
        <a:custGeom>
          <a:avLst/>
          <a:gdLst/>
          <a:ahLst/>
          <a:cxnLst/>
          <a:rect l="0" t="0" r="0" b="0"/>
          <a:pathLst>
            <a:path>
              <a:moveTo>
                <a:pt x="0" y="0"/>
              </a:moveTo>
              <a:lnTo>
                <a:pt x="0" y="108629"/>
              </a:lnTo>
              <a:lnTo>
                <a:pt x="1059139" y="108629"/>
              </a:lnTo>
              <a:lnTo>
                <a:pt x="1059139" y="217259"/>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6A834F9-65AB-44DD-B224-2B22AE4B8AD8}">
      <dsp:nvSpPr>
        <dsp:cNvPr id="0" name=""/>
        <dsp:cNvSpPr/>
      </dsp:nvSpPr>
      <dsp:spPr>
        <a:xfrm>
          <a:off x="5296147" y="3111520"/>
          <a:ext cx="814722" cy="54314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Ceramic mould </a:t>
          </a:r>
        </a:p>
      </dsp:txBody>
      <dsp:txXfrm>
        <a:off x="5312055" y="3127428"/>
        <a:ext cx="782906" cy="511332"/>
      </dsp:txXfrm>
    </dsp:sp>
    <dsp:sp modelId="{5443BE9F-AE65-4719-A7DF-843CFE5D8251}">
      <dsp:nvSpPr>
        <dsp:cNvPr id="0" name=""/>
        <dsp:cNvSpPr/>
      </dsp:nvSpPr>
      <dsp:spPr>
        <a:xfrm>
          <a:off x="5968293" y="2133853"/>
          <a:ext cx="1323923" cy="217259"/>
        </a:xfrm>
        <a:custGeom>
          <a:avLst/>
          <a:gdLst/>
          <a:ahLst/>
          <a:cxnLst/>
          <a:rect l="0" t="0" r="0" b="0"/>
          <a:pathLst>
            <a:path>
              <a:moveTo>
                <a:pt x="0" y="0"/>
              </a:moveTo>
              <a:lnTo>
                <a:pt x="0" y="108629"/>
              </a:lnTo>
              <a:lnTo>
                <a:pt x="1323923" y="108629"/>
              </a:lnTo>
              <a:lnTo>
                <a:pt x="1323923" y="217259"/>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54F292E-F9D4-4E2E-B247-7DA98222583F}">
      <dsp:nvSpPr>
        <dsp:cNvPr id="0" name=""/>
        <dsp:cNvSpPr/>
      </dsp:nvSpPr>
      <dsp:spPr>
        <a:xfrm>
          <a:off x="6884856" y="2351112"/>
          <a:ext cx="814722" cy="54314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Expendable pattern</a:t>
          </a:r>
        </a:p>
      </dsp:txBody>
      <dsp:txXfrm>
        <a:off x="6900764" y="2367020"/>
        <a:ext cx="782906" cy="511332"/>
      </dsp:txXfrm>
    </dsp:sp>
    <dsp:sp modelId="{0EC96A5F-5DD9-4CAB-9EA1-A3F7339EE893}">
      <dsp:nvSpPr>
        <dsp:cNvPr id="0" name=""/>
        <dsp:cNvSpPr/>
      </dsp:nvSpPr>
      <dsp:spPr>
        <a:xfrm>
          <a:off x="6762647" y="2894260"/>
          <a:ext cx="529569" cy="217259"/>
        </a:xfrm>
        <a:custGeom>
          <a:avLst/>
          <a:gdLst/>
          <a:ahLst/>
          <a:cxnLst/>
          <a:rect l="0" t="0" r="0" b="0"/>
          <a:pathLst>
            <a:path>
              <a:moveTo>
                <a:pt x="529569" y="0"/>
              </a:moveTo>
              <a:lnTo>
                <a:pt x="529569" y="108629"/>
              </a:lnTo>
              <a:lnTo>
                <a:pt x="0" y="108629"/>
              </a:lnTo>
              <a:lnTo>
                <a:pt x="0" y="217259"/>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82480B8-1A90-4FE7-ADEF-F43CEB8868DC}">
      <dsp:nvSpPr>
        <dsp:cNvPr id="0" name=""/>
        <dsp:cNvSpPr/>
      </dsp:nvSpPr>
      <dsp:spPr>
        <a:xfrm>
          <a:off x="6355286" y="3111520"/>
          <a:ext cx="814722" cy="54314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Lost foam casting</a:t>
          </a:r>
        </a:p>
      </dsp:txBody>
      <dsp:txXfrm>
        <a:off x="6371194" y="3127428"/>
        <a:ext cx="782906" cy="511332"/>
      </dsp:txXfrm>
    </dsp:sp>
    <dsp:sp modelId="{0FA0FC9E-FCC5-45C0-91F0-B97350E34ABB}">
      <dsp:nvSpPr>
        <dsp:cNvPr id="0" name=""/>
        <dsp:cNvSpPr/>
      </dsp:nvSpPr>
      <dsp:spPr>
        <a:xfrm>
          <a:off x="7292217" y="2894260"/>
          <a:ext cx="529569" cy="217259"/>
        </a:xfrm>
        <a:custGeom>
          <a:avLst/>
          <a:gdLst/>
          <a:ahLst/>
          <a:cxnLst/>
          <a:rect l="0" t="0" r="0" b="0"/>
          <a:pathLst>
            <a:path>
              <a:moveTo>
                <a:pt x="0" y="0"/>
              </a:moveTo>
              <a:lnTo>
                <a:pt x="0" y="108629"/>
              </a:lnTo>
              <a:lnTo>
                <a:pt x="529569" y="108629"/>
              </a:lnTo>
              <a:lnTo>
                <a:pt x="529569" y="217259"/>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59D5111-BDE5-4BC3-989D-8860C6E2FEFA}">
      <dsp:nvSpPr>
        <dsp:cNvPr id="0" name=""/>
        <dsp:cNvSpPr/>
      </dsp:nvSpPr>
      <dsp:spPr>
        <a:xfrm>
          <a:off x="7414425" y="3111520"/>
          <a:ext cx="814722" cy="54314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Investment casting </a:t>
          </a:r>
        </a:p>
      </dsp:txBody>
      <dsp:txXfrm>
        <a:off x="7430333" y="3127428"/>
        <a:ext cx="782906" cy="511332"/>
      </dsp:txXfrm>
    </dsp:sp>
    <dsp:sp modelId="{1C87552B-21A2-41BC-AA5C-455841015E8E}">
      <dsp:nvSpPr>
        <dsp:cNvPr id="0" name=""/>
        <dsp:cNvSpPr/>
      </dsp:nvSpPr>
      <dsp:spPr>
        <a:xfrm>
          <a:off x="4247192" y="1373445"/>
          <a:ext cx="2780240" cy="217259"/>
        </a:xfrm>
        <a:custGeom>
          <a:avLst/>
          <a:gdLst/>
          <a:ahLst/>
          <a:cxnLst/>
          <a:rect l="0" t="0" r="0" b="0"/>
          <a:pathLst>
            <a:path>
              <a:moveTo>
                <a:pt x="0" y="0"/>
              </a:moveTo>
              <a:lnTo>
                <a:pt x="0" y="108629"/>
              </a:lnTo>
              <a:lnTo>
                <a:pt x="2780240" y="108629"/>
              </a:lnTo>
              <a:lnTo>
                <a:pt x="2780240" y="217259"/>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D010BED-5912-4CAC-AA43-BE1ED029BBF7}">
      <dsp:nvSpPr>
        <dsp:cNvPr id="0" name=""/>
        <dsp:cNvSpPr/>
      </dsp:nvSpPr>
      <dsp:spPr>
        <a:xfrm>
          <a:off x="6620071" y="1590705"/>
          <a:ext cx="814722" cy="54314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Composite mould </a:t>
          </a:r>
        </a:p>
      </dsp:txBody>
      <dsp:txXfrm>
        <a:off x="6635979" y="1606613"/>
        <a:ext cx="782906" cy="511332"/>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16358277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39004838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697883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20527740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6693884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dirty="0"/>
          </a:p>
        </p:txBody>
      </p:sp>
    </p:spTree>
    <p:extLst>
      <p:ext uri="{BB962C8B-B14F-4D97-AF65-F5344CB8AC3E}">
        <p14:creationId xmlns:p14="http://schemas.microsoft.com/office/powerpoint/2010/main" val="9427242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21853791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dirty="0"/>
          </a:p>
        </p:txBody>
      </p:sp>
    </p:spTree>
    <p:extLst>
      <p:ext uri="{BB962C8B-B14F-4D97-AF65-F5344CB8AC3E}">
        <p14:creationId xmlns:p14="http://schemas.microsoft.com/office/powerpoint/2010/main" val="7777547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25</a:t>
            </a:fld>
            <a:endParaRPr lang="en-GB" dirty="0"/>
          </a:p>
        </p:txBody>
      </p:sp>
    </p:spTree>
    <p:extLst>
      <p:ext uri="{BB962C8B-B14F-4D97-AF65-F5344CB8AC3E}">
        <p14:creationId xmlns:p14="http://schemas.microsoft.com/office/powerpoint/2010/main" val="14651127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27</a:t>
            </a:fld>
            <a:endParaRPr lang="en-GB" dirty="0"/>
          </a:p>
        </p:txBody>
      </p:sp>
    </p:spTree>
    <p:extLst>
      <p:ext uri="{BB962C8B-B14F-4D97-AF65-F5344CB8AC3E}">
        <p14:creationId xmlns:p14="http://schemas.microsoft.com/office/powerpoint/2010/main" val="2262950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42453792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4230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9752799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7553526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7842273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34620686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1594550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6. Materials and their properties</a:t>
            </a:r>
          </a:p>
          <a:p>
            <a:endParaRPr lang="en-GB" sz="2400" b="1" dirty="0"/>
          </a:p>
          <a:p>
            <a:r>
              <a:rPr lang="en-GB" sz="2400" b="1" dirty="0"/>
              <a:t>6.3 The effects of processing techniques on materials</a:t>
            </a:r>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8: Processing techniques</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A95D8B-049A-28D4-0972-16C68389D1AB}"/>
              </a:ext>
            </a:extLst>
          </p:cNvPr>
          <p:cNvSpPr>
            <a:spLocks noGrp="1"/>
          </p:cNvSpPr>
          <p:nvPr>
            <p:ph type="title"/>
          </p:nvPr>
        </p:nvSpPr>
        <p:spPr/>
        <p:txBody>
          <a:bodyPr/>
          <a:lstStyle/>
          <a:p>
            <a:r>
              <a:rPr lang="en-GB" dirty="0"/>
              <a:t>Hot vs cold working</a:t>
            </a:r>
          </a:p>
        </p:txBody>
      </p:sp>
      <p:sp>
        <p:nvSpPr>
          <p:cNvPr id="3" name="Content Placeholder 2">
            <a:extLst>
              <a:ext uri="{FF2B5EF4-FFF2-40B4-BE49-F238E27FC236}">
                <a16:creationId xmlns:a16="http://schemas.microsoft.com/office/drawing/2014/main" id="{7A3CE8DA-44CD-6A1B-8676-EBA281D9B5D4}"/>
              </a:ext>
            </a:extLst>
          </p:cNvPr>
          <p:cNvSpPr>
            <a:spLocks noGrp="1"/>
          </p:cNvSpPr>
          <p:nvPr>
            <p:ph sz="quarter" idx="10"/>
          </p:nvPr>
        </p:nvSpPr>
        <p:spPr>
          <a:xfrm>
            <a:off x="457200" y="1512000"/>
            <a:ext cx="8229600" cy="4248000"/>
          </a:xfrm>
        </p:spPr>
        <p:txBody>
          <a:bodyPr/>
          <a:lstStyle/>
          <a:p>
            <a:r>
              <a:rPr lang="en-US" dirty="0"/>
              <a:t>As with </a:t>
            </a:r>
            <a:r>
              <a:rPr lang="en-US" b="1" dirty="0"/>
              <a:t>rolling</a:t>
            </a:r>
            <a:r>
              <a:rPr lang="en-US" dirty="0"/>
              <a:t>, the key difference between </a:t>
            </a:r>
            <a:r>
              <a:rPr lang="en-US" b="1" dirty="0"/>
              <a:t>hot working</a:t>
            </a:r>
            <a:r>
              <a:rPr lang="en-US" dirty="0"/>
              <a:t> and </a:t>
            </a:r>
            <a:r>
              <a:rPr lang="en-US" b="1" dirty="0"/>
              <a:t>cold working</a:t>
            </a:r>
            <a:r>
              <a:rPr lang="en-US" dirty="0"/>
              <a:t> is that hot working is performed at temperatures above the recrystallisation temperature of the metal whereas cold working is done at temperatures below the recrystallisation temperature of the metal.</a:t>
            </a:r>
            <a:endParaRPr lang="en-GB" dirty="0"/>
          </a:p>
        </p:txBody>
      </p:sp>
      <p:pic>
        <p:nvPicPr>
          <p:cNvPr id="6" name="Picture 5" descr="A close up of a tire&#10;&#10;Description automatically generated with low confidence">
            <a:extLst>
              <a:ext uri="{FF2B5EF4-FFF2-40B4-BE49-F238E27FC236}">
                <a16:creationId xmlns:a16="http://schemas.microsoft.com/office/drawing/2014/main" id="{8B2DBA27-6C3F-F3BC-9798-C7A64B17FF1B}"/>
              </a:ext>
            </a:extLst>
          </p:cNvPr>
          <p:cNvPicPr>
            <a:picLocks noChangeAspect="1"/>
          </p:cNvPicPr>
          <p:nvPr/>
        </p:nvPicPr>
        <p:blipFill>
          <a:blip r:embed="rId3"/>
          <a:stretch>
            <a:fillRect/>
          </a:stretch>
        </p:blipFill>
        <p:spPr>
          <a:xfrm>
            <a:off x="4912177" y="3160454"/>
            <a:ext cx="3271775" cy="2185546"/>
          </a:xfrm>
          <a:prstGeom prst="rect">
            <a:avLst/>
          </a:prstGeom>
        </p:spPr>
      </p:pic>
      <p:pic>
        <p:nvPicPr>
          <p:cNvPr id="9" name="Picture 8" descr="A close-up of a flame&#10;&#10;Description automatically generated with low confidence">
            <a:extLst>
              <a:ext uri="{FF2B5EF4-FFF2-40B4-BE49-F238E27FC236}">
                <a16:creationId xmlns:a16="http://schemas.microsoft.com/office/drawing/2014/main" id="{D68075ED-C00B-7BFA-001B-27D334237AC6}"/>
              </a:ext>
            </a:extLst>
          </p:cNvPr>
          <p:cNvPicPr>
            <a:picLocks noChangeAspect="1"/>
          </p:cNvPicPr>
          <p:nvPr/>
        </p:nvPicPr>
        <p:blipFill>
          <a:blip r:embed="rId4"/>
          <a:stretch>
            <a:fillRect/>
          </a:stretch>
        </p:blipFill>
        <p:spPr>
          <a:xfrm>
            <a:off x="1048801" y="3160454"/>
            <a:ext cx="3271775" cy="2185546"/>
          </a:xfrm>
          <a:prstGeom prst="rect">
            <a:avLst/>
          </a:prstGeom>
        </p:spPr>
      </p:pic>
    </p:spTree>
    <p:extLst>
      <p:ext uri="{BB962C8B-B14F-4D97-AF65-F5344CB8AC3E}">
        <p14:creationId xmlns:p14="http://schemas.microsoft.com/office/powerpoint/2010/main" val="24144964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9E80F0-A4CD-CD0F-2CEE-653BDE28F67C}"/>
              </a:ext>
            </a:extLst>
          </p:cNvPr>
          <p:cNvSpPr>
            <a:spLocks noGrp="1"/>
          </p:cNvSpPr>
          <p:nvPr>
            <p:ph type="title"/>
          </p:nvPr>
        </p:nvSpPr>
        <p:spPr/>
        <p:txBody>
          <a:bodyPr/>
          <a:lstStyle/>
          <a:p>
            <a:r>
              <a:rPr lang="en-GB" dirty="0"/>
              <a:t>Hot working</a:t>
            </a:r>
          </a:p>
        </p:txBody>
      </p:sp>
      <p:sp>
        <p:nvSpPr>
          <p:cNvPr id="3" name="Content Placeholder 2">
            <a:extLst>
              <a:ext uri="{FF2B5EF4-FFF2-40B4-BE49-F238E27FC236}">
                <a16:creationId xmlns:a16="http://schemas.microsoft.com/office/drawing/2014/main" id="{43F8F3B0-0ED8-48A6-947D-6B10A0BAEE71}"/>
              </a:ext>
            </a:extLst>
          </p:cNvPr>
          <p:cNvSpPr>
            <a:spLocks noGrp="1"/>
          </p:cNvSpPr>
          <p:nvPr>
            <p:ph sz="quarter" idx="10"/>
          </p:nvPr>
        </p:nvSpPr>
        <p:spPr>
          <a:xfrm>
            <a:off x="457200" y="1512000"/>
            <a:ext cx="8108066" cy="4248000"/>
          </a:xfrm>
        </p:spPr>
        <p:txBody>
          <a:bodyPr/>
          <a:lstStyle/>
          <a:p>
            <a:r>
              <a:rPr lang="en-US" sz="1800" dirty="0"/>
              <a:t>The recrystallisation temperature is the temperature at which the deformed grains are replaced by defect-free grains in the metal. This allows the metal to recrystallise while plastically deforming. This process occurs below the melting point of the metal.</a:t>
            </a:r>
          </a:p>
          <a:p>
            <a:r>
              <a:rPr lang="en-US" sz="1800" dirty="0"/>
              <a:t>The deformation and the recovery of the metal take place simultaneously. The temperature limits of the hot working process are determined by the characteristics of the metal, as as noted, </a:t>
            </a:r>
            <a:r>
              <a:rPr lang="en-US" sz="1800" b="1" dirty="0"/>
              <a:t>hot working</a:t>
            </a:r>
            <a:r>
              <a:rPr lang="en-US" sz="1800" dirty="0"/>
              <a:t> is performed at temperatures </a:t>
            </a:r>
            <a:r>
              <a:rPr lang="en-US" sz="1800" b="1" dirty="0"/>
              <a:t>above the recrystallisation temperature</a:t>
            </a:r>
            <a:r>
              <a:rPr lang="en-US" sz="1800" dirty="0"/>
              <a:t>.</a:t>
            </a:r>
          </a:p>
          <a:p>
            <a:r>
              <a:rPr lang="en-US" sz="1800" dirty="0"/>
              <a:t>During the hot working</a:t>
            </a:r>
            <a:r>
              <a:rPr lang="en-US" sz="1800" b="1" dirty="0"/>
              <a:t> </a:t>
            </a:r>
            <a:r>
              <a:rPr lang="en-US" sz="1800" dirty="0"/>
              <a:t>process, internal or residual stresses are not built in. Hot working can be used to produce a finished product as it can remove cracks and faults. The hot working process is important in increasing the ductility of metal. The yield strength can be reduced using this process. </a:t>
            </a:r>
            <a:endParaRPr lang="en-GB" sz="1800" dirty="0"/>
          </a:p>
        </p:txBody>
      </p:sp>
    </p:spTree>
    <p:extLst>
      <p:ext uri="{BB962C8B-B14F-4D97-AF65-F5344CB8AC3E}">
        <p14:creationId xmlns:p14="http://schemas.microsoft.com/office/powerpoint/2010/main" val="30881884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9264F5-21BA-94FB-5614-A77E88B7C890}"/>
              </a:ext>
            </a:extLst>
          </p:cNvPr>
          <p:cNvSpPr>
            <a:spLocks noGrp="1"/>
          </p:cNvSpPr>
          <p:nvPr>
            <p:ph type="title"/>
          </p:nvPr>
        </p:nvSpPr>
        <p:spPr/>
        <p:txBody>
          <a:bodyPr/>
          <a:lstStyle/>
          <a:p>
            <a:r>
              <a:rPr lang="en-GB" dirty="0"/>
              <a:t>Cold working</a:t>
            </a:r>
          </a:p>
        </p:txBody>
      </p:sp>
      <p:sp>
        <p:nvSpPr>
          <p:cNvPr id="3" name="Content Placeholder 2">
            <a:extLst>
              <a:ext uri="{FF2B5EF4-FFF2-40B4-BE49-F238E27FC236}">
                <a16:creationId xmlns:a16="http://schemas.microsoft.com/office/drawing/2014/main" id="{AC90A759-A9BC-E36F-6944-4F1D1B1DDC2F}"/>
              </a:ext>
            </a:extLst>
          </p:cNvPr>
          <p:cNvSpPr>
            <a:spLocks noGrp="1"/>
          </p:cNvSpPr>
          <p:nvPr>
            <p:ph sz="quarter" idx="10"/>
          </p:nvPr>
        </p:nvSpPr>
        <p:spPr>
          <a:xfrm>
            <a:off x="457200" y="1512000"/>
            <a:ext cx="7587205" cy="4248000"/>
          </a:xfrm>
        </p:spPr>
        <p:txBody>
          <a:bodyPr/>
          <a:lstStyle/>
          <a:p>
            <a:r>
              <a:rPr lang="en-US" b="1" dirty="0"/>
              <a:t>Cold working</a:t>
            </a:r>
            <a:r>
              <a:rPr lang="en-US" dirty="0"/>
              <a:t> or</a:t>
            </a:r>
            <a:r>
              <a:rPr lang="en-US" b="1" dirty="0"/>
              <a:t> work hardening</a:t>
            </a:r>
            <a:r>
              <a:rPr lang="en-US" dirty="0"/>
              <a:t> is the process of strengthening a metal by plastic deformation at temperatures </a:t>
            </a:r>
            <a:r>
              <a:rPr lang="en-US" b="1" dirty="0"/>
              <a:t>below the recrystallisation temperature</a:t>
            </a:r>
            <a:r>
              <a:rPr lang="en-US" dirty="0"/>
              <a:t>. </a:t>
            </a:r>
          </a:p>
          <a:p>
            <a:r>
              <a:rPr lang="en-US" dirty="0"/>
              <a:t>Strengthening is achieved by </a:t>
            </a:r>
            <a:r>
              <a:rPr lang="en-US" b="1" dirty="0"/>
              <a:t>dislocation</a:t>
            </a:r>
            <a:r>
              <a:rPr lang="en-US" dirty="0"/>
              <a:t> movements of the metal structure and without heat. A dislocation is defined as a </a:t>
            </a:r>
            <a:r>
              <a:rPr lang="en-US" b="1" dirty="0"/>
              <a:t>crystallographic defect </a:t>
            </a:r>
            <a:r>
              <a:rPr lang="en-US" dirty="0"/>
              <a:t>in the metal crystal system.</a:t>
            </a:r>
          </a:p>
          <a:p>
            <a:r>
              <a:rPr lang="en-US" dirty="0"/>
              <a:t>During cold processing, no significant recovery takes place. Internal and residual stresses build up in the metal. Cracks or pores may propagate, and new cracks may form during the process. </a:t>
            </a:r>
          </a:p>
        </p:txBody>
      </p:sp>
    </p:spTree>
    <p:extLst>
      <p:ext uri="{BB962C8B-B14F-4D97-AF65-F5344CB8AC3E}">
        <p14:creationId xmlns:p14="http://schemas.microsoft.com/office/powerpoint/2010/main" val="3532862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A9E82A-E4CE-075F-E440-127ACF7AFBBB}"/>
              </a:ext>
            </a:extLst>
          </p:cNvPr>
          <p:cNvSpPr>
            <a:spLocks noGrp="1"/>
          </p:cNvSpPr>
          <p:nvPr>
            <p:ph type="title"/>
          </p:nvPr>
        </p:nvSpPr>
        <p:spPr/>
        <p:txBody>
          <a:bodyPr/>
          <a:lstStyle/>
          <a:p>
            <a:r>
              <a:rPr lang="en-GB" dirty="0"/>
              <a:t>Hot and cold working table</a:t>
            </a:r>
          </a:p>
        </p:txBody>
      </p:sp>
      <p:graphicFrame>
        <p:nvGraphicFramePr>
          <p:cNvPr id="4" name="Table 4">
            <a:extLst>
              <a:ext uri="{FF2B5EF4-FFF2-40B4-BE49-F238E27FC236}">
                <a16:creationId xmlns:a16="http://schemas.microsoft.com/office/drawing/2014/main" id="{018DE530-D646-C3A4-9794-B6434D642CFB}"/>
              </a:ext>
            </a:extLst>
          </p:cNvPr>
          <p:cNvGraphicFramePr>
            <a:graphicFrameLocks noGrp="1"/>
          </p:cNvGraphicFramePr>
          <p:nvPr>
            <p:ph sz="quarter" idx="10"/>
            <p:extLst>
              <p:ext uri="{D42A27DB-BD31-4B8C-83A1-F6EECF244321}">
                <p14:modId xmlns:p14="http://schemas.microsoft.com/office/powerpoint/2010/main" val="2178983303"/>
              </p:ext>
            </p:extLst>
          </p:nvPr>
        </p:nvGraphicFramePr>
        <p:xfrm>
          <a:off x="457200" y="1511300"/>
          <a:ext cx="7974204" cy="4241800"/>
        </p:xfrm>
        <a:graphic>
          <a:graphicData uri="http://schemas.openxmlformats.org/drawingml/2006/table">
            <a:tbl>
              <a:tblPr firstRow="1" bandRow="1">
                <a:tableStyleId>{5C22544A-7EE6-4342-B048-85BDC9FD1C3A}</a:tableStyleId>
              </a:tblPr>
              <a:tblGrid>
                <a:gridCol w="1381125">
                  <a:extLst>
                    <a:ext uri="{9D8B030D-6E8A-4147-A177-3AD203B41FA5}">
                      <a16:colId xmlns:a16="http://schemas.microsoft.com/office/drawing/2014/main" val="3468058247"/>
                    </a:ext>
                  </a:extLst>
                </a:gridCol>
                <a:gridCol w="2806559">
                  <a:extLst>
                    <a:ext uri="{9D8B030D-6E8A-4147-A177-3AD203B41FA5}">
                      <a16:colId xmlns:a16="http://schemas.microsoft.com/office/drawing/2014/main" val="1749029165"/>
                    </a:ext>
                  </a:extLst>
                </a:gridCol>
                <a:gridCol w="3786520">
                  <a:extLst>
                    <a:ext uri="{9D8B030D-6E8A-4147-A177-3AD203B41FA5}">
                      <a16:colId xmlns:a16="http://schemas.microsoft.com/office/drawing/2014/main" val="3616881464"/>
                    </a:ext>
                  </a:extLst>
                </a:gridCol>
              </a:tblGrid>
              <a:tr h="370840">
                <a:tc>
                  <a:txBody>
                    <a:bodyPr/>
                    <a:lstStyle/>
                    <a:p>
                      <a:endParaRPr lang="en-GB" dirty="0"/>
                    </a:p>
                  </a:txBody>
                  <a:tcPr/>
                </a:tc>
                <a:tc>
                  <a:txBody>
                    <a:bodyPr/>
                    <a:lstStyle/>
                    <a:p>
                      <a:r>
                        <a:rPr lang="en-GB" sz="1400" dirty="0">
                          <a:solidFill>
                            <a:schemeClr val="tx1"/>
                          </a:solidFill>
                        </a:rPr>
                        <a:t>Hot working</a:t>
                      </a:r>
                    </a:p>
                  </a:txBody>
                  <a:tcPr/>
                </a:tc>
                <a:tc>
                  <a:txBody>
                    <a:bodyPr/>
                    <a:lstStyle/>
                    <a:p>
                      <a:r>
                        <a:rPr lang="en-GB" sz="1400" dirty="0">
                          <a:solidFill>
                            <a:schemeClr val="tx1"/>
                          </a:solidFill>
                        </a:rPr>
                        <a:t>Cold working</a:t>
                      </a:r>
                    </a:p>
                  </a:txBody>
                  <a:tcPr/>
                </a:tc>
                <a:extLst>
                  <a:ext uri="{0D108BD9-81ED-4DB2-BD59-A6C34878D82A}">
                    <a16:rowId xmlns:a16="http://schemas.microsoft.com/office/drawing/2014/main" val="2233533237"/>
                  </a:ext>
                </a:extLst>
              </a:tr>
              <a:tr h="370840">
                <a:tc>
                  <a:txBody>
                    <a:bodyPr/>
                    <a:lstStyle/>
                    <a:p>
                      <a:r>
                        <a:rPr lang="en-GB" sz="1600" dirty="0"/>
                        <a:t>Temperature</a:t>
                      </a:r>
                    </a:p>
                  </a:txBody>
                  <a:tcPr/>
                </a:tc>
                <a:tc>
                  <a:txBody>
                    <a:bodyPr/>
                    <a:lstStyle/>
                    <a:p>
                      <a:r>
                        <a:rPr lang="en-US" sz="1600" dirty="0"/>
                        <a:t>Hot working is performed at temperatures above the recrystallisation temperature of the metal </a:t>
                      </a:r>
                      <a:endParaRPr lang="en-GB" sz="1600" dirty="0"/>
                    </a:p>
                  </a:txBody>
                  <a:tcPr/>
                </a:tc>
                <a:tc>
                  <a:txBody>
                    <a:bodyPr/>
                    <a:lstStyle/>
                    <a:p>
                      <a:r>
                        <a:rPr lang="en-US" sz="1600" dirty="0"/>
                        <a:t>Cold working is performed at temperatures below the recrystallisation temperature of the metal</a:t>
                      </a:r>
                      <a:endParaRPr lang="en-GB" sz="1600" dirty="0"/>
                    </a:p>
                  </a:txBody>
                  <a:tcPr/>
                </a:tc>
                <a:extLst>
                  <a:ext uri="{0D108BD9-81ED-4DB2-BD59-A6C34878D82A}">
                    <a16:rowId xmlns:a16="http://schemas.microsoft.com/office/drawing/2014/main" val="503054208"/>
                  </a:ext>
                </a:extLst>
              </a:tr>
              <a:tr h="370840">
                <a:tc>
                  <a:txBody>
                    <a:bodyPr/>
                    <a:lstStyle/>
                    <a:p>
                      <a:r>
                        <a:rPr lang="en-GB" sz="1600" dirty="0"/>
                        <a:t>Stress</a:t>
                      </a:r>
                    </a:p>
                  </a:txBody>
                  <a:tcPr/>
                </a:tc>
                <a:tc>
                  <a:txBody>
                    <a:bodyPr/>
                    <a:lstStyle/>
                    <a:p>
                      <a:r>
                        <a:rPr lang="en-US" sz="1600" dirty="0"/>
                        <a:t>In hot working, no internal and residual stresses build up in the metal</a:t>
                      </a:r>
                      <a:endParaRPr lang="en-GB" sz="1600" dirty="0"/>
                    </a:p>
                  </a:txBody>
                  <a:tcPr/>
                </a:tc>
                <a:tc>
                  <a:txBody>
                    <a:bodyPr/>
                    <a:lstStyle/>
                    <a:p>
                      <a:r>
                        <a:rPr lang="en-US" sz="1600" dirty="0"/>
                        <a:t>In cold working, internal and residual stresses build up in the metal</a:t>
                      </a:r>
                      <a:endParaRPr lang="en-GB" sz="1600" dirty="0"/>
                    </a:p>
                  </a:txBody>
                  <a:tcPr/>
                </a:tc>
                <a:extLst>
                  <a:ext uri="{0D108BD9-81ED-4DB2-BD59-A6C34878D82A}">
                    <a16:rowId xmlns:a16="http://schemas.microsoft.com/office/drawing/2014/main" val="4002044595"/>
                  </a:ext>
                </a:extLst>
              </a:tr>
              <a:tr h="370840">
                <a:tc>
                  <a:txBody>
                    <a:bodyPr/>
                    <a:lstStyle/>
                    <a:p>
                      <a:r>
                        <a:rPr lang="en-GB" sz="1600" dirty="0"/>
                        <a:t>Recovery</a:t>
                      </a:r>
                    </a:p>
                  </a:txBody>
                  <a:tcPr/>
                </a:tc>
                <a:tc>
                  <a:txBody>
                    <a:bodyPr/>
                    <a:lstStyle/>
                    <a:p>
                      <a:r>
                        <a:rPr lang="en-US" sz="1600" dirty="0"/>
                        <a:t>Deformation of the metal and its recovery occurs simultaneously</a:t>
                      </a:r>
                      <a:endParaRPr lang="en-GB" sz="1600" dirty="0"/>
                    </a:p>
                  </a:txBody>
                  <a:tcPr/>
                </a:tc>
                <a:tc>
                  <a:txBody>
                    <a:bodyPr/>
                    <a:lstStyle/>
                    <a:p>
                      <a:r>
                        <a:rPr lang="en-US" sz="1600" dirty="0"/>
                        <a:t>No significant metal recovery takes place</a:t>
                      </a:r>
                      <a:endParaRPr lang="en-GB" sz="1600" dirty="0"/>
                    </a:p>
                  </a:txBody>
                  <a:tcPr/>
                </a:tc>
                <a:extLst>
                  <a:ext uri="{0D108BD9-81ED-4DB2-BD59-A6C34878D82A}">
                    <a16:rowId xmlns:a16="http://schemas.microsoft.com/office/drawing/2014/main" val="3771363390"/>
                  </a:ext>
                </a:extLst>
              </a:tr>
              <a:tr h="370840">
                <a:tc>
                  <a:txBody>
                    <a:bodyPr/>
                    <a:lstStyle/>
                    <a:p>
                      <a:r>
                        <a:rPr lang="en-GB" sz="1600" dirty="0"/>
                        <a:t>Cracks </a:t>
                      </a:r>
                    </a:p>
                  </a:txBody>
                  <a:tcPr/>
                </a:tc>
                <a:tc>
                  <a:txBody>
                    <a:bodyPr/>
                    <a:lstStyle/>
                    <a:p>
                      <a:r>
                        <a:rPr lang="en-US" sz="1600" dirty="0"/>
                        <a:t>Cracks are pores can be removed</a:t>
                      </a:r>
                      <a:endParaRPr lang="en-GB" sz="1600" dirty="0"/>
                    </a:p>
                  </a:txBody>
                  <a:tcPr/>
                </a:tc>
                <a:tc>
                  <a:txBody>
                    <a:bodyPr/>
                    <a:lstStyle/>
                    <a:p>
                      <a:r>
                        <a:rPr lang="en-US" sz="1600" dirty="0"/>
                        <a:t>Cracks propagate, and new cracks are formed</a:t>
                      </a:r>
                      <a:endParaRPr lang="en-GB" sz="1600" dirty="0"/>
                    </a:p>
                  </a:txBody>
                  <a:tcPr/>
                </a:tc>
                <a:extLst>
                  <a:ext uri="{0D108BD9-81ED-4DB2-BD59-A6C34878D82A}">
                    <a16:rowId xmlns:a16="http://schemas.microsoft.com/office/drawing/2014/main" val="3736721802"/>
                  </a:ext>
                </a:extLst>
              </a:tr>
              <a:tr h="370840">
                <a:tc>
                  <a:txBody>
                    <a:bodyPr/>
                    <a:lstStyle/>
                    <a:p>
                      <a:r>
                        <a:rPr lang="en-GB" sz="1600" dirty="0"/>
                        <a:t>Uniformity</a:t>
                      </a:r>
                    </a:p>
                  </a:txBody>
                  <a:tcPr/>
                </a:tc>
                <a:tc>
                  <a:txBody>
                    <a:bodyPr/>
                    <a:lstStyle/>
                    <a:p>
                      <a:r>
                        <a:rPr lang="en-US" sz="1600" dirty="0"/>
                        <a:t>The uniformity of the metal is very high</a:t>
                      </a:r>
                      <a:endParaRPr lang="en-GB" sz="1600" dirty="0"/>
                    </a:p>
                  </a:txBody>
                  <a:tcPr/>
                </a:tc>
                <a:tc>
                  <a:txBody>
                    <a:bodyPr/>
                    <a:lstStyle/>
                    <a:p>
                      <a:r>
                        <a:rPr lang="en-US" sz="1600" dirty="0"/>
                        <a:t>The uniformity of the metal is low</a:t>
                      </a:r>
                      <a:endParaRPr lang="en-GB" sz="1600" dirty="0"/>
                    </a:p>
                  </a:txBody>
                  <a:tcPr/>
                </a:tc>
                <a:extLst>
                  <a:ext uri="{0D108BD9-81ED-4DB2-BD59-A6C34878D82A}">
                    <a16:rowId xmlns:a16="http://schemas.microsoft.com/office/drawing/2014/main" val="2630470746"/>
                  </a:ext>
                </a:extLst>
              </a:tr>
            </a:tbl>
          </a:graphicData>
        </a:graphic>
      </p:graphicFrame>
    </p:spTree>
    <p:extLst>
      <p:ext uri="{BB962C8B-B14F-4D97-AF65-F5344CB8AC3E}">
        <p14:creationId xmlns:p14="http://schemas.microsoft.com/office/powerpoint/2010/main" val="34204930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F622A-17FD-4CC1-14B1-2DA342A0590D}"/>
              </a:ext>
            </a:extLst>
          </p:cNvPr>
          <p:cNvSpPr>
            <a:spLocks noGrp="1"/>
          </p:cNvSpPr>
          <p:nvPr>
            <p:ph type="title"/>
          </p:nvPr>
        </p:nvSpPr>
        <p:spPr/>
        <p:txBody>
          <a:bodyPr/>
          <a:lstStyle/>
          <a:p>
            <a:r>
              <a:rPr lang="en-GB" dirty="0"/>
              <a:t>Stretching</a:t>
            </a:r>
          </a:p>
        </p:txBody>
      </p:sp>
      <p:sp>
        <p:nvSpPr>
          <p:cNvPr id="3" name="Content Placeholder 2">
            <a:extLst>
              <a:ext uri="{FF2B5EF4-FFF2-40B4-BE49-F238E27FC236}">
                <a16:creationId xmlns:a16="http://schemas.microsoft.com/office/drawing/2014/main" id="{E07A97E8-F41E-6DD4-C6ED-5944D474171C}"/>
              </a:ext>
            </a:extLst>
          </p:cNvPr>
          <p:cNvSpPr>
            <a:spLocks noGrp="1"/>
          </p:cNvSpPr>
          <p:nvPr>
            <p:ph sz="quarter" idx="10"/>
          </p:nvPr>
        </p:nvSpPr>
        <p:spPr>
          <a:xfrm>
            <a:off x="457199" y="1512000"/>
            <a:ext cx="4278574" cy="4248000"/>
          </a:xfrm>
        </p:spPr>
        <p:txBody>
          <a:bodyPr/>
          <a:lstStyle/>
          <a:p>
            <a:r>
              <a:rPr lang="en-US" dirty="0"/>
              <a:t>Another form of metal processing, this forming process stretches and bends the workpiece simultaneously over a die to form complex or large contoured parts. </a:t>
            </a:r>
          </a:p>
          <a:p>
            <a:r>
              <a:rPr lang="en-US" dirty="0"/>
              <a:t>In </a:t>
            </a:r>
            <a:r>
              <a:rPr lang="en-US" b="1" dirty="0"/>
              <a:t>stretching</a:t>
            </a:r>
            <a:r>
              <a:rPr lang="en-US" dirty="0"/>
              <a:t>, the deformation of the sheet occurs through radial strain. The process is used to shape large parts that require sizeable, accurate radius bends with smooth surfaces.</a:t>
            </a:r>
          </a:p>
          <a:p>
            <a:endParaRPr lang="en-GB" dirty="0"/>
          </a:p>
        </p:txBody>
      </p:sp>
      <p:pic>
        <p:nvPicPr>
          <p:cNvPr id="5" name="Picture 4" descr="A close-up of some pipes&#10;&#10;Description automatically generated with low confidence">
            <a:extLst>
              <a:ext uri="{FF2B5EF4-FFF2-40B4-BE49-F238E27FC236}">
                <a16:creationId xmlns:a16="http://schemas.microsoft.com/office/drawing/2014/main" id="{DD85DCBE-2505-8B3C-D119-3245EC898A28}"/>
              </a:ext>
            </a:extLst>
          </p:cNvPr>
          <p:cNvPicPr>
            <a:picLocks noChangeAspect="1"/>
          </p:cNvPicPr>
          <p:nvPr/>
        </p:nvPicPr>
        <p:blipFill>
          <a:blip r:embed="rId3"/>
          <a:stretch>
            <a:fillRect/>
          </a:stretch>
        </p:blipFill>
        <p:spPr>
          <a:xfrm>
            <a:off x="5247876" y="1512000"/>
            <a:ext cx="3438924" cy="2297202"/>
          </a:xfrm>
          <a:prstGeom prst="rect">
            <a:avLst/>
          </a:prstGeom>
        </p:spPr>
      </p:pic>
    </p:spTree>
    <p:extLst>
      <p:ext uri="{BB962C8B-B14F-4D97-AF65-F5344CB8AC3E}">
        <p14:creationId xmlns:p14="http://schemas.microsoft.com/office/powerpoint/2010/main" val="20799104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04C0AC-758A-1176-0B9A-D394B72DF8F6}"/>
              </a:ext>
            </a:extLst>
          </p:cNvPr>
          <p:cNvSpPr>
            <a:spLocks noGrp="1"/>
          </p:cNvSpPr>
          <p:nvPr>
            <p:ph type="title"/>
          </p:nvPr>
        </p:nvSpPr>
        <p:spPr/>
        <p:txBody>
          <a:bodyPr/>
          <a:lstStyle/>
          <a:p>
            <a:r>
              <a:rPr lang="en-GB" dirty="0"/>
              <a:t>Deep drawing</a:t>
            </a:r>
          </a:p>
        </p:txBody>
      </p:sp>
      <p:sp>
        <p:nvSpPr>
          <p:cNvPr id="3" name="Content Placeholder 2">
            <a:extLst>
              <a:ext uri="{FF2B5EF4-FFF2-40B4-BE49-F238E27FC236}">
                <a16:creationId xmlns:a16="http://schemas.microsoft.com/office/drawing/2014/main" id="{0FE1D7DA-1049-3467-5054-780124946B2B}"/>
              </a:ext>
            </a:extLst>
          </p:cNvPr>
          <p:cNvSpPr>
            <a:spLocks noGrp="1"/>
          </p:cNvSpPr>
          <p:nvPr>
            <p:ph sz="quarter" idx="10"/>
          </p:nvPr>
        </p:nvSpPr>
        <p:spPr>
          <a:xfrm>
            <a:off x="457200" y="1529644"/>
            <a:ext cx="8229600" cy="4459412"/>
          </a:xfrm>
        </p:spPr>
        <p:txBody>
          <a:bodyPr/>
          <a:lstStyle/>
          <a:p>
            <a:r>
              <a:rPr lang="en-US" b="1" dirty="0"/>
              <a:t>Deep drawing</a:t>
            </a:r>
            <a:r>
              <a:rPr lang="en-US" dirty="0"/>
              <a:t> is a common metal forming process. It is a method in which the metal sheet is clamped in place over a cavity-shaped die to form hollow-shaped components. </a:t>
            </a:r>
          </a:p>
          <a:p>
            <a:r>
              <a:rPr lang="en-US" dirty="0"/>
              <a:t>The motion of the punch pushes down, drawing it into the cavity. The tensile strength applied to the metal sheet is deformed to the external shape of the part.</a:t>
            </a:r>
          </a:p>
          <a:p>
            <a:endParaRPr lang="en-GB" dirty="0"/>
          </a:p>
        </p:txBody>
      </p:sp>
      <p:pic>
        <p:nvPicPr>
          <p:cNvPr id="6" name="Picture 5">
            <a:extLst>
              <a:ext uri="{FF2B5EF4-FFF2-40B4-BE49-F238E27FC236}">
                <a16:creationId xmlns:a16="http://schemas.microsoft.com/office/drawing/2014/main" id="{7F57F8FF-9B8D-3108-18D6-3D4A0802285B}"/>
              </a:ext>
            </a:extLst>
          </p:cNvPr>
          <p:cNvPicPr>
            <a:picLocks noChangeAspect="1"/>
          </p:cNvPicPr>
          <p:nvPr/>
        </p:nvPicPr>
        <p:blipFill>
          <a:blip r:embed="rId3"/>
          <a:stretch>
            <a:fillRect/>
          </a:stretch>
        </p:blipFill>
        <p:spPr>
          <a:xfrm>
            <a:off x="1874498" y="3686612"/>
            <a:ext cx="5395003" cy="2302444"/>
          </a:xfrm>
          <a:prstGeom prst="rect">
            <a:avLst/>
          </a:prstGeom>
        </p:spPr>
      </p:pic>
    </p:spTree>
    <p:extLst>
      <p:ext uri="{BB962C8B-B14F-4D97-AF65-F5344CB8AC3E}">
        <p14:creationId xmlns:p14="http://schemas.microsoft.com/office/powerpoint/2010/main" val="6241551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E207C-D309-2944-FD85-19CC30B19756}"/>
              </a:ext>
            </a:extLst>
          </p:cNvPr>
          <p:cNvSpPr>
            <a:spLocks noGrp="1"/>
          </p:cNvSpPr>
          <p:nvPr>
            <p:ph type="title"/>
          </p:nvPr>
        </p:nvSpPr>
        <p:spPr/>
        <p:txBody>
          <a:bodyPr/>
          <a:lstStyle/>
          <a:p>
            <a:r>
              <a:rPr lang="en-GB" dirty="0"/>
              <a:t>Sintering </a:t>
            </a:r>
          </a:p>
        </p:txBody>
      </p:sp>
      <p:sp>
        <p:nvSpPr>
          <p:cNvPr id="3" name="Content Placeholder 2">
            <a:extLst>
              <a:ext uri="{FF2B5EF4-FFF2-40B4-BE49-F238E27FC236}">
                <a16:creationId xmlns:a16="http://schemas.microsoft.com/office/drawing/2014/main" id="{8F8585E1-E1D2-074E-662D-67DBB5A48118}"/>
              </a:ext>
            </a:extLst>
          </p:cNvPr>
          <p:cNvSpPr>
            <a:spLocks noGrp="1"/>
          </p:cNvSpPr>
          <p:nvPr>
            <p:ph sz="quarter" idx="10"/>
          </p:nvPr>
        </p:nvSpPr>
        <p:spPr>
          <a:xfrm>
            <a:off x="457200" y="1512000"/>
            <a:ext cx="4114800" cy="4248000"/>
          </a:xfrm>
        </p:spPr>
        <p:txBody>
          <a:bodyPr/>
          <a:lstStyle/>
          <a:p>
            <a:r>
              <a:rPr lang="en-US" b="1" dirty="0"/>
              <a:t>Sintering</a:t>
            </a:r>
            <a:r>
              <a:rPr lang="en-US" dirty="0"/>
              <a:t>, which is also called ‘</a:t>
            </a:r>
            <a:r>
              <a:rPr lang="en-US" b="1" dirty="0"/>
              <a:t>frittage</a:t>
            </a:r>
            <a:r>
              <a:rPr lang="en-US" dirty="0"/>
              <a:t>’, is the process of forming a solid mass of material through heat and pressure without melting to the point of liquefaction.</a:t>
            </a:r>
          </a:p>
          <a:p>
            <a:r>
              <a:rPr lang="en-US" dirty="0"/>
              <a:t>The process involves the atoms in the material diffusing across the particle boundaries and fusing together into one piece. Sintering occurs naturally in mineral deposits, and is used as a manufacturing process for materials including ceramics, metals and plastics.</a:t>
            </a:r>
            <a:endParaRPr lang="en-GB" dirty="0"/>
          </a:p>
        </p:txBody>
      </p:sp>
      <p:pic>
        <p:nvPicPr>
          <p:cNvPr id="5" name="Picture 4" descr="A picture containing indoor, green&#10;&#10;Description automatically generated">
            <a:extLst>
              <a:ext uri="{FF2B5EF4-FFF2-40B4-BE49-F238E27FC236}">
                <a16:creationId xmlns:a16="http://schemas.microsoft.com/office/drawing/2014/main" id="{DF90EF46-426D-6E3E-F631-E58A237F3447}"/>
              </a:ext>
            </a:extLst>
          </p:cNvPr>
          <p:cNvPicPr>
            <a:picLocks noChangeAspect="1"/>
          </p:cNvPicPr>
          <p:nvPr/>
        </p:nvPicPr>
        <p:blipFill>
          <a:blip r:embed="rId3"/>
          <a:stretch>
            <a:fillRect/>
          </a:stretch>
        </p:blipFill>
        <p:spPr>
          <a:xfrm>
            <a:off x="5048377" y="1600759"/>
            <a:ext cx="3638423" cy="2430467"/>
          </a:xfrm>
          <a:prstGeom prst="rect">
            <a:avLst/>
          </a:prstGeom>
        </p:spPr>
      </p:pic>
    </p:spTree>
    <p:extLst>
      <p:ext uri="{BB962C8B-B14F-4D97-AF65-F5344CB8AC3E}">
        <p14:creationId xmlns:p14="http://schemas.microsoft.com/office/powerpoint/2010/main" val="19210217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E490AD-9BC3-B048-75D9-31E4AD517FE1}"/>
              </a:ext>
            </a:extLst>
          </p:cNvPr>
          <p:cNvSpPr>
            <a:spLocks noGrp="1"/>
          </p:cNvSpPr>
          <p:nvPr>
            <p:ph type="title"/>
          </p:nvPr>
        </p:nvSpPr>
        <p:spPr/>
        <p:txBody>
          <a:bodyPr/>
          <a:lstStyle/>
          <a:p>
            <a:r>
              <a:rPr lang="en-GB" dirty="0"/>
              <a:t>Sintering</a:t>
            </a:r>
          </a:p>
        </p:txBody>
      </p:sp>
      <p:sp>
        <p:nvSpPr>
          <p:cNvPr id="3" name="Content Placeholder 2">
            <a:extLst>
              <a:ext uri="{FF2B5EF4-FFF2-40B4-BE49-F238E27FC236}">
                <a16:creationId xmlns:a16="http://schemas.microsoft.com/office/drawing/2014/main" id="{B136C65F-CD8C-E3D6-C322-8EAE36A85D34}"/>
              </a:ext>
            </a:extLst>
          </p:cNvPr>
          <p:cNvSpPr>
            <a:spLocks noGrp="1"/>
          </p:cNvSpPr>
          <p:nvPr>
            <p:ph sz="quarter" idx="10"/>
          </p:nvPr>
        </p:nvSpPr>
        <p:spPr>
          <a:xfrm>
            <a:off x="457200" y="1512000"/>
            <a:ext cx="3910084" cy="4248000"/>
          </a:xfrm>
        </p:spPr>
        <p:txBody>
          <a:bodyPr/>
          <a:lstStyle/>
          <a:p>
            <a:r>
              <a:rPr lang="en-US" dirty="0"/>
              <a:t>In sintering, the porous spaces between the material’s particles are minimised during the process as the material is squeezed together under high temperature and pressure. This increases some of the material’s properties, including:</a:t>
            </a:r>
          </a:p>
          <a:p>
            <a:pPr marL="216000" indent="-216000">
              <a:spcBef>
                <a:spcPts val="500"/>
              </a:spcBef>
              <a:spcAft>
                <a:spcPts val="500"/>
              </a:spcAft>
              <a:buClr>
                <a:srgbClr val="0077E3"/>
              </a:buClr>
              <a:buFont typeface="Arial" panose="020B0604020202020204" pitchFamily="34" charset="0"/>
              <a:buChar char="•"/>
            </a:pPr>
            <a:r>
              <a:rPr lang="en-US" dirty="0"/>
              <a:t>thermal and electrical conductivity</a:t>
            </a:r>
          </a:p>
          <a:p>
            <a:pPr marL="216000" indent="-216000">
              <a:spcBef>
                <a:spcPts val="500"/>
              </a:spcBef>
              <a:spcAft>
                <a:spcPts val="500"/>
              </a:spcAft>
              <a:buClr>
                <a:srgbClr val="0077E3"/>
              </a:buClr>
              <a:buFont typeface="Arial" panose="020B0604020202020204" pitchFamily="34" charset="0"/>
              <a:buChar char="•"/>
            </a:pPr>
            <a:r>
              <a:rPr lang="en-US" dirty="0"/>
              <a:t>material strength</a:t>
            </a:r>
          </a:p>
          <a:p>
            <a:pPr marL="216000" indent="-216000">
              <a:spcBef>
                <a:spcPts val="500"/>
              </a:spcBef>
              <a:spcAft>
                <a:spcPts val="500"/>
              </a:spcAft>
              <a:buClr>
                <a:srgbClr val="0077E3"/>
              </a:buClr>
              <a:buFont typeface="Arial" panose="020B0604020202020204" pitchFamily="34" charset="0"/>
              <a:buChar char="•"/>
            </a:pPr>
            <a:r>
              <a:rPr lang="en-US" dirty="0"/>
              <a:t>translucency.</a:t>
            </a:r>
          </a:p>
          <a:p>
            <a:endParaRPr lang="en-GB" dirty="0"/>
          </a:p>
        </p:txBody>
      </p:sp>
      <p:pic>
        <p:nvPicPr>
          <p:cNvPr id="5" name="Picture 4" descr="A picture containing table, indoor, gear&#10;&#10;Description automatically generated">
            <a:extLst>
              <a:ext uri="{FF2B5EF4-FFF2-40B4-BE49-F238E27FC236}">
                <a16:creationId xmlns:a16="http://schemas.microsoft.com/office/drawing/2014/main" id="{279A1BE1-F1FB-AC7C-0B78-E617DB3947CC}"/>
              </a:ext>
            </a:extLst>
          </p:cNvPr>
          <p:cNvPicPr>
            <a:picLocks noChangeAspect="1"/>
          </p:cNvPicPr>
          <p:nvPr/>
        </p:nvPicPr>
        <p:blipFill>
          <a:blip r:embed="rId3"/>
          <a:stretch>
            <a:fillRect/>
          </a:stretch>
        </p:blipFill>
        <p:spPr>
          <a:xfrm>
            <a:off x="4947993" y="1568535"/>
            <a:ext cx="3717195" cy="2089065"/>
          </a:xfrm>
          <a:prstGeom prst="rect">
            <a:avLst/>
          </a:prstGeom>
        </p:spPr>
      </p:pic>
    </p:spTree>
    <p:extLst>
      <p:ext uri="{BB962C8B-B14F-4D97-AF65-F5344CB8AC3E}">
        <p14:creationId xmlns:p14="http://schemas.microsoft.com/office/powerpoint/2010/main" val="9910476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259A6-CD3B-384B-291E-575F059F5741}"/>
              </a:ext>
            </a:extLst>
          </p:cNvPr>
          <p:cNvSpPr>
            <a:spLocks noGrp="1"/>
          </p:cNvSpPr>
          <p:nvPr>
            <p:ph type="title"/>
          </p:nvPr>
        </p:nvSpPr>
        <p:spPr/>
        <p:txBody>
          <a:bodyPr/>
          <a:lstStyle/>
          <a:p>
            <a:r>
              <a:rPr lang="en-GB" dirty="0"/>
              <a:t>Sintering</a:t>
            </a:r>
          </a:p>
        </p:txBody>
      </p:sp>
      <p:sp>
        <p:nvSpPr>
          <p:cNvPr id="3" name="Content Placeholder 2">
            <a:extLst>
              <a:ext uri="{FF2B5EF4-FFF2-40B4-BE49-F238E27FC236}">
                <a16:creationId xmlns:a16="http://schemas.microsoft.com/office/drawing/2014/main" id="{6290085C-E6F2-1D26-FC53-85AE37C9145A}"/>
              </a:ext>
            </a:extLst>
          </p:cNvPr>
          <p:cNvSpPr>
            <a:spLocks noGrp="1"/>
          </p:cNvSpPr>
          <p:nvPr>
            <p:ph sz="quarter" idx="10"/>
          </p:nvPr>
        </p:nvSpPr>
        <p:spPr>
          <a:xfrm>
            <a:off x="457200" y="1512000"/>
            <a:ext cx="4905022" cy="4248000"/>
          </a:xfrm>
        </p:spPr>
        <p:txBody>
          <a:bodyPr/>
          <a:lstStyle/>
          <a:p>
            <a:r>
              <a:rPr lang="en-US" dirty="0"/>
              <a:t>The purpose of sintering is to impart strength and integrity to the material. </a:t>
            </a:r>
          </a:p>
          <a:p>
            <a:r>
              <a:rPr lang="en-US" dirty="0"/>
              <a:t>During the sintering process the temperature must be kept below the melting point of the constituent materials.</a:t>
            </a:r>
          </a:p>
          <a:p>
            <a:r>
              <a:rPr lang="en-US" dirty="0"/>
              <a:t>The picture shows the powdered metal which is compacted and sintered in this process.</a:t>
            </a:r>
            <a:endParaRPr lang="en-GB" dirty="0"/>
          </a:p>
        </p:txBody>
      </p:sp>
      <p:pic>
        <p:nvPicPr>
          <p:cNvPr id="6" name="Picture 5">
            <a:extLst>
              <a:ext uri="{FF2B5EF4-FFF2-40B4-BE49-F238E27FC236}">
                <a16:creationId xmlns:a16="http://schemas.microsoft.com/office/drawing/2014/main" id="{C78BA4E8-11F1-5B1F-7FBE-1C84286B57CB}"/>
              </a:ext>
            </a:extLst>
          </p:cNvPr>
          <p:cNvPicPr>
            <a:picLocks noChangeAspect="1"/>
          </p:cNvPicPr>
          <p:nvPr/>
        </p:nvPicPr>
        <p:blipFill>
          <a:blip r:embed="rId3"/>
          <a:stretch>
            <a:fillRect/>
          </a:stretch>
        </p:blipFill>
        <p:spPr>
          <a:xfrm>
            <a:off x="5635285" y="1390588"/>
            <a:ext cx="3051515" cy="2038412"/>
          </a:xfrm>
          <a:prstGeom prst="rect">
            <a:avLst/>
          </a:prstGeom>
        </p:spPr>
      </p:pic>
    </p:spTree>
    <p:extLst>
      <p:ext uri="{BB962C8B-B14F-4D97-AF65-F5344CB8AC3E}">
        <p14:creationId xmlns:p14="http://schemas.microsoft.com/office/powerpoint/2010/main" val="1546585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89DD78-132D-42A9-E3A3-7415E2220B47}"/>
              </a:ext>
            </a:extLst>
          </p:cNvPr>
          <p:cNvSpPr>
            <a:spLocks noGrp="1"/>
          </p:cNvSpPr>
          <p:nvPr>
            <p:ph type="title"/>
          </p:nvPr>
        </p:nvSpPr>
        <p:spPr/>
        <p:txBody>
          <a:bodyPr/>
          <a:lstStyle/>
          <a:p>
            <a:r>
              <a:rPr lang="en-GB" dirty="0"/>
              <a:t>Powder coating </a:t>
            </a:r>
          </a:p>
        </p:txBody>
      </p:sp>
      <p:sp>
        <p:nvSpPr>
          <p:cNvPr id="3" name="Content Placeholder 2">
            <a:extLst>
              <a:ext uri="{FF2B5EF4-FFF2-40B4-BE49-F238E27FC236}">
                <a16:creationId xmlns:a16="http://schemas.microsoft.com/office/drawing/2014/main" id="{53B304DA-767D-98E8-9186-35B2AE3DD879}"/>
              </a:ext>
            </a:extLst>
          </p:cNvPr>
          <p:cNvSpPr>
            <a:spLocks noGrp="1"/>
          </p:cNvSpPr>
          <p:nvPr>
            <p:ph sz="quarter" idx="10"/>
          </p:nvPr>
        </p:nvSpPr>
        <p:spPr>
          <a:xfrm>
            <a:off x="457199" y="1512000"/>
            <a:ext cx="4901879" cy="4248000"/>
          </a:xfrm>
        </p:spPr>
        <p:txBody>
          <a:bodyPr/>
          <a:lstStyle/>
          <a:p>
            <a:r>
              <a:rPr lang="en-US" dirty="0"/>
              <a:t>There are two types of </a:t>
            </a:r>
            <a:r>
              <a:rPr lang="en-US" b="1" dirty="0"/>
              <a:t>powder coating</a:t>
            </a:r>
            <a:r>
              <a:rPr lang="en-US" dirty="0"/>
              <a:t>, thermosets and thermoplastics (see also Session 6).</a:t>
            </a:r>
          </a:p>
          <a:p>
            <a:r>
              <a:rPr lang="en-US" dirty="0"/>
              <a:t>Thermoplastic powder coating finishes become liquid and very soft when heated. This eliminates chemical bonding. This process makes the powder coating both reversible and reusable.</a:t>
            </a:r>
          </a:p>
          <a:p>
            <a:r>
              <a:rPr lang="en-US" dirty="0"/>
              <a:t>Thermoset powder forms chemical bonds once cured, making it impossible to recycle it. It is suitable for high heat areas because the bonds prevent it from melting. </a:t>
            </a:r>
          </a:p>
          <a:p>
            <a:endParaRPr lang="en-GB" dirty="0"/>
          </a:p>
        </p:txBody>
      </p:sp>
      <p:pic>
        <p:nvPicPr>
          <p:cNvPr id="5" name="Picture 4">
            <a:extLst>
              <a:ext uri="{FF2B5EF4-FFF2-40B4-BE49-F238E27FC236}">
                <a16:creationId xmlns:a16="http://schemas.microsoft.com/office/drawing/2014/main" id="{88F09B35-033E-7723-176D-D8785FA85D5F}"/>
              </a:ext>
            </a:extLst>
          </p:cNvPr>
          <p:cNvPicPr>
            <a:picLocks noChangeAspect="1"/>
          </p:cNvPicPr>
          <p:nvPr/>
        </p:nvPicPr>
        <p:blipFill>
          <a:blip r:embed="rId3"/>
          <a:stretch>
            <a:fillRect/>
          </a:stretch>
        </p:blipFill>
        <p:spPr>
          <a:xfrm>
            <a:off x="5548419" y="1512000"/>
            <a:ext cx="3138381" cy="2096439"/>
          </a:xfrm>
          <a:prstGeom prst="rect">
            <a:avLst/>
          </a:prstGeom>
        </p:spPr>
      </p:pic>
    </p:spTree>
    <p:extLst>
      <p:ext uri="{BB962C8B-B14F-4D97-AF65-F5344CB8AC3E}">
        <p14:creationId xmlns:p14="http://schemas.microsoft.com/office/powerpoint/2010/main" val="657411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285750" indent="-285750">
              <a:buClr>
                <a:srgbClr val="0077E3"/>
              </a:buClr>
              <a:buFont typeface="Arial" panose="020B0604020202020204" pitchFamily="34" charset="0"/>
              <a:buChar char="•"/>
            </a:pPr>
            <a:r>
              <a:rPr lang="en-US" dirty="0">
                <a:latin typeface="Arial" panose="020B0604020202020204" pitchFamily="34" charset="0"/>
                <a:ea typeface="Arial" panose="020B0604020202020204" pitchFamily="34" charset="0"/>
              </a:rPr>
              <a:t>understand how processing techniques affect material properties.</a:t>
            </a:r>
            <a:endParaRPr lang="en-GB" dirty="0">
              <a:effectLst/>
              <a:latin typeface="Arial" panose="020B0604020202020204" pitchFamily="34" charset="0"/>
              <a:ea typeface="Arial" panose="020B0604020202020204" pitchFamily="34" charset="0"/>
            </a:endParaRPr>
          </a:p>
        </p:txBody>
      </p:sp>
      <p:pic>
        <p:nvPicPr>
          <p:cNvPr id="4" name="Picture 3" descr="A picture containing indoor&#10;&#10;Description automatically generated">
            <a:extLst>
              <a:ext uri="{FF2B5EF4-FFF2-40B4-BE49-F238E27FC236}">
                <a16:creationId xmlns:a16="http://schemas.microsoft.com/office/drawing/2014/main" id="{557264B6-7916-3330-4B9D-C4DC3DB662F9}"/>
              </a:ext>
            </a:extLst>
          </p:cNvPr>
          <p:cNvPicPr>
            <a:picLocks noChangeAspect="1"/>
          </p:cNvPicPr>
          <p:nvPr/>
        </p:nvPicPr>
        <p:blipFill>
          <a:blip r:embed="rId3"/>
          <a:stretch>
            <a:fillRect/>
          </a:stretch>
        </p:blipFill>
        <p:spPr>
          <a:xfrm>
            <a:off x="2792348" y="2968385"/>
            <a:ext cx="3559303" cy="2377615"/>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CEB44-FDDB-B861-3CCB-91068170F525}"/>
              </a:ext>
            </a:extLst>
          </p:cNvPr>
          <p:cNvSpPr>
            <a:spLocks noGrp="1"/>
          </p:cNvSpPr>
          <p:nvPr>
            <p:ph type="title"/>
          </p:nvPr>
        </p:nvSpPr>
        <p:spPr/>
        <p:txBody>
          <a:bodyPr/>
          <a:lstStyle/>
          <a:p>
            <a:r>
              <a:rPr lang="en-GB" dirty="0"/>
              <a:t>Casting</a:t>
            </a:r>
          </a:p>
        </p:txBody>
      </p:sp>
      <p:sp>
        <p:nvSpPr>
          <p:cNvPr id="3" name="Content Placeholder 2">
            <a:extLst>
              <a:ext uri="{FF2B5EF4-FFF2-40B4-BE49-F238E27FC236}">
                <a16:creationId xmlns:a16="http://schemas.microsoft.com/office/drawing/2014/main" id="{2034BB4A-B006-5EE4-FDAB-B28E2AEF4771}"/>
              </a:ext>
            </a:extLst>
          </p:cNvPr>
          <p:cNvSpPr>
            <a:spLocks noGrp="1"/>
          </p:cNvSpPr>
          <p:nvPr>
            <p:ph sz="quarter" idx="10"/>
          </p:nvPr>
        </p:nvSpPr>
        <p:spPr>
          <a:xfrm>
            <a:off x="457199" y="1558299"/>
            <a:ext cx="5040775" cy="4643140"/>
          </a:xfrm>
        </p:spPr>
        <p:txBody>
          <a:bodyPr/>
          <a:lstStyle/>
          <a:p>
            <a:r>
              <a:rPr lang="en-US" dirty="0"/>
              <a:t>Casting of materials falls into three groups, distinguished by the nature of the mould design:</a:t>
            </a:r>
          </a:p>
          <a:p>
            <a:pPr marL="216000" indent="-216000">
              <a:spcBef>
                <a:spcPts val="500"/>
              </a:spcBef>
              <a:spcAft>
                <a:spcPts val="500"/>
              </a:spcAft>
              <a:buClr>
                <a:srgbClr val="0077E3"/>
              </a:buClr>
              <a:buFont typeface="Arial" panose="020B0604020202020204" pitchFamily="34" charset="0"/>
              <a:buChar char="•"/>
            </a:pPr>
            <a:r>
              <a:rPr lang="en-US" dirty="0"/>
              <a:t>expendable mould</a:t>
            </a:r>
          </a:p>
          <a:p>
            <a:pPr marL="216000" indent="-216000">
              <a:spcBef>
                <a:spcPts val="500"/>
              </a:spcBef>
              <a:spcAft>
                <a:spcPts val="500"/>
              </a:spcAft>
              <a:buClr>
                <a:srgbClr val="0077E3"/>
              </a:buClr>
              <a:buFont typeface="Arial" panose="020B0604020202020204" pitchFamily="34" charset="0"/>
              <a:buChar char="•"/>
            </a:pPr>
            <a:r>
              <a:rPr lang="en-US" dirty="0"/>
              <a:t>permanent mould</a:t>
            </a:r>
          </a:p>
          <a:p>
            <a:pPr marL="216000" indent="-216000">
              <a:spcBef>
                <a:spcPts val="500"/>
              </a:spcBef>
              <a:spcAft>
                <a:spcPts val="500"/>
              </a:spcAft>
              <a:buClr>
                <a:srgbClr val="0077E3"/>
              </a:buClr>
              <a:buFont typeface="Arial" panose="020B0604020202020204" pitchFamily="34" charset="0"/>
              <a:buChar char="•"/>
            </a:pPr>
            <a:r>
              <a:rPr lang="en-US" dirty="0"/>
              <a:t>composite mould.</a:t>
            </a:r>
            <a:endParaRPr lang="en-GB" dirty="0"/>
          </a:p>
        </p:txBody>
      </p:sp>
      <p:pic>
        <p:nvPicPr>
          <p:cNvPr id="5" name="Picture 4" descr="A picture containing factory, person, cooking, fresh&#10;&#10;Description automatically generated">
            <a:extLst>
              <a:ext uri="{FF2B5EF4-FFF2-40B4-BE49-F238E27FC236}">
                <a16:creationId xmlns:a16="http://schemas.microsoft.com/office/drawing/2014/main" id="{7832AA51-BE22-AF77-8FF4-7392F4FDB398}"/>
              </a:ext>
            </a:extLst>
          </p:cNvPr>
          <p:cNvPicPr>
            <a:picLocks noChangeAspect="1"/>
          </p:cNvPicPr>
          <p:nvPr/>
        </p:nvPicPr>
        <p:blipFill>
          <a:blip r:embed="rId3"/>
          <a:stretch>
            <a:fillRect/>
          </a:stretch>
        </p:blipFill>
        <p:spPr>
          <a:xfrm>
            <a:off x="5211097" y="3208988"/>
            <a:ext cx="3475704" cy="2321771"/>
          </a:xfrm>
          <a:prstGeom prst="rect">
            <a:avLst/>
          </a:prstGeom>
        </p:spPr>
      </p:pic>
    </p:spTree>
    <p:extLst>
      <p:ext uri="{BB962C8B-B14F-4D97-AF65-F5344CB8AC3E}">
        <p14:creationId xmlns:p14="http://schemas.microsoft.com/office/powerpoint/2010/main" val="22796611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4990CB-E535-132F-5F2D-C59C959F85B3}"/>
              </a:ext>
            </a:extLst>
          </p:cNvPr>
          <p:cNvSpPr>
            <a:spLocks noGrp="1"/>
          </p:cNvSpPr>
          <p:nvPr>
            <p:ph type="title"/>
          </p:nvPr>
        </p:nvSpPr>
        <p:spPr/>
        <p:txBody>
          <a:bodyPr/>
          <a:lstStyle/>
          <a:p>
            <a:r>
              <a:rPr lang="en-GB" dirty="0"/>
              <a:t>Casting types</a:t>
            </a:r>
          </a:p>
        </p:txBody>
      </p:sp>
      <p:graphicFrame>
        <p:nvGraphicFramePr>
          <p:cNvPr id="4" name="Content Placeholder 3">
            <a:extLst>
              <a:ext uri="{FF2B5EF4-FFF2-40B4-BE49-F238E27FC236}">
                <a16:creationId xmlns:a16="http://schemas.microsoft.com/office/drawing/2014/main" id="{DF9270A8-DFCE-318C-6942-716AD1E7E891}"/>
              </a:ext>
            </a:extLst>
          </p:cNvPr>
          <p:cNvGraphicFramePr>
            <a:graphicFrameLocks noGrp="1"/>
          </p:cNvGraphicFramePr>
          <p:nvPr>
            <p:ph sz="quarter" idx="10"/>
            <p:extLst>
              <p:ext uri="{D42A27DB-BD31-4B8C-83A1-F6EECF244321}">
                <p14:modId xmlns:p14="http://schemas.microsoft.com/office/powerpoint/2010/main" val="727080520"/>
              </p:ext>
            </p:extLst>
          </p:nvPr>
        </p:nvGraphicFramePr>
        <p:xfrm>
          <a:off x="457200" y="1207912"/>
          <a:ext cx="8229600" cy="44849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385888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3B9BBA-C9D7-4D1C-6131-D5F9D0C8F3F0}"/>
              </a:ext>
            </a:extLst>
          </p:cNvPr>
          <p:cNvSpPr>
            <a:spLocks noGrp="1"/>
          </p:cNvSpPr>
          <p:nvPr>
            <p:ph type="title"/>
          </p:nvPr>
        </p:nvSpPr>
        <p:spPr/>
        <p:txBody>
          <a:bodyPr/>
          <a:lstStyle/>
          <a:p>
            <a:r>
              <a:rPr lang="en-GB" dirty="0"/>
              <a:t>Sand casting</a:t>
            </a:r>
          </a:p>
        </p:txBody>
      </p:sp>
      <p:sp>
        <p:nvSpPr>
          <p:cNvPr id="3" name="Content Placeholder 2">
            <a:extLst>
              <a:ext uri="{FF2B5EF4-FFF2-40B4-BE49-F238E27FC236}">
                <a16:creationId xmlns:a16="http://schemas.microsoft.com/office/drawing/2014/main" id="{F9979BD8-B165-2D57-DC73-FAFFF0F61119}"/>
              </a:ext>
            </a:extLst>
          </p:cNvPr>
          <p:cNvSpPr>
            <a:spLocks noGrp="1"/>
          </p:cNvSpPr>
          <p:nvPr>
            <p:ph sz="quarter" idx="10"/>
          </p:nvPr>
        </p:nvSpPr>
        <p:spPr>
          <a:xfrm>
            <a:off x="457200" y="1512000"/>
            <a:ext cx="3437467" cy="4248000"/>
          </a:xfrm>
        </p:spPr>
        <p:txBody>
          <a:bodyPr/>
          <a:lstStyle/>
          <a:p>
            <a:r>
              <a:rPr lang="en-US" b="1" dirty="0"/>
              <a:t>Sand casting</a:t>
            </a:r>
            <a:r>
              <a:rPr lang="en-US" dirty="0"/>
              <a:t> is the most common type of expendable mould casting, which generally uses permanent patterns to create the mould. </a:t>
            </a:r>
          </a:p>
          <a:p>
            <a:r>
              <a:rPr lang="en-US" dirty="0"/>
              <a:t>Molten metal is poured into an expendable sand mould cavity by gravity or force, where it solidifies to form the cavity shape part.</a:t>
            </a:r>
          </a:p>
          <a:p>
            <a:endParaRPr lang="en-GB" dirty="0"/>
          </a:p>
        </p:txBody>
      </p:sp>
      <p:pic>
        <p:nvPicPr>
          <p:cNvPr id="5" name="Picture 4" descr="A picture containing indoor, furniture&#10;&#10;Description automatically generated">
            <a:extLst>
              <a:ext uri="{FF2B5EF4-FFF2-40B4-BE49-F238E27FC236}">
                <a16:creationId xmlns:a16="http://schemas.microsoft.com/office/drawing/2014/main" id="{76040918-F43F-5D08-CF8D-0E0B96609B49}"/>
              </a:ext>
            </a:extLst>
          </p:cNvPr>
          <p:cNvPicPr>
            <a:picLocks noChangeAspect="1"/>
          </p:cNvPicPr>
          <p:nvPr/>
        </p:nvPicPr>
        <p:blipFill>
          <a:blip r:embed="rId3"/>
          <a:stretch>
            <a:fillRect/>
          </a:stretch>
        </p:blipFill>
        <p:spPr>
          <a:xfrm>
            <a:off x="4930223" y="1512000"/>
            <a:ext cx="3756577" cy="2509394"/>
          </a:xfrm>
          <a:prstGeom prst="rect">
            <a:avLst/>
          </a:prstGeom>
        </p:spPr>
      </p:pic>
    </p:spTree>
    <p:extLst>
      <p:ext uri="{BB962C8B-B14F-4D97-AF65-F5344CB8AC3E}">
        <p14:creationId xmlns:p14="http://schemas.microsoft.com/office/powerpoint/2010/main" val="25726021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DF051-8F1C-AD40-52D5-309FD02EE4EB}"/>
              </a:ext>
            </a:extLst>
          </p:cNvPr>
          <p:cNvSpPr>
            <a:spLocks noGrp="1"/>
          </p:cNvSpPr>
          <p:nvPr>
            <p:ph type="title"/>
          </p:nvPr>
        </p:nvSpPr>
        <p:spPr/>
        <p:txBody>
          <a:bodyPr/>
          <a:lstStyle/>
          <a:p>
            <a:r>
              <a:rPr lang="en-GB" dirty="0"/>
              <a:t>Plaster mould casting and shell moulding </a:t>
            </a:r>
          </a:p>
        </p:txBody>
      </p:sp>
      <p:sp>
        <p:nvSpPr>
          <p:cNvPr id="3" name="Content Placeholder 2">
            <a:extLst>
              <a:ext uri="{FF2B5EF4-FFF2-40B4-BE49-F238E27FC236}">
                <a16:creationId xmlns:a16="http://schemas.microsoft.com/office/drawing/2014/main" id="{2B5F68DA-DA21-353B-D801-C472FB4DBA18}"/>
              </a:ext>
            </a:extLst>
          </p:cNvPr>
          <p:cNvSpPr>
            <a:spLocks noGrp="1"/>
          </p:cNvSpPr>
          <p:nvPr>
            <p:ph sz="quarter" idx="10"/>
          </p:nvPr>
        </p:nvSpPr>
        <p:spPr>
          <a:xfrm>
            <a:off x="457200" y="1512000"/>
            <a:ext cx="3584222" cy="4248000"/>
          </a:xfrm>
        </p:spPr>
        <p:txBody>
          <a:bodyPr/>
          <a:lstStyle/>
          <a:p>
            <a:r>
              <a:rPr lang="en-US" dirty="0"/>
              <a:t>In </a:t>
            </a:r>
            <a:r>
              <a:rPr lang="en-US" b="1" dirty="0"/>
              <a:t>plaster mould casting</a:t>
            </a:r>
            <a:r>
              <a:rPr lang="en-US" dirty="0"/>
              <a:t>, the mould is made of plaster of Paris instead of sand and the process works in a similar way to sand casting.</a:t>
            </a:r>
          </a:p>
          <a:p>
            <a:r>
              <a:rPr lang="en-US" b="1" dirty="0"/>
              <a:t>Shell moulding</a:t>
            </a:r>
            <a:r>
              <a:rPr lang="en-US" dirty="0"/>
              <a:t> uses a thin shell mould, of approximately 9mm. The mould is sand-bound together using a thermosetting resin binder.</a:t>
            </a:r>
            <a:endParaRPr lang="en-GB" dirty="0"/>
          </a:p>
        </p:txBody>
      </p:sp>
      <p:pic>
        <p:nvPicPr>
          <p:cNvPr id="5" name="Picture 4" descr="A picture containing indoor, cheese, food, butter&#10;&#10;Description automatically generated">
            <a:extLst>
              <a:ext uri="{FF2B5EF4-FFF2-40B4-BE49-F238E27FC236}">
                <a16:creationId xmlns:a16="http://schemas.microsoft.com/office/drawing/2014/main" id="{9B258675-222A-7992-996B-BEE2017A0B7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87845" y="1512000"/>
            <a:ext cx="2698955" cy="1802902"/>
          </a:xfrm>
          <a:prstGeom prst="rect">
            <a:avLst/>
          </a:prstGeom>
        </p:spPr>
      </p:pic>
      <p:pic>
        <p:nvPicPr>
          <p:cNvPr id="7" name="Picture 6" descr="A close-up of a light bulb&#10;&#10;Description automatically generated with low confidence">
            <a:extLst>
              <a:ext uri="{FF2B5EF4-FFF2-40B4-BE49-F238E27FC236}">
                <a16:creationId xmlns:a16="http://schemas.microsoft.com/office/drawing/2014/main" id="{30467252-3C7F-BBCD-FA38-6B48FF23B0B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87845" y="3636000"/>
            <a:ext cx="2698955" cy="1802902"/>
          </a:xfrm>
          <a:prstGeom prst="rect">
            <a:avLst/>
          </a:prstGeom>
        </p:spPr>
      </p:pic>
    </p:spTree>
    <p:extLst>
      <p:ext uri="{BB962C8B-B14F-4D97-AF65-F5344CB8AC3E}">
        <p14:creationId xmlns:p14="http://schemas.microsoft.com/office/powerpoint/2010/main" val="8448838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6AC3A-C813-4CE4-3BEB-0C36697F11FD}"/>
              </a:ext>
            </a:extLst>
          </p:cNvPr>
          <p:cNvSpPr>
            <a:spLocks noGrp="1"/>
          </p:cNvSpPr>
          <p:nvPr>
            <p:ph type="title"/>
          </p:nvPr>
        </p:nvSpPr>
        <p:spPr/>
        <p:txBody>
          <a:bodyPr/>
          <a:lstStyle/>
          <a:p>
            <a:r>
              <a:rPr lang="en-GB" dirty="0"/>
              <a:t>Injection moulding </a:t>
            </a:r>
          </a:p>
        </p:txBody>
      </p:sp>
      <p:sp>
        <p:nvSpPr>
          <p:cNvPr id="3" name="Content Placeholder 2">
            <a:extLst>
              <a:ext uri="{FF2B5EF4-FFF2-40B4-BE49-F238E27FC236}">
                <a16:creationId xmlns:a16="http://schemas.microsoft.com/office/drawing/2014/main" id="{28FABFE9-FDD9-79FB-66A4-84BD4CC27D2E}"/>
              </a:ext>
            </a:extLst>
          </p:cNvPr>
          <p:cNvSpPr>
            <a:spLocks noGrp="1"/>
          </p:cNvSpPr>
          <p:nvPr>
            <p:ph sz="quarter" idx="10"/>
          </p:nvPr>
        </p:nvSpPr>
        <p:spPr>
          <a:xfrm>
            <a:off x="457200" y="1512000"/>
            <a:ext cx="3495368" cy="4248000"/>
          </a:xfrm>
        </p:spPr>
        <p:txBody>
          <a:bodyPr/>
          <a:lstStyle/>
          <a:p>
            <a:r>
              <a:rPr lang="en-US" dirty="0"/>
              <a:t>Plastic</a:t>
            </a:r>
            <a:r>
              <a:rPr lang="en-US" b="1" dirty="0"/>
              <a:t> injection moulding</a:t>
            </a:r>
            <a:r>
              <a:rPr lang="en-US" dirty="0"/>
              <a:t> is the process of melting plastic pellets (thermosetting/thermoplastic polymers). Once malleable enough, the pellets are injected at pressure into a mould cavity, which fills and solidifies to produce the final product.</a:t>
            </a:r>
            <a:endParaRPr lang="en-GB" dirty="0"/>
          </a:p>
        </p:txBody>
      </p:sp>
      <p:pic>
        <p:nvPicPr>
          <p:cNvPr id="6" name="Picture 5" descr="Diagram&#10;&#10;Description automatically generated">
            <a:extLst>
              <a:ext uri="{FF2B5EF4-FFF2-40B4-BE49-F238E27FC236}">
                <a16:creationId xmlns:a16="http://schemas.microsoft.com/office/drawing/2014/main" id="{17611FB4-F233-3460-3F39-24BDF6632A3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999910" y="1081549"/>
            <a:ext cx="4791704" cy="4886632"/>
          </a:xfrm>
          <a:prstGeom prst="rect">
            <a:avLst/>
          </a:prstGeom>
        </p:spPr>
      </p:pic>
    </p:spTree>
    <p:extLst>
      <p:ext uri="{BB962C8B-B14F-4D97-AF65-F5344CB8AC3E}">
        <p14:creationId xmlns:p14="http://schemas.microsoft.com/office/powerpoint/2010/main" val="27417482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B263D2-86A7-2C0A-87CF-CA1B38635F6C}"/>
              </a:ext>
            </a:extLst>
          </p:cNvPr>
          <p:cNvSpPr>
            <a:spLocks noGrp="1"/>
          </p:cNvSpPr>
          <p:nvPr>
            <p:ph type="title"/>
          </p:nvPr>
        </p:nvSpPr>
        <p:spPr/>
        <p:txBody>
          <a:bodyPr/>
          <a:lstStyle/>
          <a:p>
            <a:r>
              <a:rPr lang="en-GB" dirty="0"/>
              <a:t>Injection moulding materials</a:t>
            </a:r>
          </a:p>
        </p:txBody>
      </p:sp>
      <p:sp>
        <p:nvSpPr>
          <p:cNvPr id="3" name="Content Placeholder 2">
            <a:extLst>
              <a:ext uri="{FF2B5EF4-FFF2-40B4-BE49-F238E27FC236}">
                <a16:creationId xmlns:a16="http://schemas.microsoft.com/office/drawing/2014/main" id="{AB786C56-0991-DF63-A2FB-87E81713C3A3}"/>
              </a:ext>
            </a:extLst>
          </p:cNvPr>
          <p:cNvSpPr>
            <a:spLocks noGrp="1"/>
          </p:cNvSpPr>
          <p:nvPr>
            <p:ph sz="quarter" idx="10"/>
          </p:nvPr>
        </p:nvSpPr>
        <p:spPr>
          <a:xfrm>
            <a:off x="457200" y="1512000"/>
            <a:ext cx="8119641" cy="4248000"/>
          </a:xfrm>
        </p:spPr>
        <p:txBody>
          <a:bodyPr/>
          <a:lstStyle/>
          <a:p>
            <a:pPr>
              <a:spcAft>
                <a:spcPts val="500"/>
              </a:spcAft>
            </a:pPr>
            <a:r>
              <a:rPr lang="en-US" sz="1800" b="1" dirty="0"/>
              <a:t>Acrylic (PMMA)</a:t>
            </a:r>
          </a:p>
          <a:p>
            <a:pPr>
              <a:spcBef>
                <a:spcPts val="500"/>
              </a:spcBef>
            </a:pPr>
            <a:r>
              <a:rPr lang="en-US" sz="1800" dirty="0"/>
              <a:t>Poly(methyl methacrylate) is better known as </a:t>
            </a:r>
            <a:r>
              <a:rPr lang="en-US" sz="1800" b="1" dirty="0"/>
              <a:t>PMMA</a:t>
            </a:r>
            <a:r>
              <a:rPr lang="en-US" sz="1800" dirty="0"/>
              <a:t> or</a:t>
            </a:r>
            <a:r>
              <a:rPr lang="en-US" sz="1800" b="1" dirty="0"/>
              <a:t> acrylic</a:t>
            </a:r>
            <a:r>
              <a:rPr lang="en-US" sz="1800" dirty="0"/>
              <a:t>. It is a strong, clear thermoplastic that provides a lighter weight, shatter-resistant alternative to glass. Because PMMA is transparent and has excellent optical clarity, it allows a high percentage of light to pass through it.</a:t>
            </a:r>
          </a:p>
          <a:p>
            <a:pPr>
              <a:spcAft>
                <a:spcPts val="500"/>
              </a:spcAft>
            </a:pPr>
            <a:r>
              <a:rPr lang="en-US" sz="1800" b="1" dirty="0"/>
              <a:t>Acrylonitrile butadiene styrene (ABS)</a:t>
            </a:r>
          </a:p>
          <a:p>
            <a:pPr>
              <a:spcBef>
                <a:spcPts val="500"/>
              </a:spcBef>
              <a:spcAft>
                <a:spcPts val="500"/>
              </a:spcAft>
            </a:pPr>
            <a:r>
              <a:rPr lang="en-US" sz="1800" b="1" dirty="0"/>
              <a:t>ABS</a:t>
            </a:r>
            <a:r>
              <a:rPr lang="en-US" sz="1800" dirty="0"/>
              <a:t> is an engineering-grade thermoplastic with a relatively low melting point that makes it easy to mould. This opaque polymer supports the use of colourants and is available with different textures and surface finishes. ABS is known for its strength and impact resistance. </a:t>
            </a:r>
            <a:r>
              <a:rPr lang="en-GB" sz="1800" dirty="0"/>
              <a:t>It is corrosion resistant and, as it is a non-metallic material, it also retains a level of flexibility to absorb impact and thermal shock.</a:t>
            </a:r>
            <a:r>
              <a:rPr lang="en-GB" sz="1800" dirty="0">
                <a:effectLst/>
              </a:rPr>
              <a:t> </a:t>
            </a:r>
            <a:endParaRPr lang="en-US" sz="1800" dirty="0"/>
          </a:p>
          <a:p>
            <a:endParaRPr lang="en-US" dirty="0"/>
          </a:p>
          <a:p>
            <a:endParaRPr lang="en-GB" dirty="0"/>
          </a:p>
        </p:txBody>
      </p:sp>
    </p:spTree>
    <p:extLst>
      <p:ext uri="{BB962C8B-B14F-4D97-AF65-F5344CB8AC3E}">
        <p14:creationId xmlns:p14="http://schemas.microsoft.com/office/powerpoint/2010/main" val="5617641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76DBDD-953C-C387-0533-D35334A9F1FC}"/>
              </a:ext>
            </a:extLst>
          </p:cNvPr>
          <p:cNvSpPr>
            <a:spLocks noGrp="1"/>
          </p:cNvSpPr>
          <p:nvPr>
            <p:ph type="title"/>
          </p:nvPr>
        </p:nvSpPr>
        <p:spPr/>
        <p:txBody>
          <a:bodyPr/>
          <a:lstStyle/>
          <a:p>
            <a:r>
              <a:rPr lang="en-GB" dirty="0"/>
              <a:t>Injection moulding materials</a:t>
            </a:r>
          </a:p>
        </p:txBody>
      </p:sp>
      <p:sp>
        <p:nvSpPr>
          <p:cNvPr id="3" name="Content Placeholder 2">
            <a:extLst>
              <a:ext uri="{FF2B5EF4-FFF2-40B4-BE49-F238E27FC236}">
                <a16:creationId xmlns:a16="http://schemas.microsoft.com/office/drawing/2014/main" id="{6C01E141-7A99-6214-9215-16A95F283C5D}"/>
              </a:ext>
            </a:extLst>
          </p:cNvPr>
          <p:cNvSpPr>
            <a:spLocks noGrp="1"/>
          </p:cNvSpPr>
          <p:nvPr>
            <p:ph sz="quarter" idx="10"/>
          </p:nvPr>
        </p:nvSpPr>
        <p:spPr>
          <a:xfrm>
            <a:off x="457200" y="1512000"/>
            <a:ext cx="8073342" cy="4248000"/>
          </a:xfrm>
        </p:spPr>
        <p:txBody>
          <a:bodyPr/>
          <a:lstStyle/>
          <a:p>
            <a:pPr>
              <a:spcBef>
                <a:spcPts val="500"/>
              </a:spcBef>
              <a:spcAft>
                <a:spcPts val="500"/>
              </a:spcAft>
            </a:pPr>
            <a:r>
              <a:rPr lang="en-US" b="1" dirty="0"/>
              <a:t>Polycarbonate (PC)</a:t>
            </a:r>
          </a:p>
          <a:p>
            <a:pPr>
              <a:spcBef>
                <a:spcPts val="500"/>
              </a:spcBef>
            </a:pPr>
            <a:r>
              <a:rPr lang="en-US" b="1" dirty="0"/>
              <a:t>PC</a:t>
            </a:r>
            <a:r>
              <a:rPr lang="en-US" dirty="0"/>
              <a:t> plastics are strong, tough materials that are naturally transparent. Their properties are similar to PMMA, but polycarbonate maintains its physical properties over a wider temperature range. When pigmented, PC maintains its colour over time and retains its strength.</a:t>
            </a:r>
          </a:p>
          <a:p>
            <a:pPr>
              <a:spcBef>
                <a:spcPts val="1400"/>
              </a:spcBef>
              <a:spcAft>
                <a:spcPts val="500"/>
              </a:spcAft>
            </a:pPr>
            <a:r>
              <a:rPr lang="en-US" b="1" dirty="0"/>
              <a:t>Polyethyelene (PE)</a:t>
            </a:r>
          </a:p>
          <a:p>
            <a:pPr>
              <a:spcBef>
                <a:spcPts val="500"/>
              </a:spcBef>
              <a:spcAft>
                <a:spcPts val="500"/>
              </a:spcAft>
            </a:pPr>
            <a:r>
              <a:rPr lang="en-US" b="1" dirty="0"/>
              <a:t>HDPE</a:t>
            </a:r>
            <a:r>
              <a:rPr lang="en-US" dirty="0"/>
              <a:t> and </a:t>
            </a:r>
            <a:r>
              <a:rPr lang="en-US" b="1" dirty="0"/>
              <a:t>LDPE</a:t>
            </a:r>
            <a:r>
              <a:rPr lang="en-US" dirty="0"/>
              <a:t> both share useful properties such as chemical resistance, but they differ in terms of their respective hardness, flexibility, melting point and optical transparency.</a:t>
            </a:r>
          </a:p>
          <a:p>
            <a:endParaRPr lang="en-GB" dirty="0"/>
          </a:p>
        </p:txBody>
      </p:sp>
    </p:spTree>
    <p:extLst>
      <p:ext uri="{BB962C8B-B14F-4D97-AF65-F5344CB8AC3E}">
        <p14:creationId xmlns:p14="http://schemas.microsoft.com/office/powerpoint/2010/main" val="41747412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5468F838-09E5-222B-093A-5F5900D71AA4}"/>
              </a:ext>
            </a:extLst>
          </p:cNvPr>
          <p:cNvSpPr txBox="1"/>
          <p:nvPr/>
        </p:nvSpPr>
        <p:spPr>
          <a:xfrm>
            <a:off x="2162256" y="5995360"/>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059202-0357-D25D-4154-D351A1E99440}"/>
              </a:ext>
            </a:extLst>
          </p:cNvPr>
          <p:cNvSpPr>
            <a:spLocks noGrp="1"/>
          </p:cNvSpPr>
          <p:nvPr>
            <p:ph type="title"/>
          </p:nvPr>
        </p:nvSpPr>
        <p:spPr/>
        <p:txBody>
          <a:bodyPr/>
          <a:lstStyle/>
          <a:p>
            <a:r>
              <a:rPr lang="en-GB" dirty="0"/>
              <a:t>Materials processing</a:t>
            </a:r>
          </a:p>
        </p:txBody>
      </p:sp>
      <p:sp>
        <p:nvSpPr>
          <p:cNvPr id="3" name="Content Placeholder 2">
            <a:extLst>
              <a:ext uri="{FF2B5EF4-FFF2-40B4-BE49-F238E27FC236}">
                <a16:creationId xmlns:a16="http://schemas.microsoft.com/office/drawing/2014/main" id="{F3031608-5591-0E5A-1E41-A0850CBCFC43}"/>
              </a:ext>
            </a:extLst>
          </p:cNvPr>
          <p:cNvSpPr>
            <a:spLocks noGrp="1"/>
          </p:cNvSpPr>
          <p:nvPr>
            <p:ph sz="quarter" idx="10"/>
          </p:nvPr>
        </p:nvSpPr>
        <p:spPr>
          <a:xfrm>
            <a:off x="457200" y="1512000"/>
            <a:ext cx="4114800" cy="4248000"/>
          </a:xfrm>
        </p:spPr>
        <p:txBody>
          <a:bodyPr/>
          <a:lstStyle/>
          <a:p>
            <a:r>
              <a:rPr lang="en-US" dirty="0"/>
              <a:t>When </a:t>
            </a:r>
            <a:r>
              <a:rPr lang="en-US" b="1" dirty="0"/>
              <a:t>processing</a:t>
            </a:r>
            <a:r>
              <a:rPr lang="en-US" dirty="0"/>
              <a:t> a material it is possible to alter its </a:t>
            </a:r>
            <a:r>
              <a:rPr lang="en-US" b="1" dirty="0"/>
              <a:t>properties</a:t>
            </a:r>
            <a:r>
              <a:rPr lang="en-US" dirty="0"/>
              <a:t>.</a:t>
            </a:r>
          </a:p>
          <a:p>
            <a:r>
              <a:rPr lang="en-US" dirty="0"/>
              <a:t>This is predominantly done by modifying:</a:t>
            </a:r>
          </a:p>
          <a:p>
            <a:pPr marL="216000" indent="-216000">
              <a:spcBef>
                <a:spcPts val="500"/>
              </a:spcBef>
              <a:spcAft>
                <a:spcPts val="500"/>
              </a:spcAft>
              <a:buClr>
                <a:srgbClr val="0077E3"/>
              </a:buClr>
              <a:buFont typeface="Arial" panose="020B0604020202020204" pitchFamily="34" charset="0"/>
              <a:buChar char="•"/>
            </a:pPr>
            <a:r>
              <a:rPr lang="en-US" dirty="0"/>
              <a:t>grain structure</a:t>
            </a:r>
          </a:p>
          <a:p>
            <a:pPr marL="216000" indent="-216000">
              <a:spcBef>
                <a:spcPts val="500"/>
              </a:spcBef>
              <a:spcAft>
                <a:spcPts val="500"/>
              </a:spcAft>
              <a:buClr>
                <a:srgbClr val="0077E3"/>
              </a:buClr>
              <a:buFont typeface="Arial" panose="020B0604020202020204" pitchFamily="34" charset="0"/>
              <a:buChar char="•"/>
            </a:pPr>
            <a:r>
              <a:rPr lang="en-US" dirty="0"/>
              <a:t>composition.</a:t>
            </a:r>
          </a:p>
          <a:p>
            <a:endParaRPr lang="en-GB" dirty="0"/>
          </a:p>
        </p:txBody>
      </p:sp>
      <p:pic>
        <p:nvPicPr>
          <p:cNvPr id="7" name="Picture 6" descr="A picture containing lined&#10;&#10;Description automatically generated">
            <a:extLst>
              <a:ext uri="{FF2B5EF4-FFF2-40B4-BE49-F238E27FC236}">
                <a16:creationId xmlns:a16="http://schemas.microsoft.com/office/drawing/2014/main" id="{508CEE24-8423-CFC8-753E-DE1858D0E5D2}"/>
              </a:ext>
            </a:extLst>
          </p:cNvPr>
          <p:cNvPicPr>
            <a:picLocks noChangeAspect="1"/>
          </p:cNvPicPr>
          <p:nvPr/>
        </p:nvPicPr>
        <p:blipFill>
          <a:blip r:embed="rId3"/>
          <a:stretch>
            <a:fillRect/>
          </a:stretch>
        </p:blipFill>
        <p:spPr>
          <a:xfrm>
            <a:off x="5633884" y="1390588"/>
            <a:ext cx="3052916" cy="2039348"/>
          </a:xfrm>
          <a:prstGeom prst="rect">
            <a:avLst/>
          </a:prstGeom>
        </p:spPr>
      </p:pic>
    </p:spTree>
    <p:extLst>
      <p:ext uri="{BB962C8B-B14F-4D97-AF65-F5344CB8AC3E}">
        <p14:creationId xmlns:p14="http://schemas.microsoft.com/office/powerpoint/2010/main" val="571773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57CF8-2629-4C8C-41A5-45FC8AA3E400}"/>
              </a:ext>
            </a:extLst>
          </p:cNvPr>
          <p:cNvSpPr>
            <a:spLocks noGrp="1"/>
          </p:cNvSpPr>
          <p:nvPr>
            <p:ph type="title"/>
          </p:nvPr>
        </p:nvSpPr>
        <p:spPr/>
        <p:txBody>
          <a:bodyPr/>
          <a:lstStyle/>
          <a:p>
            <a:r>
              <a:rPr lang="en-GB" dirty="0"/>
              <a:t>Metal forming, reshaping and plastic deformation </a:t>
            </a:r>
          </a:p>
        </p:txBody>
      </p:sp>
      <p:sp>
        <p:nvSpPr>
          <p:cNvPr id="3" name="Content Placeholder 2">
            <a:extLst>
              <a:ext uri="{FF2B5EF4-FFF2-40B4-BE49-F238E27FC236}">
                <a16:creationId xmlns:a16="http://schemas.microsoft.com/office/drawing/2014/main" id="{1BAB6C3F-0DAB-EA3F-F232-48712990D448}"/>
              </a:ext>
            </a:extLst>
          </p:cNvPr>
          <p:cNvSpPr>
            <a:spLocks noGrp="1"/>
          </p:cNvSpPr>
          <p:nvPr>
            <p:ph sz="quarter" idx="10"/>
          </p:nvPr>
        </p:nvSpPr>
        <p:spPr>
          <a:xfrm>
            <a:off x="457200" y="1512000"/>
            <a:ext cx="8119641" cy="4248000"/>
          </a:xfrm>
        </p:spPr>
        <p:txBody>
          <a:bodyPr/>
          <a:lstStyle/>
          <a:p>
            <a:r>
              <a:rPr lang="en-US" dirty="0"/>
              <a:t>In general, </a:t>
            </a:r>
            <a:r>
              <a:rPr lang="en-US" b="1" dirty="0"/>
              <a:t>metal forming</a:t>
            </a:r>
            <a:r>
              <a:rPr lang="en-US" dirty="0"/>
              <a:t> is a broad term that encompasses a number of manufacturing processes. However, the one characteristic that all metal forming processes share is the </a:t>
            </a:r>
            <a:r>
              <a:rPr lang="en-US" b="1" dirty="0"/>
              <a:t>reshaping</a:t>
            </a:r>
            <a:r>
              <a:rPr lang="en-US" dirty="0"/>
              <a:t> of raw metal stock into a finished part.</a:t>
            </a:r>
          </a:p>
          <a:p>
            <a:r>
              <a:rPr lang="en-US" dirty="0"/>
              <a:t>Reshaping is achieved through a mechanical process that is referred to in the material sciences as </a:t>
            </a:r>
            <a:r>
              <a:rPr lang="en-US" b="1" dirty="0"/>
              <a:t>plastic deformation</a:t>
            </a:r>
            <a:r>
              <a:rPr lang="en-US" dirty="0"/>
              <a:t>. </a:t>
            </a:r>
          </a:p>
          <a:p>
            <a:r>
              <a:rPr lang="en-US" dirty="0"/>
              <a:t>The plastic deformation of material occurs by applying force greater than the yield strength of the material. Once the force is applied, the change in physical shape of the material cannot be undone.</a:t>
            </a:r>
          </a:p>
          <a:p>
            <a:endParaRPr lang="en-GB" dirty="0"/>
          </a:p>
        </p:txBody>
      </p:sp>
    </p:spTree>
    <p:extLst>
      <p:ext uri="{BB962C8B-B14F-4D97-AF65-F5344CB8AC3E}">
        <p14:creationId xmlns:p14="http://schemas.microsoft.com/office/powerpoint/2010/main" val="38196653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5FA1D-471B-2A53-6B91-12F73BE248B5}"/>
              </a:ext>
            </a:extLst>
          </p:cNvPr>
          <p:cNvSpPr>
            <a:spLocks noGrp="1"/>
          </p:cNvSpPr>
          <p:nvPr>
            <p:ph type="title"/>
          </p:nvPr>
        </p:nvSpPr>
        <p:spPr/>
        <p:txBody>
          <a:bodyPr/>
          <a:lstStyle/>
          <a:p>
            <a:r>
              <a:rPr lang="en-GB" dirty="0"/>
              <a:t>Bending</a:t>
            </a:r>
          </a:p>
        </p:txBody>
      </p:sp>
      <p:sp>
        <p:nvSpPr>
          <p:cNvPr id="3" name="Content Placeholder 2">
            <a:extLst>
              <a:ext uri="{FF2B5EF4-FFF2-40B4-BE49-F238E27FC236}">
                <a16:creationId xmlns:a16="http://schemas.microsoft.com/office/drawing/2014/main" id="{170DC370-AFA3-6BC8-D3BD-FEE31BD192E4}"/>
              </a:ext>
            </a:extLst>
          </p:cNvPr>
          <p:cNvSpPr>
            <a:spLocks noGrp="1"/>
          </p:cNvSpPr>
          <p:nvPr>
            <p:ph sz="quarter" idx="10"/>
          </p:nvPr>
        </p:nvSpPr>
        <p:spPr>
          <a:xfrm>
            <a:off x="457200" y="1512000"/>
            <a:ext cx="3742267" cy="4248000"/>
          </a:xfrm>
        </p:spPr>
        <p:txBody>
          <a:bodyPr/>
          <a:lstStyle/>
          <a:p>
            <a:r>
              <a:rPr lang="en-US" b="1" dirty="0"/>
              <a:t>Bending</a:t>
            </a:r>
            <a:r>
              <a:rPr lang="en-US" dirty="0"/>
              <a:t> is a flexible metal forming process which utilises a </a:t>
            </a:r>
            <a:r>
              <a:rPr lang="en-US" b="1" dirty="0"/>
              <a:t>brake press</a:t>
            </a:r>
            <a:r>
              <a:rPr lang="en-US" dirty="0"/>
              <a:t> or similar type of press machine. The metal sheet is formed by placing it over a die block that punch-presses the material. </a:t>
            </a:r>
          </a:p>
          <a:p>
            <a:r>
              <a:rPr lang="en-US" dirty="0"/>
              <a:t>The die does not actually punch a hole in the metal sheet but creates a bending force that shapes the metal to the die.</a:t>
            </a:r>
          </a:p>
          <a:p>
            <a:endParaRPr lang="en-US" dirty="0"/>
          </a:p>
        </p:txBody>
      </p:sp>
      <p:pic>
        <p:nvPicPr>
          <p:cNvPr id="6" name="Picture 5" descr="A picture containing text, sign&#10;&#10;Description automatically generated">
            <a:extLst>
              <a:ext uri="{FF2B5EF4-FFF2-40B4-BE49-F238E27FC236}">
                <a16:creationId xmlns:a16="http://schemas.microsoft.com/office/drawing/2014/main" id="{37170185-59EC-C85E-B843-13CF7C73476A}"/>
              </a:ext>
            </a:extLst>
          </p:cNvPr>
          <p:cNvPicPr>
            <a:picLocks noChangeAspect="1"/>
          </p:cNvPicPr>
          <p:nvPr/>
        </p:nvPicPr>
        <p:blipFill>
          <a:blip r:embed="rId3"/>
          <a:stretch>
            <a:fillRect/>
          </a:stretch>
        </p:blipFill>
        <p:spPr>
          <a:xfrm>
            <a:off x="5078038" y="1390588"/>
            <a:ext cx="3608762" cy="2432305"/>
          </a:xfrm>
          <a:prstGeom prst="rect">
            <a:avLst/>
          </a:prstGeom>
        </p:spPr>
      </p:pic>
    </p:spTree>
    <p:extLst>
      <p:ext uri="{BB962C8B-B14F-4D97-AF65-F5344CB8AC3E}">
        <p14:creationId xmlns:p14="http://schemas.microsoft.com/office/powerpoint/2010/main" val="20591181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19E4B-9DA1-EBCE-D39C-77E9455FC70F}"/>
              </a:ext>
            </a:extLst>
          </p:cNvPr>
          <p:cNvSpPr>
            <a:spLocks noGrp="1"/>
          </p:cNvSpPr>
          <p:nvPr>
            <p:ph type="title"/>
          </p:nvPr>
        </p:nvSpPr>
        <p:spPr/>
        <p:txBody>
          <a:bodyPr/>
          <a:lstStyle/>
          <a:p>
            <a:r>
              <a:rPr lang="en-GB" dirty="0"/>
              <a:t>Rolling </a:t>
            </a:r>
          </a:p>
        </p:txBody>
      </p:sp>
      <p:sp>
        <p:nvSpPr>
          <p:cNvPr id="3" name="Content Placeholder 2">
            <a:extLst>
              <a:ext uri="{FF2B5EF4-FFF2-40B4-BE49-F238E27FC236}">
                <a16:creationId xmlns:a16="http://schemas.microsoft.com/office/drawing/2014/main" id="{79643D55-6802-C671-8E2F-7FEB4DD4EF72}"/>
              </a:ext>
            </a:extLst>
          </p:cNvPr>
          <p:cNvSpPr>
            <a:spLocks noGrp="1"/>
          </p:cNvSpPr>
          <p:nvPr>
            <p:ph sz="quarter" idx="10"/>
          </p:nvPr>
        </p:nvSpPr>
        <p:spPr>
          <a:xfrm>
            <a:off x="457198" y="1526158"/>
            <a:ext cx="5147189" cy="3960242"/>
          </a:xfrm>
        </p:spPr>
        <p:txBody>
          <a:bodyPr/>
          <a:lstStyle/>
          <a:p>
            <a:r>
              <a:rPr lang="en-US" b="1" dirty="0"/>
              <a:t>Rolling </a:t>
            </a:r>
            <a:r>
              <a:rPr lang="en-US" dirty="0"/>
              <a:t>in metalworking is a metal forming process that helps to reduce the thickness of metal and make the thickness uniform. The metal stock is passed through one or more pairs of rolls to reduce the material. </a:t>
            </a:r>
          </a:p>
          <a:p>
            <a:r>
              <a:rPr lang="en-US" dirty="0"/>
              <a:t>Rolling is classified according to the temperature of the metal rolled. If the temperature of the metal is above its recrystallisation temperature it is known as </a:t>
            </a:r>
            <a:r>
              <a:rPr lang="en-US" b="1" dirty="0"/>
              <a:t>hot rolling</a:t>
            </a:r>
            <a:r>
              <a:rPr lang="en-US" dirty="0"/>
              <a:t>. If the temperature of the metal is below the recrystallisation temperature, it is known as </a:t>
            </a:r>
            <a:r>
              <a:rPr lang="en-US" b="1" dirty="0"/>
              <a:t>cold rolling</a:t>
            </a:r>
            <a:r>
              <a:rPr lang="en-US" dirty="0"/>
              <a:t>. </a:t>
            </a:r>
            <a:endParaRPr lang="en-GB" dirty="0"/>
          </a:p>
          <a:p>
            <a:r>
              <a:rPr lang="en-GB" b="1" dirty="0"/>
              <a:t> </a:t>
            </a:r>
          </a:p>
        </p:txBody>
      </p:sp>
      <p:pic>
        <p:nvPicPr>
          <p:cNvPr id="5" name="Picture 4" descr="A picture containing fire, nature, building, fireplace&#10;&#10;Description automatically generated">
            <a:extLst>
              <a:ext uri="{FF2B5EF4-FFF2-40B4-BE49-F238E27FC236}">
                <a16:creationId xmlns:a16="http://schemas.microsoft.com/office/drawing/2014/main" id="{B7091AA5-544A-C661-44B2-D039BBCFB49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38235" y="1526158"/>
            <a:ext cx="2848565" cy="1902842"/>
          </a:xfrm>
          <a:prstGeom prst="rect">
            <a:avLst/>
          </a:prstGeom>
        </p:spPr>
      </p:pic>
    </p:spTree>
    <p:extLst>
      <p:ext uri="{BB962C8B-B14F-4D97-AF65-F5344CB8AC3E}">
        <p14:creationId xmlns:p14="http://schemas.microsoft.com/office/powerpoint/2010/main" val="21239449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E9BDD-CCF1-4328-3808-D07ADC0F8E71}"/>
              </a:ext>
            </a:extLst>
          </p:cNvPr>
          <p:cNvSpPr>
            <a:spLocks noGrp="1"/>
          </p:cNvSpPr>
          <p:nvPr>
            <p:ph type="title"/>
          </p:nvPr>
        </p:nvSpPr>
        <p:spPr/>
        <p:txBody>
          <a:bodyPr/>
          <a:lstStyle/>
          <a:p>
            <a:r>
              <a:rPr lang="en-GB" dirty="0"/>
              <a:t>Hot rolling</a:t>
            </a:r>
          </a:p>
        </p:txBody>
      </p:sp>
      <p:sp>
        <p:nvSpPr>
          <p:cNvPr id="3" name="Content Placeholder 2">
            <a:extLst>
              <a:ext uri="{FF2B5EF4-FFF2-40B4-BE49-F238E27FC236}">
                <a16:creationId xmlns:a16="http://schemas.microsoft.com/office/drawing/2014/main" id="{BD6AF814-4A30-79ED-B69C-FC3948EE2F3B}"/>
              </a:ext>
            </a:extLst>
          </p:cNvPr>
          <p:cNvSpPr>
            <a:spLocks noGrp="1"/>
          </p:cNvSpPr>
          <p:nvPr>
            <p:ph sz="quarter" idx="10"/>
          </p:nvPr>
        </p:nvSpPr>
        <p:spPr>
          <a:xfrm>
            <a:off x="457200" y="1512000"/>
            <a:ext cx="8061767" cy="4248000"/>
          </a:xfrm>
        </p:spPr>
        <p:txBody>
          <a:bodyPr/>
          <a:lstStyle/>
          <a:p>
            <a:r>
              <a:rPr lang="en-GB" dirty="0"/>
              <a:t>The hot rolling process has a significant effect on the properties of steel, by heating steel above its recrystallisation temperature and then cooling it at room temperature in a process known as </a:t>
            </a:r>
            <a:r>
              <a:rPr lang="en-GB" b="1" dirty="0"/>
              <a:t>normalisation</a:t>
            </a:r>
            <a:r>
              <a:rPr lang="en-GB" dirty="0"/>
              <a:t>. </a:t>
            </a:r>
          </a:p>
          <a:p>
            <a:r>
              <a:rPr lang="en-GB" dirty="0"/>
              <a:t>The steel’s microstructure undergoes permanent changes, resulting in enhanced </a:t>
            </a:r>
            <a:r>
              <a:rPr lang="en-GB" b="1" dirty="0"/>
              <a:t>toughness</a:t>
            </a:r>
            <a:r>
              <a:rPr lang="en-GB" dirty="0"/>
              <a:t> and </a:t>
            </a:r>
            <a:r>
              <a:rPr lang="en-GB" b="1" dirty="0"/>
              <a:t>ductility</a:t>
            </a:r>
            <a:r>
              <a:rPr lang="en-GB" dirty="0"/>
              <a:t>. This additional ductility makes the metal easy to form and bend. The hot rolling process also affects the overall shape of the finished metal piece. Hot rolled forms can be much larger than cold rolled forms. However, since hot rolled steel is heated and cooled, it is susceptible to shrinkage, giving less control over the shape and size of the finished product.</a:t>
            </a:r>
            <a:r>
              <a:rPr lang="en-GB" dirty="0">
                <a:effectLst/>
              </a:rPr>
              <a:t> </a:t>
            </a:r>
            <a:endParaRPr lang="en-GB" dirty="0"/>
          </a:p>
        </p:txBody>
      </p:sp>
    </p:spTree>
    <p:extLst>
      <p:ext uri="{BB962C8B-B14F-4D97-AF65-F5344CB8AC3E}">
        <p14:creationId xmlns:p14="http://schemas.microsoft.com/office/powerpoint/2010/main" val="28864540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8F33D-44DD-EA63-C996-F05A920BB148}"/>
              </a:ext>
            </a:extLst>
          </p:cNvPr>
          <p:cNvSpPr>
            <a:spLocks noGrp="1"/>
          </p:cNvSpPr>
          <p:nvPr>
            <p:ph type="title"/>
          </p:nvPr>
        </p:nvSpPr>
        <p:spPr/>
        <p:txBody>
          <a:bodyPr/>
          <a:lstStyle/>
          <a:p>
            <a:r>
              <a:rPr lang="en-GB" dirty="0"/>
              <a:t>Hot rolled steel process</a:t>
            </a:r>
          </a:p>
        </p:txBody>
      </p:sp>
      <p:pic>
        <p:nvPicPr>
          <p:cNvPr id="5" name="Picture 4" descr="Diagram&#10;&#10;Description automatically generated">
            <a:extLst>
              <a:ext uri="{FF2B5EF4-FFF2-40B4-BE49-F238E27FC236}">
                <a16:creationId xmlns:a16="http://schemas.microsoft.com/office/drawing/2014/main" id="{65591BD6-8D18-3F3E-C5D2-20F84C1A52E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74722" y="1533833"/>
            <a:ext cx="8412078" cy="4070361"/>
          </a:xfrm>
          <a:prstGeom prst="rect">
            <a:avLst/>
          </a:prstGeom>
        </p:spPr>
      </p:pic>
    </p:spTree>
    <p:extLst>
      <p:ext uri="{BB962C8B-B14F-4D97-AF65-F5344CB8AC3E}">
        <p14:creationId xmlns:p14="http://schemas.microsoft.com/office/powerpoint/2010/main" val="34911724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C7744-B799-A494-77B7-2D7791A9F864}"/>
              </a:ext>
            </a:extLst>
          </p:cNvPr>
          <p:cNvSpPr>
            <a:spLocks noGrp="1"/>
          </p:cNvSpPr>
          <p:nvPr>
            <p:ph type="title"/>
          </p:nvPr>
        </p:nvSpPr>
        <p:spPr/>
        <p:txBody>
          <a:bodyPr/>
          <a:lstStyle/>
          <a:p>
            <a:r>
              <a:rPr lang="en-GB" dirty="0"/>
              <a:t>Roll forming</a:t>
            </a:r>
          </a:p>
        </p:txBody>
      </p:sp>
      <p:sp>
        <p:nvSpPr>
          <p:cNvPr id="3" name="Content Placeholder 2">
            <a:extLst>
              <a:ext uri="{FF2B5EF4-FFF2-40B4-BE49-F238E27FC236}">
                <a16:creationId xmlns:a16="http://schemas.microsoft.com/office/drawing/2014/main" id="{658312EA-9A6B-D60D-00F7-B876F79ED2E0}"/>
              </a:ext>
            </a:extLst>
          </p:cNvPr>
          <p:cNvSpPr>
            <a:spLocks noGrp="1"/>
          </p:cNvSpPr>
          <p:nvPr>
            <p:ph sz="quarter" idx="10"/>
          </p:nvPr>
        </p:nvSpPr>
        <p:spPr>
          <a:xfrm>
            <a:off x="457199" y="1602000"/>
            <a:ext cx="4982901" cy="4248000"/>
          </a:xfrm>
        </p:spPr>
        <p:txBody>
          <a:bodyPr/>
          <a:lstStyle/>
          <a:p>
            <a:r>
              <a:rPr lang="en-US" dirty="0"/>
              <a:t>Similar to rolling,</a:t>
            </a:r>
            <a:r>
              <a:rPr lang="en-US" b="1" dirty="0"/>
              <a:t> roll forming </a:t>
            </a:r>
            <a:r>
              <a:rPr lang="en-US" dirty="0"/>
              <a:t>is a process that shapes metal as it passes through successive sets of rollers in a machine. As the metal is conveyed through the machine, pairs of rollers continuously form and bend the sheets or strips into the desired cross-sectional shape. </a:t>
            </a:r>
          </a:p>
          <a:p>
            <a:r>
              <a:rPr lang="en-US" dirty="0"/>
              <a:t>The process is performed incrementally, gradually forming the part until the desired cross section is achieved. Roll forming is generally used to produce components with long lengths or for large production runs.</a:t>
            </a:r>
            <a:endParaRPr lang="en-GB" dirty="0"/>
          </a:p>
          <a:p>
            <a:endParaRPr lang="en-GB" dirty="0"/>
          </a:p>
        </p:txBody>
      </p:sp>
      <p:pic>
        <p:nvPicPr>
          <p:cNvPr id="5" name="Picture 4" descr="A picture containing indoor, window&#10;&#10;Description automatically generated">
            <a:extLst>
              <a:ext uri="{FF2B5EF4-FFF2-40B4-BE49-F238E27FC236}">
                <a16:creationId xmlns:a16="http://schemas.microsoft.com/office/drawing/2014/main" id="{7B632D0C-A134-380C-0738-EBC705A0862C}"/>
              </a:ext>
            </a:extLst>
          </p:cNvPr>
          <p:cNvPicPr>
            <a:picLocks noChangeAspect="1"/>
          </p:cNvPicPr>
          <p:nvPr/>
        </p:nvPicPr>
        <p:blipFill>
          <a:blip r:embed="rId3"/>
          <a:stretch>
            <a:fillRect/>
          </a:stretch>
        </p:blipFill>
        <p:spPr>
          <a:xfrm>
            <a:off x="5771536" y="2300507"/>
            <a:ext cx="3052916" cy="2033242"/>
          </a:xfrm>
          <a:prstGeom prst="rect">
            <a:avLst/>
          </a:prstGeom>
        </p:spPr>
      </p:pic>
    </p:spTree>
    <p:extLst>
      <p:ext uri="{BB962C8B-B14F-4D97-AF65-F5344CB8AC3E}">
        <p14:creationId xmlns:p14="http://schemas.microsoft.com/office/powerpoint/2010/main" val="32809178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http://purl.org/dc/dcmitype/"/>
    <ds:schemaRef ds:uri="http://www.w3.org/XML/1998/namespace"/>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b461a341-6040-4841-94a8-bc3e8908b04d"/>
    <ds:schemaRef ds:uri="http://schemas.microsoft.com/office/2006/metadata/propertie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TotalTime>
  <Words>1780</Words>
  <Application>Microsoft Office PowerPoint</Application>
  <PresentationFormat>On-screen Show (4:3)</PresentationFormat>
  <Paragraphs>146</Paragraphs>
  <Slides>27</Slides>
  <Notes>19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ＭＳ Ｐゴシック</vt:lpstr>
      <vt:lpstr>Arial</vt:lpstr>
      <vt:lpstr>Calibri</vt:lpstr>
      <vt:lpstr>Lucida Grande</vt:lpstr>
      <vt:lpstr>Times New Roman</vt:lpstr>
      <vt:lpstr>Default Design</vt:lpstr>
      <vt:lpstr>PowerPoint 8: Processing techniques</vt:lpstr>
      <vt:lpstr>Objectives</vt:lpstr>
      <vt:lpstr>Materials processing</vt:lpstr>
      <vt:lpstr>Metal forming, reshaping and plastic deformation </vt:lpstr>
      <vt:lpstr>Bending</vt:lpstr>
      <vt:lpstr>Rolling </vt:lpstr>
      <vt:lpstr>Hot rolling</vt:lpstr>
      <vt:lpstr>Hot rolled steel process</vt:lpstr>
      <vt:lpstr>Roll forming</vt:lpstr>
      <vt:lpstr>Hot vs cold working</vt:lpstr>
      <vt:lpstr>Hot working</vt:lpstr>
      <vt:lpstr>Cold working</vt:lpstr>
      <vt:lpstr>Hot and cold working table</vt:lpstr>
      <vt:lpstr>Stretching</vt:lpstr>
      <vt:lpstr>Deep drawing</vt:lpstr>
      <vt:lpstr>Sintering </vt:lpstr>
      <vt:lpstr>Sintering</vt:lpstr>
      <vt:lpstr>Sintering</vt:lpstr>
      <vt:lpstr>Powder coating </vt:lpstr>
      <vt:lpstr>Casting</vt:lpstr>
      <vt:lpstr>Casting types</vt:lpstr>
      <vt:lpstr>Sand casting</vt:lpstr>
      <vt:lpstr>Plaster mould casting and shell moulding </vt:lpstr>
      <vt:lpstr>Injection moulding </vt:lpstr>
      <vt:lpstr>Injection moulding materials</vt:lpstr>
      <vt:lpstr>Injection moulding materials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264</cp:revision>
  <cp:lastPrinted>2022-03-03T10:53:25Z</cp:lastPrinted>
  <dcterms:created xsi:type="dcterms:W3CDTF">2013-05-28T00:38:54Z</dcterms:created>
  <dcterms:modified xsi:type="dcterms:W3CDTF">2025-11-12T00:12:08Z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