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0"/>
  </p:notesMasterIdLst>
  <p:handoutMasterIdLst>
    <p:handoutMasterId r:id="rId21"/>
  </p:handoutMasterIdLst>
  <p:sldIdLst>
    <p:sldId id="342" r:id="rId5"/>
    <p:sldId id="354" r:id="rId6"/>
    <p:sldId id="352" r:id="rId7"/>
    <p:sldId id="355" r:id="rId8"/>
    <p:sldId id="357" r:id="rId9"/>
    <p:sldId id="358" r:id="rId10"/>
    <p:sldId id="359" r:id="rId11"/>
    <p:sldId id="360" r:id="rId12"/>
    <p:sldId id="356" r:id="rId13"/>
    <p:sldId id="361" r:id="rId14"/>
    <p:sldId id="362" r:id="rId15"/>
    <p:sldId id="363" r:id="rId16"/>
    <p:sldId id="364" r:id="rId17"/>
    <p:sldId id="365" r:id="rId18"/>
    <p:sldId id="335" r:id="rId19"/>
  </p:sldIdLst>
  <p:sldSz cx="9144000" cy="6858000" type="screen4x3"/>
  <p:notesSz cx="6797675" cy="9926638"/>
  <p:custDataLst>
    <p:tags r:id="rId22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8010FF5-3B94-40F3-B9A4-1E7557541D39}" v="4" dt="2022-09-07T14:05:36.98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25266"/>
    <p:restoredTop sz="94694"/>
  </p:normalViewPr>
  <p:slideViewPr>
    <p:cSldViewPr snapToGrid="0">
      <p:cViewPr varScale="1">
        <p:scale>
          <a:sx n="64" d="100"/>
          <a:sy n="64" d="100"/>
        </p:scale>
        <p:origin x="968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726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gs" Target="tags/tag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2569EFDF-F30D-43A9-B80B-C40B6D340DC6}"/>
    <pc:docChg chg="modSld">
      <pc:chgData name="Caroline Prodger" userId="e4ef2e75-b60b-401b-8ebe-291bdcf405f4" providerId="ADAL" clId="{2569EFDF-F30D-43A9-B80B-C40B6D340DC6}" dt="2022-08-26T11:36:19.215" v="176" actId="14100"/>
      <pc:docMkLst>
        <pc:docMk/>
      </pc:docMkLst>
      <pc:sldChg chg="addSp modSp mod modNotesTx">
        <pc:chgData name="Caroline Prodger" userId="e4ef2e75-b60b-401b-8ebe-291bdcf405f4" providerId="ADAL" clId="{2569EFDF-F30D-43A9-B80B-C40B6D340DC6}" dt="2022-08-26T11:30:48.270" v="120"/>
        <pc:sldMkLst>
          <pc:docMk/>
          <pc:sldMk cId="3748494269" sldId="356"/>
        </pc:sldMkLst>
        <pc:spChg chg="mod">
          <ac:chgData name="Caroline Prodger" userId="e4ef2e75-b60b-401b-8ebe-291bdcf405f4" providerId="ADAL" clId="{2569EFDF-F30D-43A9-B80B-C40B6D340DC6}" dt="2022-08-26T11:28:35.333" v="79" actId="14100"/>
          <ac:spMkLst>
            <pc:docMk/>
            <pc:sldMk cId="3748494269" sldId="356"/>
            <ac:spMk id="3" creationId="{DB0570A6-3516-4E00-B682-AD4129908DCD}"/>
          </ac:spMkLst>
        </pc:spChg>
        <pc:spChg chg="add mod">
          <ac:chgData name="Caroline Prodger" userId="e4ef2e75-b60b-401b-8ebe-291bdcf405f4" providerId="ADAL" clId="{2569EFDF-F30D-43A9-B80B-C40B6D340DC6}" dt="2022-08-26T11:29:27.146" v="119" actId="121"/>
          <ac:spMkLst>
            <pc:docMk/>
            <pc:sldMk cId="3748494269" sldId="356"/>
            <ac:spMk id="6" creationId="{87AB7C45-9638-70DC-C7D0-91D6500FE55E}"/>
          </ac:spMkLst>
        </pc:spChg>
        <pc:picChg chg="add mod">
          <ac:chgData name="Caroline Prodger" userId="e4ef2e75-b60b-401b-8ebe-291bdcf405f4" providerId="ADAL" clId="{2569EFDF-F30D-43A9-B80B-C40B6D340DC6}" dt="2022-08-26T11:28:54.809" v="87" actId="1076"/>
          <ac:picMkLst>
            <pc:docMk/>
            <pc:sldMk cId="3748494269" sldId="356"/>
            <ac:picMk id="5" creationId="{0A2720B3-822C-223C-B72C-CDEDDC02D2D1}"/>
          </ac:picMkLst>
        </pc:picChg>
      </pc:sldChg>
      <pc:sldChg chg="addSp modSp mod modNotesTx">
        <pc:chgData name="Caroline Prodger" userId="e4ef2e75-b60b-401b-8ebe-291bdcf405f4" providerId="ADAL" clId="{2569EFDF-F30D-43A9-B80B-C40B6D340DC6}" dt="2022-08-26T11:20:46.007" v="14"/>
        <pc:sldMkLst>
          <pc:docMk/>
          <pc:sldMk cId="303366528" sldId="357"/>
        </pc:sldMkLst>
        <pc:spChg chg="mod">
          <ac:chgData name="Caroline Prodger" userId="e4ef2e75-b60b-401b-8ebe-291bdcf405f4" providerId="ADAL" clId="{2569EFDF-F30D-43A9-B80B-C40B6D340DC6}" dt="2022-08-26T11:19:31.224" v="8" actId="14100"/>
          <ac:spMkLst>
            <pc:docMk/>
            <pc:sldMk cId="303366528" sldId="357"/>
            <ac:spMk id="3" creationId="{2B91723D-82A4-4400-B97D-A2A25B9AEC8A}"/>
          </ac:spMkLst>
        </pc:spChg>
        <pc:picChg chg="add mod modCrop">
          <ac:chgData name="Caroline Prodger" userId="e4ef2e75-b60b-401b-8ebe-291bdcf405f4" providerId="ADAL" clId="{2569EFDF-F30D-43A9-B80B-C40B6D340DC6}" dt="2022-08-26T11:19:34.745" v="9" actId="1076"/>
          <ac:picMkLst>
            <pc:docMk/>
            <pc:sldMk cId="303366528" sldId="357"/>
            <ac:picMk id="5" creationId="{062A3198-8C48-3C7B-EF9E-1761AC9DE665}"/>
          </ac:picMkLst>
        </pc:picChg>
      </pc:sldChg>
      <pc:sldChg chg="addSp modSp mod modNotesTx">
        <pc:chgData name="Caroline Prodger" userId="e4ef2e75-b60b-401b-8ebe-291bdcf405f4" providerId="ADAL" clId="{2569EFDF-F30D-43A9-B80B-C40B6D340DC6}" dt="2022-08-26T11:24:22.319" v="65"/>
        <pc:sldMkLst>
          <pc:docMk/>
          <pc:sldMk cId="2639634233" sldId="358"/>
        </pc:sldMkLst>
        <pc:spChg chg="mod">
          <ac:chgData name="Caroline Prodger" userId="e4ef2e75-b60b-401b-8ebe-291bdcf405f4" providerId="ADAL" clId="{2569EFDF-F30D-43A9-B80B-C40B6D340DC6}" dt="2022-08-26T11:23:24.408" v="21" actId="14100"/>
          <ac:spMkLst>
            <pc:docMk/>
            <pc:sldMk cId="2639634233" sldId="358"/>
            <ac:spMk id="3" creationId="{97B8EA91-8694-41D2-A38D-2472FF1BADC1}"/>
          </ac:spMkLst>
        </pc:spChg>
        <pc:spChg chg="add mod">
          <ac:chgData name="Caroline Prodger" userId="e4ef2e75-b60b-401b-8ebe-291bdcf405f4" providerId="ADAL" clId="{2569EFDF-F30D-43A9-B80B-C40B6D340DC6}" dt="2022-08-26T11:24:00.702" v="64" actId="1076"/>
          <ac:spMkLst>
            <pc:docMk/>
            <pc:sldMk cId="2639634233" sldId="358"/>
            <ac:spMk id="6" creationId="{6C41E125-E55B-3C12-F673-E3E8599414DF}"/>
          </ac:spMkLst>
        </pc:spChg>
        <pc:picChg chg="add mod">
          <ac:chgData name="Caroline Prodger" userId="e4ef2e75-b60b-401b-8ebe-291bdcf405f4" providerId="ADAL" clId="{2569EFDF-F30D-43A9-B80B-C40B6D340DC6}" dt="2022-08-26T11:23:27.582" v="22" actId="14100"/>
          <ac:picMkLst>
            <pc:docMk/>
            <pc:sldMk cId="2639634233" sldId="358"/>
            <ac:picMk id="5" creationId="{D6F466CE-A8B7-9B14-49D0-D779A44C790F}"/>
          </ac:picMkLst>
        </pc:picChg>
      </pc:sldChg>
      <pc:sldChg chg="modSp mod">
        <pc:chgData name="Caroline Prodger" userId="e4ef2e75-b60b-401b-8ebe-291bdcf405f4" providerId="ADAL" clId="{2569EFDF-F30D-43A9-B80B-C40B6D340DC6}" dt="2022-08-26T11:20:08.772" v="13" actId="113"/>
        <pc:sldMkLst>
          <pc:docMk/>
          <pc:sldMk cId="3065474077" sldId="359"/>
        </pc:sldMkLst>
        <pc:spChg chg="mod">
          <ac:chgData name="Caroline Prodger" userId="e4ef2e75-b60b-401b-8ebe-291bdcf405f4" providerId="ADAL" clId="{2569EFDF-F30D-43A9-B80B-C40B6D340DC6}" dt="2022-08-26T11:20:08.772" v="13" actId="113"/>
          <ac:spMkLst>
            <pc:docMk/>
            <pc:sldMk cId="3065474077" sldId="359"/>
            <ac:spMk id="3" creationId="{282A3AE1-626F-4CC1-8C5D-AC2831DBFAE0}"/>
          </ac:spMkLst>
        </pc:spChg>
      </pc:sldChg>
      <pc:sldChg chg="addSp modSp mod modNotesTx">
        <pc:chgData name="Caroline Prodger" userId="e4ef2e75-b60b-401b-8ebe-291bdcf405f4" providerId="ADAL" clId="{2569EFDF-F30D-43A9-B80B-C40B6D340DC6}" dt="2022-08-26T11:26:57.137" v="76"/>
        <pc:sldMkLst>
          <pc:docMk/>
          <pc:sldMk cId="904359714" sldId="360"/>
        </pc:sldMkLst>
        <pc:spChg chg="mod">
          <ac:chgData name="Caroline Prodger" userId="e4ef2e75-b60b-401b-8ebe-291bdcf405f4" providerId="ADAL" clId="{2569EFDF-F30D-43A9-B80B-C40B6D340DC6}" dt="2022-08-26T11:25:19.308" v="69" actId="14100"/>
          <ac:spMkLst>
            <pc:docMk/>
            <pc:sldMk cId="904359714" sldId="360"/>
            <ac:spMk id="3" creationId="{C41B6074-A977-46D2-87C4-3625E98BC59C}"/>
          </ac:spMkLst>
        </pc:spChg>
        <pc:picChg chg="add mod">
          <ac:chgData name="Caroline Prodger" userId="e4ef2e75-b60b-401b-8ebe-291bdcf405f4" providerId="ADAL" clId="{2569EFDF-F30D-43A9-B80B-C40B6D340DC6}" dt="2022-08-26T11:26:54.311" v="75" actId="1076"/>
          <ac:picMkLst>
            <pc:docMk/>
            <pc:sldMk cId="904359714" sldId="360"/>
            <ac:picMk id="5" creationId="{F5A675E6-57AE-1562-ABC4-9BDE25E816C5}"/>
          </ac:picMkLst>
        </pc:picChg>
      </pc:sldChg>
      <pc:sldChg chg="addSp modSp mod">
        <pc:chgData name="Caroline Prodger" userId="e4ef2e75-b60b-401b-8ebe-291bdcf405f4" providerId="ADAL" clId="{2569EFDF-F30D-43A9-B80B-C40B6D340DC6}" dt="2022-08-26T11:33:21.441" v="167" actId="121"/>
        <pc:sldMkLst>
          <pc:docMk/>
          <pc:sldMk cId="561565235" sldId="362"/>
        </pc:sldMkLst>
        <pc:spChg chg="mod">
          <ac:chgData name="Caroline Prodger" userId="e4ef2e75-b60b-401b-8ebe-291bdcf405f4" providerId="ADAL" clId="{2569EFDF-F30D-43A9-B80B-C40B6D340DC6}" dt="2022-08-26T11:32:46.274" v="126" actId="14100"/>
          <ac:spMkLst>
            <pc:docMk/>
            <pc:sldMk cId="561565235" sldId="362"/>
            <ac:spMk id="3" creationId="{FF261C01-17BF-4822-B2C4-A96DB36A35E5}"/>
          </ac:spMkLst>
        </pc:spChg>
        <pc:spChg chg="add mod">
          <ac:chgData name="Caroline Prodger" userId="e4ef2e75-b60b-401b-8ebe-291bdcf405f4" providerId="ADAL" clId="{2569EFDF-F30D-43A9-B80B-C40B6D340DC6}" dt="2022-08-26T11:33:21.441" v="167" actId="121"/>
          <ac:spMkLst>
            <pc:docMk/>
            <pc:sldMk cId="561565235" sldId="362"/>
            <ac:spMk id="6" creationId="{074EF67A-74E4-4797-1DCD-EE47E822BC3D}"/>
          </ac:spMkLst>
        </pc:spChg>
        <pc:picChg chg="add mod">
          <ac:chgData name="Caroline Prodger" userId="e4ef2e75-b60b-401b-8ebe-291bdcf405f4" providerId="ADAL" clId="{2569EFDF-F30D-43A9-B80B-C40B6D340DC6}" dt="2022-08-26T11:32:52.220" v="128" actId="14100"/>
          <ac:picMkLst>
            <pc:docMk/>
            <pc:sldMk cId="561565235" sldId="362"/>
            <ac:picMk id="5" creationId="{69DE3AD7-430F-7EB7-FDB5-9CEF30F836C3}"/>
          </ac:picMkLst>
        </pc:picChg>
      </pc:sldChg>
      <pc:sldChg chg="addSp modSp mod modNotesTx">
        <pc:chgData name="Caroline Prodger" userId="e4ef2e75-b60b-401b-8ebe-291bdcf405f4" providerId="ADAL" clId="{2569EFDF-F30D-43A9-B80B-C40B6D340DC6}" dt="2022-08-26T11:36:19.215" v="176" actId="14100"/>
        <pc:sldMkLst>
          <pc:docMk/>
          <pc:sldMk cId="3178050910" sldId="363"/>
        </pc:sldMkLst>
        <pc:spChg chg="mod">
          <ac:chgData name="Caroline Prodger" userId="e4ef2e75-b60b-401b-8ebe-291bdcf405f4" providerId="ADAL" clId="{2569EFDF-F30D-43A9-B80B-C40B6D340DC6}" dt="2022-08-26T11:36:15.335" v="175" actId="14100"/>
          <ac:spMkLst>
            <pc:docMk/>
            <pc:sldMk cId="3178050910" sldId="363"/>
            <ac:spMk id="3" creationId="{0CCC864A-8A25-4432-AB50-65369BAE7AB2}"/>
          </ac:spMkLst>
        </pc:spChg>
        <pc:picChg chg="add mod">
          <ac:chgData name="Caroline Prodger" userId="e4ef2e75-b60b-401b-8ebe-291bdcf405f4" providerId="ADAL" clId="{2569EFDF-F30D-43A9-B80B-C40B6D340DC6}" dt="2022-08-26T11:36:19.215" v="176" actId="14100"/>
          <ac:picMkLst>
            <pc:docMk/>
            <pc:sldMk cId="3178050910" sldId="363"/>
            <ac:picMk id="5" creationId="{16D160F2-2083-DDFB-647B-4BA655C77F0C}"/>
          </ac:picMkLst>
        </pc:picChg>
      </pc:sldChg>
    </pc:docChg>
  </pc:docChgLst>
  <pc:docChgLst>
    <pc:chgData name="Christopher Lindridge" userId="237e7769-5239-4eb4-a525-ce0d51e55f8d" providerId="ADAL" clId="{A0D1DD81-C5E2-4506-976A-2F84BCE2277F}"/>
    <pc:docChg chg="modSld">
      <pc:chgData name="Christopher Lindridge" userId="237e7769-5239-4eb4-a525-ce0d51e55f8d" providerId="ADAL" clId="{A0D1DD81-C5E2-4506-976A-2F84BCE2277F}" dt="2022-08-15T09:52:16.550" v="12" actId="20577"/>
      <pc:docMkLst>
        <pc:docMk/>
      </pc:docMkLst>
      <pc:sldChg chg="modSp mod">
        <pc:chgData name="Christopher Lindridge" userId="237e7769-5239-4eb4-a525-ce0d51e55f8d" providerId="ADAL" clId="{A0D1DD81-C5E2-4506-976A-2F84BCE2277F}" dt="2022-08-15T09:52:16.550" v="12" actId="20577"/>
        <pc:sldMkLst>
          <pc:docMk/>
          <pc:sldMk cId="1212163211" sldId="352"/>
        </pc:sldMkLst>
        <pc:spChg chg="mod">
          <ac:chgData name="Christopher Lindridge" userId="237e7769-5239-4eb4-a525-ce0d51e55f8d" providerId="ADAL" clId="{A0D1DD81-C5E2-4506-976A-2F84BCE2277F}" dt="2022-08-15T09:52:16.550" v="12" actId="20577"/>
          <ac:spMkLst>
            <pc:docMk/>
            <pc:sldMk cId="1212163211" sldId="352"/>
            <ac:spMk id="6" creationId="{22B0C5F0-DF90-44B6-9E89-C635A38CF08E}"/>
          </ac:spMkLst>
        </pc:spChg>
      </pc:sldChg>
    </pc:docChg>
  </pc:docChgLst>
  <pc:docChgLst>
    <pc:chgData name="Christopher Lindridge" userId="237e7769-5239-4eb4-a525-ce0d51e55f8d" providerId="ADAL" clId="{4327A4D9-04F5-440A-A527-F96D9883114B}"/>
    <pc:docChg chg="undo custSel addSld delSld modSld sldOrd">
      <pc:chgData name="Christopher Lindridge" userId="237e7769-5239-4eb4-a525-ce0d51e55f8d" providerId="ADAL" clId="{4327A4D9-04F5-440A-A527-F96D9883114B}" dt="2022-07-06T09:14:58.010" v="393" actId="20577"/>
      <pc:docMkLst>
        <pc:docMk/>
      </pc:docMkLst>
      <pc:sldChg chg="modSp mod">
        <pc:chgData name="Christopher Lindridge" userId="237e7769-5239-4eb4-a525-ce0d51e55f8d" providerId="ADAL" clId="{4327A4D9-04F5-440A-A527-F96D9883114B}" dt="2022-07-06T08:53:18.168" v="17" actId="20577"/>
        <pc:sldMkLst>
          <pc:docMk/>
          <pc:sldMk cId="670929600" sldId="342"/>
        </pc:sldMkLst>
        <pc:spChg chg="mod">
          <ac:chgData name="Christopher Lindridge" userId="237e7769-5239-4eb4-a525-ce0d51e55f8d" providerId="ADAL" clId="{4327A4D9-04F5-440A-A527-F96D9883114B}" dt="2022-07-06T08:53:18.168" v="17" actId="20577"/>
          <ac:spMkLst>
            <pc:docMk/>
            <pc:sldMk cId="670929600" sldId="342"/>
            <ac:spMk id="2053" creationId="{00000000-0000-0000-0000-000000000000}"/>
          </ac:spMkLst>
        </pc:spChg>
      </pc:sldChg>
      <pc:sldChg chg="modSp mod">
        <pc:chgData name="Christopher Lindridge" userId="237e7769-5239-4eb4-a525-ce0d51e55f8d" providerId="ADAL" clId="{4327A4D9-04F5-440A-A527-F96D9883114B}" dt="2022-07-06T08:53:28.648" v="35" actId="20577"/>
        <pc:sldMkLst>
          <pc:docMk/>
          <pc:sldMk cId="246462870" sldId="354"/>
        </pc:sldMkLst>
        <pc:spChg chg="mod">
          <ac:chgData name="Christopher Lindridge" userId="237e7769-5239-4eb4-a525-ce0d51e55f8d" providerId="ADAL" clId="{4327A4D9-04F5-440A-A527-F96D9883114B}" dt="2022-07-06T08:53:28.648" v="35" actId="20577"/>
          <ac:spMkLst>
            <pc:docMk/>
            <pc:sldMk cId="246462870" sldId="354"/>
            <ac:spMk id="8" creationId="{25FD3833-C8AB-45A7-A074-5604C049E67F}"/>
          </ac:spMkLst>
        </pc:spChg>
      </pc:sldChg>
      <pc:sldChg chg="modSp new mod">
        <pc:chgData name="Christopher Lindridge" userId="237e7769-5239-4eb4-a525-ce0d51e55f8d" providerId="ADAL" clId="{4327A4D9-04F5-440A-A527-F96D9883114B}" dt="2022-07-06T09:03:13.174" v="117" actId="20577"/>
        <pc:sldMkLst>
          <pc:docMk/>
          <pc:sldMk cId="4150945531" sldId="355"/>
        </pc:sldMkLst>
        <pc:spChg chg="mod">
          <ac:chgData name="Christopher Lindridge" userId="237e7769-5239-4eb4-a525-ce0d51e55f8d" providerId="ADAL" clId="{4327A4D9-04F5-440A-A527-F96D9883114B}" dt="2022-07-06T08:53:48.578" v="46" actId="20577"/>
          <ac:spMkLst>
            <pc:docMk/>
            <pc:sldMk cId="4150945531" sldId="355"/>
            <ac:spMk id="2" creationId="{7223A0E4-7092-43ED-B250-8F3DC33CC5E5}"/>
          </ac:spMkLst>
        </pc:spChg>
        <pc:spChg chg="mod">
          <ac:chgData name="Christopher Lindridge" userId="237e7769-5239-4eb4-a525-ce0d51e55f8d" providerId="ADAL" clId="{4327A4D9-04F5-440A-A527-F96D9883114B}" dt="2022-07-06T09:03:13.174" v="117" actId="20577"/>
          <ac:spMkLst>
            <pc:docMk/>
            <pc:sldMk cId="4150945531" sldId="355"/>
            <ac:spMk id="3" creationId="{302764C9-A508-418A-B606-13CB8B569939}"/>
          </ac:spMkLst>
        </pc:spChg>
      </pc:sldChg>
      <pc:sldChg chg="modSp new mod ord">
        <pc:chgData name="Christopher Lindridge" userId="237e7769-5239-4eb4-a525-ce0d51e55f8d" providerId="ADAL" clId="{4327A4D9-04F5-440A-A527-F96D9883114B}" dt="2022-07-06T09:06:34.190" v="152"/>
        <pc:sldMkLst>
          <pc:docMk/>
          <pc:sldMk cId="3748494269" sldId="356"/>
        </pc:sldMkLst>
        <pc:spChg chg="mod">
          <ac:chgData name="Christopher Lindridge" userId="237e7769-5239-4eb4-a525-ce0d51e55f8d" providerId="ADAL" clId="{4327A4D9-04F5-440A-A527-F96D9883114B}" dt="2022-07-06T08:53:56.295" v="54" actId="20577"/>
          <ac:spMkLst>
            <pc:docMk/>
            <pc:sldMk cId="3748494269" sldId="356"/>
            <ac:spMk id="2" creationId="{7497BA69-6CBB-479D-84FB-A2E4F8703ADC}"/>
          </ac:spMkLst>
        </pc:spChg>
        <pc:spChg chg="mod">
          <ac:chgData name="Christopher Lindridge" userId="237e7769-5239-4eb4-a525-ce0d51e55f8d" providerId="ADAL" clId="{4327A4D9-04F5-440A-A527-F96D9883114B}" dt="2022-07-06T09:05:56.006" v="150" actId="20577"/>
          <ac:spMkLst>
            <pc:docMk/>
            <pc:sldMk cId="3748494269" sldId="356"/>
            <ac:spMk id="3" creationId="{DB0570A6-3516-4E00-B682-AD4129908DCD}"/>
          </ac:spMkLst>
        </pc:spChg>
      </pc:sldChg>
      <pc:sldChg chg="modSp new mod">
        <pc:chgData name="Christopher Lindridge" userId="237e7769-5239-4eb4-a525-ce0d51e55f8d" providerId="ADAL" clId="{4327A4D9-04F5-440A-A527-F96D9883114B}" dt="2022-07-06T09:03:18.841" v="118" actId="20577"/>
        <pc:sldMkLst>
          <pc:docMk/>
          <pc:sldMk cId="303366528" sldId="357"/>
        </pc:sldMkLst>
        <pc:spChg chg="mod">
          <ac:chgData name="Christopher Lindridge" userId="237e7769-5239-4eb4-a525-ce0d51e55f8d" providerId="ADAL" clId="{4327A4D9-04F5-440A-A527-F96D9883114B}" dt="2022-07-06T09:02:21.574" v="80" actId="20577"/>
          <ac:spMkLst>
            <pc:docMk/>
            <pc:sldMk cId="303366528" sldId="357"/>
            <ac:spMk id="2" creationId="{2434F541-05D1-4E99-A584-78CAB08D0FDE}"/>
          </ac:spMkLst>
        </pc:spChg>
        <pc:spChg chg="mod">
          <ac:chgData name="Christopher Lindridge" userId="237e7769-5239-4eb4-a525-ce0d51e55f8d" providerId="ADAL" clId="{4327A4D9-04F5-440A-A527-F96D9883114B}" dt="2022-07-06T09:03:18.841" v="118" actId="20577"/>
          <ac:spMkLst>
            <pc:docMk/>
            <pc:sldMk cId="303366528" sldId="357"/>
            <ac:spMk id="3" creationId="{2B91723D-82A4-4400-B97D-A2A25B9AEC8A}"/>
          </ac:spMkLst>
        </pc:spChg>
      </pc:sldChg>
      <pc:sldChg chg="modSp new mod">
        <pc:chgData name="Christopher Lindridge" userId="237e7769-5239-4eb4-a525-ce0d51e55f8d" providerId="ADAL" clId="{4327A4D9-04F5-440A-A527-F96D9883114B}" dt="2022-07-06T09:03:46.570" v="124" actId="313"/>
        <pc:sldMkLst>
          <pc:docMk/>
          <pc:sldMk cId="2639634233" sldId="358"/>
        </pc:sldMkLst>
        <pc:spChg chg="mod">
          <ac:chgData name="Christopher Lindridge" userId="237e7769-5239-4eb4-a525-ce0d51e55f8d" providerId="ADAL" clId="{4327A4D9-04F5-440A-A527-F96D9883114B}" dt="2022-07-06T09:02:37.760" v="98" actId="20577"/>
          <ac:spMkLst>
            <pc:docMk/>
            <pc:sldMk cId="2639634233" sldId="358"/>
            <ac:spMk id="2" creationId="{D61641F2-1E8F-42F6-89BE-F31167CF34AB}"/>
          </ac:spMkLst>
        </pc:spChg>
        <pc:spChg chg="mod">
          <ac:chgData name="Christopher Lindridge" userId="237e7769-5239-4eb4-a525-ce0d51e55f8d" providerId="ADAL" clId="{4327A4D9-04F5-440A-A527-F96D9883114B}" dt="2022-07-06T09:03:46.570" v="124" actId="313"/>
          <ac:spMkLst>
            <pc:docMk/>
            <pc:sldMk cId="2639634233" sldId="358"/>
            <ac:spMk id="3" creationId="{97B8EA91-8694-41D2-A38D-2472FF1BADC1}"/>
          </ac:spMkLst>
        </pc:spChg>
      </pc:sldChg>
      <pc:sldChg chg="modSp new mod">
        <pc:chgData name="Christopher Lindridge" userId="237e7769-5239-4eb4-a525-ce0d51e55f8d" providerId="ADAL" clId="{4327A4D9-04F5-440A-A527-F96D9883114B}" dt="2022-07-06T09:04:02.493" v="128" actId="20577"/>
        <pc:sldMkLst>
          <pc:docMk/>
          <pc:sldMk cId="3065474077" sldId="359"/>
        </pc:sldMkLst>
        <pc:spChg chg="mod">
          <ac:chgData name="Christopher Lindridge" userId="237e7769-5239-4eb4-a525-ce0d51e55f8d" providerId="ADAL" clId="{4327A4D9-04F5-440A-A527-F96D9883114B}" dt="2022-07-06T09:02:43.615" v="108" actId="20577"/>
          <ac:spMkLst>
            <pc:docMk/>
            <pc:sldMk cId="3065474077" sldId="359"/>
            <ac:spMk id="2" creationId="{9E86E724-F1F3-4FA4-8D66-3896D0D1AC25}"/>
          </ac:spMkLst>
        </pc:spChg>
        <pc:spChg chg="mod">
          <ac:chgData name="Christopher Lindridge" userId="237e7769-5239-4eb4-a525-ce0d51e55f8d" providerId="ADAL" clId="{4327A4D9-04F5-440A-A527-F96D9883114B}" dt="2022-07-06T09:04:02.493" v="128" actId="20577"/>
          <ac:spMkLst>
            <pc:docMk/>
            <pc:sldMk cId="3065474077" sldId="359"/>
            <ac:spMk id="3" creationId="{282A3AE1-626F-4CC1-8C5D-AC2831DBFAE0}"/>
          </ac:spMkLst>
        </pc:spChg>
      </pc:sldChg>
      <pc:sldChg chg="modSp new mod">
        <pc:chgData name="Christopher Lindridge" userId="237e7769-5239-4eb4-a525-ce0d51e55f8d" providerId="ADAL" clId="{4327A4D9-04F5-440A-A527-F96D9883114B}" dt="2022-07-06T09:05:04.441" v="146" actId="6549"/>
        <pc:sldMkLst>
          <pc:docMk/>
          <pc:sldMk cId="904359714" sldId="360"/>
        </pc:sldMkLst>
        <pc:spChg chg="mod">
          <ac:chgData name="Christopher Lindridge" userId="237e7769-5239-4eb4-a525-ce0d51e55f8d" providerId="ADAL" clId="{4327A4D9-04F5-440A-A527-F96D9883114B}" dt="2022-07-06T09:04:45.844" v="139" actId="20577"/>
          <ac:spMkLst>
            <pc:docMk/>
            <pc:sldMk cId="904359714" sldId="360"/>
            <ac:spMk id="2" creationId="{DFF9F666-FAE5-4AA1-B26E-FAD2E71E9F77}"/>
          </ac:spMkLst>
        </pc:spChg>
        <pc:spChg chg="mod">
          <ac:chgData name="Christopher Lindridge" userId="237e7769-5239-4eb4-a525-ce0d51e55f8d" providerId="ADAL" clId="{4327A4D9-04F5-440A-A527-F96D9883114B}" dt="2022-07-06T09:05:04.441" v="146" actId="6549"/>
          <ac:spMkLst>
            <pc:docMk/>
            <pc:sldMk cId="904359714" sldId="360"/>
            <ac:spMk id="3" creationId="{C41B6074-A977-46D2-87C4-3625E98BC59C}"/>
          </ac:spMkLst>
        </pc:spChg>
      </pc:sldChg>
      <pc:sldChg chg="modSp new mod">
        <pc:chgData name="Christopher Lindridge" userId="237e7769-5239-4eb4-a525-ce0d51e55f8d" providerId="ADAL" clId="{4327A4D9-04F5-440A-A527-F96D9883114B}" dt="2022-07-06T09:07:19.429" v="195" actId="21"/>
        <pc:sldMkLst>
          <pc:docMk/>
          <pc:sldMk cId="1877530550" sldId="361"/>
        </pc:sldMkLst>
        <pc:spChg chg="mod">
          <ac:chgData name="Christopher Lindridge" userId="237e7769-5239-4eb4-a525-ce0d51e55f8d" providerId="ADAL" clId="{4327A4D9-04F5-440A-A527-F96D9883114B}" dt="2022-07-06T09:07:09.405" v="190" actId="20577"/>
          <ac:spMkLst>
            <pc:docMk/>
            <pc:sldMk cId="1877530550" sldId="361"/>
            <ac:spMk id="2" creationId="{4914D139-06FB-4777-BF85-3BEEF24949F1}"/>
          </ac:spMkLst>
        </pc:spChg>
        <pc:spChg chg="mod">
          <ac:chgData name="Christopher Lindridge" userId="237e7769-5239-4eb4-a525-ce0d51e55f8d" providerId="ADAL" clId="{4327A4D9-04F5-440A-A527-F96D9883114B}" dt="2022-07-06T09:07:19.429" v="195" actId="21"/>
          <ac:spMkLst>
            <pc:docMk/>
            <pc:sldMk cId="1877530550" sldId="361"/>
            <ac:spMk id="3" creationId="{B57BFDF4-B8BB-4220-B3E6-67F5D5A8A911}"/>
          </ac:spMkLst>
        </pc:spChg>
      </pc:sldChg>
      <pc:sldChg chg="modSp new mod">
        <pc:chgData name="Christopher Lindridge" userId="237e7769-5239-4eb4-a525-ce0d51e55f8d" providerId="ADAL" clId="{4327A4D9-04F5-440A-A527-F96D9883114B}" dt="2022-07-06T09:07:40.254" v="212" actId="20577"/>
        <pc:sldMkLst>
          <pc:docMk/>
          <pc:sldMk cId="561565235" sldId="362"/>
        </pc:sldMkLst>
        <pc:spChg chg="mod">
          <ac:chgData name="Christopher Lindridge" userId="237e7769-5239-4eb4-a525-ce0d51e55f8d" providerId="ADAL" clId="{4327A4D9-04F5-440A-A527-F96D9883114B}" dt="2022-07-06T09:07:31.517" v="209" actId="20577"/>
          <ac:spMkLst>
            <pc:docMk/>
            <pc:sldMk cId="561565235" sldId="362"/>
            <ac:spMk id="2" creationId="{A208DB20-E16E-48D6-A8AD-3E8C01B9831F}"/>
          </ac:spMkLst>
        </pc:spChg>
        <pc:spChg chg="mod">
          <ac:chgData name="Christopher Lindridge" userId="237e7769-5239-4eb4-a525-ce0d51e55f8d" providerId="ADAL" clId="{4327A4D9-04F5-440A-A527-F96D9883114B}" dt="2022-07-06T09:07:40.254" v="212" actId="20577"/>
          <ac:spMkLst>
            <pc:docMk/>
            <pc:sldMk cId="561565235" sldId="362"/>
            <ac:spMk id="3" creationId="{FF261C01-17BF-4822-B2C4-A96DB36A35E5}"/>
          </ac:spMkLst>
        </pc:spChg>
      </pc:sldChg>
      <pc:sldChg chg="modSp new mod">
        <pc:chgData name="Christopher Lindridge" userId="237e7769-5239-4eb4-a525-ce0d51e55f8d" providerId="ADAL" clId="{4327A4D9-04F5-440A-A527-F96D9883114B}" dt="2022-07-06T09:08:42.963" v="239" actId="6549"/>
        <pc:sldMkLst>
          <pc:docMk/>
          <pc:sldMk cId="3178050910" sldId="363"/>
        </pc:sldMkLst>
        <pc:spChg chg="mod">
          <ac:chgData name="Christopher Lindridge" userId="237e7769-5239-4eb4-a525-ce0d51e55f8d" providerId="ADAL" clId="{4327A4D9-04F5-440A-A527-F96D9883114B}" dt="2022-07-06T09:08:09.286" v="224" actId="20577"/>
          <ac:spMkLst>
            <pc:docMk/>
            <pc:sldMk cId="3178050910" sldId="363"/>
            <ac:spMk id="2" creationId="{665C15C8-B1B5-4290-8360-FDE54189D22D}"/>
          </ac:spMkLst>
        </pc:spChg>
        <pc:spChg chg="mod">
          <ac:chgData name="Christopher Lindridge" userId="237e7769-5239-4eb4-a525-ce0d51e55f8d" providerId="ADAL" clId="{4327A4D9-04F5-440A-A527-F96D9883114B}" dt="2022-07-06T09:08:42.963" v="239" actId="6549"/>
          <ac:spMkLst>
            <pc:docMk/>
            <pc:sldMk cId="3178050910" sldId="363"/>
            <ac:spMk id="3" creationId="{0CCC864A-8A25-4432-AB50-65369BAE7AB2}"/>
          </ac:spMkLst>
        </pc:spChg>
      </pc:sldChg>
      <pc:sldChg chg="modSp new mod">
        <pc:chgData name="Christopher Lindridge" userId="237e7769-5239-4eb4-a525-ce0d51e55f8d" providerId="ADAL" clId="{4327A4D9-04F5-440A-A527-F96D9883114B}" dt="2022-07-06T09:09:20.359" v="253" actId="313"/>
        <pc:sldMkLst>
          <pc:docMk/>
          <pc:sldMk cId="2440551263" sldId="364"/>
        </pc:sldMkLst>
        <pc:spChg chg="mod">
          <ac:chgData name="Christopher Lindridge" userId="237e7769-5239-4eb4-a525-ce0d51e55f8d" providerId="ADAL" clId="{4327A4D9-04F5-440A-A527-F96D9883114B}" dt="2022-07-06T09:09:10.342" v="249" actId="20577"/>
          <ac:spMkLst>
            <pc:docMk/>
            <pc:sldMk cId="2440551263" sldId="364"/>
            <ac:spMk id="2" creationId="{3A95BC90-919E-4A77-BDBF-10ECE1AAE6D2}"/>
          </ac:spMkLst>
        </pc:spChg>
        <pc:spChg chg="mod">
          <ac:chgData name="Christopher Lindridge" userId="237e7769-5239-4eb4-a525-ce0d51e55f8d" providerId="ADAL" clId="{4327A4D9-04F5-440A-A527-F96D9883114B}" dt="2022-07-06T09:09:20.359" v="253" actId="313"/>
          <ac:spMkLst>
            <pc:docMk/>
            <pc:sldMk cId="2440551263" sldId="364"/>
            <ac:spMk id="3" creationId="{89C9750B-48F0-469C-AC98-92027DAFB8FC}"/>
          </ac:spMkLst>
        </pc:spChg>
      </pc:sldChg>
      <pc:sldChg chg="modSp new mod">
        <pc:chgData name="Christopher Lindridge" userId="237e7769-5239-4eb4-a525-ce0d51e55f8d" providerId="ADAL" clId="{4327A4D9-04F5-440A-A527-F96D9883114B}" dt="2022-07-06T09:11:08.117" v="271" actId="20577"/>
        <pc:sldMkLst>
          <pc:docMk/>
          <pc:sldMk cId="2177133815" sldId="365"/>
        </pc:sldMkLst>
        <pc:spChg chg="mod">
          <ac:chgData name="Christopher Lindridge" userId="237e7769-5239-4eb4-a525-ce0d51e55f8d" providerId="ADAL" clId="{4327A4D9-04F5-440A-A527-F96D9883114B}" dt="2022-07-06T09:10:48.093" v="265" actId="20577"/>
          <ac:spMkLst>
            <pc:docMk/>
            <pc:sldMk cId="2177133815" sldId="365"/>
            <ac:spMk id="2" creationId="{E6798A0A-DC94-4B20-B684-DD8E6592F35F}"/>
          </ac:spMkLst>
        </pc:spChg>
        <pc:spChg chg="mod">
          <ac:chgData name="Christopher Lindridge" userId="237e7769-5239-4eb4-a525-ce0d51e55f8d" providerId="ADAL" clId="{4327A4D9-04F5-440A-A527-F96D9883114B}" dt="2022-07-06T09:11:08.117" v="271" actId="20577"/>
          <ac:spMkLst>
            <pc:docMk/>
            <pc:sldMk cId="2177133815" sldId="365"/>
            <ac:spMk id="3" creationId="{43DAA695-BD29-4B76-85D7-1325519BE6FD}"/>
          </ac:spMkLst>
        </pc:spChg>
      </pc:sldChg>
      <pc:sldChg chg="modSp new mod">
        <pc:chgData name="Christopher Lindridge" userId="237e7769-5239-4eb4-a525-ce0d51e55f8d" providerId="ADAL" clId="{4327A4D9-04F5-440A-A527-F96D9883114B}" dt="2022-07-06T09:14:33.285" v="362" actId="113"/>
        <pc:sldMkLst>
          <pc:docMk/>
          <pc:sldMk cId="1725289180" sldId="366"/>
        </pc:sldMkLst>
        <pc:spChg chg="mod">
          <ac:chgData name="Christopher Lindridge" userId="237e7769-5239-4eb4-a525-ce0d51e55f8d" providerId="ADAL" clId="{4327A4D9-04F5-440A-A527-F96D9883114B}" dt="2022-07-06T09:11:24.989" v="283" actId="20577"/>
          <ac:spMkLst>
            <pc:docMk/>
            <pc:sldMk cId="1725289180" sldId="366"/>
            <ac:spMk id="2" creationId="{6BCDBC93-7ED3-4EB9-A284-504A6BD1768D}"/>
          </ac:spMkLst>
        </pc:spChg>
        <pc:spChg chg="mod">
          <ac:chgData name="Christopher Lindridge" userId="237e7769-5239-4eb4-a525-ce0d51e55f8d" providerId="ADAL" clId="{4327A4D9-04F5-440A-A527-F96D9883114B}" dt="2022-07-06T09:14:33.285" v="362" actId="113"/>
          <ac:spMkLst>
            <pc:docMk/>
            <pc:sldMk cId="1725289180" sldId="366"/>
            <ac:spMk id="3" creationId="{3413F3FD-3688-4907-82A5-8409A09889AC}"/>
          </ac:spMkLst>
        </pc:spChg>
      </pc:sldChg>
      <pc:sldChg chg="modSp new mod">
        <pc:chgData name="Christopher Lindridge" userId="237e7769-5239-4eb4-a525-ce0d51e55f8d" providerId="ADAL" clId="{4327A4D9-04F5-440A-A527-F96D9883114B}" dt="2022-07-06T09:14:58.010" v="393" actId="20577"/>
        <pc:sldMkLst>
          <pc:docMk/>
          <pc:sldMk cId="3465050201" sldId="367"/>
        </pc:sldMkLst>
        <pc:spChg chg="mod">
          <ac:chgData name="Christopher Lindridge" userId="237e7769-5239-4eb4-a525-ce0d51e55f8d" providerId="ADAL" clId="{4327A4D9-04F5-440A-A527-F96D9883114B}" dt="2022-07-06T09:14:58.010" v="393" actId="20577"/>
          <ac:spMkLst>
            <pc:docMk/>
            <pc:sldMk cId="3465050201" sldId="367"/>
            <ac:spMk id="2" creationId="{650B29D5-37A5-4CBE-99C7-BEAC782DE343}"/>
          </ac:spMkLst>
        </pc:spChg>
        <pc:spChg chg="mod">
          <ac:chgData name="Christopher Lindridge" userId="237e7769-5239-4eb4-a525-ce0d51e55f8d" providerId="ADAL" clId="{4327A4D9-04F5-440A-A527-F96D9883114B}" dt="2022-07-06T09:14:14.725" v="353" actId="113"/>
          <ac:spMkLst>
            <pc:docMk/>
            <pc:sldMk cId="3465050201" sldId="367"/>
            <ac:spMk id="3" creationId="{E5B35F86-A31E-4023-B072-E4BDE8A4137B}"/>
          </ac:spMkLst>
        </pc:spChg>
      </pc:sldChg>
      <pc:sldChg chg="del">
        <pc:chgData name="Christopher Lindridge" userId="237e7769-5239-4eb4-a525-ce0d51e55f8d" providerId="ADAL" clId="{4327A4D9-04F5-440A-A527-F96D9883114B}" dt="2022-07-06T08:53:06.141" v="1" actId="47"/>
        <pc:sldMkLst>
          <pc:docMk/>
          <pc:sldMk cId="500067151" sldId="373"/>
        </pc:sldMkLst>
      </pc:sldChg>
      <pc:sldChg chg="del">
        <pc:chgData name="Christopher Lindridge" userId="237e7769-5239-4eb4-a525-ce0d51e55f8d" providerId="ADAL" clId="{4327A4D9-04F5-440A-A527-F96D9883114B}" dt="2022-07-06T08:53:06.141" v="1" actId="47"/>
        <pc:sldMkLst>
          <pc:docMk/>
          <pc:sldMk cId="2548882303" sldId="374"/>
        </pc:sldMkLst>
      </pc:sldChg>
      <pc:sldChg chg="del">
        <pc:chgData name="Christopher Lindridge" userId="237e7769-5239-4eb4-a525-ce0d51e55f8d" providerId="ADAL" clId="{4327A4D9-04F5-440A-A527-F96D9883114B}" dt="2022-07-06T08:53:06.141" v="1" actId="47"/>
        <pc:sldMkLst>
          <pc:docMk/>
          <pc:sldMk cId="4272971387" sldId="375"/>
        </pc:sldMkLst>
      </pc:sldChg>
      <pc:sldChg chg="del">
        <pc:chgData name="Christopher Lindridge" userId="237e7769-5239-4eb4-a525-ce0d51e55f8d" providerId="ADAL" clId="{4327A4D9-04F5-440A-A527-F96D9883114B}" dt="2022-07-06T08:53:06.141" v="1" actId="47"/>
        <pc:sldMkLst>
          <pc:docMk/>
          <pc:sldMk cId="1031373454" sldId="376"/>
        </pc:sldMkLst>
      </pc:sldChg>
      <pc:sldChg chg="del">
        <pc:chgData name="Christopher Lindridge" userId="237e7769-5239-4eb4-a525-ce0d51e55f8d" providerId="ADAL" clId="{4327A4D9-04F5-440A-A527-F96D9883114B}" dt="2022-07-06T08:53:06.141" v="1" actId="47"/>
        <pc:sldMkLst>
          <pc:docMk/>
          <pc:sldMk cId="3125994195" sldId="377"/>
        </pc:sldMkLst>
      </pc:sldChg>
      <pc:sldChg chg="del">
        <pc:chgData name="Christopher Lindridge" userId="237e7769-5239-4eb4-a525-ce0d51e55f8d" providerId="ADAL" clId="{4327A4D9-04F5-440A-A527-F96D9883114B}" dt="2022-07-06T08:53:06.141" v="1" actId="47"/>
        <pc:sldMkLst>
          <pc:docMk/>
          <pc:sldMk cId="1887897992" sldId="378"/>
        </pc:sldMkLst>
      </pc:sldChg>
      <pc:sldChg chg="del">
        <pc:chgData name="Christopher Lindridge" userId="237e7769-5239-4eb4-a525-ce0d51e55f8d" providerId="ADAL" clId="{4327A4D9-04F5-440A-A527-F96D9883114B}" dt="2022-07-06T08:53:06.141" v="1" actId="47"/>
        <pc:sldMkLst>
          <pc:docMk/>
          <pc:sldMk cId="505093864" sldId="379"/>
        </pc:sldMkLst>
      </pc:sldChg>
      <pc:sldChg chg="del">
        <pc:chgData name="Christopher Lindridge" userId="237e7769-5239-4eb4-a525-ce0d51e55f8d" providerId="ADAL" clId="{4327A4D9-04F5-440A-A527-F96D9883114B}" dt="2022-07-06T08:53:06.141" v="1" actId="47"/>
        <pc:sldMkLst>
          <pc:docMk/>
          <pc:sldMk cId="2907672604" sldId="380"/>
        </pc:sldMkLst>
      </pc:sldChg>
      <pc:sldChg chg="del">
        <pc:chgData name="Christopher Lindridge" userId="237e7769-5239-4eb4-a525-ce0d51e55f8d" providerId="ADAL" clId="{4327A4D9-04F5-440A-A527-F96D9883114B}" dt="2022-07-06T08:53:06.141" v="1" actId="47"/>
        <pc:sldMkLst>
          <pc:docMk/>
          <pc:sldMk cId="81241562" sldId="381"/>
        </pc:sldMkLst>
      </pc:sldChg>
      <pc:sldChg chg="del">
        <pc:chgData name="Christopher Lindridge" userId="237e7769-5239-4eb4-a525-ce0d51e55f8d" providerId="ADAL" clId="{4327A4D9-04F5-440A-A527-F96D9883114B}" dt="2022-07-06T08:53:06.141" v="1" actId="47"/>
        <pc:sldMkLst>
          <pc:docMk/>
          <pc:sldMk cId="845867517" sldId="382"/>
        </pc:sldMkLst>
      </pc:sldChg>
      <pc:sldChg chg="del">
        <pc:chgData name="Christopher Lindridge" userId="237e7769-5239-4eb4-a525-ce0d51e55f8d" providerId="ADAL" clId="{4327A4D9-04F5-440A-A527-F96D9883114B}" dt="2022-07-06T08:53:06.141" v="1" actId="47"/>
        <pc:sldMkLst>
          <pc:docMk/>
          <pc:sldMk cId="1258955925" sldId="383"/>
        </pc:sldMkLst>
      </pc:sldChg>
      <pc:sldChg chg="del">
        <pc:chgData name="Christopher Lindridge" userId="237e7769-5239-4eb4-a525-ce0d51e55f8d" providerId="ADAL" clId="{4327A4D9-04F5-440A-A527-F96D9883114B}" dt="2022-07-06T08:53:06.141" v="1" actId="47"/>
        <pc:sldMkLst>
          <pc:docMk/>
          <pc:sldMk cId="2310117235" sldId="384"/>
        </pc:sldMkLst>
      </pc:sldChg>
      <pc:sldChg chg="del">
        <pc:chgData name="Christopher Lindridge" userId="237e7769-5239-4eb4-a525-ce0d51e55f8d" providerId="ADAL" clId="{4327A4D9-04F5-440A-A527-F96D9883114B}" dt="2022-07-06T08:52:52.750" v="0" actId="47"/>
        <pc:sldMkLst>
          <pc:docMk/>
          <pc:sldMk cId="2110346364" sldId="385"/>
        </pc:sldMkLst>
      </pc:sldChg>
    </pc:docChg>
  </pc:docChgLst>
  <pc:docChgLst>
    <pc:chgData name="Caroline Prodger" userId="e4ef2e75-b60b-401b-8ebe-291bdcf405f4" providerId="ADAL" clId="{B8010FF5-3B94-40F3-B9A4-1E7557541D39}"/>
    <pc:docChg chg="custSel modSld">
      <pc:chgData name="Caroline Prodger" userId="e4ef2e75-b60b-401b-8ebe-291bdcf405f4" providerId="ADAL" clId="{B8010FF5-3B94-40F3-B9A4-1E7557541D39}" dt="2022-09-14T15:31:29.176" v="23" actId="14100"/>
      <pc:docMkLst>
        <pc:docMk/>
      </pc:docMkLst>
      <pc:sldChg chg="addSp delSp modSp mod modNotesTx">
        <pc:chgData name="Caroline Prodger" userId="e4ef2e75-b60b-401b-8ebe-291bdcf405f4" providerId="ADAL" clId="{B8010FF5-3B94-40F3-B9A4-1E7557541D39}" dt="2022-09-07T14:05:42.952" v="19" actId="1076"/>
        <pc:sldMkLst>
          <pc:docMk/>
          <pc:sldMk cId="246462870" sldId="354"/>
        </pc:sldMkLst>
        <pc:picChg chg="add mod">
          <ac:chgData name="Caroline Prodger" userId="e4ef2e75-b60b-401b-8ebe-291bdcf405f4" providerId="ADAL" clId="{B8010FF5-3B94-40F3-B9A4-1E7557541D39}" dt="2022-09-07T14:05:42.952" v="19" actId="1076"/>
          <ac:picMkLst>
            <pc:docMk/>
            <pc:sldMk cId="246462870" sldId="354"/>
            <ac:picMk id="3" creationId="{1F0DB35B-B374-10DE-C1C1-2FAF8C2F8432}"/>
          </ac:picMkLst>
        </pc:picChg>
        <pc:picChg chg="del">
          <ac:chgData name="Caroline Prodger" userId="e4ef2e75-b60b-401b-8ebe-291bdcf405f4" providerId="ADAL" clId="{B8010FF5-3B94-40F3-B9A4-1E7557541D39}" dt="2022-09-07T14:05:11.112" v="14" actId="478"/>
          <ac:picMkLst>
            <pc:docMk/>
            <pc:sldMk cId="246462870" sldId="354"/>
            <ac:picMk id="1026" creationId="{991EEAD2-26C2-4770-9538-CB8E8575B4CB}"/>
          </ac:picMkLst>
        </pc:picChg>
      </pc:sldChg>
      <pc:sldChg chg="delSp modSp mod">
        <pc:chgData name="Caroline Prodger" userId="e4ef2e75-b60b-401b-8ebe-291bdcf405f4" providerId="ADAL" clId="{B8010FF5-3B94-40F3-B9A4-1E7557541D39}" dt="2022-09-14T15:31:29.176" v="23" actId="14100"/>
        <pc:sldMkLst>
          <pc:docMk/>
          <pc:sldMk cId="3748494269" sldId="356"/>
        </pc:sldMkLst>
        <pc:spChg chg="mod">
          <ac:chgData name="Caroline Prodger" userId="e4ef2e75-b60b-401b-8ebe-291bdcf405f4" providerId="ADAL" clId="{B8010FF5-3B94-40F3-B9A4-1E7557541D39}" dt="2022-09-14T15:31:29.176" v="23" actId="14100"/>
          <ac:spMkLst>
            <pc:docMk/>
            <pc:sldMk cId="3748494269" sldId="356"/>
            <ac:spMk id="3" creationId="{DB0570A6-3516-4E00-B682-AD4129908DCD}"/>
          </ac:spMkLst>
        </pc:spChg>
        <pc:spChg chg="del mod">
          <ac:chgData name="Caroline Prodger" userId="e4ef2e75-b60b-401b-8ebe-291bdcf405f4" providerId="ADAL" clId="{B8010FF5-3B94-40F3-B9A4-1E7557541D39}" dt="2022-09-14T15:31:22.018" v="22" actId="478"/>
          <ac:spMkLst>
            <pc:docMk/>
            <pc:sldMk cId="3748494269" sldId="356"/>
            <ac:spMk id="6" creationId="{87AB7C45-9638-70DC-C7D0-91D6500FE55E}"/>
          </ac:spMkLst>
        </pc:spChg>
        <pc:picChg chg="del">
          <ac:chgData name="Caroline Prodger" userId="e4ef2e75-b60b-401b-8ebe-291bdcf405f4" providerId="ADAL" clId="{B8010FF5-3B94-40F3-B9A4-1E7557541D39}" dt="2022-09-14T15:31:15.549" v="20" actId="478"/>
          <ac:picMkLst>
            <pc:docMk/>
            <pc:sldMk cId="3748494269" sldId="356"/>
            <ac:picMk id="5" creationId="{0A2720B3-822C-223C-B72C-CDEDDC02D2D1}"/>
          </ac:picMkLst>
        </pc:picChg>
      </pc:sldChg>
      <pc:sldChg chg="delSp modSp mod">
        <pc:chgData name="Caroline Prodger" userId="e4ef2e75-b60b-401b-8ebe-291bdcf405f4" providerId="ADAL" clId="{B8010FF5-3B94-40F3-B9A4-1E7557541D39}" dt="2022-09-07T10:39:08.271" v="4" actId="14100"/>
        <pc:sldMkLst>
          <pc:docMk/>
          <pc:sldMk cId="303366528" sldId="357"/>
        </pc:sldMkLst>
        <pc:spChg chg="mod">
          <ac:chgData name="Caroline Prodger" userId="e4ef2e75-b60b-401b-8ebe-291bdcf405f4" providerId="ADAL" clId="{B8010FF5-3B94-40F3-B9A4-1E7557541D39}" dt="2022-09-07T10:39:08.271" v="4" actId="14100"/>
          <ac:spMkLst>
            <pc:docMk/>
            <pc:sldMk cId="303366528" sldId="357"/>
            <ac:spMk id="3" creationId="{2B91723D-82A4-4400-B97D-A2A25B9AEC8A}"/>
          </ac:spMkLst>
        </pc:spChg>
        <pc:picChg chg="del mod modCrop">
          <ac:chgData name="Caroline Prodger" userId="e4ef2e75-b60b-401b-8ebe-291bdcf405f4" providerId="ADAL" clId="{B8010FF5-3B94-40F3-B9A4-1E7557541D39}" dt="2022-09-07T10:39:02.067" v="3" actId="21"/>
          <ac:picMkLst>
            <pc:docMk/>
            <pc:sldMk cId="303366528" sldId="357"/>
            <ac:picMk id="5" creationId="{062A3198-8C48-3C7B-EF9E-1761AC9DE665}"/>
          </ac:picMkLst>
        </pc:picChg>
      </pc:sldChg>
      <pc:sldChg chg="addSp modSp mod">
        <pc:chgData name="Caroline Prodger" userId="e4ef2e75-b60b-401b-8ebe-291bdcf405f4" providerId="ADAL" clId="{B8010FF5-3B94-40F3-B9A4-1E7557541D39}" dt="2022-09-07T10:52:39.984" v="13" actId="1076"/>
        <pc:sldMkLst>
          <pc:docMk/>
          <pc:sldMk cId="2177133815" sldId="365"/>
        </pc:sldMkLst>
        <pc:spChg chg="mod">
          <ac:chgData name="Caroline Prodger" userId="e4ef2e75-b60b-401b-8ebe-291bdcf405f4" providerId="ADAL" clId="{B8010FF5-3B94-40F3-B9A4-1E7557541D39}" dt="2022-09-07T10:52:35.872" v="12" actId="14100"/>
          <ac:spMkLst>
            <pc:docMk/>
            <pc:sldMk cId="2177133815" sldId="365"/>
            <ac:spMk id="3" creationId="{43DAA695-BD29-4B76-85D7-1325519BE6FD}"/>
          </ac:spMkLst>
        </pc:spChg>
        <pc:picChg chg="add mod">
          <ac:chgData name="Caroline Prodger" userId="e4ef2e75-b60b-401b-8ebe-291bdcf405f4" providerId="ADAL" clId="{B8010FF5-3B94-40F3-B9A4-1E7557541D39}" dt="2022-09-07T10:52:39.984" v="13" actId="1076"/>
          <ac:picMkLst>
            <pc:docMk/>
            <pc:sldMk cId="2177133815" sldId="365"/>
            <ac:picMk id="5" creationId="{DD1BE770-9F6F-7EFB-0450-B0AA02F76A88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153"/>
            <a:ext cx="5438140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5543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13947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Shutterstock_1930515758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46595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95666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shutterstock_451549891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62381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shutterstock_1879072513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5007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767133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930940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15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4334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257205"/>
            <a:ext cx="8001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6. Materials and their properties</a:t>
            </a:r>
          </a:p>
          <a:p>
            <a:endParaRPr lang="en-GB" sz="2400" b="1" dirty="0"/>
          </a:p>
          <a:p>
            <a:r>
              <a:rPr lang="en-GB" sz="2400" b="1" dirty="0"/>
              <a:t>6.1 Physical and mechanical properties of materials </a:t>
            </a:r>
          </a:p>
          <a:p>
            <a:endParaRPr lang="en-GB" sz="2400" b="1" dirty="0"/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166891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2: Mechanical properties </a:t>
            </a:r>
          </a:p>
        </p:txBody>
      </p:sp>
    </p:spTree>
    <p:extLst>
      <p:ext uri="{BB962C8B-B14F-4D97-AF65-F5344CB8AC3E}">
        <p14:creationId xmlns:p14="http://schemas.microsoft.com/office/powerpoint/2010/main" val="6709296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14D139-06FB-4777-BF85-3BEEF24949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Ductility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7BFDF4-B8BB-4220-B3E6-67F5D5A8A91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140262" cy="4248000"/>
          </a:xfrm>
        </p:spPr>
        <p:txBody>
          <a:bodyPr/>
          <a:lstStyle/>
          <a:p>
            <a:r>
              <a:rPr lang="en-GB" b="1" dirty="0"/>
              <a:t>Ductility</a:t>
            </a:r>
            <a:r>
              <a:rPr lang="en-GB" dirty="0"/>
              <a:t> is the ability of a material to deform (that is, </a:t>
            </a:r>
            <a:r>
              <a:rPr lang="en-GB" b="1" dirty="0"/>
              <a:t>stretch</a:t>
            </a:r>
            <a:r>
              <a:rPr lang="en-GB" dirty="0"/>
              <a:t>) without fracturing, and retain the new shape when the load is removed. Think of it as the ability to stretch a given metal into a wire. </a:t>
            </a:r>
          </a:p>
          <a:p>
            <a:r>
              <a:rPr lang="en-GB" dirty="0"/>
              <a:t>Ductility is often measured using a tensile test as a percentage of elongation, or the reduction in the cross-sectional area of the sample before failure. </a:t>
            </a:r>
          </a:p>
          <a:p>
            <a:r>
              <a:rPr lang="en-GB" dirty="0"/>
              <a:t>A tensile test can also be used to determine the </a:t>
            </a:r>
            <a:r>
              <a:rPr lang="en-GB" b="1" dirty="0"/>
              <a:t>Young’s modulus</a:t>
            </a:r>
            <a:r>
              <a:rPr lang="en-GB" dirty="0"/>
              <a:t> of elasticity, an important stress/strain ratio used in many design calculations. 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775305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08DB20-E16E-48D6-A8AD-3E8C01B983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Malleability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261C01-17BF-4822-B2C4-A96DB36A35E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088194" cy="4248000"/>
          </a:xfrm>
        </p:spPr>
        <p:txBody>
          <a:bodyPr/>
          <a:lstStyle/>
          <a:p>
            <a:r>
              <a:rPr lang="en-GB" b="1" dirty="0"/>
              <a:t>Malleability</a:t>
            </a:r>
            <a:r>
              <a:rPr lang="en-GB" dirty="0"/>
              <a:t>, a physical property, describes a material’s ability to be formed without breaking. </a:t>
            </a:r>
          </a:p>
          <a:p>
            <a:r>
              <a:rPr lang="en-GB" dirty="0"/>
              <a:t>Pressure, or compressive stress, is used to press or roll the material into thinner sheets.  </a:t>
            </a:r>
          </a:p>
          <a:p>
            <a:r>
              <a:rPr lang="en-GB" dirty="0"/>
              <a:t>A material with high malleability will be able to withstand higher pressure without breaking.</a:t>
            </a:r>
          </a:p>
          <a:p>
            <a:endParaRPr lang="en-GB" dirty="0"/>
          </a:p>
        </p:txBody>
      </p:sp>
      <p:pic>
        <p:nvPicPr>
          <p:cNvPr id="5" name="Picture 4" descr="A picture containing indoor, several&#10;&#10;Description automatically generated">
            <a:extLst>
              <a:ext uri="{FF2B5EF4-FFF2-40B4-BE49-F238E27FC236}">
                <a16:creationId xmlns:a16="http://schemas.microsoft.com/office/drawing/2014/main" id="{69DE3AD7-430F-7EB7-FDB5-9CEF30F836C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0" y="1602462"/>
            <a:ext cx="2734338" cy="182653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74EF67A-74E4-4797-1DCD-EE47E822BC3D}"/>
              </a:ext>
            </a:extLst>
          </p:cNvPr>
          <p:cNvSpPr txBox="1"/>
          <p:nvPr/>
        </p:nvSpPr>
        <p:spPr>
          <a:xfrm>
            <a:off x="5847735" y="3518521"/>
            <a:ext cx="29260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Aluminum is a malleable material.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5615652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5C15C8-B1B5-4290-8360-FDE54189D2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Elasticity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C864A-8A25-4432-AB50-65369BAE7AB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294671" cy="4248000"/>
          </a:xfrm>
        </p:spPr>
        <p:txBody>
          <a:bodyPr/>
          <a:lstStyle/>
          <a:p>
            <a:r>
              <a:rPr lang="en-GB" b="1" dirty="0"/>
              <a:t>Elasticity</a:t>
            </a:r>
            <a:r>
              <a:rPr lang="en-GB" dirty="0"/>
              <a:t> describes a material’s tendency to return to its original size and shape when a distorting force is removed. </a:t>
            </a:r>
          </a:p>
          <a:p>
            <a:r>
              <a:rPr lang="en-GB" dirty="0"/>
              <a:t>As opposed to materials that exhibit </a:t>
            </a:r>
            <a:r>
              <a:rPr lang="en-GB" b="1" dirty="0"/>
              <a:t>plasticity</a:t>
            </a:r>
            <a:r>
              <a:rPr lang="en-GB" dirty="0"/>
              <a:t> (where the change in shape is not reversible), an elastic material will return to its previous configuration when the stress is removed. </a:t>
            </a:r>
          </a:p>
          <a:p>
            <a:r>
              <a:rPr lang="en-GB" dirty="0"/>
              <a:t>The </a:t>
            </a:r>
            <a:r>
              <a:rPr lang="en-GB" b="1" dirty="0"/>
              <a:t>stiffness</a:t>
            </a:r>
            <a:r>
              <a:rPr lang="en-GB" dirty="0"/>
              <a:t> of a material is often measured by Young’s modulus, which compares the relationship between stress (the force applied) and strain (the resulting deformation). </a:t>
            </a:r>
          </a:p>
        </p:txBody>
      </p:sp>
      <p:pic>
        <p:nvPicPr>
          <p:cNvPr id="5" name="Picture 4" descr="A picture containing tableware, piece, spoon, fork&#10;&#10;Description automatically generated">
            <a:extLst>
              <a:ext uri="{FF2B5EF4-FFF2-40B4-BE49-F238E27FC236}">
                <a16:creationId xmlns:a16="http://schemas.microsoft.com/office/drawing/2014/main" id="{16D160F2-2083-DDFB-647B-4BA655C77F0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78703" y="1581094"/>
            <a:ext cx="2608097" cy="1742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0509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5BC90-919E-4A77-BDBF-10ECE1AAE6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Plasticity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C9750B-48F0-469C-AC98-92027DAFB8F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r>
              <a:rPr lang="en-GB" b="1" dirty="0"/>
              <a:t>Plasticity</a:t>
            </a:r>
            <a:r>
              <a:rPr lang="en-GB" dirty="0"/>
              <a:t>, the converse of elasticity, describes the tendency of a solid material to hold its new shape when subjected to forming forces. It is the quality that allows materials to be bent or worked into a permanent new shape.  </a:t>
            </a:r>
          </a:p>
          <a:p>
            <a:r>
              <a:rPr lang="en-GB" dirty="0"/>
              <a:t>Materials transition from elastic behaviour to plastic behaviour at the </a:t>
            </a:r>
            <a:r>
              <a:rPr lang="en-GB" b="1" dirty="0"/>
              <a:t>yield point</a:t>
            </a:r>
            <a:r>
              <a:rPr lang="en-GB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4405512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798A0A-DC94-4B20-B684-DD8E6592F3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Brittleness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DAA695-BD29-4B76-85D7-1325519BE6F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1" y="1512000"/>
            <a:ext cx="5481484" cy="4248000"/>
          </a:xfrm>
        </p:spPr>
        <p:txBody>
          <a:bodyPr/>
          <a:lstStyle/>
          <a:p>
            <a:r>
              <a:rPr lang="en-GB" b="1" dirty="0"/>
              <a:t>Brittleness</a:t>
            </a:r>
            <a:r>
              <a:rPr lang="en-GB" dirty="0"/>
              <a:t> is a mechanical property of a material manifested by failure without undergoing any deformation on application of stress. </a:t>
            </a:r>
          </a:p>
          <a:p>
            <a:r>
              <a:rPr lang="en-GB" dirty="0"/>
              <a:t>Materials with this property have elastic proportionality in stress and strain. Examples of brittle materials are </a:t>
            </a:r>
            <a:r>
              <a:rPr lang="en-GB" b="1" dirty="0"/>
              <a:t>ceramics</a:t>
            </a:r>
            <a:r>
              <a:rPr lang="en-GB" dirty="0"/>
              <a:t>, </a:t>
            </a:r>
            <a:r>
              <a:rPr lang="en-GB" b="1" dirty="0"/>
              <a:t>glass</a:t>
            </a:r>
            <a:r>
              <a:rPr lang="en-GB" dirty="0"/>
              <a:t> and </a:t>
            </a:r>
            <a:r>
              <a:rPr lang="en-GB" b="1" dirty="0"/>
              <a:t>cold metals</a:t>
            </a:r>
            <a:r>
              <a:rPr lang="en-GB" dirty="0"/>
              <a:t>. </a:t>
            </a:r>
          </a:p>
          <a:p>
            <a:r>
              <a:rPr lang="en-GB" dirty="0"/>
              <a:t>Brittleness in metals helps in determining the critical cooling temperature that transforms a ductile material into a brittle material. </a:t>
            </a:r>
          </a:p>
        </p:txBody>
      </p:sp>
      <p:pic>
        <p:nvPicPr>
          <p:cNvPr id="5" name="Picture 4" descr="A picture containing bottle&#10;&#10;Description automatically generated">
            <a:extLst>
              <a:ext uri="{FF2B5EF4-FFF2-40B4-BE49-F238E27FC236}">
                <a16:creationId xmlns:a16="http://schemas.microsoft.com/office/drawing/2014/main" id="{DD1BE770-9F6F-7EFB-0450-B0AA02F76A8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6051" y="2565016"/>
            <a:ext cx="2300748" cy="1727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1338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D38CC34-7C28-4D62-8B19-E734A7CE40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16644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algn="ctr" eaLnBrk="1" hangingPunct="1">
              <a:lnSpc>
                <a:spcPct val="100000"/>
              </a:lnSpc>
            </a:pPr>
            <a:endParaRPr lang="en-GB" sz="6000" kern="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algn="ctr" eaLnBrk="1" hangingPunct="1">
              <a:lnSpc>
                <a:spcPct val="100000"/>
              </a:lnSpc>
            </a:pPr>
            <a:r>
              <a:rPr lang="en-GB" sz="6000" kern="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93077" y="6005646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90588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4D9D79B-68BB-4A97-9ED5-57DCAB440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Objectives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5FD3833-C8AB-45A7-A074-5604C049E67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ea typeface="Arial" panose="020B0604020202020204" pitchFamily="34" charset="0"/>
              </a:rPr>
              <a:t>explain different mechanical properties of materials. </a:t>
            </a:r>
            <a:endParaRPr lang="en-GB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3" name="Picture 2" descr="A picture containing sky, outdoor, post, power line&#10;&#10;Description automatically generated">
            <a:extLst>
              <a:ext uri="{FF2B5EF4-FFF2-40B4-BE49-F238E27FC236}">
                <a16:creationId xmlns:a16="http://schemas.microsoft.com/office/drawing/2014/main" id="{1F0DB35B-B374-10DE-C1C1-2FAF8C2F843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49755" y="2918281"/>
            <a:ext cx="3844489" cy="2568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628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r>
              <a:rPr lang="en-US" dirty="0"/>
              <a:t>Mechanical properties 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2B0C5F0-DF90-44B6-9E89-C635A38CF08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42160"/>
            <a:ext cx="8356862" cy="42480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latin typeface="Arial" panose="020B0604020202020204" pitchFamily="34" charset="0"/>
              </a:rPr>
              <a:t>All materials have mechanical and physical properties and there is a difference between the two. 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latin typeface="Arial" panose="020B0604020202020204" pitchFamily="34" charset="0"/>
              </a:rPr>
              <a:t>As you have already learned,</a:t>
            </a:r>
            <a:r>
              <a:rPr lang="en-GB" b="1" dirty="0">
                <a:latin typeface="Arial" panose="020B0604020202020204" pitchFamily="34" charset="0"/>
              </a:rPr>
              <a:t> physical properties</a:t>
            </a:r>
            <a:r>
              <a:rPr lang="en-GB" dirty="0">
                <a:latin typeface="Arial" panose="020B0604020202020204" pitchFamily="34" charset="0"/>
              </a:rPr>
              <a:t> are things that are measurable.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b="1" dirty="0">
                <a:latin typeface="Arial" panose="020B0604020202020204" pitchFamily="34" charset="0"/>
              </a:rPr>
              <a:t>Mechanical properties</a:t>
            </a:r>
            <a:r>
              <a:rPr lang="en-GB" b="1" i="1" dirty="0">
                <a:latin typeface="Arial" panose="020B0604020202020204" pitchFamily="34" charset="0"/>
              </a:rPr>
              <a:t> </a:t>
            </a:r>
            <a:r>
              <a:rPr lang="en-GB" dirty="0">
                <a:latin typeface="Arial" panose="020B0604020202020204" pitchFamily="34" charset="0"/>
              </a:rPr>
              <a:t>relate to </a:t>
            </a:r>
            <a:r>
              <a:rPr lang="en-GB" b="1" dirty="0">
                <a:latin typeface="Arial" panose="020B0604020202020204" pitchFamily="34" charset="0"/>
              </a:rPr>
              <a:t>how a material performs</a:t>
            </a:r>
            <a:r>
              <a:rPr lang="en-GB" dirty="0">
                <a:latin typeface="Arial" panose="020B0604020202020204" pitchFamily="34" charset="0"/>
              </a:rPr>
              <a:t> when different forces are applied to it. Such properties include </a:t>
            </a:r>
            <a:r>
              <a:rPr lang="en-GB" b="1" dirty="0">
                <a:latin typeface="Arial" panose="020B0604020202020204" pitchFamily="34" charset="0"/>
              </a:rPr>
              <a:t>strength</a:t>
            </a:r>
            <a:r>
              <a:rPr lang="en-GB" dirty="0">
                <a:latin typeface="Arial" panose="020B0604020202020204" pitchFamily="34" charset="0"/>
              </a:rPr>
              <a:t>, </a:t>
            </a:r>
            <a:r>
              <a:rPr lang="en-GB" b="1" dirty="0">
                <a:latin typeface="Arial" panose="020B0604020202020204" pitchFamily="34" charset="0"/>
              </a:rPr>
              <a:t>ductility</a:t>
            </a:r>
            <a:r>
              <a:rPr lang="en-GB" dirty="0">
                <a:latin typeface="Arial" panose="020B0604020202020204" pitchFamily="34" charset="0"/>
              </a:rPr>
              <a:t> and </a:t>
            </a:r>
            <a:r>
              <a:rPr lang="en-GB" b="1" dirty="0">
                <a:latin typeface="Arial" panose="020B0604020202020204" pitchFamily="34" charset="0"/>
              </a:rPr>
              <a:t>wear resistance</a:t>
            </a:r>
            <a:r>
              <a:rPr lang="en-GB" sz="1800" dirty="0">
                <a:latin typeface="Arial" panose="020B0604020202020204" pitchFamily="34" charset="0"/>
              </a:rPr>
              <a:t>. </a:t>
            </a:r>
          </a:p>
          <a:p>
            <a:pPr>
              <a:spcBef>
                <a:spcPts val="0"/>
              </a:spcBef>
              <a:spcAft>
                <a:spcPts val="500"/>
              </a:spcAft>
            </a:pPr>
            <a:endParaRPr lang="en-GB" sz="1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21632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23A0E4-7092-43ED-B250-8F3DC33CC5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Fatigue strength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764C9-A508-418A-B606-13CB8B56993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Fatigue can lead to fracture under repeated or fluctuating stresses (eg loading or unloading) that have a maximum value less than the tensile strength of the material. </a:t>
            </a:r>
          </a:p>
          <a:p>
            <a:r>
              <a:rPr lang="en-GB" b="1" dirty="0"/>
              <a:t>Fatigue strength</a:t>
            </a:r>
            <a:r>
              <a:rPr lang="en-GB" dirty="0"/>
              <a:t>, then, refers to the maximum stress the material can withstand (the variable) in a given number of cycles. </a:t>
            </a:r>
          </a:p>
          <a:p>
            <a:r>
              <a:rPr lang="en-GB" dirty="0"/>
              <a:t>Fatigue strength is an important consideration when designing components that will be subjected to repetitive load conditions. 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509455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34F541-05D1-4E99-A584-78CAB08D0F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Shear strength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91723D-82A4-4400-B97D-A2A25B9AEC8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r>
              <a:rPr lang="en-GB" b="1" dirty="0"/>
              <a:t>Shear strength</a:t>
            </a:r>
            <a:r>
              <a:rPr lang="en-GB" dirty="0"/>
              <a:t> is a consideration in applications like bolts or beams where the direction as well as the magnitude of the stress is important.</a:t>
            </a:r>
          </a:p>
          <a:p>
            <a:r>
              <a:rPr lang="en-GB" dirty="0"/>
              <a:t>Shear occurs when directional forces cause the internal structure of the material to slide against itself, at the granular level.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3665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1641F2-1E8F-42F6-89BE-F31167CF34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Tensile strength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B8EA91-8694-41D2-A38D-2472FF1BADC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635910" cy="4248000"/>
          </a:xfrm>
        </p:spPr>
        <p:txBody>
          <a:bodyPr/>
          <a:lstStyle/>
          <a:p>
            <a:r>
              <a:rPr lang="en-GB" b="1" dirty="0"/>
              <a:t>Tensile strength</a:t>
            </a:r>
            <a:r>
              <a:rPr lang="en-GB" dirty="0"/>
              <a:t> refers to the amount of load a section of a material can withstand before it breaks.  </a:t>
            </a:r>
          </a:p>
          <a:p>
            <a:r>
              <a:rPr lang="en-GB" dirty="0"/>
              <a:t>At the tensile point, the load causes the material to fracture. </a:t>
            </a:r>
          </a:p>
          <a:p>
            <a:r>
              <a:rPr lang="en-GB" dirty="0"/>
              <a:t>Tensile or ultimate tensile strength is measured in </a:t>
            </a:r>
            <a:r>
              <a:rPr lang="en-GB" b="1" dirty="0"/>
              <a:t>newtons (N)</a:t>
            </a:r>
            <a:r>
              <a:rPr lang="en-GB" dirty="0"/>
              <a:t> per square millimetre (</a:t>
            </a:r>
            <a:r>
              <a:rPr lang="en-GB" b="1" dirty="0"/>
              <a:t>megapascals</a:t>
            </a:r>
            <a:r>
              <a:rPr lang="en-GB" dirty="0"/>
              <a:t> or </a:t>
            </a:r>
            <a:r>
              <a:rPr lang="en-GB" b="1" dirty="0"/>
              <a:t>MPa</a:t>
            </a:r>
            <a:r>
              <a:rPr lang="en-GB" dirty="0"/>
              <a:t>), or pounds per square inch.</a:t>
            </a:r>
          </a:p>
          <a:p>
            <a:endParaRPr lang="en-GB" dirty="0"/>
          </a:p>
        </p:txBody>
      </p:sp>
      <p:pic>
        <p:nvPicPr>
          <p:cNvPr id="5" name="Picture 4" descr="A picture containing indoor, miller&#10;&#10;Description automatically generated">
            <a:extLst>
              <a:ext uri="{FF2B5EF4-FFF2-40B4-BE49-F238E27FC236}">
                <a16:creationId xmlns:a16="http://schemas.microsoft.com/office/drawing/2014/main" id="{D6F466CE-A8B7-9B14-49D0-D779A44C790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5561" y="1432369"/>
            <a:ext cx="3151240" cy="23634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C41E125-E55B-3C12-F673-E3E8599414DF}"/>
              </a:ext>
            </a:extLst>
          </p:cNvPr>
          <p:cNvSpPr txBox="1"/>
          <p:nvPr/>
        </p:nvSpPr>
        <p:spPr>
          <a:xfrm>
            <a:off x="5459955" y="3837580"/>
            <a:ext cx="2816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Testing the tensile strength of materials.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6396342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86E724-F1F3-4FA4-8D66-3896D0D1AC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Yield strength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2A3AE1-626F-4CC1-8C5D-AC2831DBFAE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140262" cy="4248000"/>
          </a:xfrm>
        </p:spPr>
        <p:txBody>
          <a:bodyPr/>
          <a:lstStyle/>
          <a:p>
            <a:r>
              <a:rPr lang="en-GB" dirty="0"/>
              <a:t>Similar in concept and measure to tensile strength, </a:t>
            </a:r>
            <a:r>
              <a:rPr lang="en-GB" b="1" dirty="0"/>
              <a:t>yield strength</a:t>
            </a:r>
            <a:r>
              <a:rPr lang="en-GB" dirty="0"/>
              <a:t> describes the point (</a:t>
            </a:r>
            <a:r>
              <a:rPr lang="en-GB" b="1" dirty="0"/>
              <a:t>yield point</a:t>
            </a:r>
            <a:r>
              <a:rPr lang="en-GB" dirty="0"/>
              <a:t>) after which a material under load will no longer return to its original position or shape. </a:t>
            </a:r>
          </a:p>
          <a:p>
            <a:r>
              <a:rPr lang="en-GB" dirty="0"/>
              <a:t>This </a:t>
            </a:r>
            <a:r>
              <a:rPr lang="en-GB" b="1" dirty="0"/>
              <a:t>deformation</a:t>
            </a:r>
            <a:r>
              <a:rPr lang="en-GB" dirty="0"/>
              <a:t> moves from </a:t>
            </a:r>
            <a:r>
              <a:rPr lang="en-GB" b="1" dirty="0"/>
              <a:t>elastic</a:t>
            </a:r>
            <a:r>
              <a:rPr lang="en-GB" dirty="0"/>
              <a:t> to </a:t>
            </a:r>
            <a:r>
              <a:rPr lang="en-GB" b="1" dirty="0"/>
              <a:t>plastic</a:t>
            </a:r>
            <a:r>
              <a:rPr lang="en-GB" dirty="0"/>
              <a:t>.  </a:t>
            </a:r>
          </a:p>
          <a:p>
            <a:r>
              <a:rPr lang="en-GB" dirty="0"/>
              <a:t>Design calculations include the yield point to establish the limits of a material’s dimensional integrity under load. </a:t>
            </a:r>
          </a:p>
          <a:p>
            <a:r>
              <a:rPr lang="en-GB" dirty="0"/>
              <a:t>Yield strength is measured in newtons (N) per square millimetre (megapascals or MPa), or pounds per square inch.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654740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F9F666-FAE5-4AA1-B26E-FAD2E71E9F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Toughness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1B6074-A977-46D2-87C4-3625E98BC5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1" y="1512000"/>
            <a:ext cx="5712371" cy="4248000"/>
          </a:xfrm>
        </p:spPr>
        <p:txBody>
          <a:bodyPr/>
          <a:lstStyle/>
          <a:p>
            <a:r>
              <a:rPr lang="en-GB" dirty="0"/>
              <a:t>Measured using the </a:t>
            </a:r>
            <a:r>
              <a:rPr lang="en-GB" b="1" dirty="0"/>
              <a:t>Charpy impact test</a:t>
            </a:r>
            <a:r>
              <a:rPr lang="en-GB" dirty="0"/>
              <a:t> and similar to impact resistance, </a:t>
            </a:r>
            <a:r>
              <a:rPr lang="en-GB" b="1" dirty="0"/>
              <a:t>toughness</a:t>
            </a:r>
            <a:r>
              <a:rPr lang="en-GB" dirty="0"/>
              <a:t> represents a material’s ability to absorb impact without fracturing at a given temperature. </a:t>
            </a:r>
          </a:p>
          <a:p>
            <a:r>
              <a:rPr lang="en-GB" dirty="0"/>
              <a:t>Since impact resistance is often lower at low temperatures, materials may become more brittle.  </a:t>
            </a:r>
          </a:p>
          <a:p>
            <a:r>
              <a:rPr lang="en-GB" dirty="0"/>
              <a:t>Charpy values are commonly prescribed in ferrous alloys where the possibilities of low temperatures exist in the application (eg offshore oil platforms, oil pipelines etc) or where instantaneous loading is a consideration (eg ballistic containment in military or aircraft applications).</a:t>
            </a:r>
          </a:p>
        </p:txBody>
      </p:sp>
      <p:pic>
        <p:nvPicPr>
          <p:cNvPr id="5" name="Picture 4" descr="A picture containing water, outdoor, sky, blue&#10;&#10;Description automatically generated">
            <a:extLst>
              <a:ext uri="{FF2B5EF4-FFF2-40B4-BE49-F238E27FC236}">
                <a16:creationId xmlns:a16="http://schemas.microsoft.com/office/drawing/2014/main" id="{F5A675E6-57AE-1562-ABC4-9BDE25E816C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4676" y="1512000"/>
            <a:ext cx="2412123" cy="1582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3597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7BA69-6CBB-479D-84FB-A2E4F8703A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Hardness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0570A6-3516-4E00-B682-AD4129908DC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r>
              <a:rPr lang="en-GB" b="1" dirty="0"/>
              <a:t>Hardness</a:t>
            </a:r>
            <a:r>
              <a:rPr lang="en-GB" dirty="0"/>
              <a:t> is defined as a material’s ability to resist permanent indentation (ie plastic deformation). </a:t>
            </a:r>
          </a:p>
          <a:p>
            <a:r>
              <a:rPr lang="en-GB" dirty="0"/>
              <a:t>Typically, the harder the material, the better it resists wear or deformation. </a:t>
            </a:r>
          </a:p>
          <a:p>
            <a:r>
              <a:rPr lang="en-GB" dirty="0"/>
              <a:t>The term hardness also refers to the local surface stiffness of a material or its resistance to scratching, abrasion or cutting.  </a:t>
            </a:r>
          </a:p>
          <a:p>
            <a:r>
              <a:rPr lang="en-GB" dirty="0"/>
              <a:t>Hardness is measured by employing such methods as the  </a:t>
            </a:r>
            <a:r>
              <a:rPr lang="en-GB" b="1" dirty="0"/>
              <a:t>Brinell</a:t>
            </a:r>
            <a:r>
              <a:rPr lang="en-GB" dirty="0"/>
              <a:t>, </a:t>
            </a:r>
            <a:r>
              <a:rPr lang="en-GB" b="1" dirty="0"/>
              <a:t>Rockwell</a:t>
            </a:r>
            <a:r>
              <a:rPr lang="en-GB" dirty="0"/>
              <a:t> and </a:t>
            </a:r>
            <a:r>
              <a:rPr lang="en-GB" b="1" dirty="0"/>
              <a:t>Vickers</a:t>
            </a:r>
            <a:r>
              <a:rPr lang="en-GB" dirty="0"/>
              <a:t> </a:t>
            </a:r>
            <a:r>
              <a:rPr lang="en-GB" b="1" dirty="0"/>
              <a:t>tests</a:t>
            </a:r>
            <a:r>
              <a:rPr lang="en-GB" dirty="0"/>
              <a:t>, which measure the depth and area of a depression made by a harder material.</a:t>
            </a:r>
          </a:p>
        </p:txBody>
      </p:sp>
    </p:spTree>
    <p:extLst>
      <p:ext uri="{BB962C8B-B14F-4D97-AF65-F5344CB8AC3E}">
        <p14:creationId xmlns:p14="http://schemas.microsoft.com/office/powerpoint/2010/main" val="374849426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http://purl.org/dc/dcmitype/"/>
    <ds:schemaRef ds:uri="http://www.w3.org/XML/1998/namespace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b461a341-6040-4841-94a8-bc3e8908b04d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969</Words>
  <Application>Microsoft Office PowerPoint</Application>
  <PresentationFormat>On-screen Show (4:3)</PresentationFormat>
  <Paragraphs>78</Paragraphs>
  <Slides>15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ＭＳ Ｐゴシック</vt:lpstr>
      <vt:lpstr>Arial</vt:lpstr>
      <vt:lpstr>Calibri</vt:lpstr>
      <vt:lpstr>Lucida Grande</vt:lpstr>
      <vt:lpstr>Times New Roman</vt:lpstr>
      <vt:lpstr>Default Design</vt:lpstr>
      <vt:lpstr>PowerPoint 2: Mechanical properties </vt:lpstr>
      <vt:lpstr>Objectives</vt:lpstr>
      <vt:lpstr>Mechanical properties </vt:lpstr>
      <vt:lpstr>Fatigue strength </vt:lpstr>
      <vt:lpstr>Shear strength </vt:lpstr>
      <vt:lpstr>Tensile strength</vt:lpstr>
      <vt:lpstr>Yield strength</vt:lpstr>
      <vt:lpstr>Toughness</vt:lpstr>
      <vt:lpstr>Hardness</vt:lpstr>
      <vt:lpstr>Ductility</vt:lpstr>
      <vt:lpstr>Malleability</vt:lpstr>
      <vt:lpstr>Elasticity</vt:lpstr>
      <vt:lpstr>Plasticity</vt:lpstr>
      <vt:lpstr>Brittleness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211</cp:revision>
  <cp:lastPrinted>2022-03-03T10:53:25Z</cp:lastPrinted>
  <dcterms:created xsi:type="dcterms:W3CDTF">2013-05-28T00:38:54Z</dcterms:created>
  <dcterms:modified xsi:type="dcterms:W3CDTF">2025-11-12T00:09:40Z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