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49" r:id="rId6"/>
    <p:sldId id="348" r:id="rId7"/>
    <p:sldId id="334" r:id="rId8"/>
    <p:sldId id="335" r:id="rId9"/>
    <p:sldId id="337" r:id="rId10"/>
    <p:sldId id="350" r:id="rId11"/>
    <p:sldId id="336" r:id="rId12"/>
    <p:sldId id="343" r:id="rId13"/>
    <p:sldId id="347" r:id="rId14"/>
    <p:sldId id="354" r:id="rId15"/>
    <p:sldId id="338" r:id="rId16"/>
    <p:sldId id="339" r:id="rId17"/>
    <p:sldId id="352" r:id="rId18"/>
    <p:sldId id="340" r:id="rId19"/>
    <p:sldId id="342" r:id="rId20"/>
    <p:sldId id="351" r:id="rId21"/>
    <p:sldId id="341" r:id="rId22"/>
    <p:sldId id="353" r:id="rId23"/>
    <p:sldId id="344" r:id="rId24"/>
    <p:sldId id="355" r:id="rId25"/>
    <p:sldId id="356" r:id="rId26"/>
    <p:sldId id="358"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B80B08-72AE-4E83-872D-2DAD7997393C}" v="1" dt="2022-12-07T16:53:33.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0125"/>
    <p:restoredTop sz="94898" autoAdjust="0"/>
  </p:normalViewPr>
  <p:slideViewPr>
    <p:cSldViewPr snapToGrid="0">
      <p:cViewPr varScale="1">
        <p:scale>
          <a:sx n="64" d="100"/>
          <a:sy n="64" d="100"/>
        </p:scale>
        <p:origin x="784"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A60CFD6-B147-47CB-8338-234DD9F8AB2B}"/>
    <pc:docChg chg="undo custSel addSld modSld sldOrd modMainMaster">
      <pc:chgData name="Caroline Prodger" userId="e4ef2e75-b60b-401b-8ebe-291bdcf405f4" providerId="ADAL" clId="{5A60CFD6-B147-47CB-8338-234DD9F8AB2B}" dt="2022-10-21T15:29:54.537" v="682" actId="14100"/>
      <pc:docMkLst>
        <pc:docMk/>
      </pc:docMkLst>
      <pc:sldChg chg="modSp mod">
        <pc:chgData name="Caroline Prodger" userId="e4ef2e75-b60b-401b-8ebe-291bdcf405f4" providerId="ADAL" clId="{5A60CFD6-B147-47CB-8338-234DD9F8AB2B}" dt="2022-10-21T15:29:54.537" v="682" actId="14100"/>
        <pc:sldMkLst>
          <pc:docMk/>
          <pc:sldMk cId="0" sldId="256"/>
        </pc:sldMkLst>
        <pc:spChg chg="mod">
          <ac:chgData name="Caroline Prodger" userId="e4ef2e75-b60b-401b-8ebe-291bdcf405f4" providerId="ADAL" clId="{5A60CFD6-B147-47CB-8338-234DD9F8AB2B}" dt="2022-10-21T12:24:36.290" v="1" actId="20577"/>
          <ac:spMkLst>
            <pc:docMk/>
            <pc:sldMk cId="0" sldId="256"/>
            <ac:spMk id="2053" creationId="{00000000-0000-0000-0000-000000000000}"/>
          </ac:spMkLst>
        </pc:spChg>
        <pc:spChg chg="mod">
          <ac:chgData name="Caroline Prodger" userId="e4ef2e75-b60b-401b-8ebe-291bdcf405f4" providerId="ADAL" clId="{5A60CFD6-B147-47CB-8338-234DD9F8AB2B}" dt="2022-10-21T15:29:54.537" v="682" actId="14100"/>
          <ac:spMkLst>
            <pc:docMk/>
            <pc:sldMk cId="0" sldId="256"/>
            <ac:spMk id="2054" creationId="{00000000-0000-0000-0000-000000000000}"/>
          </ac:spMkLst>
        </pc:spChg>
      </pc:sldChg>
      <pc:sldChg chg="modSp mod">
        <pc:chgData name="Caroline Prodger" userId="e4ef2e75-b60b-401b-8ebe-291bdcf405f4" providerId="ADAL" clId="{5A60CFD6-B147-47CB-8338-234DD9F8AB2B}" dt="2022-10-21T15:16:20.517" v="677" actId="20577"/>
        <pc:sldMkLst>
          <pc:docMk/>
          <pc:sldMk cId="0" sldId="267"/>
        </pc:sldMkLst>
        <pc:spChg chg="mod">
          <ac:chgData name="Caroline Prodger" userId="e4ef2e75-b60b-401b-8ebe-291bdcf405f4" providerId="ADAL" clId="{5A60CFD6-B147-47CB-8338-234DD9F8AB2B}" dt="2022-10-21T15:16:20.517" v="677" actId="20577"/>
          <ac:spMkLst>
            <pc:docMk/>
            <pc:sldMk cId="0" sldId="267"/>
            <ac:spMk id="18434" creationId="{00000000-0000-0000-0000-000000000000}"/>
          </ac:spMkLst>
        </pc:spChg>
      </pc:sldChg>
      <pc:sldChg chg="modSp mod addCm modNotesTx">
        <pc:chgData name="Caroline Prodger" userId="e4ef2e75-b60b-401b-8ebe-291bdcf405f4" providerId="ADAL" clId="{5A60CFD6-B147-47CB-8338-234DD9F8AB2B}" dt="2022-10-21T12:37:22.648" v="24"/>
        <pc:sldMkLst>
          <pc:docMk/>
          <pc:sldMk cId="0" sldId="335"/>
        </pc:sldMkLst>
        <pc:spChg chg="mod">
          <ac:chgData name="Caroline Prodger" userId="e4ef2e75-b60b-401b-8ebe-291bdcf405f4" providerId="ADAL" clId="{5A60CFD6-B147-47CB-8338-234DD9F8AB2B}" dt="2022-10-21T12:29:05.275" v="17" actId="20577"/>
          <ac:spMkLst>
            <pc:docMk/>
            <pc:sldMk cId="0" sldId="335"/>
            <ac:spMk id="2" creationId="{00000000-0000-0000-0000-000000000000}"/>
          </ac:spMkLst>
        </pc:spChg>
        <pc:spChg chg="mod">
          <ac:chgData name="Caroline Prodger" userId="e4ef2e75-b60b-401b-8ebe-291bdcf405f4" providerId="ADAL" clId="{5A60CFD6-B147-47CB-8338-234DD9F8AB2B}" dt="2022-10-21T12:28:24.587" v="5" actId="1076"/>
          <ac:spMkLst>
            <pc:docMk/>
            <pc:sldMk cId="0" sldId="335"/>
            <ac:spMk id="7" creationId="{1DC9F68E-29B2-4A8C-B9C6-C159D0211D68}"/>
          </ac:spMkLst>
        </pc:spChg>
        <pc:spChg chg="mod">
          <ac:chgData name="Caroline Prodger" userId="e4ef2e75-b60b-401b-8ebe-291bdcf405f4" providerId="ADAL" clId="{5A60CFD6-B147-47CB-8338-234DD9F8AB2B}" dt="2022-10-21T12:28:28.325" v="6" actId="1076"/>
          <ac:spMkLst>
            <pc:docMk/>
            <pc:sldMk cId="0" sldId="335"/>
            <ac:spMk id="8" creationId="{CB0E3104-4C1A-4926-B62E-A67E195A62DA}"/>
          </ac:spMkLst>
        </pc:spChg>
        <pc:picChg chg="mod">
          <ac:chgData name="Caroline Prodger" userId="e4ef2e75-b60b-401b-8ebe-291bdcf405f4" providerId="ADAL" clId="{5A60CFD6-B147-47CB-8338-234DD9F8AB2B}" dt="2022-10-21T12:28:41.836" v="7" actId="1076"/>
          <ac:picMkLst>
            <pc:docMk/>
            <pc:sldMk cId="0" sldId="335"/>
            <ac:picMk id="4" creationId="{CFDF226A-47CE-4EAB-9642-610EAB8C01C1}"/>
          </ac:picMkLst>
        </pc:picChg>
      </pc:sldChg>
      <pc:sldChg chg="modSp mod modNotesTx">
        <pc:chgData name="Caroline Prodger" userId="e4ef2e75-b60b-401b-8ebe-291bdcf405f4" providerId="ADAL" clId="{5A60CFD6-B147-47CB-8338-234DD9F8AB2B}" dt="2022-10-21T12:29:37.419" v="22" actId="20577"/>
        <pc:sldMkLst>
          <pc:docMk/>
          <pc:sldMk cId="0" sldId="337"/>
        </pc:sldMkLst>
        <pc:spChg chg="mod">
          <ac:chgData name="Caroline Prodger" userId="e4ef2e75-b60b-401b-8ebe-291bdcf405f4" providerId="ADAL" clId="{5A60CFD6-B147-47CB-8338-234DD9F8AB2B}" dt="2022-10-21T12:29:20.220" v="21" actId="20577"/>
          <ac:spMkLst>
            <pc:docMk/>
            <pc:sldMk cId="0" sldId="337"/>
            <ac:spMk id="2" creationId="{00000000-0000-0000-0000-000000000000}"/>
          </ac:spMkLst>
        </pc:spChg>
      </pc:sldChg>
      <pc:sldChg chg="addSp delSp modSp mod">
        <pc:chgData name="Caroline Prodger" userId="e4ef2e75-b60b-401b-8ebe-291bdcf405f4" providerId="ADAL" clId="{5A60CFD6-B147-47CB-8338-234DD9F8AB2B}" dt="2022-10-21T13:07:56.806" v="49" actId="20577"/>
        <pc:sldMkLst>
          <pc:docMk/>
          <pc:sldMk cId="0" sldId="339"/>
        </pc:sldMkLst>
        <pc:spChg chg="mod">
          <ac:chgData name="Caroline Prodger" userId="e4ef2e75-b60b-401b-8ebe-291bdcf405f4" providerId="ADAL" clId="{5A60CFD6-B147-47CB-8338-234DD9F8AB2B}" dt="2022-10-21T13:07:56.806" v="49" actId="20577"/>
          <ac:spMkLst>
            <pc:docMk/>
            <pc:sldMk cId="0" sldId="339"/>
            <ac:spMk id="3" creationId="{00000000-0000-0000-0000-000000000000}"/>
          </ac:spMkLst>
        </pc:spChg>
        <pc:picChg chg="del">
          <ac:chgData name="Caroline Prodger" userId="e4ef2e75-b60b-401b-8ebe-291bdcf405f4" providerId="ADAL" clId="{5A60CFD6-B147-47CB-8338-234DD9F8AB2B}" dt="2022-10-21T13:03:26.262" v="25" actId="478"/>
          <ac:picMkLst>
            <pc:docMk/>
            <pc:sldMk cId="0" sldId="339"/>
            <ac:picMk id="5" creationId="{1967A614-23EC-4A4B-BCE8-33178AC27EF0}"/>
          </ac:picMkLst>
        </pc:picChg>
        <pc:picChg chg="add mod">
          <ac:chgData name="Caroline Prodger" userId="e4ef2e75-b60b-401b-8ebe-291bdcf405f4" providerId="ADAL" clId="{5A60CFD6-B147-47CB-8338-234DD9F8AB2B}" dt="2022-10-21T13:07:51.491" v="35" actId="1076"/>
          <ac:picMkLst>
            <pc:docMk/>
            <pc:sldMk cId="0" sldId="339"/>
            <ac:picMk id="6" creationId="{2F89FBD3-FD2F-C5C3-5B5E-5CB40E8D075F}"/>
          </ac:picMkLst>
        </pc:picChg>
      </pc:sldChg>
      <pc:sldChg chg="delSp modSp mod addCm modNotesTx">
        <pc:chgData name="Caroline Prodger" userId="e4ef2e75-b60b-401b-8ebe-291bdcf405f4" providerId="ADAL" clId="{5A60CFD6-B147-47CB-8338-234DD9F8AB2B}" dt="2022-10-21T14:57:23.981" v="561"/>
        <pc:sldMkLst>
          <pc:docMk/>
          <pc:sldMk cId="0" sldId="340"/>
        </pc:sldMkLst>
        <pc:spChg chg="mod">
          <ac:chgData name="Caroline Prodger" userId="e4ef2e75-b60b-401b-8ebe-291bdcf405f4" providerId="ADAL" clId="{5A60CFD6-B147-47CB-8338-234DD9F8AB2B}" dt="2022-10-21T13:10:19.822" v="74" actId="20577"/>
          <ac:spMkLst>
            <pc:docMk/>
            <pc:sldMk cId="0" sldId="340"/>
            <ac:spMk id="2" creationId="{00000000-0000-0000-0000-000000000000}"/>
          </ac:spMkLst>
        </pc:spChg>
        <pc:spChg chg="mod">
          <ac:chgData name="Caroline Prodger" userId="e4ef2e75-b60b-401b-8ebe-291bdcf405f4" providerId="ADAL" clId="{5A60CFD6-B147-47CB-8338-234DD9F8AB2B}" dt="2022-10-21T13:13:03.538" v="169" actId="14100"/>
          <ac:spMkLst>
            <pc:docMk/>
            <pc:sldMk cId="0" sldId="340"/>
            <ac:spMk id="3" creationId="{00000000-0000-0000-0000-000000000000}"/>
          </ac:spMkLst>
        </pc:spChg>
        <pc:spChg chg="del">
          <ac:chgData name="Caroline Prodger" userId="e4ef2e75-b60b-401b-8ebe-291bdcf405f4" providerId="ADAL" clId="{5A60CFD6-B147-47CB-8338-234DD9F8AB2B}" dt="2022-10-21T13:12:23.638" v="165" actId="478"/>
          <ac:spMkLst>
            <pc:docMk/>
            <pc:sldMk cId="0" sldId="340"/>
            <ac:spMk id="5" creationId="{C98662C3-14F2-499A-AE9C-9F11B2184DA3}"/>
          </ac:spMkLst>
        </pc:spChg>
        <pc:picChg chg="mod">
          <ac:chgData name="Caroline Prodger" userId="e4ef2e75-b60b-401b-8ebe-291bdcf405f4" providerId="ADAL" clId="{5A60CFD6-B147-47CB-8338-234DD9F8AB2B}" dt="2022-10-21T13:13:16.974" v="170" actId="1076"/>
          <ac:picMkLst>
            <pc:docMk/>
            <pc:sldMk cId="0" sldId="340"/>
            <ac:picMk id="4" creationId="{E83E5164-AC2B-416A-A9A4-BF4F0ED6A8D1}"/>
          </ac:picMkLst>
        </pc:picChg>
      </pc:sldChg>
      <pc:sldChg chg="modSp mod">
        <pc:chgData name="Caroline Prodger" userId="e4ef2e75-b60b-401b-8ebe-291bdcf405f4" providerId="ADAL" clId="{5A60CFD6-B147-47CB-8338-234DD9F8AB2B}" dt="2022-10-21T14:32:36.311" v="341" actId="20577"/>
        <pc:sldMkLst>
          <pc:docMk/>
          <pc:sldMk cId="622400863" sldId="341"/>
        </pc:sldMkLst>
        <pc:spChg chg="mod">
          <ac:chgData name="Caroline Prodger" userId="e4ef2e75-b60b-401b-8ebe-291bdcf405f4" providerId="ADAL" clId="{5A60CFD6-B147-47CB-8338-234DD9F8AB2B}" dt="2022-10-21T14:32:36.311" v="341" actId="20577"/>
          <ac:spMkLst>
            <pc:docMk/>
            <pc:sldMk cId="622400863" sldId="341"/>
            <ac:spMk id="3" creationId="{CBBF2292-0A36-4402-8299-7A8EF1055AC8}"/>
          </ac:spMkLst>
        </pc:spChg>
      </pc:sldChg>
      <pc:sldChg chg="addSp delSp modSp mod modNotesTx">
        <pc:chgData name="Caroline Prodger" userId="e4ef2e75-b60b-401b-8ebe-291bdcf405f4" providerId="ADAL" clId="{5A60CFD6-B147-47CB-8338-234DD9F8AB2B}" dt="2022-10-21T14:05:19.754" v="218" actId="20577"/>
        <pc:sldMkLst>
          <pc:docMk/>
          <pc:sldMk cId="1466864671" sldId="342"/>
        </pc:sldMkLst>
        <pc:spChg chg="mod">
          <ac:chgData name="Caroline Prodger" userId="e4ef2e75-b60b-401b-8ebe-291bdcf405f4" providerId="ADAL" clId="{5A60CFD6-B147-47CB-8338-234DD9F8AB2B}" dt="2022-10-21T14:04:59.881" v="190" actId="14100"/>
          <ac:spMkLst>
            <pc:docMk/>
            <pc:sldMk cId="1466864671" sldId="342"/>
            <ac:spMk id="4" creationId="{5E6DDBD5-B886-49A0-922E-3C8D1B6E229B}"/>
          </ac:spMkLst>
        </pc:spChg>
        <pc:picChg chg="del">
          <ac:chgData name="Caroline Prodger" userId="e4ef2e75-b60b-401b-8ebe-291bdcf405f4" providerId="ADAL" clId="{5A60CFD6-B147-47CB-8338-234DD9F8AB2B}" dt="2022-10-21T14:03:22.001" v="171" actId="478"/>
          <ac:picMkLst>
            <pc:docMk/>
            <pc:sldMk cId="1466864671" sldId="342"/>
            <ac:picMk id="5" creationId="{1AA40249-DB67-4A74-B85A-2748687E8718}"/>
          </ac:picMkLst>
        </pc:picChg>
        <pc:picChg chg="add mod modCrop">
          <ac:chgData name="Caroline Prodger" userId="e4ef2e75-b60b-401b-8ebe-291bdcf405f4" providerId="ADAL" clId="{5A60CFD6-B147-47CB-8338-234DD9F8AB2B}" dt="2022-10-21T14:04:12.029" v="181" actId="1076"/>
          <ac:picMkLst>
            <pc:docMk/>
            <pc:sldMk cId="1466864671" sldId="342"/>
            <ac:picMk id="6" creationId="{5CA07604-9B22-363F-8516-4CC783EFE9F9}"/>
          </ac:picMkLst>
        </pc:picChg>
      </pc:sldChg>
      <pc:sldChg chg="modSp mod">
        <pc:chgData name="Caroline Prodger" userId="e4ef2e75-b60b-401b-8ebe-291bdcf405f4" providerId="ADAL" clId="{5A60CFD6-B147-47CB-8338-234DD9F8AB2B}" dt="2022-10-21T14:46:53.655" v="537" actId="113"/>
        <pc:sldMkLst>
          <pc:docMk/>
          <pc:sldMk cId="3914425001" sldId="343"/>
        </pc:sldMkLst>
        <pc:spChg chg="mod">
          <ac:chgData name="Caroline Prodger" userId="e4ef2e75-b60b-401b-8ebe-291bdcf405f4" providerId="ADAL" clId="{5A60CFD6-B147-47CB-8338-234DD9F8AB2B}" dt="2022-10-21T14:46:53.655" v="537" actId="113"/>
          <ac:spMkLst>
            <pc:docMk/>
            <pc:sldMk cId="3914425001" sldId="343"/>
            <ac:spMk id="3" creationId="{8938D575-9F35-491D-B623-534049B89A50}"/>
          </ac:spMkLst>
        </pc:spChg>
      </pc:sldChg>
      <pc:sldChg chg="addSp delSp modSp mod modNotesTx">
        <pc:chgData name="Caroline Prodger" userId="e4ef2e75-b60b-401b-8ebe-291bdcf405f4" providerId="ADAL" clId="{5A60CFD6-B147-47CB-8338-234DD9F8AB2B}" dt="2022-10-21T14:45:25.457" v="536" actId="1076"/>
        <pc:sldMkLst>
          <pc:docMk/>
          <pc:sldMk cId="1489920820" sldId="344"/>
        </pc:sldMkLst>
        <pc:spChg chg="mod">
          <ac:chgData name="Caroline Prodger" userId="e4ef2e75-b60b-401b-8ebe-291bdcf405f4" providerId="ADAL" clId="{5A60CFD6-B147-47CB-8338-234DD9F8AB2B}" dt="2022-10-21T14:37:35.388" v="437" actId="20577"/>
          <ac:spMkLst>
            <pc:docMk/>
            <pc:sldMk cId="1489920820" sldId="344"/>
            <ac:spMk id="3" creationId="{1A7FD319-6F28-48C3-887F-39B370A6C53F}"/>
          </ac:spMkLst>
        </pc:spChg>
        <pc:spChg chg="mod">
          <ac:chgData name="Caroline Prodger" userId="e4ef2e75-b60b-401b-8ebe-291bdcf405f4" providerId="ADAL" clId="{5A60CFD6-B147-47CB-8338-234DD9F8AB2B}" dt="2022-10-21T14:45:07.192" v="533" actId="120"/>
          <ac:spMkLst>
            <pc:docMk/>
            <pc:sldMk cId="1489920820" sldId="344"/>
            <ac:spMk id="6" creationId="{E86A71B1-A6F6-4AB1-BAA0-FE9258D357B1}"/>
          </ac:spMkLst>
        </pc:spChg>
        <pc:picChg chg="del">
          <ac:chgData name="Caroline Prodger" userId="e4ef2e75-b60b-401b-8ebe-291bdcf405f4" providerId="ADAL" clId="{5A60CFD6-B147-47CB-8338-234DD9F8AB2B}" dt="2022-10-21T14:41:19.585" v="439" actId="478"/>
          <ac:picMkLst>
            <pc:docMk/>
            <pc:sldMk cId="1489920820" sldId="344"/>
            <ac:picMk id="4" creationId="{3FF185B2-05E6-45FA-BB67-1C6132636487}"/>
          </ac:picMkLst>
        </pc:picChg>
        <pc:picChg chg="del mod">
          <ac:chgData name="Caroline Prodger" userId="e4ef2e75-b60b-401b-8ebe-291bdcf405f4" providerId="ADAL" clId="{5A60CFD6-B147-47CB-8338-234DD9F8AB2B}" dt="2022-10-21T14:44:28.197" v="523" actId="478"/>
          <ac:picMkLst>
            <pc:docMk/>
            <pc:sldMk cId="1489920820" sldId="344"/>
            <ac:picMk id="5" creationId="{B007316C-75C4-4123-9A3E-9E4F8AC09997}"/>
          </ac:picMkLst>
        </pc:picChg>
        <pc:picChg chg="add mod">
          <ac:chgData name="Caroline Prodger" userId="e4ef2e75-b60b-401b-8ebe-291bdcf405f4" providerId="ADAL" clId="{5A60CFD6-B147-47CB-8338-234DD9F8AB2B}" dt="2022-10-21T14:44:56.251" v="531" actId="1076"/>
          <ac:picMkLst>
            <pc:docMk/>
            <pc:sldMk cId="1489920820" sldId="344"/>
            <ac:picMk id="8" creationId="{185F995C-1D73-D50E-BCA7-9D98EB27DBA7}"/>
          </ac:picMkLst>
        </pc:picChg>
        <pc:picChg chg="add mod">
          <ac:chgData name="Caroline Prodger" userId="e4ef2e75-b60b-401b-8ebe-291bdcf405f4" providerId="ADAL" clId="{5A60CFD6-B147-47CB-8338-234DD9F8AB2B}" dt="2022-10-21T14:45:25.457" v="536" actId="1076"/>
          <ac:picMkLst>
            <pc:docMk/>
            <pc:sldMk cId="1489920820" sldId="344"/>
            <ac:picMk id="10" creationId="{C918D6D8-0C2D-E83B-FEC9-D8D0325DD1C1}"/>
          </ac:picMkLst>
        </pc:picChg>
      </pc:sldChg>
      <pc:sldChg chg="delSp modSp mod">
        <pc:chgData name="Caroline Prodger" userId="e4ef2e75-b60b-401b-8ebe-291bdcf405f4" providerId="ADAL" clId="{5A60CFD6-B147-47CB-8338-234DD9F8AB2B}" dt="2022-10-21T15:09:59.440" v="672"/>
        <pc:sldMkLst>
          <pc:docMk/>
          <pc:sldMk cId="1525618037" sldId="345"/>
        </pc:sldMkLst>
        <pc:spChg chg="mod">
          <ac:chgData name="Caroline Prodger" userId="e4ef2e75-b60b-401b-8ebe-291bdcf405f4" providerId="ADAL" clId="{5A60CFD6-B147-47CB-8338-234DD9F8AB2B}" dt="2022-10-21T15:09:54.929" v="670" actId="20577"/>
          <ac:spMkLst>
            <pc:docMk/>
            <pc:sldMk cId="1525618037" sldId="345"/>
            <ac:spMk id="3" creationId="{0D2EF8AD-86E6-4496-B239-4FC220065655}"/>
          </ac:spMkLst>
        </pc:spChg>
        <pc:spChg chg="del mod">
          <ac:chgData name="Caroline Prodger" userId="e4ef2e75-b60b-401b-8ebe-291bdcf405f4" providerId="ADAL" clId="{5A60CFD6-B147-47CB-8338-234DD9F8AB2B}" dt="2022-10-21T15:09:59.440" v="672"/>
          <ac:spMkLst>
            <pc:docMk/>
            <pc:sldMk cId="1525618037" sldId="345"/>
            <ac:spMk id="5" creationId="{BFF92148-C865-415F-9CB5-BEEDFF7E5560}"/>
          </ac:spMkLst>
        </pc:spChg>
        <pc:picChg chg="del">
          <ac:chgData name="Caroline Prodger" userId="e4ef2e75-b60b-401b-8ebe-291bdcf405f4" providerId="ADAL" clId="{5A60CFD6-B147-47CB-8338-234DD9F8AB2B}" dt="2022-10-21T15:03:40.236" v="564" actId="478"/>
          <ac:picMkLst>
            <pc:docMk/>
            <pc:sldMk cId="1525618037" sldId="345"/>
            <ac:picMk id="4" creationId="{3329A737-9B9D-4D26-89DC-44B48E1C8076}"/>
          </ac:picMkLst>
        </pc:picChg>
      </pc:sldChg>
      <pc:sldChg chg="addSp delSp modSp mod modNotesTx">
        <pc:chgData name="Caroline Prodger" userId="e4ef2e75-b60b-401b-8ebe-291bdcf405f4" providerId="ADAL" clId="{5A60CFD6-B147-47CB-8338-234DD9F8AB2B}" dt="2022-10-21T14:51:27.242" v="544" actId="20577"/>
        <pc:sldMkLst>
          <pc:docMk/>
          <pc:sldMk cId="1509278942" sldId="347"/>
        </pc:sldMkLst>
        <pc:spChg chg="add del mod">
          <ac:chgData name="Caroline Prodger" userId="e4ef2e75-b60b-401b-8ebe-291bdcf405f4" providerId="ADAL" clId="{5A60CFD6-B147-47CB-8338-234DD9F8AB2B}" dt="2022-10-21T14:51:11.156" v="539" actId="931"/>
          <ac:spMkLst>
            <pc:docMk/>
            <pc:sldMk cId="1509278942" sldId="347"/>
            <ac:spMk id="5" creationId="{95763BBC-7C90-9E2E-FC12-BA4DA057C7A4}"/>
          </ac:spMkLst>
        </pc:spChg>
        <pc:picChg chg="del">
          <ac:chgData name="Caroline Prodger" userId="e4ef2e75-b60b-401b-8ebe-291bdcf405f4" providerId="ADAL" clId="{5A60CFD6-B147-47CB-8338-234DD9F8AB2B}" dt="2022-10-21T14:50:59.469" v="538" actId="478"/>
          <ac:picMkLst>
            <pc:docMk/>
            <pc:sldMk cId="1509278942" sldId="347"/>
            <ac:picMk id="4" creationId="{2B414AC6-2EB0-4B96-9743-F904357138D0}"/>
          </ac:picMkLst>
        </pc:picChg>
        <pc:picChg chg="add mod modCrop">
          <ac:chgData name="Caroline Prodger" userId="e4ef2e75-b60b-401b-8ebe-291bdcf405f4" providerId="ADAL" clId="{5A60CFD6-B147-47CB-8338-234DD9F8AB2B}" dt="2022-10-21T14:51:23.130" v="543" actId="1076"/>
          <ac:picMkLst>
            <pc:docMk/>
            <pc:sldMk cId="1509278942" sldId="347"/>
            <ac:picMk id="7" creationId="{C2F54334-A1B5-BA7A-3FF1-843A4438F943}"/>
          </ac:picMkLst>
        </pc:picChg>
      </pc:sldChg>
      <pc:sldChg chg="delSp modSp mod modNotesTx">
        <pc:chgData name="Caroline Prodger" userId="e4ef2e75-b60b-401b-8ebe-291bdcf405f4" providerId="ADAL" clId="{5A60CFD6-B147-47CB-8338-234DD9F8AB2B}" dt="2022-10-21T14:31:41.422" v="337" actId="20577"/>
        <pc:sldMkLst>
          <pc:docMk/>
          <pc:sldMk cId="2968768886" sldId="351"/>
        </pc:sldMkLst>
        <pc:spChg chg="mod">
          <ac:chgData name="Caroline Prodger" userId="e4ef2e75-b60b-401b-8ebe-291bdcf405f4" providerId="ADAL" clId="{5A60CFD6-B147-47CB-8338-234DD9F8AB2B}" dt="2022-10-21T14:31:41.422" v="337" actId="20577"/>
          <ac:spMkLst>
            <pc:docMk/>
            <pc:sldMk cId="2968768886" sldId="351"/>
            <ac:spMk id="3" creationId="{2CAC1386-7197-730C-5F92-F2846ED80E67}"/>
          </ac:spMkLst>
        </pc:spChg>
        <pc:picChg chg="mod">
          <ac:chgData name="Caroline Prodger" userId="e4ef2e75-b60b-401b-8ebe-291bdcf405f4" providerId="ADAL" clId="{5A60CFD6-B147-47CB-8338-234DD9F8AB2B}" dt="2022-10-21T14:24:15.806" v="226" actId="1076"/>
          <ac:picMkLst>
            <pc:docMk/>
            <pc:sldMk cId="2968768886" sldId="351"/>
            <ac:picMk id="5" creationId="{27C3EF4D-8C82-A75A-396A-2C52900A141E}"/>
          </ac:picMkLst>
        </pc:picChg>
        <pc:picChg chg="del">
          <ac:chgData name="Caroline Prodger" userId="e4ef2e75-b60b-401b-8ebe-291bdcf405f4" providerId="ADAL" clId="{5A60CFD6-B147-47CB-8338-234DD9F8AB2B}" dt="2022-10-21T14:23:54.376" v="219" actId="478"/>
          <ac:picMkLst>
            <pc:docMk/>
            <pc:sldMk cId="2968768886" sldId="351"/>
            <ac:picMk id="1026" creationId="{54ED60CC-9752-3EB7-5FBB-A994DAD3C941}"/>
          </ac:picMkLst>
        </pc:picChg>
      </pc:sldChg>
      <pc:sldChg chg="modSp mod addCm modCm">
        <pc:chgData name="Caroline Prodger" userId="e4ef2e75-b60b-401b-8ebe-291bdcf405f4" providerId="ADAL" clId="{5A60CFD6-B147-47CB-8338-234DD9F8AB2B}" dt="2022-10-21T15:00:11.783" v="563"/>
        <pc:sldMkLst>
          <pc:docMk/>
          <pc:sldMk cId="2965479127" sldId="354"/>
        </pc:sldMkLst>
        <pc:spChg chg="mod">
          <ac:chgData name="Caroline Prodger" userId="e4ef2e75-b60b-401b-8ebe-291bdcf405f4" providerId="ADAL" clId="{5A60CFD6-B147-47CB-8338-234DD9F8AB2B}" dt="2022-10-21T14:57:03.950" v="560" actId="1076"/>
          <ac:spMkLst>
            <pc:docMk/>
            <pc:sldMk cId="2965479127" sldId="354"/>
            <ac:spMk id="5" creationId="{D167A340-A719-E731-2760-3006DF28C140}"/>
          </ac:spMkLst>
        </pc:spChg>
        <pc:spChg chg="mod">
          <ac:chgData name="Caroline Prodger" userId="e4ef2e75-b60b-401b-8ebe-291bdcf405f4" providerId="ADAL" clId="{5A60CFD6-B147-47CB-8338-234DD9F8AB2B}" dt="2022-10-21T14:53:49.844" v="559" actId="20577"/>
          <ac:spMkLst>
            <pc:docMk/>
            <pc:sldMk cId="2965479127" sldId="354"/>
            <ac:spMk id="7" creationId="{A57283E1-CCF2-B4D5-377F-9180CF282A67}"/>
          </ac:spMkLst>
        </pc:spChg>
      </pc:sldChg>
      <pc:sldChg chg="ord addCm">
        <pc:chgData name="Caroline Prodger" userId="e4ef2e75-b60b-401b-8ebe-291bdcf405f4" providerId="ADAL" clId="{5A60CFD6-B147-47CB-8338-234DD9F8AB2B}" dt="2022-10-21T15:13:04.130" v="675"/>
        <pc:sldMkLst>
          <pc:docMk/>
          <pc:sldMk cId="3499187934" sldId="358"/>
        </pc:sldMkLst>
      </pc:sldChg>
      <pc:sldChg chg="addSp delSp modSp new mod">
        <pc:chgData name="Caroline Prodger" userId="e4ef2e75-b60b-401b-8ebe-291bdcf405f4" providerId="ADAL" clId="{5A60CFD6-B147-47CB-8338-234DD9F8AB2B}" dt="2022-10-21T15:07:54.379" v="609" actId="20577"/>
        <pc:sldMkLst>
          <pc:docMk/>
          <pc:sldMk cId="549697187" sldId="359"/>
        </pc:sldMkLst>
        <pc:spChg chg="mod">
          <ac:chgData name="Caroline Prodger" userId="e4ef2e75-b60b-401b-8ebe-291bdcf405f4" providerId="ADAL" clId="{5A60CFD6-B147-47CB-8338-234DD9F8AB2B}" dt="2022-10-21T15:07:54.379" v="609" actId="20577"/>
          <ac:spMkLst>
            <pc:docMk/>
            <pc:sldMk cId="549697187" sldId="359"/>
            <ac:spMk id="2" creationId="{0530FAE6-7584-C5B8-45C2-93895F60B2C9}"/>
          </ac:spMkLst>
        </pc:spChg>
        <pc:spChg chg="del">
          <ac:chgData name="Caroline Prodger" userId="e4ef2e75-b60b-401b-8ebe-291bdcf405f4" providerId="ADAL" clId="{5A60CFD6-B147-47CB-8338-234DD9F8AB2B}" dt="2022-10-21T15:03:59.838" v="566" actId="931"/>
          <ac:spMkLst>
            <pc:docMk/>
            <pc:sldMk cId="549697187" sldId="359"/>
            <ac:spMk id="3" creationId="{CCE6A55A-2388-02A0-E803-2D6A3A7844BD}"/>
          </ac:spMkLst>
        </pc:spChg>
        <pc:spChg chg="add del mod">
          <ac:chgData name="Caroline Prodger" userId="e4ef2e75-b60b-401b-8ebe-291bdcf405f4" providerId="ADAL" clId="{5A60CFD6-B147-47CB-8338-234DD9F8AB2B}" dt="2022-10-21T15:04:51.026" v="573" actId="931"/>
          <ac:spMkLst>
            <pc:docMk/>
            <pc:sldMk cId="549697187" sldId="359"/>
            <ac:spMk id="7" creationId="{6F0CF902-EB77-F9CB-EC8F-415138717039}"/>
          </ac:spMkLst>
        </pc:spChg>
        <pc:spChg chg="add del mod">
          <ac:chgData name="Caroline Prodger" userId="e4ef2e75-b60b-401b-8ebe-291bdcf405f4" providerId="ADAL" clId="{5A60CFD6-B147-47CB-8338-234DD9F8AB2B}" dt="2022-10-21T15:07:35.307" v="585" actId="931"/>
          <ac:spMkLst>
            <pc:docMk/>
            <pc:sldMk cId="549697187" sldId="359"/>
            <ac:spMk id="11" creationId="{EB9118DE-6F7C-3D70-22E2-12AEC8BB69C4}"/>
          </ac:spMkLst>
        </pc:spChg>
        <pc:picChg chg="add del mod">
          <ac:chgData name="Caroline Prodger" userId="e4ef2e75-b60b-401b-8ebe-291bdcf405f4" providerId="ADAL" clId="{5A60CFD6-B147-47CB-8338-234DD9F8AB2B}" dt="2022-10-21T15:04:41.915" v="572" actId="478"/>
          <ac:picMkLst>
            <pc:docMk/>
            <pc:sldMk cId="549697187" sldId="359"/>
            <ac:picMk id="5" creationId="{0F86E433-8104-D337-ACE9-5BA9DDB39F63}"/>
          </ac:picMkLst>
        </pc:picChg>
        <pc:picChg chg="add del mod modCrop">
          <ac:chgData name="Caroline Prodger" userId="e4ef2e75-b60b-401b-8ebe-291bdcf405f4" providerId="ADAL" clId="{5A60CFD6-B147-47CB-8338-234DD9F8AB2B}" dt="2022-10-21T15:05:36.830" v="584" actId="478"/>
          <ac:picMkLst>
            <pc:docMk/>
            <pc:sldMk cId="549697187" sldId="359"/>
            <ac:picMk id="9" creationId="{FED9BB37-AF3E-7BB2-312C-1BCB2643C1DF}"/>
          </ac:picMkLst>
        </pc:picChg>
        <pc:picChg chg="add mod modCrop">
          <ac:chgData name="Caroline Prodger" userId="e4ef2e75-b60b-401b-8ebe-291bdcf405f4" providerId="ADAL" clId="{5A60CFD6-B147-47CB-8338-234DD9F8AB2B}" dt="2022-10-21T15:07:48.813" v="590" actId="1076"/>
          <ac:picMkLst>
            <pc:docMk/>
            <pc:sldMk cId="549697187" sldId="359"/>
            <ac:picMk id="13" creationId="{FAF43047-0E41-A352-D2AA-32E26AA31F4B}"/>
          </ac:picMkLst>
        </pc:picChg>
      </pc:sldChg>
      <pc:sldMasterChg chg="modSp mod">
        <pc:chgData name="Caroline Prodger" userId="e4ef2e75-b60b-401b-8ebe-291bdcf405f4" providerId="ADAL" clId="{5A60CFD6-B147-47CB-8338-234DD9F8AB2B}" dt="2022-10-21T15:16:33.701" v="681" actId="20577"/>
        <pc:sldMasterMkLst>
          <pc:docMk/>
          <pc:sldMasterMk cId="0" sldId="2147483651"/>
        </pc:sldMasterMkLst>
        <pc:spChg chg="mod">
          <ac:chgData name="Caroline Prodger" userId="e4ef2e75-b60b-401b-8ebe-291bdcf405f4" providerId="ADAL" clId="{5A60CFD6-B147-47CB-8338-234DD9F8AB2B}" dt="2022-10-21T15:16:33.701" v="681" actId="20577"/>
          <ac:spMkLst>
            <pc:docMk/>
            <pc:sldMasterMk cId="0" sldId="2147483651"/>
            <ac:spMk id="12" creationId="{00000000-0000-0000-0000-000000000000}"/>
          </ac:spMkLst>
        </pc:spChg>
      </pc:sldMasterChg>
    </pc:docChg>
  </pc:docChgLst>
  <pc:docChgLst>
    <pc:chgData name="Caroline Prodger" userId="e4ef2e75-b60b-401b-8ebe-291bdcf405f4" providerId="ADAL" clId="{CC870853-AF24-43F0-81FD-E6612D6F26E0}"/>
    <pc:docChg chg="modSld">
      <pc:chgData name="Caroline Prodger" userId="e4ef2e75-b60b-401b-8ebe-291bdcf405f4" providerId="ADAL" clId="{CC870853-AF24-43F0-81FD-E6612D6F26E0}" dt="2022-11-04T12:03:08.216" v="125"/>
      <pc:docMkLst>
        <pc:docMk/>
      </pc:docMkLst>
      <pc:sldChg chg="modSp mod delCm modNotesTx">
        <pc:chgData name="Caroline Prodger" userId="e4ef2e75-b60b-401b-8ebe-291bdcf405f4" providerId="ADAL" clId="{CC870853-AF24-43F0-81FD-E6612D6F26E0}" dt="2022-11-04T12:01:07.022" v="122" actId="20577"/>
        <pc:sldMkLst>
          <pc:docMk/>
          <pc:sldMk cId="0" sldId="335"/>
        </pc:sldMkLst>
        <pc:spChg chg="mod">
          <ac:chgData name="Caroline Prodger" userId="e4ef2e75-b60b-401b-8ebe-291bdcf405f4" providerId="ADAL" clId="{CC870853-AF24-43F0-81FD-E6612D6F26E0}" dt="2022-11-02T16:56:58.278" v="41" actId="20577"/>
          <ac:spMkLst>
            <pc:docMk/>
            <pc:sldMk cId="0" sldId="335"/>
            <ac:spMk id="9" creationId="{6D7AC205-23EB-4F9F-A74E-275BB14426C5}"/>
          </ac:spMkLst>
        </pc:spChg>
      </pc:sldChg>
      <pc:sldChg chg="addSp modSp mod delCm">
        <pc:chgData name="Caroline Prodger" userId="e4ef2e75-b60b-401b-8ebe-291bdcf405f4" providerId="ADAL" clId="{CC870853-AF24-43F0-81FD-E6612D6F26E0}" dt="2022-11-02T16:59:17.630" v="48" actId="1076"/>
        <pc:sldMkLst>
          <pc:docMk/>
          <pc:sldMk cId="0" sldId="336"/>
        </pc:sldMkLst>
        <pc:picChg chg="add mod">
          <ac:chgData name="Caroline Prodger" userId="e4ef2e75-b60b-401b-8ebe-291bdcf405f4" providerId="ADAL" clId="{CC870853-AF24-43F0-81FD-E6612D6F26E0}" dt="2022-11-02T16:59:17.630" v="48" actId="1076"/>
          <ac:picMkLst>
            <pc:docMk/>
            <pc:sldMk cId="0" sldId="336"/>
            <ac:picMk id="5" creationId="{FD47B039-1512-2F7B-F61D-BBF358328252}"/>
          </ac:picMkLst>
        </pc:picChg>
      </pc:sldChg>
      <pc:sldChg chg="delCm">
        <pc:chgData name="Caroline Prodger" userId="e4ef2e75-b60b-401b-8ebe-291bdcf405f4" providerId="ADAL" clId="{CC870853-AF24-43F0-81FD-E6612D6F26E0}" dt="2022-11-02T16:59:53.608" v="51"/>
        <pc:sldMkLst>
          <pc:docMk/>
          <pc:sldMk cId="0" sldId="338"/>
        </pc:sldMkLst>
      </pc:sldChg>
      <pc:sldChg chg="delCm">
        <pc:chgData name="Caroline Prodger" userId="e4ef2e75-b60b-401b-8ebe-291bdcf405f4" providerId="ADAL" clId="{CC870853-AF24-43F0-81FD-E6612D6F26E0}" dt="2022-11-02T17:00:44.234" v="52"/>
        <pc:sldMkLst>
          <pc:docMk/>
          <pc:sldMk cId="3914425001" sldId="343"/>
        </pc:sldMkLst>
      </pc:sldChg>
      <pc:sldChg chg="delCm">
        <pc:chgData name="Caroline Prodger" userId="e4ef2e75-b60b-401b-8ebe-291bdcf405f4" providerId="ADAL" clId="{CC870853-AF24-43F0-81FD-E6612D6F26E0}" dt="2022-11-02T16:56:30.286" v="1"/>
        <pc:sldMkLst>
          <pc:docMk/>
          <pc:sldMk cId="27832534" sldId="350"/>
        </pc:sldMkLst>
      </pc:sldChg>
      <pc:sldChg chg="delCm modNotesTx">
        <pc:chgData name="Caroline Prodger" userId="e4ef2e75-b60b-401b-8ebe-291bdcf405f4" providerId="ADAL" clId="{CC870853-AF24-43F0-81FD-E6612D6F26E0}" dt="2022-11-04T12:03:08.216" v="125"/>
        <pc:sldMkLst>
          <pc:docMk/>
          <pc:sldMk cId="2965479127" sldId="354"/>
        </pc:sldMkLst>
      </pc:sldChg>
      <pc:sldChg chg="delCm">
        <pc:chgData name="Caroline Prodger" userId="e4ef2e75-b60b-401b-8ebe-291bdcf405f4" providerId="ADAL" clId="{CC870853-AF24-43F0-81FD-E6612D6F26E0}" dt="2022-11-02T16:59:39.032" v="49"/>
        <pc:sldMkLst>
          <pc:docMk/>
          <pc:sldMk cId="3499187934" sldId="358"/>
        </pc:sldMkLst>
      </pc:sldChg>
    </pc:docChg>
  </pc:docChgLst>
  <pc:docChgLst>
    <pc:chgData name="Caroline Prodger" userId="e4ef2e75-b60b-401b-8ebe-291bdcf405f4" providerId="ADAL" clId="{33B80B08-72AE-4E83-872D-2DAD7997393C}"/>
    <pc:docChg chg="custSel modSld">
      <pc:chgData name="Caroline Prodger" userId="e4ef2e75-b60b-401b-8ebe-291bdcf405f4" providerId="ADAL" clId="{33B80B08-72AE-4E83-872D-2DAD7997393C}" dt="2022-12-07T16:56:04.998" v="109" actId="14100"/>
      <pc:docMkLst>
        <pc:docMk/>
      </pc:docMkLst>
      <pc:sldChg chg="addSp delSp modSp mod modNotesTx">
        <pc:chgData name="Caroline Prodger" userId="e4ef2e75-b60b-401b-8ebe-291bdcf405f4" providerId="ADAL" clId="{33B80B08-72AE-4E83-872D-2DAD7997393C}" dt="2022-12-07T16:54:43.403" v="105" actId="20577"/>
        <pc:sldMkLst>
          <pc:docMk/>
          <pc:sldMk cId="0" sldId="337"/>
        </pc:sldMkLst>
        <pc:picChg chg="del">
          <ac:chgData name="Caroline Prodger" userId="e4ef2e75-b60b-401b-8ebe-291bdcf405f4" providerId="ADAL" clId="{33B80B08-72AE-4E83-872D-2DAD7997393C}" dt="2022-12-07T16:52:31.072" v="0" actId="478"/>
          <ac:picMkLst>
            <pc:docMk/>
            <pc:sldMk cId="0" sldId="337"/>
            <ac:picMk id="4" creationId="{CCDDEB24-932C-427A-BDED-B24F68552D2E}"/>
          </ac:picMkLst>
        </pc:picChg>
        <pc:picChg chg="add mod">
          <ac:chgData name="Caroline Prodger" userId="e4ef2e75-b60b-401b-8ebe-291bdcf405f4" providerId="ADAL" clId="{33B80B08-72AE-4E83-872D-2DAD7997393C}" dt="2022-12-07T16:53:46.267" v="6" actId="1076"/>
          <ac:picMkLst>
            <pc:docMk/>
            <pc:sldMk cId="0" sldId="337"/>
            <ac:picMk id="5" creationId="{F7BD1849-BB34-0498-7517-C0B716849E68}"/>
          </ac:picMkLst>
        </pc:picChg>
      </pc:sldChg>
      <pc:sldChg chg="modSp mod">
        <pc:chgData name="Caroline Prodger" userId="e4ef2e75-b60b-401b-8ebe-291bdcf405f4" providerId="ADAL" clId="{33B80B08-72AE-4E83-872D-2DAD7997393C}" dt="2022-12-07T16:56:04.998" v="109" actId="14100"/>
        <pc:sldMkLst>
          <pc:docMk/>
          <pc:sldMk cId="1466864671" sldId="342"/>
        </pc:sldMkLst>
        <pc:spChg chg="mod">
          <ac:chgData name="Caroline Prodger" userId="e4ef2e75-b60b-401b-8ebe-291bdcf405f4" providerId="ADAL" clId="{33B80B08-72AE-4E83-872D-2DAD7997393C}" dt="2022-12-07T16:56:04.998" v="109" actId="14100"/>
          <ac:spMkLst>
            <pc:docMk/>
            <pc:sldMk cId="1466864671" sldId="342"/>
            <ac:spMk id="4" creationId="{5E6DDBD5-B886-49A0-922E-3C8D1B6E229B}"/>
          </ac:spMkLst>
        </pc:spChg>
        <pc:picChg chg="mod">
          <ac:chgData name="Caroline Prodger" userId="e4ef2e75-b60b-401b-8ebe-291bdcf405f4" providerId="ADAL" clId="{33B80B08-72AE-4E83-872D-2DAD7997393C}" dt="2022-12-07T16:55:58.509" v="107" actId="1076"/>
          <ac:picMkLst>
            <pc:docMk/>
            <pc:sldMk cId="1466864671" sldId="342"/>
            <ac:picMk id="6" creationId="{5CA07604-9B22-363F-8516-4CC783EFE9F9}"/>
          </ac:picMkLst>
        </pc:picChg>
      </pc:sldChg>
    </pc:docChg>
  </pc:docChgLst>
  <pc:docChgLst>
    <pc:chgData name="Caroline Prodger" userId="e4ef2e75-b60b-401b-8ebe-291bdcf405f4" providerId="ADAL" clId="{B150096F-7BDC-4057-9B39-2767D869C206}"/>
    <pc:docChg chg="modSld">
      <pc:chgData name="Caroline Prodger" userId="e4ef2e75-b60b-401b-8ebe-291bdcf405f4" providerId="ADAL" clId="{B150096F-7BDC-4057-9B39-2767D869C206}" dt="2022-11-23T23:13:04.208" v="2"/>
      <pc:docMkLst>
        <pc:docMk/>
      </pc:docMkLst>
      <pc:sldChg chg="modSp mod">
        <pc:chgData name="Caroline Prodger" userId="e4ef2e75-b60b-401b-8ebe-291bdcf405f4" providerId="ADAL" clId="{B150096F-7BDC-4057-9B39-2767D869C206}" dt="2022-11-23T23:13:04.208" v="2"/>
        <pc:sldMkLst>
          <pc:docMk/>
          <pc:sldMk cId="0" sldId="256"/>
        </pc:sldMkLst>
        <pc:spChg chg="mod">
          <ac:chgData name="Caroline Prodger" userId="e4ef2e75-b60b-401b-8ebe-291bdcf405f4" providerId="ADAL" clId="{B150096F-7BDC-4057-9B39-2767D869C206}" dt="2022-11-23T23:13:04.208" v="2"/>
          <ac:spMkLst>
            <pc:docMk/>
            <pc:sldMk cId="0" sldId="256"/>
            <ac:spMk id="2053" creationId="{00000000-0000-0000-0000-000000000000}"/>
          </ac:spMkLst>
        </pc:spChg>
      </pc:sldChg>
    </pc:docChg>
  </pc:docChgLst>
  <pc:docChgLst>
    <pc:chgData name="Caroline Prodger" userId="e4ef2e75-b60b-401b-8ebe-291bdcf405f4" providerId="ADAL" clId="{183A5483-7D5E-46B4-94DE-FBD5679362C2}"/>
    <pc:docChg chg="">
      <pc:chgData name="Caroline Prodger" userId="e4ef2e75-b60b-401b-8ebe-291bdcf405f4" providerId="ADAL" clId="{183A5483-7D5E-46B4-94DE-FBD5679362C2}" dt="2022-11-16T18:54:38.602" v="3"/>
      <pc:docMkLst>
        <pc:docMk/>
      </pc:docMkLst>
      <pc:sldChg chg="delCm">
        <pc:chgData name="Caroline Prodger" userId="e4ef2e75-b60b-401b-8ebe-291bdcf405f4" providerId="ADAL" clId="{183A5483-7D5E-46B4-94DE-FBD5679362C2}" dt="2022-11-16T18:54:29.119" v="2"/>
        <pc:sldMkLst>
          <pc:docMk/>
          <pc:sldMk cId="0" sldId="340"/>
        </pc:sldMkLst>
      </pc:sldChg>
      <pc:sldChg chg="delCm">
        <pc:chgData name="Caroline Prodger" userId="e4ef2e75-b60b-401b-8ebe-291bdcf405f4" providerId="ADAL" clId="{183A5483-7D5E-46B4-94DE-FBD5679362C2}" dt="2022-11-16T18:54:38.602" v="3"/>
        <pc:sldMkLst>
          <pc:docMk/>
          <pc:sldMk cId="1466864671" sldId="342"/>
        </pc:sldMkLst>
      </pc:sldChg>
      <pc:sldChg chg="delCm">
        <pc:chgData name="Caroline Prodger" userId="e4ef2e75-b60b-401b-8ebe-291bdcf405f4" providerId="ADAL" clId="{183A5483-7D5E-46B4-94DE-FBD5679362C2}" dt="2022-11-16T18:54:01.147" v="0"/>
        <pc:sldMkLst>
          <pc:docMk/>
          <pc:sldMk cId="1074671629" sldId="3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bbc.co.uk/news/business-40580058"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cfe.ukaea.uk/fusion-energy/how-fusion-work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28681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01135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510072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751341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202069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403013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3153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03922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24</a:t>
            </a:fld>
            <a:endParaRPr lang="en-GB" dirty="0"/>
          </a:p>
        </p:txBody>
      </p:sp>
    </p:spTree>
    <p:extLst>
      <p:ext uri="{BB962C8B-B14F-4D97-AF65-F5344CB8AC3E}">
        <p14:creationId xmlns:p14="http://schemas.microsoft.com/office/powerpoint/2010/main" val="224173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1215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article linked to the QR code can also be viewed here: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http://www.bbc.co.uk/news/business-40580058</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39267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https://www.eia.gov/kids/energy-sources/natural-gas/.</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92837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8520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000595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930685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article linked to the QR code can also be viewed here: </a:t>
            </a:r>
            <a:r>
              <a:rPr lang="en-GB" sz="1800" u="sng" dirty="0">
                <a:solidFill>
                  <a:srgbClr val="0000FF"/>
                </a:solidFill>
                <a:effectLst/>
                <a:latin typeface="Calibri" panose="020F0502020204030204" pitchFamily="34" charset="0"/>
                <a:ea typeface="Times New Roman" panose="02020603050405020304" pitchFamily="18" charset="0"/>
                <a:hlinkClick r:id="rId3"/>
              </a:rPr>
              <a:t>https://ccfe.ukaea.uk/fusion-energy/how-fusion-works/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21275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89132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treehugger.com/what-is-wind-energy-5097217"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72553"/>
            <a:ext cx="7930299"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endParaRPr lang="en-GB" sz="2400" b="1" dirty="0"/>
          </a:p>
        </p:txBody>
      </p:sp>
      <p:sp>
        <p:nvSpPr>
          <p:cNvPr id="2053" name="Rectangle 15"/>
          <p:cNvSpPr>
            <a:spLocks noGrp="1" noChangeArrowheads="1"/>
          </p:cNvSpPr>
          <p:nvPr>
            <p:ph type="title"/>
          </p:nvPr>
        </p:nvSpPr>
        <p:spPr>
          <a:xfrm>
            <a:off x="457200" y="3103179"/>
            <a:ext cx="8153400" cy="3230522"/>
          </a:xfrm>
        </p:spPr>
        <p:txBody>
          <a:bodyPr anchor="t"/>
          <a:lstStyle/>
          <a:p>
            <a:pPr eaLnBrk="1" hangingPunct="1"/>
            <a:r>
              <a:rPr lang="en-GB" dirty="0">
                <a:ea typeface="ＭＳ Ｐゴシック" pitchFamily="-105" charset="-128"/>
                <a:cs typeface="ＭＳ Ｐゴシック" pitchFamily="-105" charset="-128"/>
              </a:rPr>
              <a:t>PowerPoint 6: Power sources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9D16A-D89E-46AA-84B2-90921577192E}"/>
              </a:ext>
            </a:extLst>
          </p:cNvPr>
          <p:cNvSpPr>
            <a:spLocks noGrp="1"/>
          </p:cNvSpPr>
          <p:nvPr>
            <p:ph type="title"/>
          </p:nvPr>
        </p:nvSpPr>
        <p:spPr/>
        <p:txBody>
          <a:bodyPr/>
          <a:lstStyle/>
          <a:p>
            <a:r>
              <a:rPr lang="en-US" dirty="0"/>
              <a:t>How nuclear energy is generated</a:t>
            </a:r>
            <a:endParaRPr lang="en-GB" dirty="0"/>
          </a:p>
        </p:txBody>
      </p:sp>
      <p:pic>
        <p:nvPicPr>
          <p:cNvPr id="7" name="Content Placeholder 6" descr="Diagram&#10;&#10;Description automatically generated">
            <a:extLst>
              <a:ext uri="{FF2B5EF4-FFF2-40B4-BE49-F238E27FC236}">
                <a16:creationId xmlns:a16="http://schemas.microsoft.com/office/drawing/2014/main" id="{C2F54334-A1B5-BA7A-3FF1-843A4438F943}"/>
              </a:ext>
            </a:extLst>
          </p:cNvPr>
          <p:cNvPicPr>
            <a:picLocks noGrp="1" noChangeAspect="1"/>
          </p:cNvPicPr>
          <p:nvPr>
            <p:ph sz="quarter" idx="10"/>
          </p:nvPr>
        </p:nvPicPr>
        <p:blipFill rotWithShape="1">
          <a:blip r:embed="rId3"/>
          <a:srcRect t="13084"/>
          <a:stretch/>
        </p:blipFill>
        <p:spPr>
          <a:xfrm>
            <a:off x="457200" y="1818968"/>
            <a:ext cx="8229600" cy="3582094"/>
          </a:xfrm>
        </p:spPr>
      </p:pic>
    </p:spTree>
    <p:extLst>
      <p:ext uri="{BB962C8B-B14F-4D97-AF65-F5344CB8AC3E}">
        <p14:creationId xmlns:p14="http://schemas.microsoft.com/office/powerpoint/2010/main" val="1509278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75278-7664-9284-BBFB-ADAA85245407}"/>
              </a:ext>
            </a:extLst>
          </p:cNvPr>
          <p:cNvSpPr>
            <a:spLocks noGrp="1"/>
          </p:cNvSpPr>
          <p:nvPr>
            <p:ph type="title"/>
          </p:nvPr>
        </p:nvSpPr>
        <p:spPr/>
        <p:txBody>
          <a:bodyPr/>
          <a:lstStyle/>
          <a:p>
            <a:r>
              <a:rPr lang="en-US" dirty="0"/>
              <a:t>The future of nuclear energy</a:t>
            </a:r>
            <a:endParaRPr lang="en-GB" dirty="0"/>
          </a:p>
        </p:txBody>
      </p:sp>
      <p:pic>
        <p:nvPicPr>
          <p:cNvPr id="4" name="Content Placeholder 3" descr="Qr code&#10;&#10;Description automatically generated">
            <a:extLst>
              <a:ext uri="{FF2B5EF4-FFF2-40B4-BE49-F238E27FC236}">
                <a16:creationId xmlns:a16="http://schemas.microsoft.com/office/drawing/2014/main" id="{56A316EA-2F0A-137C-79F5-B06A6BDF2904}"/>
              </a:ext>
            </a:extLst>
          </p:cNvPr>
          <p:cNvPicPr>
            <a:picLocks noGrp="1" noChangeAspect="1"/>
          </p:cNvPicPr>
          <p:nvPr>
            <p:ph sz="quarter" idx="10"/>
          </p:nvPr>
        </p:nvPicPr>
        <p:blipFill>
          <a:blip r:embed="rId3"/>
          <a:stretch>
            <a:fillRect/>
          </a:stretch>
        </p:blipFill>
        <p:spPr>
          <a:xfrm>
            <a:off x="3769860" y="4438976"/>
            <a:ext cx="1604279" cy="1604279"/>
          </a:xfrm>
          <a:prstGeom prst="rect">
            <a:avLst/>
          </a:prstGeom>
        </p:spPr>
      </p:pic>
      <p:sp>
        <p:nvSpPr>
          <p:cNvPr id="5" name="TextBox 4">
            <a:extLst>
              <a:ext uri="{FF2B5EF4-FFF2-40B4-BE49-F238E27FC236}">
                <a16:creationId xmlns:a16="http://schemas.microsoft.com/office/drawing/2014/main" id="{D167A340-A719-E731-2760-3006DF28C140}"/>
              </a:ext>
            </a:extLst>
          </p:cNvPr>
          <p:cNvSpPr txBox="1"/>
          <p:nvPr/>
        </p:nvSpPr>
        <p:spPr>
          <a:xfrm>
            <a:off x="261626" y="4539362"/>
            <a:ext cx="3464829" cy="584775"/>
          </a:xfrm>
          <a:prstGeom prst="rect">
            <a:avLst/>
          </a:prstGeom>
          <a:noFill/>
        </p:spPr>
        <p:txBody>
          <a:bodyPr wrap="square" rtlCol="0">
            <a:spAutoFit/>
          </a:bodyPr>
          <a:lstStyle/>
          <a:p>
            <a:r>
              <a:rPr lang="en-GB" sz="1600" dirty="0"/>
              <a:t>Scan this QR code to discover more about the UK’s fusion technology.</a:t>
            </a:r>
          </a:p>
        </p:txBody>
      </p:sp>
      <p:sp>
        <p:nvSpPr>
          <p:cNvPr id="7" name="TextBox 6">
            <a:extLst>
              <a:ext uri="{FF2B5EF4-FFF2-40B4-BE49-F238E27FC236}">
                <a16:creationId xmlns:a16="http://schemas.microsoft.com/office/drawing/2014/main" id="{A57283E1-CCF2-B4D5-377F-9180CF282A67}"/>
              </a:ext>
            </a:extLst>
          </p:cNvPr>
          <p:cNvSpPr txBox="1"/>
          <p:nvPr/>
        </p:nvSpPr>
        <p:spPr>
          <a:xfrm>
            <a:off x="394938" y="1469400"/>
            <a:ext cx="5976365" cy="2746906"/>
          </a:xfrm>
          <a:prstGeom prst="rect">
            <a:avLst/>
          </a:prstGeom>
          <a:noFill/>
        </p:spPr>
        <p:txBody>
          <a:bodyPr wrap="square">
            <a:spAutoFit/>
          </a:bodyPr>
          <a:lstStyle/>
          <a:p>
            <a:pPr>
              <a:spcBef>
                <a:spcPts val="500"/>
              </a:spcBef>
              <a:spcAft>
                <a:spcPts val="500"/>
              </a:spcAft>
            </a:pPr>
            <a:r>
              <a:rPr lang="en-GB" dirty="0"/>
              <a:t>In the future, it is possible that </a:t>
            </a:r>
            <a:r>
              <a:rPr lang="en-GB" b="1" dirty="0"/>
              <a:t>nuclear fusion </a:t>
            </a:r>
            <a:r>
              <a:rPr lang="en-GB" dirty="0"/>
              <a:t>(the fusing together of small atoms) may be used to generate energy. </a:t>
            </a:r>
          </a:p>
          <a:p>
            <a:pPr>
              <a:spcBef>
                <a:spcPts val="500"/>
              </a:spcBef>
              <a:spcAft>
                <a:spcPts val="500"/>
              </a:spcAft>
            </a:pPr>
            <a:r>
              <a:rPr lang="en-GB" dirty="0"/>
              <a:t>Although the process requires more energy to operate, it also produces three to four times more energy than fission and results in less radioactive waste. </a:t>
            </a:r>
          </a:p>
          <a:p>
            <a:endParaRPr lang="en-GB" dirty="0"/>
          </a:p>
        </p:txBody>
      </p:sp>
      <p:pic>
        <p:nvPicPr>
          <p:cNvPr id="9" name="Picture 8" descr="Diagram&#10;&#10;Description automatically generated">
            <a:extLst>
              <a:ext uri="{FF2B5EF4-FFF2-40B4-BE49-F238E27FC236}">
                <a16:creationId xmlns:a16="http://schemas.microsoft.com/office/drawing/2014/main" id="{B6703CFD-6A55-8EC9-7CDF-8FEE883DB2B4}"/>
              </a:ext>
            </a:extLst>
          </p:cNvPr>
          <p:cNvPicPr>
            <a:picLocks noChangeAspect="1"/>
          </p:cNvPicPr>
          <p:nvPr/>
        </p:nvPicPr>
        <p:blipFill rotWithShape="1">
          <a:blip r:embed="rId4"/>
          <a:srcRect l="51165" t="17778"/>
          <a:stretch/>
        </p:blipFill>
        <p:spPr>
          <a:xfrm>
            <a:off x="6246828" y="1442480"/>
            <a:ext cx="2635546" cy="4004713"/>
          </a:xfrm>
          <a:prstGeom prst="rect">
            <a:avLst/>
          </a:prstGeom>
        </p:spPr>
      </p:pic>
    </p:spTree>
    <p:extLst>
      <p:ext uri="{BB962C8B-B14F-4D97-AF65-F5344CB8AC3E}">
        <p14:creationId xmlns:p14="http://schemas.microsoft.com/office/powerpoint/2010/main" val="2965479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energy sources</a:t>
            </a:r>
          </a:p>
        </p:txBody>
      </p:sp>
      <p:sp>
        <p:nvSpPr>
          <p:cNvPr id="3" name="Content Placeholder 2"/>
          <p:cNvSpPr>
            <a:spLocks noGrp="1"/>
          </p:cNvSpPr>
          <p:nvPr>
            <p:ph sz="quarter" idx="10"/>
          </p:nvPr>
        </p:nvSpPr>
        <p:spPr>
          <a:xfrm>
            <a:off x="457200" y="1764248"/>
            <a:ext cx="807720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US" dirty="0"/>
              <a:t>Solar.</a:t>
            </a:r>
          </a:p>
          <a:p>
            <a:pPr marL="342900" indent="-342900">
              <a:spcBef>
                <a:spcPts val="500"/>
              </a:spcBef>
              <a:spcAft>
                <a:spcPts val="500"/>
              </a:spcAft>
              <a:buClr>
                <a:srgbClr val="0077E3"/>
              </a:buClr>
              <a:buFont typeface="Arial" panose="020B0604020202020204" pitchFamily="34" charset="0"/>
              <a:buChar char="•"/>
            </a:pPr>
            <a:r>
              <a:rPr lang="en-US" dirty="0"/>
              <a:t>Wind.</a:t>
            </a:r>
          </a:p>
          <a:p>
            <a:pPr marL="342900" indent="-342900">
              <a:spcBef>
                <a:spcPts val="500"/>
              </a:spcBef>
              <a:spcAft>
                <a:spcPts val="500"/>
              </a:spcAft>
              <a:buClr>
                <a:srgbClr val="0077E3"/>
              </a:buClr>
              <a:buFont typeface="Arial" panose="020B0604020202020204" pitchFamily="34" charset="0"/>
              <a:buChar char="•"/>
            </a:pPr>
            <a:r>
              <a:rPr lang="en-US" dirty="0"/>
              <a:t>Hydro (water).</a:t>
            </a:r>
          </a:p>
          <a:p>
            <a:pPr marL="342900" indent="-342900">
              <a:spcBef>
                <a:spcPts val="500"/>
              </a:spcBef>
              <a:spcAft>
                <a:spcPts val="500"/>
              </a:spcAft>
              <a:buClr>
                <a:srgbClr val="0077E3"/>
              </a:buClr>
              <a:buFont typeface="Arial" panose="020B0604020202020204" pitchFamily="34" charset="0"/>
              <a:buChar char="•"/>
            </a:pPr>
            <a:r>
              <a:rPr lang="en-US" dirty="0"/>
              <a:t>Geothermal.</a:t>
            </a:r>
          </a:p>
          <a:p>
            <a:pPr marL="342900" indent="-342900">
              <a:spcBef>
                <a:spcPts val="500"/>
              </a:spcBef>
              <a:spcAft>
                <a:spcPts val="500"/>
              </a:spcAft>
              <a:buClr>
                <a:srgbClr val="0077E3"/>
              </a:buClr>
              <a:buFont typeface="Arial" panose="020B0604020202020204" pitchFamily="34" charset="0"/>
              <a:buChar char="•"/>
            </a:pPr>
            <a:r>
              <a:rPr lang="en-US" dirty="0"/>
              <a:t>Biofuel.</a:t>
            </a:r>
          </a:p>
          <a:p>
            <a:pPr marL="342900" indent="-342900">
              <a:spcBef>
                <a:spcPts val="500"/>
              </a:spcBef>
              <a:spcAft>
                <a:spcPts val="500"/>
              </a:spcAft>
              <a:buClr>
                <a:srgbClr val="0077E3"/>
              </a:buClr>
              <a:buFont typeface="Arial" panose="020B0604020202020204" pitchFamily="34" charset="0"/>
              <a:buChar char="•"/>
            </a:pPr>
            <a:endParaRPr lang="en-US" dirty="0"/>
          </a:p>
          <a:p>
            <a:pPr>
              <a:spcBef>
                <a:spcPts val="500"/>
              </a:spcBef>
              <a:spcAft>
                <a:spcPts val="500"/>
              </a:spcAft>
              <a:buClr>
                <a:srgbClr val="0077E3"/>
              </a:buClr>
            </a:pPr>
            <a:r>
              <a:rPr lang="en-US" dirty="0"/>
              <a:t>The main advantages of renewable energy sources are that they are naturally replenished and do not contribute to global warming. With many of these approaches, energy can also be generated locally to where it is required. </a:t>
            </a:r>
          </a:p>
        </p:txBody>
      </p:sp>
      <p:pic>
        <p:nvPicPr>
          <p:cNvPr id="5" name="Picture 4">
            <a:extLst>
              <a:ext uri="{FF2B5EF4-FFF2-40B4-BE49-F238E27FC236}">
                <a16:creationId xmlns:a16="http://schemas.microsoft.com/office/drawing/2014/main" id="{FED46C07-2274-47F9-861D-6510FF6BB8ED}"/>
              </a:ext>
            </a:extLst>
          </p:cNvPr>
          <p:cNvPicPr>
            <a:picLocks noChangeAspect="1"/>
          </p:cNvPicPr>
          <p:nvPr/>
        </p:nvPicPr>
        <p:blipFill>
          <a:blip r:embed="rId3"/>
          <a:stretch>
            <a:fillRect/>
          </a:stretch>
        </p:blipFill>
        <p:spPr>
          <a:xfrm>
            <a:off x="5402316" y="1359928"/>
            <a:ext cx="2881823" cy="288182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Solar energy</a:t>
            </a:r>
          </a:p>
        </p:txBody>
      </p:sp>
      <p:sp>
        <p:nvSpPr>
          <p:cNvPr id="3" name="Content Placeholder 2"/>
          <p:cNvSpPr>
            <a:spLocks noGrp="1"/>
          </p:cNvSpPr>
          <p:nvPr>
            <p:ph sz="quarter" idx="10"/>
          </p:nvPr>
        </p:nvSpPr>
        <p:spPr>
          <a:xfrm>
            <a:off x="457200" y="1512000"/>
            <a:ext cx="8229600" cy="4338000"/>
          </a:xfrm>
        </p:spPr>
        <p:txBody>
          <a:bodyPr/>
          <a:lstStyle/>
          <a:p>
            <a:r>
              <a:rPr lang="en-GB" b="1" dirty="0"/>
              <a:t>Solar photovoltaic (PV) </a:t>
            </a:r>
            <a:r>
              <a:rPr lang="en-GB" dirty="0"/>
              <a:t>energy is the fastest growing and most affordable source of new electricity. As the cost of solar energy systems has fallen, more people and businesses have taken advantage of ‘clean’ energy. In 2021, solar energy provided 4% of the UK grid supply.</a:t>
            </a:r>
          </a:p>
        </p:txBody>
      </p:sp>
      <p:pic>
        <p:nvPicPr>
          <p:cNvPr id="6" name="Picture 5" descr="A picture containing stadium&#10;&#10;Description automatically generated">
            <a:extLst>
              <a:ext uri="{FF2B5EF4-FFF2-40B4-BE49-F238E27FC236}">
                <a16:creationId xmlns:a16="http://schemas.microsoft.com/office/drawing/2014/main" id="{2F89FBD3-FD2F-C5C3-5B5E-5CB40E8D075F}"/>
              </a:ext>
            </a:extLst>
          </p:cNvPr>
          <p:cNvPicPr>
            <a:picLocks noChangeAspect="1"/>
          </p:cNvPicPr>
          <p:nvPr/>
        </p:nvPicPr>
        <p:blipFill>
          <a:blip r:embed="rId3"/>
          <a:stretch>
            <a:fillRect/>
          </a:stretch>
        </p:blipFill>
        <p:spPr>
          <a:xfrm>
            <a:off x="2590501" y="3429000"/>
            <a:ext cx="3962997" cy="209246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BA2BD-C629-63BB-0641-864B1FD5F0E6}"/>
              </a:ext>
            </a:extLst>
          </p:cNvPr>
          <p:cNvSpPr>
            <a:spLocks noGrp="1"/>
          </p:cNvSpPr>
          <p:nvPr>
            <p:ph type="title"/>
          </p:nvPr>
        </p:nvSpPr>
        <p:spPr/>
        <p:txBody>
          <a:bodyPr/>
          <a:lstStyle/>
          <a:p>
            <a:r>
              <a:rPr lang="en-US" dirty="0"/>
              <a:t>How solar panels work</a:t>
            </a:r>
            <a:endParaRPr lang="en-GB" dirty="0"/>
          </a:p>
        </p:txBody>
      </p:sp>
      <p:pic>
        <p:nvPicPr>
          <p:cNvPr id="5" name="Content Placeholder 4">
            <a:extLst>
              <a:ext uri="{FF2B5EF4-FFF2-40B4-BE49-F238E27FC236}">
                <a16:creationId xmlns:a16="http://schemas.microsoft.com/office/drawing/2014/main" id="{C55EF63F-1E43-C704-5A4F-0AED217E0E15}"/>
              </a:ext>
            </a:extLst>
          </p:cNvPr>
          <p:cNvPicPr>
            <a:picLocks noGrp="1" noChangeAspect="1"/>
          </p:cNvPicPr>
          <p:nvPr>
            <p:ph sz="quarter" idx="10"/>
          </p:nvPr>
        </p:nvPicPr>
        <p:blipFill>
          <a:blip r:embed="rId2"/>
          <a:stretch>
            <a:fillRect/>
          </a:stretch>
        </p:blipFill>
        <p:spPr>
          <a:xfrm>
            <a:off x="1975112" y="1511300"/>
            <a:ext cx="5193775" cy="4248150"/>
          </a:xfrm>
        </p:spPr>
      </p:pic>
    </p:spTree>
    <p:extLst>
      <p:ext uri="{BB962C8B-B14F-4D97-AF65-F5344CB8AC3E}">
        <p14:creationId xmlns:p14="http://schemas.microsoft.com/office/powerpoint/2010/main" val="1074671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E83E5164-AC2B-416A-A9A4-BF4F0ED6A8D1}"/>
              </a:ext>
            </a:extLst>
          </p:cNvPr>
          <p:cNvPicPr>
            <a:picLocks noChangeAspect="1"/>
          </p:cNvPicPr>
          <p:nvPr/>
        </p:nvPicPr>
        <p:blipFill rotWithShape="1">
          <a:blip r:embed="rId4"/>
          <a:srcRect l="2191" t="10692" r="2835" b="8779"/>
          <a:stretch/>
        </p:blipFill>
        <p:spPr>
          <a:xfrm>
            <a:off x="1922677" y="1579359"/>
            <a:ext cx="5298646" cy="2995183"/>
          </a:xfrm>
          <a:prstGeom prst="rect">
            <a:avLst/>
          </a:prstGeom>
        </p:spPr>
      </p:pic>
      <p:sp>
        <p:nvSpPr>
          <p:cNvPr id="2" name="Title 1"/>
          <p:cNvSpPr>
            <a:spLocks noGrp="1"/>
          </p:cNvSpPr>
          <p:nvPr>
            <p:ph type="title"/>
          </p:nvPr>
        </p:nvSpPr>
        <p:spPr/>
        <p:txBody>
          <a:bodyPr/>
          <a:lstStyle/>
          <a:p>
            <a:r>
              <a:rPr lang="en-US" dirty="0"/>
              <a:t>Wind energy</a:t>
            </a:r>
          </a:p>
        </p:txBody>
      </p:sp>
      <p:sp>
        <p:nvSpPr>
          <p:cNvPr id="3" name="Content Placeholder 2"/>
          <p:cNvSpPr>
            <a:spLocks noGrp="1"/>
          </p:cNvSpPr>
          <p:nvPr>
            <p:ph sz="quarter" idx="10"/>
          </p:nvPr>
        </p:nvSpPr>
        <p:spPr>
          <a:xfrm>
            <a:off x="457200" y="4804312"/>
            <a:ext cx="8229600" cy="948657"/>
          </a:xfrm>
        </p:spPr>
        <p:txBody>
          <a:bodyPr/>
          <a:lstStyle/>
          <a:p>
            <a:r>
              <a:rPr lang="en-GB" b="1" dirty="0"/>
              <a:t>Wind turbines</a:t>
            </a:r>
            <a:r>
              <a:rPr lang="en-GB" dirty="0"/>
              <a:t> capture wind power and convert it into electricity. Turbines are often located offshore, but can also been found inland at suitable locations.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CC44-E1F3-47B9-B79B-96341E622345}"/>
              </a:ext>
            </a:extLst>
          </p:cNvPr>
          <p:cNvSpPr>
            <a:spLocks noGrp="1"/>
          </p:cNvSpPr>
          <p:nvPr>
            <p:ph type="title"/>
          </p:nvPr>
        </p:nvSpPr>
        <p:spPr/>
        <p:txBody>
          <a:bodyPr/>
          <a:lstStyle/>
          <a:p>
            <a:r>
              <a:rPr lang="en-GB" dirty="0"/>
              <a:t>Hydroelectric energy</a:t>
            </a:r>
          </a:p>
        </p:txBody>
      </p:sp>
      <p:sp>
        <p:nvSpPr>
          <p:cNvPr id="4" name="TextBox 3">
            <a:extLst>
              <a:ext uri="{FF2B5EF4-FFF2-40B4-BE49-F238E27FC236}">
                <a16:creationId xmlns:a16="http://schemas.microsoft.com/office/drawing/2014/main" id="{5E6DDBD5-B886-49A0-922E-3C8D1B6E229B}"/>
              </a:ext>
            </a:extLst>
          </p:cNvPr>
          <p:cNvSpPr txBox="1"/>
          <p:nvPr/>
        </p:nvSpPr>
        <p:spPr>
          <a:xfrm>
            <a:off x="353504" y="1548243"/>
            <a:ext cx="4641283" cy="4901342"/>
          </a:xfrm>
          <a:prstGeom prst="rect">
            <a:avLst/>
          </a:prstGeom>
          <a:noFill/>
        </p:spPr>
        <p:txBody>
          <a:bodyPr wrap="square" rtlCol="0">
            <a:spAutoFit/>
          </a:bodyPr>
          <a:lstStyle/>
          <a:p>
            <a:pPr>
              <a:spcBef>
                <a:spcPts val="500"/>
              </a:spcBef>
              <a:spcAft>
                <a:spcPts val="500"/>
              </a:spcAft>
            </a:pPr>
            <a:r>
              <a:rPr lang="en-GB" b="1" dirty="0">
                <a:latin typeface="+mn-lt"/>
              </a:rPr>
              <a:t>Hydropower</a:t>
            </a:r>
            <a:r>
              <a:rPr lang="en-GB" dirty="0">
                <a:latin typeface="+mn-lt"/>
              </a:rPr>
              <a:t> is the use of moving water to produce electricity or to drive machines. </a:t>
            </a:r>
            <a:r>
              <a:rPr lang="en-GB" b="0" i="0" dirty="0">
                <a:solidFill>
                  <a:srgbClr val="000000"/>
                </a:solidFill>
                <a:effectLst/>
                <a:latin typeface="+mn-lt"/>
              </a:rPr>
              <a:t>The principle is simple: use the power of a moving liquid to turn a turbine blade. </a:t>
            </a:r>
            <a:endParaRPr lang="en-GB" dirty="0">
              <a:solidFill>
                <a:srgbClr val="000000"/>
              </a:solidFill>
              <a:latin typeface="+mn-lt"/>
            </a:endParaRPr>
          </a:p>
          <a:p>
            <a:pPr>
              <a:spcBef>
                <a:spcPts val="500"/>
              </a:spcBef>
              <a:spcAft>
                <a:spcPts val="500"/>
              </a:spcAft>
            </a:pPr>
            <a:r>
              <a:rPr lang="en-GB" b="0" i="0" dirty="0">
                <a:solidFill>
                  <a:srgbClr val="000000"/>
                </a:solidFill>
                <a:effectLst/>
                <a:latin typeface="+mn-lt"/>
              </a:rPr>
              <a:t>The water is collected in a dam or via a diversion structure to alter the natural flow of a river or other body of water. Water is released to flow over a turbine which then turns a generator to produce electricity. Water mills are based on the same principle, in their case, using the power to drive a machine.</a:t>
            </a:r>
          </a:p>
          <a:p>
            <a:endParaRPr lang="en-GB" dirty="0"/>
          </a:p>
        </p:txBody>
      </p:sp>
      <p:pic>
        <p:nvPicPr>
          <p:cNvPr id="6" name="Picture 5" descr="Diagram&#10;&#10;Description automatically generated">
            <a:extLst>
              <a:ext uri="{FF2B5EF4-FFF2-40B4-BE49-F238E27FC236}">
                <a16:creationId xmlns:a16="http://schemas.microsoft.com/office/drawing/2014/main" id="{5CA07604-9B22-363F-8516-4CC783EFE9F9}"/>
              </a:ext>
            </a:extLst>
          </p:cNvPr>
          <p:cNvPicPr>
            <a:picLocks noChangeAspect="1"/>
          </p:cNvPicPr>
          <p:nvPr/>
        </p:nvPicPr>
        <p:blipFill rotWithShape="1">
          <a:blip r:embed="rId3"/>
          <a:srcRect b="10396"/>
          <a:stretch/>
        </p:blipFill>
        <p:spPr>
          <a:xfrm>
            <a:off x="5108102" y="1706171"/>
            <a:ext cx="3578698" cy="2138854"/>
          </a:xfrm>
          <a:prstGeom prst="rect">
            <a:avLst/>
          </a:prstGeom>
        </p:spPr>
      </p:pic>
    </p:spTree>
    <p:extLst>
      <p:ext uri="{BB962C8B-B14F-4D97-AF65-F5344CB8AC3E}">
        <p14:creationId xmlns:p14="http://schemas.microsoft.com/office/powerpoint/2010/main" val="1466864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CF7F1-1F46-5AF4-852D-8805207CA85E}"/>
              </a:ext>
            </a:extLst>
          </p:cNvPr>
          <p:cNvSpPr>
            <a:spLocks noGrp="1"/>
          </p:cNvSpPr>
          <p:nvPr>
            <p:ph type="title"/>
          </p:nvPr>
        </p:nvSpPr>
        <p:spPr/>
        <p:txBody>
          <a:bodyPr/>
          <a:lstStyle/>
          <a:p>
            <a:r>
              <a:rPr lang="en-US" dirty="0"/>
              <a:t>The Archimedes screw</a:t>
            </a:r>
            <a:endParaRPr lang="en-GB" dirty="0"/>
          </a:p>
        </p:txBody>
      </p:sp>
      <p:sp>
        <p:nvSpPr>
          <p:cNvPr id="3" name="Content Placeholder 2">
            <a:extLst>
              <a:ext uri="{FF2B5EF4-FFF2-40B4-BE49-F238E27FC236}">
                <a16:creationId xmlns:a16="http://schemas.microsoft.com/office/drawing/2014/main" id="{2CAC1386-7197-730C-5F92-F2846ED80E67}"/>
              </a:ext>
            </a:extLst>
          </p:cNvPr>
          <p:cNvSpPr>
            <a:spLocks noGrp="1"/>
          </p:cNvSpPr>
          <p:nvPr>
            <p:ph sz="quarter" idx="10"/>
          </p:nvPr>
        </p:nvSpPr>
        <p:spPr>
          <a:xfrm>
            <a:off x="457200" y="1512000"/>
            <a:ext cx="4370439" cy="4248000"/>
          </a:xfrm>
        </p:spPr>
        <p:txBody>
          <a:bodyPr/>
          <a:lstStyle/>
          <a:p>
            <a:pPr>
              <a:spcBef>
                <a:spcPts val="500"/>
              </a:spcBef>
              <a:spcAft>
                <a:spcPts val="500"/>
              </a:spcAft>
            </a:pPr>
            <a:r>
              <a:rPr lang="en-US" dirty="0"/>
              <a:t>Small-scale hydroelectric plants can generate energy using the ancient invention of the </a:t>
            </a:r>
            <a:r>
              <a:rPr lang="en-US" b="1" dirty="0"/>
              <a:t>Archimedes screw</a:t>
            </a:r>
            <a:r>
              <a:rPr lang="en-US" dirty="0"/>
              <a:t>.</a:t>
            </a:r>
          </a:p>
          <a:p>
            <a:pPr>
              <a:spcBef>
                <a:spcPts val="500"/>
              </a:spcBef>
              <a:spcAft>
                <a:spcPts val="500"/>
              </a:spcAft>
            </a:pPr>
            <a:r>
              <a:rPr lang="en-US" dirty="0"/>
              <a:t>The screw acts as a positive-displacement pump, lifting water upwards. </a:t>
            </a:r>
            <a:r>
              <a:rPr lang="en-US" b="0" i="0" u="none" strike="noStrike" dirty="0">
                <a:solidFill>
                  <a:srgbClr val="212529"/>
                </a:solidFill>
                <a:effectLst/>
              </a:rPr>
              <a:t>Such screws can operate in rivers with a relatively low flow, and </a:t>
            </a:r>
            <a:r>
              <a:rPr lang="en-US" dirty="0">
                <a:solidFill>
                  <a:srgbClr val="212529"/>
                </a:solidFill>
              </a:rPr>
              <a:t>can </a:t>
            </a:r>
            <a:r>
              <a:rPr lang="en-US" b="0" i="0" u="none" strike="noStrike" dirty="0">
                <a:solidFill>
                  <a:srgbClr val="212529"/>
                </a:solidFill>
                <a:effectLst/>
              </a:rPr>
              <a:t>work using a low head (the drop between where the water enters the turbine and where it leaves), making them well suited to smaller installations. </a:t>
            </a:r>
            <a:endParaRPr lang="en-GB" dirty="0"/>
          </a:p>
        </p:txBody>
      </p:sp>
      <p:pic>
        <p:nvPicPr>
          <p:cNvPr id="5" name="Picture 4" descr="A picture containing outdoor, grass, sky, tree&#10;&#10;Description automatically generated">
            <a:extLst>
              <a:ext uri="{FF2B5EF4-FFF2-40B4-BE49-F238E27FC236}">
                <a16:creationId xmlns:a16="http://schemas.microsoft.com/office/drawing/2014/main" id="{27C3EF4D-8C82-A75A-396A-2C52900A141E}"/>
              </a:ext>
            </a:extLst>
          </p:cNvPr>
          <p:cNvPicPr>
            <a:picLocks noChangeAspect="1"/>
          </p:cNvPicPr>
          <p:nvPr/>
        </p:nvPicPr>
        <p:blipFill>
          <a:blip r:embed="rId3"/>
          <a:stretch>
            <a:fillRect/>
          </a:stretch>
        </p:blipFill>
        <p:spPr>
          <a:xfrm>
            <a:off x="4935794" y="1587232"/>
            <a:ext cx="3751006" cy="2490667"/>
          </a:xfrm>
          <a:prstGeom prst="rect">
            <a:avLst/>
          </a:prstGeom>
        </p:spPr>
      </p:pic>
    </p:spTree>
    <p:extLst>
      <p:ext uri="{BB962C8B-B14F-4D97-AF65-F5344CB8AC3E}">
        <p14:creationId xmlns:p14="http://schemas.microsoft.com/office/powerpoint/2010/main" val="2968768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2B24E-B96F-47AE-8CBA-AF718D77908B}"/>
              </a:ext>
            </a:extLst>
          </p:cNvPr>
          <p:cNvSpPr>
            <a:spLocks noGrp="1"/>
          </p:cNvSpPr>
          <p:nvPr>
            <p:ph type="title"/>
          </p:nvPr>
        </p:nvSpPr>
        <p:spPr/>
        <p:txBody>
          <a:bodyPr/>
          <a:lstStyle/>
          <a:p>
            <a:r>
              <a:rPr lang="en-GB" dirty="0"/>
              <a:t>Geothermal energy</a:t>
            </a:r>
          </a:p>
        </p:txBody>
      </p:sp>
      <p:sp>
        <p:nvSpPr>
          <p:cNvPr id="3" name="Content Placeholder 2">
            <a:extLst>
              <a:ext uri="{FF2B5EF4-FFF2-40B4-BE49-F238E27FC236}">
                <a16:creationId xmlns:a16="http://schemas.microsoft.com/office/drawing/2014/main" id="{CBBF2292-0A36-4402-8299-7A8EF1055AC8}"/>
              </a:ext>
            </a:extLst>
          </p:cNvPr>
          <p:cNvSpPr>
            <a:spLocks noGrp="1"/>
          </p:cNvSpPr>
          <p:nvPr>
            <p:ph sz="quarter" idx="10"/>
          </p:nvPr>
        </p:nvSpPr>
        <p:spPr>
          <a:xfrm>
            <a:off x="457200" y="1537731"/>
            <a:ext cx="8045669" cy="4623713"/>
          </a:xfrm>
        </p:spPr>
        <p:txBody>
          <a:bodyPr/>
          <a:lstStyle/>
          <a:p>
            <a:pPr>
              <a:spcBef>
                <a:spcPts val="500"/>
              </a:spcBef>
              <a:spcAft>
                <a:spcPts val="500"/>
              </a:spcAft>
              <a:buClr>
                <a:srgbClr val="0077E3"/>
              </a:buClr>
            </a:pPr>
            <a:r>
              <a:rPr lang="en-GB" b="1" i="0" dirty="0">
                <a:solidFill>
                  <a:srgbClr val="292929"/>
                </a:solidFill>
                <a:effectLst/>
              </a:rPr>
              <a:t>Geothermal energy</a:t>
            </a:r>
            <a:r>
              <a:rPr lang="en-GB" b="0" i="0" dirty="0">
                <a:solidFill>
                  <a:srgbClr val="292929"/>
                </a:solidFill>
                <a:effectLst/>
              </a:rPr>
              <a:t> is heat derived from within the earth’s sub-surface which can be harnessed to generate clean, renewable energy. </a:t>
            </a:r>
            <a:r>
              <a:rPr lang="en-GB" dirty="0"/>
              <a:t>Water and/or steam carry the geothermal energy to the earth’s surface. </a:t>
            </a:r>
            <a:endParaRPr lang="en-GB" b="0" i="0" dirty="0">
              <a:solidFill>
                <a:srgbClr val="292929"/>
              </a:solidFill>
              <a:effectLst/>
            </a:endParaRPr>
          </a:p>
          <a:p>
            <a:pPr algn="l">
              <a:spcBef>
                <a:spcPts val="500"/>
              </a:spcBef>
              <a:spcAft>
                <a:spcPts val="500"/>
              </a:spcAft>
              <a:buClr>
                <a:srgbClr val="0077E3"/>
              </a:buClr>
            </a:pPr>
            <a:r>
              <a:rPr lang="en-GB" dirty="0">
                <a:solidFill>
                  <a:srgbClr val="292929"/>
                </a:solidFill>
              </a:rPr>
              <a:t>Geothermal energy s</a:t>
            </a:r>
            <a:r>
              <a:rPr lang="en-GB" b="0" i="0" dirty="0">
                <a:solidFill>
                  <a:srgbClr val="292929"/>
                </a:solidFill>
                <a:effectLst/>
              </a:rPr>
              <a:t>upplies renewable power around the clock and emits little or no greenhouse gases – only a small environmental footprint is </a:t>
            </a:r>
            <a:r>
              <a:rPr lang="en-GB" dirty="0">
                <a:solidFill>
                  <a:srgbClr val="292929"/>
                </a:solidFill>
              </a:rPr>
              <a:t>produced</a:t>
            </a:r>
            <a:r>
              <a:rPr lang="en-GB" b="0" i="0" dirty="0">
                <a:solidFill>
                  <a:srgbClr val="292929"/>
                </a:solidFill>
                <a:effectLst/>
              </a:rPr>
              <a:t> when these sites are developed. Geothermal energy c</a:t>
            </a:r>
            <a:r>
              <a:rPr lang="en-GB" dirty="0"/>
              <a:t>an be used for heating and cooling purposes or can be harnessed to generate clean electricity. </a:t>
            </a:r>
          </a:p>
          <a:p>
            <a:pPr>
              <a:spcBef>
                <a:spcPts val="500"/>
              </a:spcBef>
              <a:spcAft>
                <a:spcPts val="500"/>
              </a:spcAft>
              <a:buClr>
                <a:srgbClr val="0077E3"/>
              </a:buClr>
            </a:pPr>
            <a:r>
              <a:rPr lang="en-GB" dirty="0"/>
              <a:t>However, for electricity generation, high or medium temperature resources are needed, which are usually located close to tectonically active regions.</a:t>
            </a:r>
          </a:p>
        </p:txBody>
      </p:sp>
    </p:spTree>
    <p:extLst>
      <p:ext uri="{BB962C8B-B14F-4D97-AF65-F5344CB8AC3E}">
        <p14:creationId xmlns:p14="http://schemas.microsoft.com/office/powerpoint/2010/main" val="622400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029D9-01EB-2221-7CB8-FE48C89888A9}"/>
              </a:ext>
            </a:extLst>
          </p:cNvPr>
          <p:cNvSpPr>
            <a:spLocks noGrp="1"/>
          </p:cNvSpPr>
          <p:nvPr>
            <p:ph type="title"/>
          </p:nvPr>
        </p:nvSpPr>
        <p:spPr/>
        <p:txBody>
          <a:bodyPr/>
          <a:lstStyle/>
          <a:p>
            <a:r>
              <a:rPr lang="en-US" dirty="0"/>
              <a:t>How geothermal energy generation works</a:t>
            </a:r>
            <a:endParaRPr lang="en-GB" dirty="0"/>
          </a:p>
        </p:txBody>
      </p:sp>
      <p:pic>
        <p:nvPicPr>
          <p:cNvPr id="5" name="Content Placeholder 4" descr="Diagram&#10;&#10;Description automatically generated">
            <a:extLst>
              <a:ext uri="{FF2B5EF4-FFF2-40B4-BE49-F238E27FC236}">
                <a16:creationId xmlns:a16="http://schemas.microsoft.com/office/drawing/2014/main" id="{C1881D2D-FEB2-5646-185F-31A0F3F3105D}"/>
              </a:ext>
            </a:extLst>
          </p:cNvPr>
          <p:cNvPicPr>
            <a:picLocks noGrp="1" noChangeAspect="1"/>
          </p:cNvPicPr>
          <p:nvPr>
            <p:ph sz="quarter" idx="10"/>
          </p:nvPr>
        </p:nvPicPr>
        <p:blipFill rotWithShape="1">
          <a:blip r:embed="rId2"/>
          <a:srcRect t="17889"/>
          <a:stretch/>
        </p:blipFill>
        <p:spPr>
          <a:xfrm>
            <a:off x="2000711" y="1536828"/>
            <a:ext cx="5142578" cy="4222622"/>
          </a:xfrm>
        </p:spPr>
      </p:pic>
    </p:spTree>
    <p:extLst>
      <p:ext uri="{BB962C8B-B14F-4D97-AF65-F5344CB8AC3E}">
        <p14:creationId xmlns:p14="http://schemas.microsoft.com/office/powerpoint/2010/main" val="269470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39713-C51F-30C3-AD64-0F23CBBAEADE}"/>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3591BDD-00DC-66FB-8B5D-9C063A3DB6C2}"/>
              </a:ext>
            </a:extLst>
          </p:cNvPr>
          <p:cNvSpPr>
            <a:spLocks noGrp="1"/>
          </p:cNvSpPr>
          <p:nvPr>
            <p:ph sz="quarter" idx="10"/>
          </p:nvPr>
        </p:nvSpPr>
        <p:spPr>
          <a:xfrm>
            <a:off x="457200" y="1512000"/>
            <a:ext cx="8014138" cy="1280361"/>
          </a:xfrm>
        </p:spPr>
        <p:txBody>
          <a:bodyPr/>
          <a:lstStyle/>
          <a:p>
            <a:r>
              <a:rPr lang="en-GB" dirty="0">
                <a:ea typeface="ＭＳ Ｐゴシック" pitchFamily="-105" charset="-128"/>
                <a:cs typeface="ＭＳ Ｐゴシック" pitchFamily="-105" charset="-128"/>
              </a:rPr>
              <a:t>By the end of this session, learners should be able to explain t</a:t>
            </a:r>
            <a:r>
              <a:rPr lang="en-GB" dirty="0"/>
              <a:t>he function and relative advantages of alternative power sources and give examples of their use, including:</a:t>
            </a:r>
          </a:p>
        </p:txBody>
      </p:sp>
      <p:sp>
        <p:nvSpPr>
          <p:cNvPr id="5" name="TextBox 4">
            <a:extLst>
              <a:ext uri="{FF2B5EF4-FFF2-40B4-BE49-F238E27FC236}">
                <a16:creationId xmlns:a16="http://schemas.microsoft.com/office/drawing/2014/main" id="{67492B05-F8E6-ABCC-D9E6-F56CDCF3F77E}"/>
              </a:ext>
            </a:extLst>
          </p:cNvPr>
          <p:cNvSpPr txBox="1"/>
          <p:nvPr/>
        </p:nvSpPr>
        <p:spPr>
          <a:xfrm>
            <a:off x="457200" y="2483678"/>
            <a:ext cx="4572000" cy="3452227"/>
          </a:xfrm>
          <a:prstGeom prst="rect">
            <a:avLst/>
          </a:prstGeom>
          <a:noFill/>
        </p:spPr>
        <p:txBody>
          <a:bodyPr wrap="square">
            <a:spAutoFit/>
          </a:bodyPr>
          <a:lstStyle/>
          <a:p>
            <a:pPr marL="342900" indent="-342900">
              <a:spcBef>
                <a:spcPts val="500"/>
              </a:spcBef>
              <a:spcAft>
                <a:spcPts val="500"/>
              </a:spcAft>
              <a:buClr>
                <a:srgbClr val="0077E3"/>
              </a:buClr>
              <a:buFont typeface="Arial" panose="020B0604020202020204" pitchFamily="34" charset="0"/>
              <a:buChar char="•"/>
            </a:pPr>
            <a:r>
              <a:rPr lang="en-GB" dirty="0"/>
              <a:t>fossil fuel</a:t>
            </a:r>
          </a:p>
          <a:p>
            <a:pPr marL="342900" indent="-342900">
              <a:spcBef>
                <a:spcPts val="500"/>
              </a:spcBef>
              <a:spcAft>
                <a:spcPts val="500"/>
              </a:spcAft>
              <a:buClr>
                <a:srgbClr val="0077E3"/>
              </a:buClr>
              <a:buFont typeface="Arial" panose="020B0604020202020204" pitchFamily="34" charset="0"/>
              <a:buChar char="•"/>
            </a:pPr>
            <a:r>
              <a:rPr lang="en-GB" dirty="0"/>
              <a:t>nuclear</a:t>
            </a:r>
          </a:p>
          <a:p>
            <a:pPr marL="342900" indent="-342900">
              <a:spcBef>
                <a:spcPts val="500"/>
              </a:spcBef>
              <a:spcAft>
                <a:spcPts val="500"/>
              </a:spcAft>
              <a:buClr>
                <a:srgbClr val="0077E3"/>
              </a:buClr>
              <a:buFont typeface="Arial" panose="020B0604020202020204" pitchFamily="34" charset="0"/>
              <a:buChar char="•"/>
            </a:pPr>
            <a:r>
              <a:rPr lang="en-GB" dirty="0"/>
              <a:t>solar</a:t>
            </a:r>
          </a:p>
          <a:p>
            <a:pPr marL="342900" indent="-342900">
              <a:spcBef>
                <a:spcPts val="500"/>
              </a:spcBef>
              <a:spcAft>
                <a:spcPts val="500"/>
              </a:spcAft>
              <a:buClr>
                <a:srgbClr val="0077E3"/>
              </a:buClr>
              <a:buFont typeface="Arial" panose="020B0604020202020204" pitchFamily="34" charset="0"/>
              <a:buChar char="•"/>
            </a:pPr>
            <a:r>
              <a:rPr lang="en-GB" dirty="0"/>
              <a:t>hydro</a:t>
            </a:r>
          </a:p>
          <a:p>
            <a:pPr marL="342900" indent="-342900">
              <a:spcBef>
                <a:spcPts val="500"/>
              </a:spcBef>
              <a:spcAft>
                <a:spcPts val="500"/>
              </a:spcAft>
              <a:buClr>
                <a:srgbClr val="0077E3"/>
              </a:buClr>
              <a:buFont typeface="Arial" panose="020B0604020202020204" pitchFamily="34" charset="0"/>
              <a:buChar char="•"/>
            </a:pPr>
            <a:r>
              <a:rPr lang="en-GB" dirty="0"/>
              <a:t>wind</a:t>
            </a:r>
          </a:p>
          <a:p>
            <a:pPr marL="342900" indent="-342900">
              <a:spcBef>
                <a:spcPts val="500"/>
              </a:spcBef>
              <a:spcAft>
                <a:spcPts val="500"/>
              </a:spcAft>
              <a:buClr>
                <a:srgbClr val="0077E3"/>
              </a:buClr>
              <a:buFont typeface="Arial" panose="020B0604020202020204" pitchFamily="34" charset="0"/>
              <a:buChar char="•"/>
            </a:pPr>
            <a:r>
              <a:rPr lang="en-GB" dirty="0"/>
              <a:t>geothermal</a:t>
            </a:r>
          </a:p>
          <a:p>
            <a:pPr marL="342900" indent="-342900">
              <a:spcBef>
                <a:spcPts val="500"/>
              </a:spcBef>
              <a:spcAft>
                <a:spcPts val="500"/>
              </a:spcAft>
              <a:buClr>
                <a:srgbClr val="0077E3"/>
              </a:buClr>
              <a:buFont typeface="Arial" panose="020B0604020202020204" pitchFamily="34" charset="0"/>
              <a:buChar char="•"/>
            </a:pPr>
            <a:r>
              <a:rPr lang="en-GB" dirty="0"/>
              <a:t>biofuel</a:t>
            </a:r>
          </a:p>
          <a:p>
            <a:pPr marL="342900" indent="-342900">
              <a:spcBef>
                <a:spcPts val="500"/>
              </a:spcBef>
              <a:spcAft>
                <a:spcPts val="500"/>
              </a:spcAft>
              <a:buClr>
                <a:srgbClr val="0077E3"/>
              </a:buClr>
              <a:buFont typeface="Arial" panose="020B0604020202020204" pitchFamily="34" charset="0"/>
              <a:buChar char="•"/>
            </a:pPr>
            <a:r>
              <a:rPr lang="en-GB" dirty="0"/>
              <a:t>mechanical motors.</a:t>
            </a:r>
          </a:p>
        </p:txBody>
      </p:sp>
      <p:pic>
        <p:nvPicPr>
          <p:cNvPr id="7" name="Picture 6">
            <a:extLst>
              <a:ext uri="{FF2B5EF4-FFF2-40B4-BE49-F238E27FC236}">
                <a16:creationId xmlns:a16="http://schemas.microsoft.com/office/drawing/2014/main" id="{463CE9AA-B383-D2C1-4C06-6C3405142EE4}"/>
              </a:ext>
            </a:extLst>
          </p:cNvPr>
          <p:cNvPicPr>
            <a:picLocks noChangeAspect="1"/>
          </p:cNvPicPr>
          <p:nvPr/>
        </p:nvPicPr>
        <p:blipFill>
          <a:blip r:embed="rId2"/>
          <a:stretch>
            <a:fillRect/>
          </a:stretch>
        </p:blipFill>
        <p:spPr>
          <a:xfrm>
            <a:off x="4390103" y="3674797"/>
            <a:ext cx="4296697" cy="2175203"/>
          </a:xfrm>
          <a:prstGeom prst="rect">
            <a:avLst/>
          </a:prstGeom>
        </p:spPr>
      </p:pic>
    </p:spTree>
    <p:extLst>
      <p:ext uri="{BB962C8B-B14F-4D97-AF65-F5344CB8AC3E}">
        <p14:creationId xmlns:p14="http://schemas.microsoft.com/office/powerpoint/2010/main" val="2048813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62C99-DE37-4DBC-A2EE-E890F0904C72}"/>
              </a:ext>
            </a:extLst>
          </p:cNvPr>
          <p:cNvSpPr>
            <a:spLocks noGrp="1"/>
          </p:cNvSpPr>
          <p:nvPr>
            <p:ph type="title"/>
          </p:nvPr>
        </p:nvSpPr>
        <p:spPr/>
        <p:txBody>
          <a:bodyPr/>
          <a:lstStyle/>
          <a:p>
            <a:r>
              <a:rPr lang="en-GB" dirty="0"/>
              <a:t>Bioenergy: biomass and biofuels</a:t>
            </a:r>
          </a:p>
        </p:txBody>
      </p:sp>
      <p:sp>
        <p:nvSpPr>
          <p:cNvPr id="3" name="Content Placeholder 2">
            <a:extLst>
              <a:ext uri="{FF2B5EF4-FFF2-40B4-BE49-F238E27FC236}">
                <a16:creationId xmlns:a16="http://schemas.microsoft.com/office/drawing/2014/main" id="{1A7FD319-6F28-48C3-887F-39B370A6C53F}"/>
              </a:ext>
            </a:extLst>
          </p:cNvPr>
          <p:cNvSpPr>
            <a:spLocks noGrp="1"/>
          </p:cNvSpPr>
          <p:nvPr>
            <p:ph sz="quarter" idx="10"/>
          </p:nvPr>
        </p:nvSpPr>
        <p:spPr>
          <a:xfrm>
            <a:off x="457200" y="1512000"/>
            <a:ext cx="8229600" cy="4248000"/>
          </a:xfrm>
        </p:spPr>
        <p:txBody>
          <a:bodyPr/>
          <a:lstStyle/>
          <a:p>
            <a:r>
              <a:rPr lang="en-GB" b="1" dirty="0"/>
              <a:t>Biomass</a:t>
            </a:r>
            <a:r>
              <a:rPr lang="en-GB" dirty="0"/>
              <a:t> is an organic renewable energy source that uses organic materials from agriculture and forest waste, sewage and algae. Scientists and engineers are finding new, more efficient ways to convert biomass into </a:t>
            </a:r>
            <a:r>
              <a:rPr lang="en-GB" b="1" dirty="0"/>
              <a:t>biofuels</a:t>
            </a:r>
            <a:r>
              <a:rPr lang="en-GB" dirty="0"/>
              <a:t> that can substitute for conventional fuels such as petrol, diesel and jet fuel.</a:t>
            </a:r>
          </a:p>
        </p:txBody>
      </p:sp>
      <p:sp>
        <p:nvSpPr>
          <p:cNvPr id="6" name="TextBox 5">
            <a:extLst>
              <a:ext uri="{FF2B5EF4-FFF2-40B4-BE49-F238E27FC236}">
                <a16:creationId xmlns:a16="http://schemas.microsoft.com/office/drawing/2014/main" id="{E86A71B1-A6F6-4AB1-BAA0-FE9258D357B1}"/>
              </a:ext>
            </a:extLst>
          </p:cNvPr>
          <p:cNvSpPr txBox="1"/>
          <p:nvPr/>
        </p:nvSpPr>
        <p:spPr>
          <a:xfrm flipH="1">
            <a:off x="3862652" y="3431628"/>
            <a:ext cx="1966004" cy="1569660"/>
          </a:xfrm>
          <a:prstGeom prst="rect">
            <a:avLst/>
          </a:prstGeom>
          <a:noFill/>
        </p:spPr>
        <p:txBody>
          <a:bodyPr wrap="square" rtlCol="0">
            <a:spAutoFit/>
          </a:bodyPr>
          <a:lstStyle/>
          <a:p>
            <a:r>
              <a:rPr lang="en-GB" sz="1600" dirty="0"/>
              <a:t>Biogas plant (left).</a:t>
            </a:r>
          </a:p>
          <a:p>
            <a:endParaRPr lang="en-GB" sz="1600" dirty="0"/>
          </a:p>
          <a:p>
            <a:r>
              <a:rPr lang="en-GB" sz="1600" dirty="0"/>
              <a:t>Biofuel pellets, which can be used as a heat source (right).</a:t>
            </a:r>
          </a:p>
        </p:txBody>
      </p:sp>
      <p:pic>
        <p:nvPicPr>
          <p:cNvPr id="8" name="Picture 7" descr="A picture containing tree, grass, surrounded&#10;&#10;Description automatically generated">
            <a:extLst>
              <a:ext uri="{FF2B5EF4-FFF2-40B4-BE49-F238E27FC236}">
                <a16:creationId xmlns:a16="http://schemas.microsoft.com/office/drawing/2014/main" id="{185F995C-1D73-D50E-BCA7-9D98EB27DBA7}"/>
              </a:ext>
            </a:extLst>
          </p:cNvPr>
          <p:cNvPicPr>
            <a:picLocks noChangeAspect="1"/>
          </p:cNvPicPr>
          <p:nvPr/>
        </p:nvPicPr>
        <p:blipFill>
          <a:blip r:embed="rId3"/>
          <a:stretch>
            <a:fillRect/>
          </a:stretch>
        </p:blipFill>
        <p:spPr>
          <a:xfrm>
            <a:off x="457200" y="3429000"/>
            <a:ext cx="3200400" cy="1798624"/>
          </a:xfrm>
          <a:prstGeom prst="rect">
            <a:avLst/>
          </a:prstGeom>
        </p:spPr>
      </p:pic>
      <p:pic>
        <p:nvPicPr>
          <p:cNvPr id="10" name="Picture 9" descr="A picture containing person, nut, fruit, ground&#10;&#10;Description automatically generated">
            <a:extLst>
              <a:ext uri="{FF2B5EF4-FFF2-40B4-BE49-F238E27FC236}">
                <a16:creationId xmlns:a16="http://schemas.microsoft.com/office/drawing/2014/main" id="{C918D6D8-0C2D-E83B-FEC9-D8D0325DD1C1}"/>
              </a:ext>
            </a:extLst>
          </p:cNvPr>
          <p:cNvPicPr>
            <a:picLocks noChangeAspect="1"/>
          </p:cNvPicPr>
          <p:nvPr/>
        </p:nvPicPr>
        <p:blipFill>
          <a:blip r:embed="rId4"/>
          <a:stretch>
            <a:fillRect/>
          </a:stretch>
        </p:blipFill>
        <p:spPr>
          <a:xfrm>
            <a:off x="6033709" y="3429000"/>
            <a:ext cx="2653091" cy="1772265"/>
          </a:xfrm>
          <a:prstGeom prst="rect">
            <a:avLst/>
          </a:prstGeom>
        </p:spPr>
      </p:pic>
    </p:spTree>
    <p:extLst>
      <p:ext uri="{BB962C8B-B14F-4D97-AF65-F5344CB8AC3E}">
        <p14:creationId xmlns:p14="http://schemas.microsoft.com/office/powerpoint/2010/main" val="1489920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E7F2C-88B9-B65C-27E5-287A305C8241}"/>
              </a:ext>
            </a:extLst>
          </p:cNvPr>
          <p:cNvSpPr>
            <a:spLocks noGrp="1"/>
          </p:cNvSpPr>
          <p:nvPr>
            <p:ph type="title"/>
          </p:nvPr>
        </p:nvSpPr>
        <p:spPr/>
        <p:txBody>
          <a:bodyPr/>
          <a:lstStyle/>
          <a:p>
            <a:r>
              <a:rPr lang="en-US" dirty="0"/>
              <a:t>Mechanical power sources: the internal combustion engine</a:t>
            </a:r>
            <a:endParaRPr lang="en-GB" dirty="0"/>
          </a:p>
        </p:txBody>
      </p:sp>
      <p:sp>
        <p:nvSpPr>
          <p:cNvPr id="3" name="Content Placeholder 2">
            <a:extLst>
              <a:ext uri="{FF2B5EF4-FFF2-40B4-BE49-F238E27FC236}">
                <a16:creationId xmlns:a16="http://schemas.microsoft.com/office/drawing/2014/main" id="{10B0AC16-3FE5-201D-E757-9EC6B90CEBF8}"/>
              </a:ext>
            </a:extLst>
          </p:cNvPr>
          <p:cNvSpPr>
            <a:spLocks noGrp="1"/>
          </p:cNvSpPr>
          <p:nvPr>
            <p:ph sz="quarter" idx="10"/>
          </p:nvPr>
        </p:nvSpPr>
        <p:spPr>
          <a:xfrm>
            <a:off x="457200" y="1869744"/>
            <a:ext cx="8108731" cy="3890256"/>
          </a:xfrm>
        </p:spPr>
        <p:txBody>
          <a:bodyPr/>
          <a:lstStyle/>
          <a:p>
            <a:pPr marL="342900" indent="-342900">
              <a:spcBef>
                <a:spcPts val="500"/>
              </a:spcBef>
              <a:spcAft>
                <a:spcPts val="500"/>
              </a:spcAft>
              <a:buClr>
                <a:srgbClr val="0077E3"/>
              </a:buClr>
              <a:buFont typeface="Arial" panose="020B0604020202020204" pitchFamily="34" charset="0"/>
              <a:buChar char="•"/>
            </a:pPr>
            <a:r>
              <a:rPr lang="en-US" dirty="0"/>
              <a:t>The</a:t>
            </a:r>
            <a:r>
              <a:rPr lang="en-US" b="1" dirty="0"/>
              <a:t> internal combustion engine (ICE) </a:t>
            </a:r>
            <a:r>
              <a:rPr lang="en-US" dirty="0"/>
              <a:t>relies on fossil fuels. The ICE was perfected by Nicolaus Otto in the 1870s and represented a significant contribution towards industrial development.</a:t>
            </a:r>
          </a:p>
          <a:p>
            <a:pPr marL="342900" indent="-342900">
              <a:spcBef>
                <a:spcPts val="500"/>
              </a:spcBef>
              <a:spcAft>
                <a:spcPts val="500"/>
              </a:spcAft>
              <a:buClr>
                <a:srgbClr val="0077E3"/>
              </a:buClr>
              <a:buFont typeface="Arial" panose="020B0604020202020204" pitchFamily="34" charset="0"/>
              <a:buChar char="•"/>
            </a:pPr>
            <a:r>
              <a:rPr lang="en-US" dirty="0"/>
              <a:t>The ICE works by igniting fuel (eg petrol) mixed with air inside a chamber. T</a:t>
            </a:r>
            <a:r>
              <a:rPr lang="en-US" b="0" i="0" dirty="0">
                <a:effectLst/>
              </a:rPr>
              <a:t>he expansion of the high-</a:t>
            </a:r>
            <a:r>
              <a:rPr lang="en-US" b="0" i="0" u="none" strike="noStrike" dirty="0">
                <a:effectLst/>
              </a:rPr>
              <a:t>temperature</a:t>
            </a:r>
            <a:r>
              <a:rPr lang="en-US" b="0" i="0" dirty="0">
                <a:effectLst/>
              </a:rPr>
              <a:t> and high-</a:t>
            </a:r>
            <a:r>
              <a:rPr lang="en-US" b="0" i="0" u="none" strike="noStrike" dirty="0">
                <a:effectLst/>
              </a:rPr>
              <a:t>pressure</a:t>
            </a:r>
            <a:r>
              <a:rPr lang="en-US" b="0" i="0" dirty="0">
                <a:effectLst/>
              </a:rPr>
              <a:t> gases produced by combustion applies direct </a:t>
            </a:r>
            <a:r>
              <a:rPr lang="en-US" b="0" i="0" u="none" strike="noStrike" dirty="0">
                <a:effectLst/>
              </a:rPr>
              <a:t>force</a:t>
            </a:r>
            <a:r>
              <a:rPr lang="en-US" b="0" i="0" dirty="0">
                <a:effectLst/>
              </a:rPr>
              <a:t> to </a:t>
            </a:r>
            <a:r>
              <a:rPr lang="en-US" b="0" i="0" u="none" strike="noStrike" dirty="0">
                <a:effectLst/>
              </a:rPr>
              <a:t>pistons</a:t>
            </a:r>
            <a:r>
              <a:rPr lang="en-US" b="0" i="0" dirty="0">
                <a:effectLst/>
              </a:rPr>
              <a:t> (</a:t>
            </a:r>
            <a:r>
              <a:rPr lang="en-US" b="0" i="0" u="none" strike="noStrike" dirty="0">
                <a:effectLst/>
              </a:rPr>
              <a:t>piston engine</a:t>
            </a:r>
            <a:r>
              <a:rPr lang="en-US" b="0" i="0" dirty="0">
                <a:effectLst/>
              </a:rPr>
              <a:t>), </a:t>
            </a:r>
            <a:r>
              <a:rPr lang="en-US" b="0" i="0" u="none" strike="noStrike" dirty="0">
                <a:effectLst/>
              </a:rPr>
              <a:t>turbine blades</a:t>
            </a:r>
            <a:r>
              <a:rPr lang="en-US" b="0" i="0" dirty="0">
                <a:effectLst/>
              </a:rPr>
              <a:t> (</a:t>
            </a:r>
            <a:r>
              <a:rPr lang="en-US" b="0" i="0" u="none" strike="noStrike" dirty="0">
                <a:effectLst/>
              </a:rPr>
              <a:t>gas turbine</a:t>
            </a:r>
            <a:r>
              <a:rPr lang="en-US" b="0" i="0" dirty="0">
                <a:effectLst/>
              </a:rPr>
              <a:t>), a </a:t>
            </a:r>
            <a:r>
              <a:rPr lang="en-US" b="0" i="0" u="none" strike="noStrike" dirty="0">
                <a:effectLst/>
              </a:rPr>
              <a:t>rotor (Wankel engine)</a:t>
            </a:r>
            <a:r>
              <a:rPr lang="en-US" b="0" i="0" dirty="0">
                <a:effectLst/>
              </a:rPr>
              <a:t> or a </a:t>
            </a:r>
            <a:r>
              <a:rPr lang="en-US" b="0" i="0" u="none" strike="noStrike" dirty="0">
                <a:effectLst/>
              </a:rPr>
              <a:t>nozzle</a:t>
            </a:r>
            <a:r>
              <a:rPr lang="en-US" b="0" i="0" dirty="0">
                <a:effectLst/>
              </a:rPr>
              <a:t> (</a:t>
            </a:r>
            <a:r>
              <a:rPr lang="en-US" b="0" i="0" u="none" strike="noStrike" dirty="0">
                <a:effectLst/>
              </a:rPr>
              <a:t>jet engine</a:t>
            </a:r>
            <a:r>
              <a:rPr lang="en-US" b="0" i="0" dirty="0">
                <a:effectLst/>
              </a:rPr>
              <a:t>). </a:t>
            </a:r>
          </a:p>
          <a:p>
            <a:pPr marL="342900" indent="-342900">
              <a:spcBef>
                <a:spcPts val="500"/>
              </a:spcBef>
              <a:spcAft>
                <a:spcPts val="500"/>
              </a:spcAft>
              <a:buClr>
                <a:srgbClr val="0077E3"/>
              </a:buClr>
              <a:buFont typeface="Arial" panose="020B0604020202020204" pitchFamily="34" charset="0"/>
              <a:buChar char="•"/>
            </a:pPr>
            <a:r>
              <a:rPr lang="en-US" b="0" i="0" dirty="0">
                <a:effectLst/>
              </a:rPr>
              <a:t>This process transforms </a:t>
            </a:r>
            <a:r>
              <a:rPr lang="en-US" b="0" i="0" u="none" strike="noStrike" dirty="0">
                <a:effectLst/>
              </a:rPr>
              <a:t>chemical energy</a:t>
            </a:r>
            <a:r>
              <a:rPr lang="en-US" b="0" i="0" dirty="0">
                <a:effectLst/>
              </a:rPr>
              <a:t> into </a:t>
            </a:r>
            <a:r>
              <a:rPr lang="en-US" b="0" i="0" u="none" strike="noStrike" dirty="0">
                <a:effectLst/>
              </a:rPr>
              <a:t>kinetic energy,</a:t>
            </a:r>
            <a:r>
              <a:rPr lang="en-US" b="0" i="0" dirty="0">
                <a:effectLst/>
              </a:rPr>
              <a:t> which is used to propel, move or power whatever the engine is attached to (eg a car).</a:t>
            </a:r>
            <a:endParaRPr lang="en-US" dirty="0"/>
          </a:p>
        </p:txBody>
      </p:sp>
    </p:spTree>
    <p:extLst>
      <p:ext uri="{BB962C8B-B14F-4D97-AF65-F5344CB8AC3E}">
        <p14:creationId xmlns:p14="http://schemas.microsoft.com/office/powerpoint/2010/main" val="2874459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AA3EC-8AD5-BFE5-23B9-AEA206201D9A}"/>
              </a:ext>
            </a:extLst>
          </p:cNvPr>
          <p:cNvSpPr>
            <a:spLocks noGrp="1"/>
          </p:cNvSpPr>
          <p:nvPr>
            <p:ph type="title"/>
          </p:nvPr>
        </p:nvSpPr>
        <p:spPr/>
        <p:txBody>
          <a:bodyPr/>
          <a:lstStyle/>
          <a:p>
            <a:r>
              <a:rPr lang="en-US" dirty="0"/>
              <a:t>How an internal combustion engine works</a:t>
            </a:r>
            <a:endParaRPr lang="en-GB" dirty="0"/>
          </a:p>
        </p:txBody>
      </p:sp>
      <p:pic>
        <p:nvPicPr>
          <p:cNvPr id="5" name="Content Placeholder 4" descr="Diagram&#10;&#10;Description automatically generated">
            <a:extLst>
              <a:ext uri="{FF2B5EF4-FFF2-40B4-BE49-F238E27FC236}">
                <a16:creationId xmlns:a16="http://schemas.microsoft.com/office/drawing/2014/main" id="{93CA9995-40AB-B0C7-E474-4982ABFC119B}"/>
              </a:ext>
            </a:extLst>
          </p:cNvPr>
          <p:cNvPicPr>
            <a:picLocks noGrp="1" noChangeAspect="1"/>
          </p:cNvPicPr>
          <p:nvPr>
            <p:ph sz="quarter" idx="10"/>
          </p:nvPr>
        </p:nvPicPr>
        <p:blipFill>
          <a:blip r:embed="rId2"/>
          <a:stretch>
            <a:fillRect/>
          </a:stretch>
        </p:blipFill>
        <p:spPr>
          <a:xfrm>
            <a:off x="457200" y="1968881"/>
            <a:ext cx="8229600" cy="3332988"/>
          </a:xfrm>
        </p:spPr>
      </p:pic>
    </p:spTree>
    <p:extLst>
      <p:ext uri="{BB962C8B-B14F-4D97-AF65-F5344CB8AC3E}">
        <p14:creationId xmlns:p14="http://schemas.microsoft.com/office/powerpoint/2010/main" val="2250048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54650-B764-E41F-28B2-D4D7EA614136}"/>
              </a:ext>
            </a:extLst>
          </p:cNvPr>
          <p:cNvSpPr>
            <a:spLocks noGrp="1"/>
          </p:cNvSpPr>
          <p:nvPr>
            <p:ph type="title"/>
          </p:nvPr>
        </p:nvSpPr>
        <p:spPr/>
        <p:txBody>
          <a:bodyPr/>
          <a:lstStyle/>
          <a:p>
            <a:r>
              <a:rPr lang="en-US" dirty="0"/>
              <a:t>Electric motors</a:t>
            </a:r>
            <a:endParaRPr lang="en-GB" dirty="0"/>
          </a:p>
        </p:txBody>
      </p:sp>
      <p:pic>
        <p:nvPicPr>
          <p:cNvPr id="5" name="Content Placeholder 4" descr="A close-up of a machine&#10;&#10;Description automatically generated with low confidence">
            <a:extLst>
              <a:ext uri="{FF2B5EF4-FFF2-40B4-BE49-F238E27FC236}">
                <a16:creationId xmlns:a16="http://schemas.microsoft.com/office/drawing/2014/main" id="{1B8326FD-BBE5-34FD-796F-D9AAB6B4D7AA}"/>
              </a:ext>
            </a:extLst>
          </p:cNvPr>
          <p:cNvPicPr>
            <a:picLocks noGrp="1" noChangeAspect="1"/>
          </p:cNvPicPr>
          <p:nvPr>
            <p:ph sz="quarter" idx="10"/>
          </p:nvPr>
        </p:nvPicPr>
        <p:blipFill>
          <a:blip r:embed="rId3"/>
          <a:stretch>
            <a:fillRect/>
          </a:stretch>
        </p:blipFill>
        <p:spPr>
          <a:xfrm>
            <a:off x="5137471" y="2439270"/>
            <a:ext cx="3657484" cy="2428568"/>
          </a:xfrm>
        </p:spPr>
      </p:pic>
      <p:sp>
        <p:nvSpPr>
          <p:cNvPr id="7" name="TextBox 6">
            <a:extLst>
              <a:ext uri="{FF2B5EF4-FFF2-40B4-BE49-F238E27FC236}">
                <a16:creationId xmlns:a16="http://schemas.microsoft.com/office/drawing/2014/main" id="{8468C809-E8BD-DB28-F8D4-2BA2DE478E5C}"/>
              </a:ext>
            </a:extLst>
          </p:cNvPr>
          <p:cNvSpPr txBox="1"/>
          <p:nvPr/>
        </p:nvSpPr>
        <p:spPr>
          <a:xfrm>
            <a:off x="457200" y="1564211"/>
            <a:ext cx="5680841" cy="4285789"/>
          </a:xfrm>
          <a:prstGeom prst="rect">
            <a:avLst/>
          </a:prstGeom>
          <a:noFill/>
        </p:spPr>
        <p:txBody>
          <a:bodyPr wrap="square">
            <a:spAutoFit/>
          </a:bodyPr>
          <a:lstStyle/>
          <a:p>
            <a:pPr algn="l"/>
            <a:r>
              <a:rPr lang="en-US" b="0" i="0" dirty="0">
                <a:effectLst/>
                <a:latin typeface="+mn-lt"/>
              </a:rPr>
              <a:t>An </a:t>
            </a:r>
            <a:r>
              <a:rPr lang="en-US" b="1" i="0" dirty="0">
                <a:effectLst/>
                <a:latin typeface="+mn-lt"/>
              </a:rPr>
              <a:t>electric motor</a:t>
            </a:r>
            <a:r>
              <a:rPr lang="en-US" b="0" i="0" dirty="0">
                <a:effectLst/>
                <a:latin typeface="+mn-lt"/>
              </a:rPr>
              <a:t> converts </a:t>
            </a:r>
            <a:r>
              <a:rPr lang="en-US" b="0" i="0" u="none" strike="noStrike" dirty="0">
                <a:effectLst/>
                <a:latin typeface="+mn-lt"/>
              </a:rPr>
              <a:t>electrical energy</a:t>
            </a:r>
            <a:r>
              <a:rPr lang="en-US" b="0" i="0" dirty="0">
                <a:effectLst/>
                <a:latin typeface="+mn-lt"/>
              </a:rPr>
              <a:t> into </a:t>
            </a:r>
            <a:r>
              <a:rPr lang="en-US" b="0" i="0" u="none" strike="noStrike" dirty="0">
                <a:effectLst/>
                <a:latin typeface="+mn-lt"/>
              </a:rPr>
              <a:t>mechanical energy</a:t>
            </a:r>
            <a:r>
              <a:rPr lang="en-US" b="0" i="0" dirty="0">
                <a:effectLst/>
                <a:latin typeface="+mn-lt"/>
              </a:rPr>
              <a:t>. </a:t>
            </a:r>
          </a:p>
          <a:p>
            <a:pPr algn="l">
              <a:spcBef>
                <a:spcPts val="500"/>
              </a:spcBef>
              <a:spcAft>
                <a:spcPts val="500"/>
              </a:spcAft>
            </a:pPr>
            <a:r>
              <a:rPr lang="en-US" b="0" i="0" dirty="0">
                <a:effectLst/>
                <a:latin typeface="+mn-lt"/>
              </a:rPr>
              <a:t>Most electric motors operate through the interaction between the motor’s </a:t>
            </a:r>
            <a:r>
              <a:rPr lang="en-US" b="0" i="0" u="none" strike="noStrike" dirty="0">
                <a:effectLst/>
                <a:latin typeface="+mn-lt"/>
              </a:rPr>
              <a:t>magnetic field</a:t>
            </a:r>
            <a:r>
              <a:rPr lang="en-US" b="0" i="0" dirty="0">
                <a:effectLst/>
                <a:latin typeface="+mn-lt"/>
              </a:rPr>
              <a:t> and an </a:t>
            </a:r>
            <a:r>
              <a:rPr lang="en-US" b="0" i="0" u="none" strike="noStrike" dirty="0">
                <a:effectLst/>
                <a:latin typeface="+mn-lt"/>
              </a:rPr>
              <a:t>electric current</a:t>
            </a:r>
            <a:r>
              <a:rPr lang="en-US" b="0" i="0" dirty="0">
                <a:effectLst/>
                <a:latin typeface="+mn-lt"/>
              </a:rPr>
              <a:t> in a </a:t>
            </a:r>
            <a:r>
              <a:rPr lang="en-US" b="0" i="0" u="none" strike="noStrike" dirty="0">
                <a:effectLst/>
                <a:latin typeface="+mn-lt"/>
              </a:rPr>
              <a:t>wire winding,</a:t>
            </a:r>
            <a:r>
              <a:rPr lang="en-US" b="0" i="0" dirty="0">
                <a:effectLst/>
                <a:latin typeface="+mn-lt"/>
              </a:rPr>
              <a:t> to generate force in the form of </a:t>
            </a:r>
            <a:r>
              <a:rPr lang="en-US" b="0" i="0" u="none" strike="noStrike" dirty="0">
                <a:effectLst/>
                <a:latin typeface="+mn-lt"/>
              </a:rPr>
              <a:t>torque</a:t>
            </a:r>
            <a:r>
              <a:rPr lang="en-US" b="0" i="0" dirty="0">
                <a:effectLst/>
                <a:latin typeface="+mn-lt"/>
              </a:rPr>
              <a:t> applied on the motor's shaft. </a:t>
            </a:r>
            <a:endParaRPr lang="en-US" dirty="0">
              <a:latin typeface="+mn-lt"/>
            </a:endParaRPr>
          </a:p>
          <a:p>
            <a:pPr algn="l">
              <a:spcBef>
                <a:spcPts val="500"/>
              </a:spcBef>
              <a:spcAft>
                <a:spcPts val="500"/>
              </a:spcAft>
            </a:pPr>
            <a:r>
              <a:rPr lang="en-US" b="0" i="0" dirty="0">
                <a:effectLst/>
                <a:latin typeface="+mn-lt"/>
              </a:rPr>
              <a:t>Electric motors can be powered by </a:t>
            </a:r>
            <a:r>
              <a:rPr lang="en-US" b="0" i="0" u="none" strike="noStrike" dirty="0">
                <a:effectLst/>
                <a:latin typeface="+mn-lt"/>
              </a:rPr>
              <a:t>direct current</a:t>
            </a:r>
            <a:r>
              <a:rPr lang="en-US" b="0" i="0" dirty="0">
                <a:effectLst/>
                <a:latin typeface="+mn-lt"/>
              </a:rPr>
              <a:t> (DC) sources (eg batteries), or by </a:t>
            </a:r>
            <a:r>
              <a:rPr lang="en-US" b="0" i="0" u="none" strike="noStrike" dirty="0">
                <a:effectLst/>
                <a:latin typeface="+mn-lt"/>
              </a:rPr>
              <a:t>alternating current</a:t>
            </a:r>
            <a:r>
              <a:rPr lang="en-US" b="0" i="0" dirty="0">
                <a:effectLst/>
                <a:latin typeface="+mn-lt"/>
              </a:rPr>
              <a:t> (AC) sources (eg the power grid). They are widely used in engineering in cars, fans, pumps and industrial equipment (eg lathes, winches, hoists and robots).</a:t>
            </a:r>
          </a:p>
        </p:txBody>
      </p:sp>
    </p:spTree>
    <p:extLst>
      <p:ext uri="{BB962C8B-B14F-4D97-AF65-F5344CB8AC3E}">
        <p14:creationId xmlns:p14="http://schemas.microsoft.com/office/powerpoint/2010/main" val="3499187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18001C16-BA23-EBE7-24C2-A0AFF2C71901}"/>
              </a:ext>
            </a:extLst>
          </p:cNvPr>
          <p:cNvSpPr txBox="1"/>
          <p:nvPr/>
        </p:nvSpPr>
        <p:spPr>
          <a:xfrm>
            <a:off x="2172526"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3DD3B-99B0-8A48-73FA-47A705626884}"/>
              </a:ext>
            </a:extLst>
          </p:cNvPr>
          <p:cNvSpPr>
            <a:spLocks noGrp="1"/>
          </p:cNvSpPr>
          <p:nvPr>
            <p:ph type="title"/>
          </p:nvPr>
        </p:nvSpPr>
        <p:spPr/>
        <p:txBody>
          <a:bodyPr/>
          <a:lstStyle/>
          <a:p>
            <a:r>
              <a:rPr lang="en-US" dirty="0"/>
              <a:t>Power sources</a:t>
            </a:r>
            <a:endParaRPr lang="en-GB" dirty="0"/>
          </a:p>
        </p:txBody>
      </p:sp>
      <p:sp>
        <p:nvSpPr>
          <p:cNvPr id="3" name="Content Placeholder 2">
            <a:extLst>
              <a:ext uri="{FF2B5EF4-FFF2-40B4-BE49-F238E27FC236}">
                <a16:creationId xmlns:a16="http://schemas.microsoft.com/office/drawing/2014/main" id="{16DA64DC-16E0-00B2-341D-079F8C215A0C}"/>
              </a:ext>
            </a:extLst>
          </p:cNvPr>
          <p:cNvSpPr>
            <a:spLocks noGrp="1"/>
          </p:cNvSpPr>
          <p:nvPr>
            <p:ph sz="quarter" idx="10"/>
          </p:nvPr>
        </p:nvSpPr>
        <p:spPr>
          <a:xfrm>
            <a:off x="457200" y="1512000"/>
            <a:ext cx="8229600" cy="4248000"/>
          </a:xfrm>
        </p:spPr>
        <p:txBody>
          <a:bodyPr/>
          <a:lstStyle/>
          <a:p>
            <a:pPr algn="l">
              <a:spcBef>
                <a:spcPts val="500"/>
              </a:spcBef>
              <a:spcAft>
                <a:spcPts val="500"/>
              </a:spcAft>
              <a:buClr>
                <a:srgbClr val="0077E3"/>
              </a:buClr>
            </a:pPr>
            <a:r>
              <a:rPr lang="en-GB" dirty="0"/>
              <a:t>Power sources can be classified in different ways.</a:t>
            </a:r>
          </a:p>
          <a:p>
            <a:pPr marL="342900" indent="-342900">
              <a:spcBef>
                <a:spcPts val="500"/>
              </a:spcBef>
              <a:spcAft>
                <a:spcPts val="500"/>
              </a:spcAft>
              <a:buClr>
                <a:srgbClr val="0077E3"/>
              </a:buClr>
              <a:buFont typeface="Arial" panose="020B0604020202020204" pitchFamily="34" charset="0"/>
              <a:buChar char="•"/>
            </a:pPr>
            <a:r>
              <a:rPr lang="en-GB" b="1" dirty="0"/>
              <a:t>Renewable power sources</a:t>
            </a:r>
            <a:r>
              <a:rPr lang="en-GB" dirty="0"/>
              <a:t> are naturally replenishing and can be used indefinitely. These are different from </a:t>
            </a:r>
            <a:r>
              <a:rPr lang="en-GB" b="1" dirty="0"/>
              <a:t>non-renewables</a:t>
            </a:r>
            <a:r>
              <a:rPr lang="en-GB" dirty="0"/>
              <a:t> such as fossil fuels, which will eventually run out. </a:t>
            </a:r>
          </a:p>
          <a:p>
            <a:pPr marL="342900" indent="-342900">
              <a:spcBef>
                <a:spcPts val="500"/>
              </a:spcBef>
              <a:spcAft>
                <a:spcPts val="500"/>
              </a:spcAft>
              <a:buClr>
                <a:srgbClr val="0077E3"/>
              </a:buClr>
              <a:buFont typeface="Arial" panose="020B0604020202020204" pitchFamily="34" charset="0"/>
              <a:buChar char="•"/>
            </a:pPr>
            <a:r>
              <a:rPr lang="en-GB" b="1" dirty="0"/>
              <a:t>Electrical power sources</a:t>
            </a:r>
            <a:r>
              <a:rPr lang="en-GB" dirty="0"/>
              <a:t> generate other forms of energy into electrical energy. This may be by direct conversion (eg solar power), by turning a generator (eg wind/hydropower) or by heating water into steam to power a generator (eg fossil fuels, nuclear, geothermal and biofuels).</a:t>
            </a:r>
          </a:p>
          <a:p>
            <a:pPr marL="342900" indent="-342900">
              <a:spcBef>
                <a:spcPts val="500"/>
              </a:spcBef>
              <a:spcAft>
                <a:spcPts val="500"/>
              </a:spcAft>
              <a:buClr>
                <a:srgbClr val="0077E3"/>
              </a:buClr>
              <a:buFont typeface="Arial" panose="020B0604020202020204" pitchFamily="34" charset="0"/>
              <a:buChar char="•"/>
            </a:pPr>
            <a:r>
              <a:rPr lang="en-GB" b="1" dirty="0"/>
              <a:t>Mechanical power sources</a:t>
            </a:r>
            <a:r>
              <a:rPr lang="en-GB" dirty="0"/>
              <a:t> convert energy into a usable form of motion. These include the internal combustion engine and the electric motor.</a:t>
            </a:r>
          </a:p>
          <a:p>
            <a:pPr marL="342900" indent="-342900" algn="l">
              <a:spcBef>
                <a:spcPts val="500"/>
              </a:spcBef>
              <a:spcAft>
                <a:spcPts val="500"/>
              </a:spcAft>
              <a:buClr>
                <a:srgbClr val="0077E3"/>
              </a:buClr>
              <a:buFont typeface="Arial" panose="020B0604020202020204" pitchFamily="34" charset="0"/>
              <a:buChar char="•"/>
            </a:pPr>
            <a:endParaRPr lang="en-GB" dirty="0"/>
          </a:p>
          <a:p>
            <a:pPr algn="l">
              <a:spcBef>
                <a:spcPts val="500"/>
              </a:spcBef>
              <a:spcAft>
                <a:spcPts val="500"/>
              </a:spcAft>
              <a:buClr>
                <a:srgbClr val="0077E3"/>
              </a:buClr>
            </a:pPr>
            <a:endParaRPr lang="en-GB" dirty="0"/>
          </a:p>
        </p:txBody>
      </p:sp>
    </p:spTree>
    <p:extLst>
      <p:ext uri="{BB962C8B-B14F-4D97-AF65-F5344CB8AC3E}">
        <p14:creationId xmlns:p14="http://schemas.microsoft.com/office/powerpoint/2010/main" val="3725532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2522"/>
            <a:ext cx="8229600" cy="382588"/>
          </a:xfrm>
        </p:spPr>
        <p:txBody>
          <a:bodyPr/>
          <a:lstStyle/>
          <a:p>
            <a:r>
              <a:rPr lang="en-US" dirty="0"/>
              <a:t>Non-renewable sources of energy</a:t>
            </a:r>
          </a:p>
        </p:txBody>
      </p:sp>
      <p:sp>
        <p:nvSpPr>
          <p:cNvPr id="3" name="Content Placeholder 2"/>
          <p:cNvSpPr>
            <a:spLocks noGrp="1"/>
          </p:cNvSpPr>
          <p:nvPr>
            <p:ph sz="quarter" idx="10"/>
          </p:nvPr>
        </p:nvSpPr>
        <p:spPr>
          <a:xfrm>
            <a:off x="457200" y="1594805"/>
            <a:ext cx="4988257" cy="4343539"/>
          </a:xfrm>
        </p:spPr>
        <p:txBody>
          <a:bodyPr/>
          <a:lstStyle/>
          <a:p>
            <a:r>
              <a:rPr lang="en-US" b="1" dirty="0"/>
              <a:t>Oil</a:t>
            </a:r>
            <a:r>
              <a:rPr lang="en-US" dirty="0"/>
              <a:t>, </a:t>
            </a:r>
            <a:r>
              <a:rPr lang="en-US" b="1" dirty="0"/>
              <a:t>coal</a:t>
            </a:r>
            <a:r>
              <a:rPr lang="en-US" dirty="0"/>
              <a:t> and </a:t>
            </a:r>
            <a:r>
              <a:rPr lang="en-US" b="1" dirty="0"/>
              <a:t>natural gas</a:t>
            </a:r>
            <a:r>
              <a:rPr lang="en-US" dirty="0"/>
              <a:t> are fossil fuels. These are </a:t>
            </a:r>
            <a:r>
              <a:rPr lang="en-US" b="1" dirty="0"/>
              <a:t>non-renewable energy sources</a:t>
            </a:r>
            <a:r>
              <a:rPr lang="en-US" dirty="0"/>
              <a:t>, </a:t>
            </a:r>
            <a:r>
              <a:rPr lang="en-GB" dirty="0"/>
              <a:t>formed when prehistoric plants and animals died and were gradually buried by layers of rock. Over millions of years, different types of fossil fuels formed – depending on what combination of organic matter was present, how long it was buried and what temperature and pressure conditions existed as time passed. </a:t>
            </a:r>
          </a:p>
          <a:p>
            <a:r>
              <a:rPr lang="en-GB" dirty="0"/>
              <a:t>The main advantages of fossil fuels include a high energy density, existing infrastructure and ease of transportation.</a:t>
            </a:r>
          </a:p>
          <a:p>
            <a:endParaRPr lang="en-US" dirty="0"/>
          </a:p>
        </p:txBody>
      </p:sp>
      <p:pic>
        <p:nvPicPr>
          <p:cNvPr id="6" name="Picture 5" descr="A picture containing train, smoke, steam, grass&#10;&#10;Description automatically generated">
            <a:extLst>
              <a:ext uri="{FF2B5EF4-FFF2-40B4-BE49-F238E27FC236}">
                <a16:creationId xmlns:a16="http://schemas.microsoft.com/office/drawing/2014/main" id="{D7A9374D-4B58-91A4-E347-9130F92296CC}"/>
              </a:ext>
            </a:extLst>
          </p:cNvPr>
          <p:cNvPicPr>
            <a:picLocks noChangeAspect="1"/>
          </p:cNvPicPr>
          <p:nvPr/>
        </p:nvPicPr>
        <p:blipFill>
          <a:blip r:embed="rId3"/>
          <a:stretch>
            <a:fillRect/>
          </a:stretch>
        </p:blipFill>
        <p:spPr>
          <a:xfrm>
            <a:off x="5649036" y="2139362"/>
            <a:ext cx="2895600" cy="19319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and gas extraction</a:t>
            </a:r>
          </a:p>
        </p:txBody>
      </p:sp>
      <p:pic>
        <p:nvPicPr>
          <p:cNvPr id="4" name="Content Placeholder 3">
            <a:extLst>
              <a:ext uri="{FF2B5EF4-FFF2-40B4-BE49-F238E27FC236}">
                <a16:creationId xmlns:a16="http://schemas.microsoft.com/office/drawing/2014/main" id="{CFDF226A-47CE-4EAB-9642-610EAB8C01C1}"/>
              </a:ext>
            </a:extLst>
          </p:cNvPr>
          <p:cNvPicPr>
            <a:picLocks noGrp="1" noChangeAspect="1"/>
          </p:cNvPicPr>
          <p:nvPr>
            <p:ph sz="quarter" idx="10"/>
          </p:nvPr>
        </p:nvPicPr>
        <p:blipFill rotWithShape="1">
          <a:blip r:embed="rId3"/>
          <a:srcRect l="7646" t="7501" r="7657" b="4811"/>
          <a:stretch/>
        </p:blipFill>
        <p:spPr>
          <a:xfrm>
            <a:off x="7148884" y="4072895"/>
            <a:ext cx="1716484" cy="1777105"/>
          </a:xfrm>
          <a:prstGeom prst="rect">
            <a:avLst/>
          </a:prstGeom>
        </p:spPr>
      </p:pic>
      <p:sp>
        <p:nvSpPr>
          <p:cNvPr id="7" name="TextBox 6">
            <a:extLst>
              <a:ext uri="{FF2B5EF4-FFF2-40B4-BE49-F238E27FC236}">
                <a16:creationId xmlns:a16="http://schemas.microsoft.com/office/drawing/2014/main" id="{1DC9F68E-29B2-4A8C-B9C6-C159D0211D68}"/>
              </a:ext>
            </a:extLst>
          </p:cNvPr>
          <p:cNvSpPr txBox="1"/>
          <p:nvPr/>
        </p:nvSpPr>
        <p:spPr>
          <a:xfrm>
            <a:off x="457200" y="1576152"/>
            <a:ext cx="5213023" cy="1938992"/>
          </a:xfrm>
          <a:prstGeom prst="rect">
            <a:avLst/>
          </a:prstGeom>
          <a:noFill/>
        </p:spPr>
        <p:txBody>
          <a:bodyPr wrap="square" rtlCol="0">
            <a:spAutoFit/>
          </a:bodyPr>
          <a:lstStyle/>
          <a:p>
            <a:r>
              <a:rPr lang="en-GB" b="1" dirty="0"/>
              <a:t>Oil</a:t>
            </a:r>
            <a:r>
              <a:rPr lang="en-GB" dirty="0"/>
              <a:t> is extracted from the ground by drilling, after which the oil is pumped out. There are underground reserves of oil but extraction means depletion. Extracted crude oil is subjected to a heating process to produce fuel for vehicles and other useful products.</a:t>
            </a:r>
          </a:p>
        </p:txBody>
      </p:sp>
      <p:sp>
        <p:nvSpPr>
          <p:cNvPr id="8" name="TextBox 7">
            <a:extLst>
              <a:ext uri="{FF2B5EF4-FFF2-40B4-BE49-F238E27FC236}">
                <a16:creationId xmlns:a16="http://schemas.microsoft.com/office/drawing/2014/main" id="{CB0E3104-4C1A-4926-B62E-A67E195A62DA}"/>
              </a:ext>
            </a:extLst>
          </p:cNvPr>
          <p:cNvSpPr txBox="1"/>
          <p:nvPr/>
        </p:nvSpPr>
        <p:spPr>
          <a:xfrm>
            <a:off x="5192217" y="4110055"/>
            <a:ext cx="1956667" cy="1569660"/>
          </a:xfrm>
          <a:prstGeom prst="rect">
            <a:avLst/>
          </a:prstGeom>
          <a:noFill/>
        </p:spPr>
        <p:txBody>
          <a:bodyPr wrap="square" rtlCol="0">
            <a:spAutoFit/>
          </a:bodyPr>
          <a:lstStyle/>
          <a:p>
            <a:r>
              <a:rPr lang="en-GB" sz="1600" dirty="0"/>
              <a:t>Another extraction method is fracking. Scan this QR code to read a BBC article about this method.</a:t>
            </a:r>
          </a:p>
        </p:txBody>
      </p:sp>
      <p:sp>
        <p:nvSpPr>
          <p:cNvPr id="9" name="TextBox 8">
            <a:extLst>
              <a:ext uri="{FF2B5EF4-FFF2-40B4-BE49-F238E27FC236}">
                <a16:creationId xmlns:a16="http://schemas.microsoft.com/office/drawing/2014/main" id="{6D7AC205-23EB-4F9F-A74E-275BB14426C5}"/>
              </a:ext>
            </a:extLst>
          </p:cNvPr>
          <p:cNvSpPr txBox="1"/>
          <p:nvPr/>
        </p:nvSpPr>
        <p:spPr>
          <a:xfrm>
            <a:off x="457200" y="3700708"/>
            <a:ext cx="4198883" cy="1015663"/>
          </a:xfrm>
          <a:prstGeom prst="rect">
            <a:avLst/>
          </a:prstGeom>
          <a:noFill/>
        </p:spPr>
        <p:txBody>
          <a:bodyPr wrap="square" rtlCol="0">
            <a:spAutoFit/>
          </a:bodyPr>
          <a:lstStyle/>
          <a:p>
            <a:r>
              <a:rPr lang="en-GB" b="1" dirty="0"/>
              <a:t>Gas</a:t>
            </a:r>
            <a:r>
              <a:rPr lang="en-GB" dirty="0"/>
              <a:t> may also be found when extracting oil and is extracted from the same site.</a:t>
            </a:r>
          </a:p>
        </p:txBody>
      </p:sp>
      <p:pic>
        <p:nvPicPr>
          <p:cNvPr id="6" name="Picture 5" descr="A large red and white oil rig in the middle of the ocean&#10;&#10;Description automatically generated with low confidence">
            <a:extLst>
              <a:ext uri="{FF2B5EF4-FFF2-40B4-BE49-F238E27FC236}">
                <a16:creationId xmlns:a16="http://schemas.microsoft.com/office/drawing/2014/main" id="{DDD2DFA1-90D0-0015-394A-7451317616C4}"/>
              </a:ext>
            </a:extLst>
          </p:cNvPr>
          <p:cNvPicPr>
            <a:picLocks noChangeAspect="1"/>
          </p:cNvPicPr>
          <p:nvPr/>
        </p:nvPicPr>
        <p:blipFill>
          <a:blip r:embed="rId4"/>
          <a:stretch>
            <a:fillRect/>
          </a:stretch>
        </p:blipFill>
        <p:spPr>
          <a:xfrm>
            <a:off x="5968107" y="1199294"/>
            <a:ext cx="2718693" cy="16312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gas extraction</a:t>
            </a:r>
          </a:p>
        </p:txBody>
      </p:sp>
      <p:pic>
        <p:nvPicPr>
          <p:cNvPr id="5" name="Picture 4" descr="Diagram&#10;&#10;Description automatically generated">
            <a:extLst>
              <a:ext uri="{FF2B5EF4-FFF2-40B4-BE49-F238E27FC236}">
                <a16:creationId xmlns:a16="http://schemas.microsoft.com/office/drawing/2014/main" id="{F7BD1849-BB34-0498-7517-C0B716849E68}"/>
              </a:ext>
            </a:extLst>
          </p:cNvPr>
          <p:cNvPicPr>
            <a:picLocks noChangeAspect="1"/>
          </p:cNvPicPr>
          <p:nvPr/>
        </p:nvPicPr>
        <p:blipFill>
          <a:blip r:embed="rId3"/>
          <a:stretch>
            <a:fillRect/>
          </a:stretch>
        </p:blipFill>
        <p:spPr>
          <a:xfrm>
            <a:off x="1502000" y="1459414"/>
            <a:ext cx="6277651" cy="41191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E74AC-7D76-BD2F-7406-DB86C7522B45}"/>
              </a:ext>
            </a:extLst>
          </p:cNvPr>
          <p:cNvSpPr>
            <a:spLocks noGrp="1"/>
          </p:cNvSpPr>
          <p:nvPr>
            <p:ph type="title"/>
          </p:nvPr>
        </p:nvSpPr>
        <p:spPr/>
        <p:txBody>
          <a:bodyPr/>
          <a:lstStyle/>
          <a:p>
            <a:r>
              <a:rPr lang="en-US" dirty="0"/>
              <a:t>Gas extraction</a:t>
            </a:r>
            <a:endParaRPr lang="en-GB" dirty="0"/>
          </a:p>
        </p:txBody>
      </p:sp>
      <p:sp>
        <p:nvSpPr>
          <p:cNvPr id="4" name="Content Placeholder 2">
            <a:extLst>
              <a:ext uri="{FF2B5EF4-FFF2-40B4-BE49-F238E27FC236}">
                <a16:creationId xmlns:a16="http://schemas.microsoft.com/office/drawing/2014/main" id="{AAF8B3A5-1E95-EE8C-EB2E-970EA928AC08}"/>
              </a:ext>
            </a:extLst>
          </p:cNvPr>
          <p:cNvSpPr txBox="1">
            <a:spLocks/>
          </p:cNvSpPr>
          <p:nvPr/>
        </p:nvSpPr>
        <p:spPr bwMode="auto">
          <a:xfrm>
            <a:off x="457200" y="1482131"/>
            <a:ext cx="8229600" cy="46059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500"/>
              </a:spcBef>
              <a:spcAft>
                <a:spcPts val="500"/>
              </a:spcAft>
            </a:pPr>
            <a:r>
              <a:rPr lang="en-US" kern="0" dirty="0"/>
              <a:t>In general, </a:t>
            </a:r>
            <a:r>
              <a:rPr lang="en-US" b="1" kern="0" dirty="0"/>
              <a:t>gas</a:t>
            </a:r>
            <a:r>
              <a:rPr lang="en-US" kern="0" dirty="0"/>
              <a:t> is extracted in a similar way to oil, by drilling. </a:t>
            </a:r>
          </a:p>
          <a:p>
            <a:pPr>
              <a:spcBef>
                <a:spcPts val="500"/>
              </a:spcBef>
              <a:spcAft>
                <a:spcPts val="500"/>
              </a:spcAft>
            </a:pPr>
            <a:r>
              <a:rPr lang="en-US" kern="0" dirty="0"/>
              <a:t>Another method of gas extraction is known as ‘fracking’ – the process of drilling into the earth and directing a high-pressure mixture of water, sand and chemicals at a rock layer in order to release the gas inside.</a:t>
            </a:r>
          </a:p>
          <a:p>
            <a:pPr>
              <a:spcBef>
                <a:spcPts val="500"/>
              </a:spcBef>
              <a:spcAft>
                <a:spcPts val="500"/>
              </a:spcAft>
            </a:pPr>
            <a:r>
              <a:rPr lang="en-US" kern="0" dirty="0"/>
              <a:t>Wells can be drilled vertically or horizontally. The term fracking (derived from the word ‘fracturing’) refers to how the rock is fractured apart by the high-pressure mixture.</a:t>
            </a:r>
          </a:p>
        </p:txBody>
      </p:sp>
    </p:spTree>
    <p:extLst>
      <p:ext uri="{BB962C8B-B14F-4D97-AF65-F5344CB8AC3E}">
        <p14:creationId xmlns:p14="http://schemas.microsoft.com/office/powerpoint/2010/main" val="27832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Coal extraction</a:t>
            </a:r>
          </a:p>
        </p:txBody>
      </p:sp>
      <p:sp>
        <p:nvSpPr>
          <p:cNvPr id="4" name="TextBox 3">
            <a:extLst>
              <a:ext uri="{FF2B5EF4-FFF2-40B4-BE49-F238E27FC236}">
                <a16:creationId xmlns:a16="http://schemas.microsoft.com/office/drawing/2014/main" id="{60B80908-55F7-4B5E-B8D0-E150E47D68A7}"/>
              </a:ext>
            </a:extLst>
          </p:cNvPr>
          <p:cNvSpPr txBox="1"/>
          <p:nvPr/>
        </p:nvSpPr>
        <p:spPr>
          <a:xfrm>
            <a:off x="457200" y="1495691"/>
            <a:ext cx="8008070" cy="1579920"/>
          </a:xfrm>
          <a:prstGeom prst="rect">
            <a:avLst/>
          </a:prstGeom>
          <a:noFill/>
        </p:spPr>
        <p:txBody>
          <a:bodyPr wrap="square" rtlCol="0">
            <a:spAutoFit/>
          </a:bodyPr>
          <a:lstStyle/>
          <a:p>
            <a:pPr>
              <a:spcAft>
                <a:spcPts val="500"/>
              </a:spcAft>
            </a:pPr>
            <a:r>
              <a:rPr lang="en-GB" dirty="0"/>
              <a:t>Coal is mined in two ways.</a:t>
            </a:r>
          </a:p>
          <a:p>
            <a:pPr marL="342900" indent="-342900">
              <a:spcBef>
                <a:spcPts val="500"/>
              </a:spcBef>
              <a:spcAft>
                <a:spcPts val="500"/>
              </a:spcAft>
              <a:buClr>
                <a:srgbClr val="0077E3"/>
              </a:buClr>
              <a:buFont typeface="Arial" panose="020B0604020202020204" pitchFamily="34" charset="0"/>
              <a:buChar char="•"/>
            </a:pPr>
            <a:r>
              <a:rPr lang="en-GB" b="1" dirty="0"/>
              <a:t>Surface mining</a:t>
            </a:r>
            <a:r>
              <a:rPr lang="en-GB" dirty="0"/>
              <a:t> – coal near the surface is dug up and then blasted via a controlled explosion to extract deeper. </a:t>
            </a:r>
          </a:p>
          <a:p>
            <a:pPr marL="342900" indent="-342900">
              <a:spcBef>
                <a:spcPts val="500"/>
              </a:spcBef>
              <a:spcAft>
                <a:spcPts val="500"/>
              </a:spcAft>
              <a:buClr>
                <a:srgbClr val="0077E3"/>
              </a:buClr>
              <a:buFont typeface="Arial" panose="020B0604020202020204" pitchFamily="34" charset="0"/>
              <a:buChar char="•"/>
            </a:pPr>
            <a:r>
              <a:rPr lang="en-GB" b="1" dirty="0"/>
              <a:t>Underground mining</a:t>
            </a:r>
            <a:r>
              <a:rPr lang="en-GB" dirty="0"/>
              <a:t> – coal underground is drilled and extracted.</a:t>
            </a:r>
          </a:p>
        </p:txBody>
      </p:sp>
      <p:pic>
        <p:nvPicPr>
          <p:cNvPr id="5" name="Picture 4" descr="A close-up of a machine&#10;&#10;Description automatically generated with low confidence">
            <a:extLst>
              <a:ext uri="{FF2B5EF4-FFF2-40B4-BE49-F238E27FC236}">
                <a16:creationId xmlns:a16="http://schemas.microsoft.com/office/drawing/2014/main" id="{FD47B039-1512-2F7B-F61D-BBF358328252}"/>
              </a:ext>
            </a:extLst>
          </p:cNvPr>
          <p:cNvPicPr>
            <a:picLocks noChangeAspect="1"/>
          </p:cNvPicPr>
          <p:nvPr/>
        </p:nvPicPr>
        <p:blipFill>
          <a:blip r:embed="rId3"/>
          <a:stretch>
            <a:fillRect/>
          </a:stretch>
        </p:blipFill>
        <p:spPr>
          <a:xfrm>
            <a:off x="2937235" y="3429000"/>
            <a:ext cx="3060442" cy="203213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6A21D-C77F-4C85-9385-372A0115EE9B}"/>
              </a:ext>
            </a:extLst>
          </p:cNvPr>
          <p:cNvSpPr>
            <a:spLocks noGrp="1"/>
          </p:cNvSpPr>
          <p:nvPr>
            <p:ph type="title"/>
          </p:nvPr>
        </p:nvSpPr>
        <p:spPr>
          <a:xfrm>
            <a:off x="457200" y="1008000"/>
            <a:ext cx="8229600" cy="382588"/>
          </a:xfrm>
        </p:spPr>
        <p:txBody>
          <a:bodyPr/>
          <a:lstStyle/>
          <a:p>
            <a:r>
              <a:rPr lang="en-GB" dirty="0"/>
              <a:t>Nuclear energy</a:t>
            </a:r>
          </a:p>
        </p:txBody>
      </p:sp>
      <p:sp>
        <p:nvSpPr>
          <p:cNvPr id="3" name="Content Placeholder 2">
            <a:extLst>
              <a:ext uri="{FF2B5EF4-FFF2-40B4-BE49-F238E27FC236}">
                <a16:creationId xmlns:a16="http://schemas.microsoft.com/office/drawing/2014/main" id="{8938D575-9F35-491D-B623-534049B89A50}"/>
              </a:ext>
            </a:extLst>
          </p:cNvPr>
          <p:cNvSpPr>
            <a:spLocks noGrp="1"/>
          </p:cNvSpPr>
          <p:nvPr>
            <p:ph sz="quarter" idx="10"/>
          </p:nvPr>
        </p:nvSpPr>
        <p:spPr>
          <a:xfrm>
            <a:off x="457200" y="1529596"/>
            <a:ext cx="5880538" cy="3105998"/>
          </a:xfrm>
        </p:spPr>
        <p:txBody>
          <a:bodyPr/>
          <a:lstStyle/>
          <a:p>
            <a:r>
              <a:rPr lang="en-GB" sz="1800" dirty="0"/>
              <a:t>Nuclear power is not renewable energy but is a zero-emission clean energy source. Sustained </a:t>
            </a:r>
            <a:r>
              <a:rPr lang="en-GB" sz="1800" b="1" dirty="0"/>
              <a:t>nuclear fission</a:t>
            </a:r>
            <a:r>
              <a:rPr lang="en-GB" sz="1800" dirty="0"/>
              <a:t> can generate heat and electricity. Fission is a </a:t>
            </a:r>
            <a:r>
              <a:rPr lang="en-US" sz="1800" b="0" i="0" dirty="0">
                <a:solidFill>
                  <a:srgbClr val="111111"/>
                </a:solidFill>
                <a:effectLst/>
              </a:rPr>
              <a:t>reaction in which a heavy nucleus splits spontaneously or on impact with another particle, resulting in the release of large amounts of energy. Radioactive particles are also produced as a byproduct, which need to be managed (kept safe) over extremely long periods of time. The fuel used is </a:t>
            </a:r>
            <a:r>
              <a:rPr lang="en-US" sz="1800" b="1" i="0" dirty="0">
                <a:solidFill>
                  <a:srgbClr val="111111"/>
                </a:solidFill>
                <a:effectLst/>
              </a:rPr>
              <a:t>uranium</a:t>
            </a:r>
            <a:r>
              <a:rPr lang="en-US" sz="1800" b="0" i="0" dirty="0">
                <a:solidFill>
                  <a:srgbClr val="111111"/>
                </a:solidFill>
                <a:effectLst/>
              </a:rPr>
              <a:t>, a radioactive element.</a:t>
            </a:r>
          </a:p>
          <a:p>
            <a:r>
              <a:rPr lang="en-GB" sz="1800" dirty="0"/>
              <a:t>At the end of 2021, nuclear energy contributed 16% of the UK’s electricity from 13 reactors. The main advantage of nuclear energy is that is offers a consistent supply of electricity.</a:t>
            </a:r>
          </a:p>
        </p:txBody>
      </p:sp>
      <p:pic>
        <p:nvPicPr>
          <p:cNvPr id="8" name="Picture 7" descr="Diagram&#10;&#10;Description automatically generated">
            <a:extLst>
              <a:ext uri="{FF2B5EF4-FFF2-40B4-BE49-F238E27FC236}">
                <a16:creationId xmlns:a16="http://schemas.microsoft.com/office/drawing/2014/main" id="{FF93E87A-5B6B-C210-BF2F-82B2320EEC7E}"/>
              </a:ext>
            </a:extLst>
          </p:cNvPr>
          <p:cNvPicPr>
            <a:picLocks noChangeAspect="1"/>
          </p:cNvPicPr>
          <p:nvPr/>
        </p:nvPicPr>
        <p:blipFill rotWithShape="1">
          <a:blip r:embed="rId2"/>
          <a:srcRect t="16775" r="51682"/>
          <a:stretch/>
        </p:blipFill>
        <p:spPr>
          <a:xfrm>
            <a:off x="6551297" y="1612490"/>
            <a:ext cx="2337065" cy="3633019"/>
          </a:xfrm>
          <a:prstGeom prst="rect">
            <a:avLst/>
          </a:prstGeom>
        </p:spPr>
      </p:pic>
    </p:spTree>
    <p:extLst>
      <p:ext uri="{BB962C8B-B14F-4D97-AF65-F5344CB8AC3E}">
        <p14:creationId xmlns:p14="http://schemas.microsoft.com/office/powerpoint/2010/main" val="39144250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1552</Words>
  <Application>Microsoft Office PowerPoint</Application>
  <PresentationFormat>On-screen Show (4:3)</PresentationFormat>
  <Paragraphs>107</Paragraphs>
  <Slides>24</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Lucida Grande</vt:lpstr>
      <vt:lpstr>Times New Roman</vt:lpstr>
      <vt:lpstr>Default Design</vt:lpstr>
      <vt:lpstr>PowerPoint 6: Power sources  </vt:lpstr>
      <vt:lpstr>Objectives</vt:lpstr>
      <vt:lpstr>Power sources</vt:lpstr>
      <vt:lpstr>Non-renewable sources of energy</vt:lpstr>
      <vt:lpstr>Oil and gas extraction</vt:lpstr>
      <vt:lpstr>Natural gas extraction</vt:lpstr>
      <vt:lpstr>Gas extraction</vt:lpstr>
      <vt:lpstr>Coal extraction</vt:lpstr>
      <vt:lpstr>Nuclear energy</vt:lpstr>
      <vt:lpstr>How nuclear energy is generated</vt:lpstr>
      <vt:lpstr>The future of nuclear energy</vt:lpstr>
      <vt:lpstr>Renewable energy sources</vt:lpstr>
      <vt:lpstr>Solar energy</vt:lpstr>
      <vt:lpstr>How solar panels work</vt:lpstr>
      <vt:lpstr>Wind energy</vt:lpstr>
      <vt:lpstr>Hydroelectric energy</vt:lpstr>
      <vt:lpstr>The Archimedes screw</vt:lpstr>
      <vt:lpstr>Geothermal energy</vt:lpstr>
      <vt:lpstr>How geothermal energy generation works</vt:lpstr>
      <vt:lpstr>Bioenergy: biomass and biofuels</vt:lpstr>
      <vt:lpstr>Mechanical power sources: the internal combustion engine</vt:lpstr>
      <vt:lpstr>How an internal combustion engine works</vt:lpstr>
      <vt:lpstr>Electric motors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25</cp:revision>
  <dcterms:created xsi:type="dcterms:W3CDTF">2013-05-28T00:38:54Z</dcterms:created>
  <dcterms:modified xsi:type="dcterms:W3CDTF">2025-11-12T08:03:06Z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