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42" r:id="rId6"/>
    <p:sldId id="334" r:id="rId7"/>
    <p:sldId id="335" r:id="rId8"/>
    <p:sldId id="336" r:id="rId9"/>
    <p:sldId id="337" r:id="rId10"/>
    <p:sldId id="341" r:id="rId11"/>
    <p:sldId id="362" r:id="rId12"/>
    <p:sldId id="363" r:id="rId13"/>
    <p:sldId id="339" r:id="rId14"/>
    <p:sldId id="343" r:id="rId15"/>
    <p:sldId id="340" r:id="rId16"/>
    <p:sldId id="333"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48"/>
    <p:restoredTop sz="94694"/>
  </p:normalViewPr>
  <p:slideViewPr>
    <p:cSldViewPr snapToGrid="0">
      <p:cViewPr varScale="1">
        <p:scale>
          <a:sx n="64" d="100"/>
          <a:sy n="64" d="100"/>
        </p:scale>
        <p:origin x="736"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B0D7F1D8-AFFD-444A-8BD2-61F3213267D7}"/>
    <pc:docChg chg="undo custSel addSld delSld modSld sldOrd">
      <pc:chgData name="Christopher Lindridge" userId="237e7769-5239-4eb4-a525-ce0d51e55f8d" providerId="ADAL" clId="{B0D7F1D8-AFFD-444A-8BD2-61F3213267D7}" dt="2022-10-14T07:52:13.960" v="396" actId="47"/>
      <pc:docMkLst>
        <pc:docMk/>
      </pc:docMkLst>
      <pc:sldChg chg="delSp mod">
        <pc:chgData name="Christopher Lindridge" userId="237e7769-5239-4eb4-a525-ce0d51e55f8d" providerId="ADAL" clId="{B0D7F1D8-AFFD-444A-8BD2-61F3213267D7}" dt="2022-10-14T07:27:47.995" v="9" actId="478"/>
        <pc:sldMkLst>
          <pc:docMk/>
          <pc:sldMk cId="2703143681" sldId="348"/>
        </pc:sldMkLst>
        <pc:spChg chg="del">
          <ac:chgData name="Christopher Lindridge" userId="237e7769-5239-4eb4-a525-ce0d51e55f8d" providerId="ADAL" clId="{B0D7F1D8-AFFD-444A-8BD2-61F3213267D7}" dt="2022-10-14T07:27:47.995" v="9" actId="478"/>
          <ac:spMkLst>
            <pc:docMk/>
            <pc:sldMk cId="2703143681" sldId="348"/>
            <ac:spMk id="2" creationId="{846C9640-EE57-4981-82AD-3A17E29E2AEE}"/>
          </ac:spMkLst>
        </pc:spChg>
      </pc:sldChg>
      <pc:sldChg chg="modSp mod">
        <pc:chgData name="Christopher Lindridge" userId="237e7769-5239-4eb4-a525-ce0d51e55f8d" providerId="ADAL" clId="{B0D7F1D8-AFFD-444A-8BD2-61F3213267D7}" dt="2022-10-14T07:36:05.489" v="68" actId="20577"/>
        <pc:sldMkLst>
          <pc:docMk/>
          <pc:sldMk cId="3951871646" sldId="355"/>
        </pc:sldMkLst>
        <pc:spChg chg="mod">
          <ac:chgData name="Christopher Lindridge" userId="237e7769-5239-4eb4-a525-ce0d51e55f8d" providerId="ADAL" clId="{B0D7F1D8-AFFD-444A-8BD2-61F3213267D7}" dt="2022-10-14T07:36:05.489" v="68" actId="20577"/>
          <ac:spMkLst>
            <pc:docMk/>
            <pc:sldMk cId="3951871646" sldId="355"/>
            <ac:spMk id="3" creationId="{43BE3467-5A63-40DD-B24F-6AD42CF6F35A}"/>
          </ac:spMkLst>
        </pc:spChg>
      </pc:sldChg>
      <pc:sldChg chg="addSp delSp modSp mod ord">
        <pc:chgData name="Christopher Lindridge" userId="237e7769-5239-4eb4-a525-ce0d51e55f8d" providerId="ADAL" clId="{B0D7F1D8-AFFD-444A-8BD2-61F3213267D7}" dt="2022-10-14T07:36:52.234" v="78" actId="20577"/>
        <pc:sldMkLst>
          <pc:docMk/>
          <pc:sldMk cId="4291895443" sldId="358"/>
        </pc:sldMkLst>
        <pc:spChg chg="mod">
          <ac:chgData name="Christopher Lindridge" userId="237e7769-5239-4eb4-a525-ce0d51e55f8d" providerId="ADAL" clId="{B0D7F1D8-AFFD-444A-8BD2-61F3213267D7}" dt="2022-10-14T07:34:44.826" v="52" actId="20577"/>
          <ac:spMkLst>
            <pc:docMk/>
            <pc:sldMk cId="4291895443" sldId="358"/>
            <ac:spMk id="2" creationId="{0F07FD39-60D7-40D7-AA81-8ED9770DBB5A}"/>
          </ac:spMkLst>
        </pc:spChg>
        <pc:spChg chg="add mod">
          <ac:chgData name="Christopher Lindridge" userId="237e7769-5239-4eb4-a525-ce0d51e55f8d" providerId="ADAL" clId="{B0D7F1D8-AFFD-444A-8BD2-61F3213267D7}" dt="2022-10-14T07:36:52.234" v="78" actId="20577"/>
          <ac:spMkLst>
            <pc:docMk/>
            <pc:sldMk cId="4291895443" sldId="358"/>
            <ac:spMk id="4" creationId="{88433F05-8454-43BD-86EF-2E891A53182D}"/>
          </ac:spMkLst>
        </pc:spChg>
        <pc:picChg chg="del">
          <ac:chgData name="Christopher Lindridge" userId="237e7769-5239-4eb4-a525-ce0d51e55f8d" providerId="ADAL" clId="{B0D7F1D8-AFFD-444A-8BD2-61F3213267D7}" dt="2022-10-13T14:17:57.773" v="8" actId="21"/>
          <ac:picMkLst>
            <pc:docMk/>
            <pc:sldMk cId="4291895443" sldId="358"/>
            <ac:picMk id="5" creationId="{E6CA6A07-84EA-43E5-80D7-D5BBAF2A68D7}"/>
          </ac:picMkLst>
        </pc:picChg>
      </pc:sldChg>
      <pc:sldChg chg="modSp mod">
        <pc:chgData name="Christopher Lindridge" userId="237e7769-5239-4eb4-a525-ce0d51e55f8d" providerId="ADAL" clId="{B0D7F1D8-AFFD-444A-8BD2-61F3213267D7}" dt="2022-10-14T07:45:38.241" v="250" actId="20577"/>
        <pc:sldMkLst>
          <pc:docMk/>
          <pc:sldMk cId="1223405648" sldId="359"/>
        </pc:sldMkLst>
        <pc:spChg chg="mod">
          <ac:chgData name="Christopher Lindridge" userId="237e7769-5239-4eb4-a525-ce0d51e55f8d" providerId="ADAL" clId="{B0D7F1D8-AFFD-444A-8BD2-61F3213267D7}" dt="2022-10-14T07:41:13.792" v="137" actId="20577"/>
          <ac:spMkLst>
            <pc:docMk/>
            <pc:sldMk cId="1223405648" sldId="359"/>
            <ac:spMk id="2" creationId="{1A06BC47-EF7F-4C36-9251-147813AA938B}"/>
          </ac:spMkLst>
        </pc:spChg>
        <pc:spChg chg="mod">
          <ac:chgData name="Christopher Lindridge" userId="237e7769-5239-4eb4-a525-ce0d51e55f8d" providerId="ADAL" clId="{B0D7F1D8-AFFD-444A-8BD2-61F3213267D7}" dt="2022-10-14T07:45:38.241" v="250" actId="20577"/>
          <ac:spMkLst>
            <pc:docMk/>
            <pc:sldMk cId="1223405648" sldId="359"/>
            <ac:spMk id="3" creationId="{E73681C4-858B-46DA-8F3F-E16548B68E5F}"/>
          </ac:spMkLst>
        </pc:spChg>
      </pc:sldChg>
      <pc:sldChg chg="modSp new mod">
        <pc:chgData name="Christopher Lindridge" userId="237e7769-5239-4eb4-a525-ce0d51e55f8d" providerId="ADAL" clId="{B0D7F1D8-AFFD-444A-8BD2-61F3213267D7}" dt="2022-10-14T07:39:23.932" v="127" actId="207"/>
        <pc:sldMkLst>
          <pc:docMk/>
          <pc:sldMk cId="1003817461" sldId="360"/>
        </pc:sldMkLst>
        <pc:spChg chg="mod">
          <ac:chgData name="Christopher Lindridge" userId="237e7769-5239-4eb4-a525-ce0d51e55f8d" providerId="ADAL" clId="{B0D7F1D8-AFFD-444A-8BD2-61F3213267D7}" dt="2022-10-14T07:37:38.313" v="85" actId="20577"/>
          <ac:spMkLst>
            <pc:docMk/>
            <pc:sldMk cId="1003817461" sldId="360"/>
            <ac:spMk id="2" creationId="{1A42A3C5-84CB-4CB7-8F6C-72F2364BAFBA}"/>
          </ac:spMkLst>
        </pc:spChg>
        <pc:spChg chg="mod">
          <ac:chgData name="Christopher Lindridge" userId="237e7769-5239-4eb4-a525-ce0d51e55f8d" providerId="ADAL" clId="{B0D7F1D8-AFFD-444A-8BD2-61F3213267D7}" dt="2022-10-14T07:39:23.932" v="127" actId="207"/>
          <ac:spMkLst>
            <pc:docMk/>
            <pc:sldMk cId="1003817461" sldId="360"/>
            <ac:spMk id="3" creationId="{ACBC248A-38E2-4135-9E36-2700D2B18E33}"/>
          </ac:spMkLst>
        </pc:spChg>
      </pc:sldChg>
      <pc:sldChg chg="new del">
        <pc:chgData name="Christopher Lindridge" userId="237e7769-5239-4eb4-a525-ce0d51e55f8d" providerId="ADAL" clId="{B0D7F1D8-AFFD-444A-8BD2-61F3213267D7}" dt="2022-10-14T07:39:41.498" v="128" actId="47"/>
        <pc:sldMkLst>
          <pc:docMk/>
          <pc:sldMk cId="251128694" sldId="361"/>
        </pc:sldMkLst>
      </pc:sldChg>
      <pc:sldChg chg="modSp new mod">
        <pc:chgData name="Christopher Lindridge" userId="237e7769-5239-4eb4-a525-ce0d51e55f8d" providerId="ADAL" clId="{B0D7F1D8-AFFD-444A-8BD2-61F3213267D7}" dt="2022-10-14T07:52:07.491" v="395" actId="113"/>
        <pc:sldMkLst>
          <pc:docMk/>
          <pc:sldMk cId="2219227901" sldId="361"/>
        </pc:sldMkLst>
        <pc:spChg chg="mod">
          <ac:chgData name="Christopher Lindridge" userId="237e7769-5239-4eb4-a525-ce0d51e55f8d" providerId="ADAL" clId="{B0D7F1D8-AFFD-444A-8BD2-61F3213267D7}" dt="2022-10-14T07:52:07.491" v="395" actId="113"/>
          <ac:spMkLst>
            <pc:docMk/>
            <pc:sldMk cId="2219227901" sldId="361"/>
            <ac:spMk id="3" creationId="{07262DBC-072B-4A55-88CA-998B947AC02F}"/>
          </ac:spMkLst>
        </pc:spChg>
      </pc:sldChg>
      <pc:sldChg chg="new del">
        <pc:chgData name="Christopher Lindridge" userId="237e7769-5239-4eb4-a525-ce0d51e55f8d" providerId="ADAL" clId="{B0D7F1D8-AFFD-444A-8BD2-61F3213267D7}" dt="2022-10-14T07:52:13.960" v="396" actId="47"/>
        <pc:sldMkLst>
          <pc:docMk/>
          <pc:sldMk cId="2095181079" sldId="362"/>
        </pc:sldMkLst>
      </pc:sldChg>
    </pc:docChg>
  </pc:docChgLst>
  <pc:docChgLst>
    <pc:chgData name="Christopher Lindridge" userId="237e7769-5239-4eb4-a525-ce0d51e55f8d" providerId="ADAL" clId="{AA12BA78-2CA2-4E4F-AF42-1632BB194F63}"/>
    <pc:docChg chg="undo custSel addSld modSld">
      <pc:chgData name="Christopher Lindridge" userId="237e7769-5239-4eb4-a525-ce0d51e55f8d" providerId="ADAL" clId="{AA12BA78-2CA2-4E4F-AF42-1632BB194F63}" dt="2022-10-13T13:29:48.205" v="870" actId="22"/>
      <pc:docMkLst>
        <pc:docMk/>
      </pc:docMkLst>
      <pc:sldChg chg="modSp new mod">
        <pc:chgData name="Christopher Lindridge" userId="237e7769-5239-4eb4-a525-ce0d51e55f8d" providerId="ADAL" clId="{AA12BA78-2CA2-4E4F-AF42-1632BB194F63}" dt="2022-10-13T12:44:45.410" v="42"/>
        <pc:sldMkLst>
          <pc:docMk/>
          <pc:sldMk cId="3253155915" sldId="344"/>
        </pc:sldMkLst>
        <pc:spChg chg="mod">
          <ac:chgData name="Christopher Lindridge" userId="237e7769-5239-4eb4-a525-ce0d51e55f8d" providerId="ADAL" clId="{AA12BA78-2CA2-4E4F-AF42-1632BB194F63}" dt="2022-10-13T12:42:57.967" v="37" actId="20577"/>
          <ac:spMkLst>
            <pc:docMk/>
            <pc:sldMk cId="3253155915" sldId="344"/>
            <ac:spMk id="2" creationId="{7DB2337D-C24B-4A60-9B30-46AD9D33C7B7}"/>
          </ac:spMkLst>
        </pc:spChg>
        <pc:spChg chg="mod">
          <ac:chgData name="Christopher Lindridge" userId="237e7769-5239-4eb4-a525-ce0d51e55f8d" providerId="ADAL" clId="{AA12BA78-2CA2-4E4F-AF42-1632BB194F63}" dt="2022-10-13T12:44:45.410" v="42"/>
          <ac:spMkLst>
            <pc:docMk/>
            <pc:sldMk cId="3253155915" sldId="344"/>
            <ac:spMk id="3" creationId="{956A575D-84CD-4F30-B0BC-BA2D5EA1BD46}"/>
          </ac:spMkLst>
        </pc:spChg>
      </pc:sldChg>
      <pc:sldChg chg="addSp delSp modSp new mod">
        <pc:chgData name="Christopher Lindridge" userId="237e7769-5239-4eb4-a525-ce0d51e55f8d" providerId="ADAL" clId="{AA12BA78-2CA2-4E4F-AF42-1632BB194F63}" dt="2022-10-13T12:57:50.050" v="361" actId="20577"/>
        <pc:sldMkLst>
          <pc:docMk/>
          <pc:sldMk cId="766846975" sldId="345"/>
        </pc:sldMkLst>
        <pc:spChg chg="del">
          <ac:chgData name="Christopher Lindridge" userId="237e7769-5239-4eb4-a525-ce0d51e55f8d" providerId="ADAL" clId="{AA12BA78-2CA2-4E4F-AF42-1632BB194F63}" dt="2022-10-13T12:50:42.169" v="116" actId="478"/>
          <ac:spMkLst>
            <pc:docMk/>
            <pc:sldMk cId="766846975" sldId="345"/>
            <ac:spMk id="2" creationId="{5471263F-6349-4D4C-8546-8B9F3903126A}"/>
          </ac:spMkLst>
        </pc:spChg>
        <pc:spChg chg="mod">
          <ac:chgData name="Christopher Lindridge" userId="237e7769-5239-4eb4-a525-ce0d51e55f8d" providerId="ADAL" clId="{AA12BA78-2CA2-4E4F-AF42-1632BB194F63}" dt="2022-10-13T12:57:50.050" v="361" actId="20577"/>
          <ac:spMkLst>
            <pc:docMk/>
            <pc:sldMk cId="766846975" sldId="345"/>
            <ac:spMk id="3" creationId="{C8C40EA7-2A36-449B-B528-2FF0B60210E3}"/>
          </ac:spMkLst>
        </pc:spChg>
        <pc:spChg chg="add del">
          <ac:chgData name="Christopher Lindridge" userId="237e7769-5239-4eb4-a525-ce0d51e55f8d" providerId="ADAL" clId="{AA12BA78-2CA2-4E4F-AF42-1632BB194F63}" dt="2022-10-13T12:47:40.452" v="67"/>
          <ac:spMkLst>
            <pc:docMk/>
            <pc:sldMk cId="766846975" sldId="345"/>
            <ac:spMk id="4" creationId="{F60BA817-5B21-4316-AD08-E740EA6CC7FA}"/>
          </ac:spMkLst>
        </pc:spChg>
        <pc:picChg chg="add mod">
          <ac:chgData name="Christopher Lindridge" userId="237e7769-5239-4eb4-a525-ce0d51e55f8d" providerId="ADAL" clId="{AA12BA78-2CA2-4E4F-AF42-1632BB194F63}" dt="2022-10-13T12:51:21.928" v="123" actId="14100"/>
          <ac:picMkLst>
            <pc:docMk/>
            <pc:sldMk cId="766846975" sldId="345"/>
            <ac:picMk id="6" creationId="{2E56459A-9709-4A2D-A146-379658A65766}"/>
          </ac:picMkLst>
        </pc:picChg>
      </pc:sldChg>
      <pc:sldChg chg="addSp delSp modSp new mod">
        <pc:chgData name="Christopher Lindridge" userId="237e7769-5239-4eb4-a525-ce0d51e55f8d" providerId="ADAL" clId="{AA12BA78-2CA2-4E4F-AF42-1632BB194F63}" dt="2022-10-13T12:58:00.114" v="375" actId="20577"/>
        <pc:sldMkLst>
          <pc:docMk/>
          <pc:sldMk cId="3725036330" sldId="346"/>
        </pc:sldMkLst>
        <pc:spChg chg="mod">
          <ac:chgData name="Christopher Lindridge" userId="237e7769-5239-4eb4-a525-ce0d51e55f8d" providerId="ADAL" clId="{AA12BA78-2CA2-4E4F-AF42-1632BB194F63}" dt="2022-10-13T12:52:16.861" v="222" actId="20577"/>
          <ac:spMkLst>
            <pc:docMk/>
            <pc:sldMk cId="3725036330" sldId="346"/>
            <ac:spMk id="2" creationId="{EDAD492B-90EB-4574-920A-FF947ED6057C}"/>
          </ac:spMkLst>
        </pc:spChg>
        <pc:spChg chg="del">
          <ac:chgData name="Christopher Lindridge" userId="237e7769-5239-4eb4-a525-ce0d51e55f8d" providerId="ADAL" clId="{AA12BA78-2CA2-4E4F-AF42-1632BB194F63}" dt="2022-10-13T12:50:16.966" v="114" actId="22"/>
          <ac:spMkLst>
            <pc:docMk/>
            <pc:sldMk cId="3725036330" sldId="346"/>
            <ac:spMk id="3" creationId="{B521FE5B-563C-4AC6-A72B-BEC7DA4DA779}"/>
          </ac:spMkLst>
        </pc:spChg>
        <pc:spChg chg="add mod">
          <ac:chgData name="Christopher Lindridge" userId="237e7769-5239-4eb4-a525-ce0d51e55f8d" providerId="ADAL" clId="{AA12BA78-2CA2-4E4F-AF42-1632BB194F63}" dt="2022-10-13T12:58:00.114" v="375" actId="20577"/>
          <ac:spMkLst>
            <pc:docMk/>
            <pc:sldMk cId="3725036330" sldId="346"/>
            <ac:spMk id="7" creationId="{B6E25E40-30A8-44A0-AB12-987F4E3AB0B1}"/>
          </ac:spMkLst>
        </pc:spChg>
        <pc:picChg chg="add del mod ord">
          <ac:chgData name="Christopher Lindridge" userId="237e7769-5239-4eb4-a525-ce0d51e55f8d" providerId="ADAL" clId="{AA12BA78-2CA2-4E4F-AF42-1632BB194F63}" dt="2022-10-13T12:52:18.350" v="223" actId="478"/>
          <ac:picMkLst>
            <pc:docMk/>
            <pc:sldMk cId="3725036330" sldId="346"/>
            <ac:picMk id="5" creationId="{3FC64A8C-0C9E-4CB6-9119-11AFAB4261E5}"/>
          </ac:picMkLst>
        </pc:picChg>
      </pc:sldChg>
      <pc:sldChg chg="addSp delSp modSp new mod">
        <pc:chgData name="Christopher Lindridge" userId="237e7769-5239-4eb4-a525-ce0d51e55f8d" providerId="ADAL" clId="{AA12BA78-2CA2-4E4F-AF42-1632BB194F63}" dt="2022-10-13T12:58:29.339" v="381" actId="14100"/>
        <pc:sldMkLst>
          <pc:docMk/>
          <pc:sldMk cId="1220471637" sldId="347"/>
        </pc:sldMkLst>
        <pc:spChg chg="del">
          <ac:chgData name="Christopher Lindridge" userId="237e7769-5239-4eb4-a525-ce0d51e55f8d" providerId="ADAL" clId="{AA12BA78-2CA2-4E4F-AF42-1632BB194F63}" dt="2022-10-13T12:58:24.234" v="379" actId="478"/>
          <ac:spMkLst>
            <pc:docMk/>
            <pc:sldMk cId="1220471637" sldId="347"/>
            <ac:spMk id="2" creationId="{4A256BB1-D19F-4073-B4BA-68E0203B5A07}"/>
          </ac:spMkLst>
        </pc:spChg>
        <pc:spChg chg="mod">
          <ac:chgData name="Christopher Lindridge" userId="237e7769-5239-4eb4-a525-ce0d51e55f8d" providerId="ADAL" clId="{AA12BA78-2CA2-4E4F-AF42-1632BB194F63}" dt="2022-10-13T12:58:26.477" v="380" actId="1076"/>
          <ac:spMkLst>
            <pc:docMk/>
            <pc:sldMk cId="1220471637" sldId="347"/>
            <ac:spMk id="3" creationId="{3D070DCC-D480-4019-A323-4FF2FAC20726}"/>
          </ac:spMkLst>
        </pc:spChg>
        <pc:picChg chg="add mod">
          <ac:chgData name="Christopher Lindridge" userId="237e7769-5239-4eb4-a525-ce0d51e55f8d" providerId="ADAL" clId="{AA12BA78-2CA2-4E4F-AF42-1632BB194F63}" dt="2022-10-13T12:58:29.339" v="381" actId="14100"/>
          <ac:picMkLst>
            <pc:docMk/>
            <pc:sldMk cId="1220471637" sldId="347"/>
            <ac:picMk id="5" creationId="{3926E483-2E3D-46BE-81A6-CB4A30B3C033}"/>
          </ac:picMkLst>
        </pc:picChg>
      </pc:sldChg>
      <pc:sldChg chg="addSp delSp modSp new mod">
        <pc:chgData name="Christopher Lindridge" userId="237e7769-5239-4eb4-a525-ce0d51e55f8d" providerId="ADAL" clId="{AA12BA78-2CA2-4E4F-AF42-1632BB194F63}" dt="2022-10-13T13:01:06.928" v="440" actId="20577"/>
        <pc:sldMkLst>
          <pc:docMk/>
          <pc:sldMk cId="2703143681" sldId="348"/>
        </pc:sldMkLst>
        <pc:spChg chg="mod">
          <ac:chgData name="Christopher Lindridge" userId="237e7769-5239-4eb4-a525-ce0d51e55f8d" providerId="ADAL" clId="{AA12BA78-2CA2-4E4F-AF42-1632BB194F63}" dt="2022-10-13T12:59:04.146" v="396" actId="20577"/>
          <ac:spMkLst>
            <pc:docMk/>
            <pc:sldMk cId="2703143681" sldId="348"/>
            <ac:spMk id="3" creationId="{5EF91F02-1708-4E67-8F23-817426BDA046}"/>
          </ac:spMkLst>
        </pc:spChg>
        <pc:graphicFrameChg chg="add mod modGraphic">
          <ac:chgData name="Christopher Lindridge" userId="237e7769-5239-4eb4-a525-ce0d51e55f8d" providerId="ADAL" clId="{AA12BA78-2CA2-4E4F-AF42-1632BB194F63}" dt="2022-10-13T13:01:06.928" v="440" actId="20577"/>
          <ac:graphicFrameMkLst>
            <pc:docMk/>
            <pc:sldMk cId="2703143681" sldId="348"/>
            <ac:graphicFrameMk id="4" creationId="{5ED85BC9-85B0-4C10-AEAD-9BCC1E200562}"/>
          </ac:graphicFrameMkLst>
        </pc:graphicFrameChg>
        <pc:picChg chg="add del">
          <ac:chgData name="Christopher Lindridge" userId="237e7769-5239-4eb4-a525-ce0d51e55f8d" providerId="ADAL" clId="{AA12BA78-2CA2-4E4F-AF42-1632BB194F63}" dt="2022-10-13T13:00:09.229" v="405"/>
          <ac:picMkLst>
            <pc:docMk/>
            <pc:sldMk cId="2703143681" sldId="348"/>
            <ac:picMk id="5" creationId="{E03527E0-56CE-456E-AE88-B051EA9D9FB4}"/>
          </ac:picMkLst>
        </pc:picChg>
        <pc:picChg chg="add mod">
          <ac:chgData name="Christopher Lindridge" userId="237e7769-5239-4eb4-a525-ce0d51e55f8d" providerId="ADAL" clId="{AA12BA78-2CA2-4E4F-AF42-1632BB194F63}" dt="2022-10-13T13:00:58.915" v="420" actId="14100"/>
          <ac:picMkLst>
            <pc:docMk/>
            <pc:sldMk cId="2703143681" sldId="348"/>
            <ac:picMk id="6" creationId="{326F2772-9474-4266-A333-B01F069EC884}"/>
          </ac:picMkLst>
        </pc:picChg>
        <pc:picChg chg="add mod">
          <ac:chgData name="Christopher Lindridge" userId="237e7769-5239-4eb4-a525-ce0d51e55f8d" providerId="ADAL" clId="{AA12BA78-2CA2-4E4F-AF42-1632BB194F63}" dt="2022-10-13T13:00:50.290" v="417" actId="1076"/>
          <ac:picMkLst>
            <pc:docMk/>
            <pc:sldMk cId="2703143681" sldId="348"/>
            <ac:picMk id="7" creationId="{5E9C70F3-15FB-4695-889C-097C6821984C}"/>
          </ac:picMkLst>
        </pc:picChg>
      </pc:sldChg>
      <pc:sldChg chg="modSp new mod">
        <pc:chgData name="Christopher Lindridge" userId="237e7769-5239-4eb4-a525-ce0d51e55f8d" providerId="ADAL" clId="{AA12BA78-2CA2-4E4F-AF42-1632BB194F63}" dt="2022-10-13T13:02:03.234" v="484" actId="5793"/>
        <pc:sldMkLst>
          <pc:docMk/>
          <pc:sldMk cId="2999400169" sldId="349"/>
        </pc:sldMkLst>
        <pc:spChg chg="mod">
          <ac:chgData name="Christopher Lindridge" userId="237e7769-5239-4eb4-a525-ce0d51e55f8d" providerId="ADAL" clId="{AA12BA78-2CA2-4E4F-AF42-1632BB194F63}" dt="2022-10-13T13:01:24.371" v="447" actId="20577"/>
          <ac:spMkLst>
            <pc:docMk/>
            <pc:sldMk cId="2999400169" sldId="349"/>
            <ac:spMk id="2" creationId="{F3AC62D2-E3FA-45A5-934E-0ED3FF4DF606}"/>
          </ac:spMkLst>
        </pc:spChg>
        <pc:spChg chg="mod">
          <ac:chgData name="Christopher Lindridge" userId="237e7769-5239-4eb4-a525-ce0d51e55f8d" providerId="ADAL" clId="{AA12BA78-2CA2-4E4F-AF42-1632BB194F63}" dt="2022-10-13T13:02:03.234" v="484" actId="5793"/>
          <ac:spMkLst>
            <pc:docMk/>
            <pc:sldMk cId="2999400169" sldId="349"/>
            <ac:spMk id="3" creationId="{607B3358-D97D-41C3-A22A-F6FA2A93A5E6}"/>
          </ac:spMkLst>
        </pc:spChg>
      </pc:sldChg>
      <pc:sldChg chg="addSp modSp new mod">
        <pc:chgData name="Christopher Lindridge" userId="237e7769-5239-4eb4-a525-ce0d51e55f8d" providerId="ADAL" clId="{AA12BA78-2CA2-4E4F-AF42-1632BB194F63}" dt="2022-10-13T13:03:10.498" v="509" actId="20577"/>
        <pc:sldMkLst>
          <pc:docMk/>
          <pc:sldMk cId="3529977583" sldId="350"/>
        </pc:sldMkLst>
        <pc:spChg chg="mod">
          <ac:chgData name="Christopher Lindridge" userId="237e7769-5239-4eb4-a525-ce0d51e55f8d" providerId="ADAL" clId="{AA12BA78-2CA2-4E4F-AF42-1632BB194F63}" dt="2022-10-13T13:03:10.498" v="509" actId="20577"/>
          <ac:spMkLst>
            <pc:docMk/>
            <pc:sldMk cId="3529977583" sldId="350"/>
            <ac:spMk id="2" creationId="{2E8BEBD7-BB2D-4E08-9D36-08F0A9C1D7B9}"/>
          </ac:spMkLst>
        </pc:spChg>
        <pc:spChg chg="mod">
          <ac:chgData name="Christopher Lindridge" userId="237e7769-5239-4eb4-a525-ce0d51e55f8d" providerId="ADAL" clId="{AA12BA78-2CA2-4E4F-AF42-1632BB194F63}" dt="2022-10-13T13:02:51.940" v="491" actId="1076"/>
          <ac:spMkLst>
            <pc:docMk/>
            <pc:sldMk cId="3529977583" sldId="350"/>
            <ac:spMk id="3" creationId="{02863349-2E40-48C0-AE1C-7752BAF43B30}"/>
          </ac:spMkLst>
        </pc:spChg>
        <pc:picChg chg="add mod">
          <ac:chgData name="Christopher Lindridge" userId="237e7769-5239-4eb4-a525-ce0d51e55f8d" providerId="ADAL" clId="{AA12BA78-2CA2-4E4F-AF42-1632BB194F63}" dt="2022-10-13T13:02:56.380" v="493" actId="1076"/>
          <ac:picMkLst>
            <pc:docMk/>
            <pc:sldMk cId="3529977583" sldId="350"/>
            <ac:picMk id="5" creationId="{B7A88C6A-3EFE-4ED6-B485-461DFCEC477B}"/>
          </ac:picMkLst>
        </pc:picChg>
        <pc:picChg chg="add mod">
          <ac:chgData name="Christopher Lindridge" userId="237e7769-5239-4eb4-a525-ce0d51e55f8d" providerId="ADAL" clId="{AA12BA78-2CA2-4E4F-AF42-1632BB194F63}" dt="2022-10-13T13:03:00.174" v="495" actId="1076"/>
          <ac:picMkLst>
            <pc:docMk/>
            <pc:sldMk cId="3529977583" sldId="350"/>
            <ac:picMk id="2050" creationId="{6BFA74B8-D633-4C6F-8C9B-0D1E5E5EAFB3}"/>
          </ac:picMkLst>
        </pc:picChg>
      </pc:sldChg>
      <pc:sldChg chg="modSp new mod">
        <pc:chgData name="Christopher Lindridge" userId="237e7769-5239-4eb4-a525-ce0d51e55f8d" providerId="ADAL" clId="{AA12BA78-2CA2-4E4F-AF42-1632BB194F63}" dt="2022-10-13T13:11:19.799" v="541" actId="21"/>
        <pc:sldMkLst>
          <pc:docMk/>
          <pc:sldMk cId="2841666550" sldId="351"/>
        </pc:sldMkLst>
        <pc:spChg chg="mod">
          <ac:chgData name="Christopher Lindridge" userId="237e7769-5239-4eb4-a525-ce0d51e55f8d" providerId="ADAL" clId="{AA12BA78-2CA2-4E4F-AF42-1632BB194F63}" dt="2022-10-13T13:09:49.871" v="534" actId="20577"/>
          <ac:spMkLst>
            <pc:docMk/>
            <pc:sldMk cId="2841666550" sldId="351"/>
            <ac:spMk id="2" creationId="{F044F58C-E7B7-47FD-B3BB-25E6468EBBC4}"/>
          </ac:spMkLst>
        </pc:spChg>
        <pc:spChg chg="mod">
          <ac:chgData name="Christopher Lindridge" userId="237e7769-5239-4eb4-a525-ce0d51e55f8d" providerId="ADAL" clId="{AA12BA78-2CA2-4E4F-AF42-1632BB194F63}" dt="2022-10-13T13:11:19.799" v="541" actId="21"/>
          <ac:spMkLst>
            <pc:docMk/>
            <pc:sldMk cId="2841666550" sldId="351"/>
            <ac:spMk id="3" creationId="{261C50FE-58C2-49D6-9815-A5E7D889FB7C}"/>
          </ac:spMkLst>
        </pc:spChg>
      </pc:sldChg>
      <pc:sldChg chg="addSp delSp modSp new mod">
        <pc:chgData name="Christopher Lindridge" userId="237e7769-5239-4eb4-a525-ce0d51e55f8d" providerId="ADAL" clId="{AA12BA78-2CA2-4E4F-AF42-1632BB194F63}" dt="2022-10-13T13:16:48.324" v="692" actId="20577"/>
        <pc:sldMkLst>
          <pc:docMk/>
          <pc:sldMk cId="2088592860" sldId="352"/>
        </pc:sldMkLst>
        <pc:spChg chg="del">
          <ac:chgData name="Christopher Lindridge" userId="237e7769-5239-4eb4-a525-ce0d51e55f8d" providerId="ADAL" clId="{AA12BA78-2CA2-4E4F-AF42-1632BB194F63}" dt="2022-10-13T13:12:23.714" v="591" actId="478"/>
          <ac:spMkLst>
            <pc:docMk/>
            <pc:sldMk cId="2088592860" sldId="352"/>
            <ac:spMk id="2" creationId="{B840C10B-4608-4424-8EBF-699F84E1460D}"/>
          </ac:spMkLst>
        </pc:spChg>
        <pc:spChg chg="mod">
          <ac:chgData name="Christopher Lindridge" userId="237e7769-5239-4eb4-a525-ce0d51e55f8d" providerId="ADAL" clId="{AA12BA78-2CA2-4E4F-AF42-1632BB194F63}" dt="2022-10-13T13:16:27.223" v="685" actId="115"/>
          <ac:spMkLst>
            <pc:docMk/>
            <pc:sldMk cId="2088592860" sldId="352"/>
            <ac:spMk id="3" creationId="{E1CAA08C-3237-44AC-8507-29A697787274}"/>
          </ac:spMkLst>
        </pc:spChg>
        <pc:graphicFrameChg chg="add mod modGraphic">
          <ac:chgData name="Christopher Lindridge" userId="237e7769-5239-4eb4-a525-ce0d51e55f8d" providerId="ADAL" clId="{AA12BA78-2CA2-4E4F-AF42-1632BB194F63}" dt="2022-10-13T13:16:48.324" v="692" actId="20577"/>
          <ac:graphicFrameMkLst>
            <pc:docMk/>
            <pc:sldMk cId="2088592860" sldId="352"/>
            <ac:graphicFrameMk id="4" creationId="{E28EE13B-E24A-416D-8E64-2D9DB82B5529}"/>
          </ac:graphicFrameMkLst>
        </pc:graphicFrameChg>
      </pc:sldChg>
      <pc:sldChg chg="modSp new mod">
        <pc:chgData name="Christopher Lindridge" userId="237e7769-5239-4eb4-a525-ce0d51e55f8d" providerId="ADAL" clId="{AA12BA78-2CA2-4E4F-AF42-1632BB194F63}" dt="2022-10-13T13:18:31.178" v="740" actId="20577"/>
        <pc:sldMkLst>
          <pc:docMk/>
          <pc:sldMk cId="1619018718" sldId="353"/>
        </pc:sldMkLst>
        <pc:spChg chg="mod">
          <ac:chgData name="Christopher Lindridge" userId="237e7769-5239-4eb4-a525-ce0d51e55f8d" providerId="ADAL" clId="{AA12BA78-2CA2-4E4F-AF42-1632BB194F63}" dt="2022-10-13T13:18:25.834" v="738" actId="20577"/>
          <ac:spMkLst>
            <pc:docMk/>
            <pc:sldMk cId="1619018718" sldId="353"/>
            <ac:spMk id="2" creationId="{C29F7EBD-1E89-4CD4-AA1D-C967D1FAF184}"/>
          </ac:spMkLst>
        </pc:spChg>
        <pc:spChg chg="mod">
          <ac:chgData name="Christopher Lindridge" userId="237e7769-5239-4eb4-a525-ce0d51e55f8d" providerId="ADAL" clId="{AA12BA78-2CA2-4E4F-AF42-1632BB194F63}" dt="2022-10-13T13:18:31.178" v="740" actId="20577"/>
          <ac:spMkLst>
            <pc:docMk/>
            <pc:sldMk cId="1619018718" sldId="353"/>
            <ac:spMk id="3" creationId="{EAA4FF34-C25C-44B9-9088-C5359346CB28}"/>
          </ac:spMkLst>
        </pc:spChg>
      </pc:sldChg>
      <pc:sldChg chg="modSp new mod">
        <pc:chgData name="Christopher Lindridge" userId="237e7769-5239-4eb4-a525-ce0d51e55f8d" providerId="ADAL" clId="{AA12BA78-2CA2-4E4F-AF42-1632BB194F63}" dt="2022-10-13T13:19:22.587" v="768" actId="20577"/>
        <pc:sldMkLst>
          <pc:docMk/>
          <pc:sldMk cId="1122596326" sldId="354"/>
        </pc:sldMkLst>
        <pc:spChg chg="mod">
          <ac:chgData name="Christopher Lindridge" userId="237e7769-5239-4eb4-a525-ce0d51e55f8d" providerId="ADAL" clId="{AA12BA78-2CA2-4E4F-AF42-1632BB194F63}" dt="2022-10-13T13:19:03.444" v="758" actId="20577"/>
          <ac:spMkLst>
            <pc:docMk/>
            <pc:sldMk cId="1122596326" sldId="354"/>
            <ac:spMk id="2" creationId="{BBCB9D6B-5BBA-482C-BE26-5F3DFEFCD284}"/>
          </ac:spMkLst>
        </pc:spChg>
        <pc:spChg chg="mod">
          <ac:chgData name="Christopher Lindridge" userId="237e7769-5239-4eb4-a525-ce0d51e55f8d" providerId="ADAL" clId="{AA12BA78-2CA2-4E4F-AF42-1632BB194F63}" dt="2022-10-13T13:19:22.587" v="768" actId="20577"/>
          <ac:spMkLst>
            <pc:docMk/>
            <pc:sldMk cId="1122596326" sldId="354"/>
            <ac:spMk id="3" creationId="{7109BAEC-D697-445F-A5CF-63956FEC3E19}"/>
          </ac:spMkLst>
        </pc:spChg>
      </pc:sldChg>
      <pc:sldChg chg="delSp modSp new mod">
        <pc:chgData name="Christopher Lindridge" userId="237e7769-5239-4eb4-a525-ce0d51e55f8d" providerId="ADAL" clId="{AA12BA78-2CA2-4E4F-AF42-1632BB194F63}" dt="2022-10-13T13:20:12.860" v="788" actId="478"/>
        <pc:sldMkLst>
          <pc:docMk/>
          <pc:sldMk cId="3951871646" sldId="355"/>
        </pc:sldMkLst>
        <pc:spChg chg="del">
          <ac:chgData name="Christopher Lindridge" userId="237e7769-5239-4eb4-a525-ce0d51e55f8d" providerId="ADAL" clId="{AA12BA78-2CA2-4E4F-AF42-1632BB194F63}" dt="2022-10-13T13:20:12.860" v="788" actId="478"/>
          <ac:spMkLst>
            <pc:docMk/>
            <pc:sldMk cId="3951871646" sldId="355"/>
            <ac:spMk id="2" creationId="{EC774475-036D-4DE2-96D3-20E01DF0C9D9}"/>
          </ac:spMkLst>
        </pc:spChg>
        <pc:spChg chg="mod">
          <ac:chgData name="Christopher Lindridge" userId="237e7769-5239-4eb4-a525-ce0d51e55f8d" providerId="ADAL" clId="{AA12BA78-2CA2-4E4F-AF42-1632BB194F63}" dt="2022-10-13T13:20:08.743" v="787" actId="207"/>
          <ac:spMkLst>
            <pc:docMk/>
            <pc:sldMk cId="3951871646" sldId="355"/>
            <ac:spMk id="3" creationId="{43BE3467-5A63-40DD-B24F-6AD42CF6F35A}"/>
          </ac:spMkLst>
        </pc:spChg>
      </pc:sldChg>
      <pc:sldChg chg="modSp new mod">
        <pc:chgData name="Christopher Lindridge" userId="237e7769-5239-4eb4-a525-ce0d51e55f8d" providerId="ADAL" clId="{AA12BA78-2CA2-4E4F-AF42-1632BB194F63}" dt="2022-10-13T13:27:47.210" v="831" actId="6549"/>
        <pc:sldMkLst>
          <pc:docMk/>
          <pc:sldMk cId="1854460826" sldId="356"/>
        </pc:sldMkLst>
        <pc:spChg chg="mod">
          <ac:chgData name="Christopher Lindridge" userId="237e7769-5239-4eb4-a525-ce0d51e55f8d" providerId="ADAL" clId="{AA12BA78-2CA2-4E4F-AF42-1632BB194F63}" dt="2022-10-13T13:24:27.183" v="824" actId="20577"/>
          <ac:spMkLst>
            <pc:docMk/>
            <pc:sldMk cId="1854460826" sldId="356"/>
            <ac:spMk id="2" creationId="{BBE31BC3-9FAE-4420-A2A9-C285C54E3B5E}"/>
          </ac:spMkLst>
        </pc:spChg>
        <pc:spChg chg="mod">
          <ac:chgData name="Christopher Lindridge" userId="237e7769-5239-4eb4-a525-ce0d51e55f8d" providerId="ADAL" clId="{AA12BA78-2CA2-4E4F-AF42-1632BB194F63}" dt="2022-10-13T13:27:47.210" v="831" actId="6549"/>
          <ac:spMkLst>
            <pc:docMk/>
            <pc:sldMk cId="1854460826" sldId="356"/>
            <ac:spMk id="3" creationId="{FF04D317-1F64-4A94-AED6-3C31759F6BDD}"/>
          </ac:spMkLst>
        </pc:spChg>
      </pc:sldChg>
      <pc:sldChg chg="addSp delSp modSp new mod">
        <pc:chgData name="Christopher Lindridge" userId="237e7769-5239-4eb4-a525-ce0d51e55f8d" providerId="ADAL" clId="{AA12BA78-2CA2-4E4F-AF42-1632BB194F63}" dt="2022-10-13T13:29:14.860" v="867" actId="1076"/>
        <pc:sldMkLst>
          <pc:docMk/>
          <pc:sldMk cId="3797414870" sldId="357"/>
        </pc:sldMkLst>
        <pc:spChg chg="mod">
          <ac:chgData name="Christopher Lindridge" userId="237e7769-5239-4eb4-a525-ce0d51e55f8d" providerId="ADAL" clId="{AA12BA78-2CA2-4E4F-AF42-1632BB194F63}" dt="2022-10-13T13:28:13.881" v="858" actId="20577"/>
          <ac:spMkLst>
            <pc:docMk/>
            <pc:sldMk cId="3797414870" sldId="357"/>
            <ac:spMk id="2" creationId="{809DCB53-B73D-4705-823C-2EB0933E6534}"/>
          </ac:spMkLst>
        </pc:spChg>
        <pc:spChg chg="del">
          <ac:chgData name="Christopher Lindridge" userId="237e7769-5239-4eb4-a525-ce0d51e55f8d" providerId="ADAL" clId="{AA12BA78-2CA2-4E4F-AF42-1632BB194F63}" dt="2022-10-13T13:27:59.639" v="832"/>
          <ac:spMkLst>
            <pc:docMk/>
            <pc:sldMk cId="3797414870" sldId="357"/>
            <ac:spMk id="3" creationId="{5014DBB9-ACB3-4ED0-A17F-6403BDBBA850}"/>
          </ac:spMkLst>
        </pc:spChg>
        <pc:spChg chg="add mod">
          <ac:chgData name="Christopher Lindridge" userId="237e7769-5239-4eb4-a525-ce0d51e55f8d" providerId="ADAL" clId="{AA12BA78-2CA2-4E4F-AF42-1632BB194F63}" dt="2022-10-13T13:29:01.764" v="864" actId="1076"/>
          <ac:spMkLst>
            <pc:docMk/>
            <pc:sldMk cId="3797414870" sldId="357"/>
            <ac:spMk id="6" creationId="{47D11528-95C4-4A2E-B078-ADB97BB5B85F}"/>
          </ac:spMkLst>
        </pc:spChg>
        <pc:picChg chg="add mod">
          <ac:chgData name="Christopher Lindridge" userId="237e7769-5239-4eb4-a525-ce0d51e55f8d" providerId="ADAL" clId="{AA12BA78-2CA2-4E4F-AF42-1632BB194F63}" dt="2022-10-13T13:29:14.860" v="867" actId="1076"/>
          <ac:picMkLst>
            <pc:docMk/>
            <pc:sldMk cId="3797414870" sldId="357"/>
            <ac:picMk id="4098" creationId="{C38B7249-3359-4D6D-8BFC-753818487C8F}"/>
          </ac:picMkLst>
        </pc:picChg>
      </pc:sldChg>
      <pc:sldChg chg="addSp delSp modSp new mod">
        <pc:chgData name="Christopher Lindridge" userId="237e7769-5239-4eb4-a525-ce0d51e55f8d" providerId="ADAL" clId="{AA12BA78-2CA2-4E4F-AF42-1632BB194F63}" dt="2022-10-13T13:29:48.205" v="870" actId="22"/>
        <pc:sldMkLst>
          <pc:docMk/>
          <pc:sldMk cId="4291895443" sldId="358"/>
        </pc:sldMkLst>
        <pc:spChg chg="del">
          <ac:chgData name="Christopher Lindridge" userId="237e7769-5239-4eb4-a525-ce0d51e55f8d" providerId="ADAL" clId="{AA12BA78-2CA2-4E4F-AF42-1632BB194F63}" dt="2022-10-13T13:29:48.205" v="870" actId="22"/>
          <ac:spMkLst>
            <pc:docMk/>
            <pc:sldMk cId="4291895443" sldId="358"/>
            <ac:spMk id="3" creationId="{066DCF32-A866-4848-9E5D-3BB2EA8BA5EB}"/>
          </ac:spMkLst>
        </pc:spChg>
        <pc:picChg chg="add mod ord">
          <ac:chgData name="Christopher Lindridge" userId="237e7769-5239-4eb4-a525-ce0d51e55f8d" providerId="ADAL" clId="{AA12BA78-2CA2-4E4F-AF42-1632BB194F63}" dt="2022-10-13T13:29:48.205" v="870" actId="22"/>
          <ac:picMkLst>
            <pc:docMk/>
            <pc:sldMk cId="4291895443" sldId="358"/>
            <ac:picMk id="5" creationId="{E6CA6A07-84EA-43E5-80D7-D5BBAF2A68D7}"/>
          </ac:picMkLst>
        </pc:picChg>
      </pc:sldChg>
      <pc:sldChg chg="new">
        <pc:chgData name="Christopher Lindridge" userId="237e7769-5239-4eb4-a525-ce0d51e55f8d" providerId="ADAL" clId="{AA12BA78-2CA2-4E4F-AF42-1632BB194F63}" dt="2022-10-13T13:29:23.916" v="869" actId="680"/>
        <pc:sldMkLst>
          <pc:docMk/>
          <pc:sldMk cId="1223405648" sldId="359"/>
        </pc:sldMkLst>
      </pc:sldChg>
    </pc:docChg>
  </pc:docChgLst>
  <pc:docChgLst>
    <pc:chgData name="Caroline Prodger" userId="e4ef2e75-b60b-401b-8ebe-291bdcf405f4" providerId="ADAL" clId="{85F33C8F-8395-4444-A19D-2848FDB31D2B}"/>
    <pc:docChg chg="custSel modSld">
      <pc:chgData name="Caroline Prodger" userId="e4ef2e75-b60b-401b-8ebe-291bdcf405f4" providerId="ADAL" clId="{85F33C8F-8395-4444-A19D-2848FDB31D2B}" dt="2022-11-17T17:51:04.897" v="16"/>
      <pc:docMkLst>
        <pc:docMk/>
      </pc:docMkLst>
      <pc:sldChg chg="delCm">
        <pc:chgData name="Caroline Prodger" userId="e4ef2e75-b60b-401b-8ebe-291bdcf405f4" providerId="ADAL" clId="{85F33C8F-8395-4444-A19D-2848FDB31D2B}" dt="2022-11-17T17:51:04.897" v="16"/>
        <pc:sldMkLst>
          <pc:docMk/>
          <pc:sldMk cId="0" sldId="267"/>
        </pc:sldMkLst>
      </pc:sldChg>
      <pc:sldChg chg="addSp delSp modSp mod delCm modCm">
        <pc:chgData name="Caroline Prodger" userId="e4ef2e75-b60b-401b-8ebe-291bdcf405f4" providerId="ADAL" clId="{85F33C8F-8395-4444-A19D-2848FDB31D2B}" dt="2022-11-16T17:38:12.613" v="15"/>
        <pc:sldMkLst>
          <pc:docMk/>
          <pc:sldMk cId="0" sldId="333"/>
        </pc:sldMkLst>
        <pc:spChg chg="add del mod">
          <ac:chgData name="Caroline Prodger" userId="e4ef2e75-b60b-401b-8ebe-291bdcf405f4" providerId="ADAL" clId="{85F33C8F-8395-4444-A19D-2848FDB31D2B}" dt="2022-11-16T17:30:06.623" v="11" actId="478"/>
          <ac:spMkLst>
            <pc:docMk/>
            <pc:sldMk cId="0" sldId="333"/>
            <ac:spMk id="4" creationId="{919EDD89-5D65-CBDA-101C-119C4A51C550}"/>
          </ac:spMkLst>
        </pc:spChg>
        <pc:picChg chg="add mod">
          <ac:chgData name="Caroline Prodger" userId="e4ef2e75-b60b-401b-8ebe-291bdcf405f4" providerId="ADAL" clId="{85F33C8F-8395-4444-A19D-2848FDB31D2B}" dt="2022-11-16T17:30:14.891" v="13" actId="1076"/>
          <ac:picMkLst>
            <pc:docMk/>
            <pc:sldMk cId="0" sldId="333"/>
            <ac:picMk id="6" creationId="{951F18B1-2CB3-07FF-9066-F8FE16E82B45}"/>
          </ac:picMkLst>
        </pc:picChg>
        <pc:picChg chg="del">
          <ac:chgData name="Caroline Prodger" userId="e4ef2e75-b60b-401b-8ebe-291bdcf405f4" providerId="ADAL" clId="{85F33C8F-8395-4444-A19D-2848FDB31D2B}" dt="2022-11-16T17:30:00.721" v="7" actId="478"/>
          <ac:picMkLst>
            <pc:docMk/>
            <pc:sldMk cId="0" sldId="333"/>
            <ac:picMk id="7" creationId="{D9B6A8C6-5B46-4856-8F4A-5146D6748E3D}"/>
          </ac:picMkLst>
        </pc:picChg>
      </pc:sldChg>
      <pc:sldChg chg="delCm">
        <pc:chgData name="Caroline Prodger" userId="e4ef2e75-b60b-401b-8ebe-291bdcf405f4" providerId="ADAL" clId="{85F33C8F-8395-4444-A19D-2848FDB31D2B}" dt="2022-11-16T17:22:31.779" v="2"/>
        <pc:sldMkLst>
          <pc:docMk/>
          <pc:sldMk cId="0" sldId="334"/>
        </pc:sldMkLst>
      </pc:sldChg>
      <pc:sldChg chg="delCm">
        <pc:chgData name="Caroline Prodger" userId="e4ef2e75-b60b-401b-8ebe-291bdcf405f4" providerId="ADAL" clId="{85F33C8F-8395-4444-A19D-2848FDB31D2B}" dt="2022-11-16T17:22:57.609" v="3"/>
        <pc:sldMkLst>
          <pc:docMk/>
          <pc:sldMk cId="0" sldId="336"/>
        </pc:sldMkLst>
      </pc:sldChg>
      <pc:sldChg chg="delCm">
        <pc:chgData name="Caroline Prodger" userId="e4ef2e75-b60b-401b-8ebe-291bdcf405f4" providerId="ADAL" clId="{85F33C8F-8395-4444-A19D-2848FDB31D2B}" dt="2022-11-16T17:23:05.362" v="4"/>
        <pc:sldMkLst>
          <pc:docMk/>
          <pc:sldMk cId="0" sldId="337"/>
        </pc:sldMkLst>
      </pc:sldChg>
      <pc:sldChg chg="delCm">
        <pc:chgData name="Caroline Prodger" userId="e4ef2e75-b60b-401b-8ebe-291bdcf405f4" providerId="ADAL" clId="{85F33C8F-8395-4444-A19D-2848FDB31D2B}" dt="2022-11-16T17:23:27.099" v="6"/>
        <pc:sldMkLst>
          <pc:docMk/>
          <pc:sldMk cId="0" sldId="339"/>
        </pc:sldMkLst>
      </pc:sldChg>
      <pc:sldChg chg="delCm">
        <pc:chgData name="Caroline Prodger" userId="e4ef2e75-b60b-401b-8ebe-291bdcf405f4" providerId="ADAL" clId="{85F33C8F-8395-4444-A19D-2848FDB31D2B}" dt="2022-11-16T17:23:13.335" v="5"/>
        <pc:sldMkLst>
          <pc:docMk/>
          <pc:sldMk cId="4090471062" sldId="341"/>
        </pc:sldMkLst>
      </pc:sldChg>
      <pc:sldChg chg="delCm">
        <pc:chgData name="Caroline Prodger" userId="e4ef2e75-b60b-401b-8ebe-291bdcf405f4" providerId="ADAL" clId="{85F33C8F-8395-4444-A19D-2848FDB31D2B}" dt="2022-11-16T17:22:17.037" v="0"/>
        <pc:sldMkLst>
          <pc:docMk/>
          <pc:sldMk cId="2472166275" sldId="342"/>
        </pc:sldMkLst>
      </pc:sldChg>
    </pc:docChg>
  </pc:docChgLst>
  <pc:docChgLst>
    <pc:chgData name="Caroline Prodger" userId="e4ef2e75-b60b-401b-8ebe-291bdcf405f4" providerId="ADAL" clId="{A25355C6-E287-403D-A8E2-C6532902E794}"/>
    <pc:docChg chg="">
      <pc:chgData name="Caroline Prodger" userId="e4ef2e75-b60b-401b-8ebe-291bdcf405f4" providerId="ADAL" clId="{A25355C6-E287-403D-A8E2-C6532902E794}" dt="2022-11-04T11:54:24.472" v="1"/>
      <pc:docMkLst>
        <pc:docMk/>
      </pc:docMkLst>
      <pc:sldChg chg="modCm">
        <pc:chgData name="Caroline Prodger" userId="e4ef2e75-b60b-401b-8ebe-291bdcf405f4" providerId="ADAL" clId="{A25355C6-E287-403D-A8E2-C6532902E794}" dt="2022-11-04T11:54:24.472" v="1"/>
        <pc:sldMkLst>
          <pc:docMk/>
          <pc:sldMk cId="0" sldId="333"/>
        </pc:sldMkLst>
      </pc:sldChg>
      <pc:sldChg chg="delCm">
        <pc:chgData name="Caroline Prodger" userId="e4ef2e75-b60b-401b-8ebe-291bdcf405f4" providerId="ADAL" clId="{A25355C6-E287-403D-A8E2-C6532902E794}" dt="2022-11-02T14:00:06.493" v="0"/>
        <pc:sldMkLst>
          <pc:docMk/>
          <pc:sldMk cId="2604228185" sldId="363"/>
        </pc:sldMkLst>
      </pc:sldChg>
    </pc:docChg>
  </pc:docChgLst>
  <pc:docChgLst>
    <pc:chgData name="Caroline Prodger" userId="e4ef2e75-b60b-401b-8ebe-291bdcf405f4" providerId="ADAL" clId="{51911288-8D9B-4E08-AF6E-1B566358A7BD}"/>
    <pc:docChg chg="undo custSel addSld delSld modSld sldOrd">
      <pc:chgData name="Caroline Prodger" userId="e4ef2e75-b60b-401b-8ebe-291bdcf405f4" providerId="ADAL" clId="{51911288-8D9B-4E08-AF6E-1B566358A7BD}" dt="2022-10-19T15:34:41.342" v="752"/>
      <pc:docMkLst>
        <pc:docMk/>
      </pc:docMkLst>
      <pc:sldChg chg="modSp mod addCm">
        <pc:chgData name="Caroline Prodger" userId="e4ef2e75-b60b-401b-8ebe-291bdcf405f4" providerId="ADAL" clId="{51911288-8D9B-4E08-AF6E-1B566358A7BD}" dt="2022-10-19T15:34:41.342" v="752"/>
        <pc:sldMkLst>
          <pc:docMk/>
          <pc:sldMk cId="0" sldId="267"/>
        </pc:sldMkLst>
        <pc:spChg chg="mod">
          <ac:chgData name="Caroline Prodger" userId="e4ef2e75-b60b-401b-8ebe-291bdcf405f4" providerId="ADAL" clId="{51911288-8D9B-4E08-AF6E-1B566358A7BD}" dt="2022-10-19T15:34:09.090" v="751" actId="20577"/>
          <ac:spMkLst>
            <pc:docMk/>
            <pc:sldMk cId="0" sldId="267"/>
            <ac:spMk id="18434" creationId="{00000000-0000-0000-0000-000000000000}"/>
          </ac:spMkLst>
        </pc:spChg>
      </pc:sldChg>
      <pc:sldChg chg="addCm">
        <pc:chgData name="Caroline Prodger" userId="e4ef2e75-b60b-401b-8ebe-291bdcf405f4" providerId="ADAL" clId="{51911288-8D9B-4E08-AF6E-1B566358A7BD}" dt="2022-10-19T15:15:33.194" v="651"/>
        <pc:sldMkLst>
          <pc:docMk/>
          <pc:sldMk cId="0" sldId="333"/>
        </pc:sldMkLst>
      </pc:sldChg>
      <pc:sldChg chg="addSp delSp modSp mod">
        <pc:chgData name="Caroline Prodger" userId="e4ef2e75-b60b-401b-8ebe-291bdcf405f4" providerId="ADAL" clId="{51911288-8D9B-4E08-AF6E-1B566358A7BD}" dt="2022-10-19T14:28:04.163" v="26" actId="1076"/>
        <pc:sldMkLst>
          <pc:docMk/>
          <pc:sldMk cId="0" sldId="335"/>
        </pc:sldMkLst>
        <pc:spChg chg="mod">
          <ac:chgData name="Caroline Prodger" userId="e4ef2e75-b60b-401b-8ebe-291bdcf405f4" providerId="ADAL" clId="{51911288-8D9B-4E08-AF6E-1B566358A7BD}" dt="2022-10-19T14:25:51.692" v="24" actId="14100"/>
          <ac:spMkLst>
            <pc:docMk/>
            <pc:sldMk cId="0" sldId="335"/>
            <ac:spMk id="3" creationId="{00000000-0000-0000-0000-000000000000}"/>
          </ac:spMkLst>
        </pc:spChg>
        <pc:spChg chg="add mod">
          <ac:chgData name="Caroline Prodger" userId="e4ef2e75-b60b-401b-8ebe-291bdcf405f4" providerId="ADAL" clId="{51911288-8D9B-4E08-AF6E-1B566358A7BD}" dt="2022-10-19T14:23:07.354" v="9" actId="1076"/>
          <ac:spMkLst>
            <pc:docMk/>
            <pc:sldMk cId="0" sldId="335"/>
            <ac:spMk id="5" creationId="{88CB52EF-9C7E-B2DC-7E4D-BB9D90FF7A1F}"/>
          </ac:spMkLst>
        </pc:spChg>
        <pc:spChg chg="add mod">
          <ac:chgData name="Caroline Prodger" userId="e4ef2e75-b60b-401b-8ebe-291bdcf405f4" providerId="ADAL" clId="{51911288-8D9B-4E08-AF6E-1B566358A7BD}" dt="2022-10-19T14:25:47.470" v="23" actId="1076"/>
          <ac:spMkLst>
            <pc:docMk/>
            <pc:sldMk cId="0" sldId="335"/>
            <ac:spMk id="10" creationId="{A5EF6705-93F3-531A-6975-DA40E6B5EDB1}"/>
          </ac:spMkLst>
        </pc:spChg>
        <pc:graphicFrameChg chg="add mod">
          <ac:chgData name="Caroline Prodger" userId="e4ef2e75-b60b-401b-8ebe-291bdcf405f4" providerId="ADAL" clId="{51911288-8D9B-4E08-AF6E-1B566358A7BD}" dt="2022-10-19T14:28:04.163" v="26" actId="1076"/>
          <ac:graphicFrameMkLst>
            <pc:docMk/>
            <pc:sldMk cId="0" sldId="335"/>
            <ac:graphicFrameMk id="8" creationId="{C9AA6111-5FCD-CAF5-DF8D-5D793C98C300}"/>
          </ac:graphicFrameMkLst>
        </pc:graphicFrameChg>
        <pc:picChg chg="add del mod">
          <ac:chgData name="Caroline Prodger" userId="e4ef2e75-b60b-401b-8ebe-291bdcf405f4" providerId="ADAL" clId="{51911288-8D9B-4E08-AF6E-1B566358A7BD}" dt="2022-10-19T14:23:39.499" v="14" actId="21"/>
          <ac:picMkLst>
            <pc:docMk/>
            <pc:sldMk cId="0" sldId="335"/>
            <ac:picMk id="7" creationId="{9601CCFE-0C63-6944-6759-A8E22F6B23A1}"/>
          </ac:picMkLst>
        </pc:picChg>
      </pc:sldChg>
      <pc:sldChg chg="addSp delSp modSp mod">
        <pc:chgData name="Caroline Prodger" userId="e4ef2e75-b60b-401b-8ebe-291bdcf405f4" providerId="ADAL" clId="{51911288-8D9B-4E08-AF6E-1B566358A7BD}" dt="2022-10-19T14:31:12.276" v="78" actId="1076"/>
        <pc:sldMkLst>
          <pc:docMk/>
          <pc:sldMk cId="0" sldId="337"/>
        </pc:sldMkLst>
        <pc:spChg chg="mod">
          <ac:chgData name="Caroline Prodger" userId="e4ef2e75-b60b-401b-8ebe-291bdcf405f4" providerId="ADAL" clId="{51911288-8D9B-4E08-AF6E-1B566358A7BD}" dt="2022-10-19T14:31:12.276" v="78" actId="1076"/>
          <ac:spMkLst>
            <pc:docMk/>
            <pc:sldMk cId="0" sldId="337"/>
            <ac:spMk id="4" creationId="{BC870AA1-D617-4824-8276-057F08BEB2C5}"/>
          </ac:spMkLst>
        </pc:spChg>
        <pc:picChg chg="add mod">
          <ac:chgData name="Caroline Prodger" userId="e4ef2e75-b60b-401b-8ebe-291bdcf405f4" providerId="ADAL" clId="{51911288-8D9B-4E08-AF6E-1B566358A7BD}" dt="2022-10-19T14:30:34.389" v="34" actId="1076"/>
          <ac:picMkLst>
            <pc:docMk/>
            <pc:sldMk cId="0" sldId="337"/>
            <ac:picMk id="6" creationId="{3CCB3F53-A7AD-0413-2979-7FEF431E315E}"/>
          </ac:picMkLst>
        </pc:picChg>
        <pc:picChg chg="del">
          <ac:chgData name="Caroline Prodger" userId="e4ef2e75-b60b-401b-8ebe-291bdcf405f4" providerId="ADAL" clId="{51911288-8D9B-4E08-AF6E-1B566358A7BD}" dt="2022-10-19T14:29:47.164" v="27" actId="478"/>
          <ac:picMkLst>
            <pc:docMk/>
            <pc:sldMk cId="0" sldId="337"/>
            <ac:picMk id="1026" creationId="{0A162F0A-38E5-45BD-BF85-DF3580A5CDF2}"/>
          </ac:picMkLst>
        </pc:picChg>
      </pc:sldChg>
      <pc:sldChg chg="modCm">
        <pc:chgData name="Caroline Prodger" userId="e4ef2e75-b60b-401b-8ebe-291bdcf405f4" providerId="ADAL" clId="{51911288-8D9B-4E08-AF6E-1B566358A7BD}" dt="2022-10-19T15:02:17.322" v="606"/>
        <pc:sldMkLst>
          <pc:docMk/>
          <pc:sldMk cId="0" sldId="338"/>
        </pc:sldMkLst>
      </pc:sldChg>
      <pc:sldChg chg="modSp mod">
        <pc:chgData name="Caroline Prodger" userId="e4ef2e75-b60b-401b-8ebe-291bdcf405f4" providerId="ADAL" clId="{51911288-8D9B-4E08-AF6E-1B566358A7BD}" dt="2022-10-19T15:04:32.375" v="615" actId="14100"/>
        <pc:sldMkLst>
          <pc:docMk/>
          <pc:sldMk cId="0" sldId="339"/>
        </pc:sldMkLst>
        <pc:spChg chg="mod">
          <ac:chgData name="Caroline Prodger" userId="e4ef2e75-b60b-401b-8ebe-291bdcf405f4" providerId="ADAL" clId="{51911288-8D9B-4E08-AF6E-1B566358A7BD}" dt="2022-10-19T15:04:19.323" v="613" actId="1076"/>
          <ac:spMkLst>
            <pc:docMk/>
            <pc:sldMk cId="0" sldId="339"/>
            <ac:spMk id="4" creationId="{8BAF3A15-48BB-435A-A361-6684FAEDEC3B}"/>
          </ac:spMkLst>
        </pc:spChg>
        <pc:spChg chg="mod">
          <ac:chgData name="Caroline Prodger" userId="e4ef2e75-b60b-401b-8ebe-291bdcf405f4" providerId="ADAL" clId="{51911288-8D9B-4E08-AF6E-1B566358A7BD}" dt="2022-10-19T15:04:25.760" v="614" actId="14100"/>
          <ac:spMkLst>
            <pc:docMk/>
            <pc:sldMk cId="0" sldId="339"/>
            <ac:spMk id="8" creationId="{F13F68D8-BE58-E6AC-E601-060822F01842}"/>
          </ac:spMkLst>
        </pc:spChg>
        <pc:picChg chg="mod">
          <ac:chgData name="Caroline Prodger" userId="e4ef2e75-b60b-401b-8ebe-291bdcf405f4" providerId="ADAL" clId="{51911288-8D9B-4E08-AF6E-1B566358A7BD}" dt="2022-10-19T15:04:32.375" v="615" actId="14100"/>
          <ac:picMkLst>
            <pc:docMk/>
            <pc:sldMk cId="0" sldId="339"/>
            <ac:picMk id="7" creationId="{59E908A3-2680-D9F0-41F3-077BDCF3DF86}"/>
          </ac:picMkLst>
        </pc:picChg>
      </pc:sldChg>
      <pc:sldChg chg="modSp mod">
        <pc:chgData name="Caroline Prodger" userId="e4ef2e75-b60b-401b-8ebe-291bdcf405f4" providerId="ADAL" clId="{51911288-8D9B-4E08-AF6E-1B566358A7BD}" dt="2022-10-19T15:06:48.129" v="650" actId="14100"/>
        <pc:sldMkLst>
          <pc:docMk/>
          <pc:sldMk cId="0" sldId="340"/>
        </pc:sldMkLst>
        <pc:spChg chg="mod">
          <ac:chgData name="Caroline Prodger" userId="e4ef2e75-b60b-401b-8ebe-291bdcf405f4" providerId="ADAL" clId="{51911288-8D9B-4E08-AF6E-1B566358A7BD}" dt="2022-10-19T15:06:39.611" v="648" actId="1076"/>
          <ac:spMkLst>
            <pc:docMk/>
            <pc:sldMk cId="0" sldId="340"/>
            <ac:spMk id="3" creationId="{00000000-0000-0000-0000-000000000000}"/>
          </ac:spMkLst>
        </pc:spChg>
        <pc:graphicFrameChg chg="modGraphic">
          <ac:chgData name="Caroline Prodger" userId="e4ef2e75-b60b-401b-8ebe-291bdcf405f4" providerId="ADAL" clId="{51911288-8D9B-4E08-AF6E-1B566358A7BD}" dt="2022-10-19T15:06:48.129" v="650" actId="14100"/>
          <ac:graphicFrameMkLst>
            <pc:docMk/>
            <pc:sldMk cId="0" sldId="340"/>
            <ac:graphicFrameMk id="5" creationId="{AC26B708-6D77-4473-AF96-F0116356FDA5}"/>
          </ac:graphicFrameMkLst>
        </pc:graphicFrameChg>
        <pc:picChg chg="mod">
          <ac:chgData name="Caroline Prodger" userId="e4ef2e75-b60b-401b-8ebe-291bdcf405f4" providerId="ADAL" clId="{51911288-8D9B-4E08-AF6E-1B566358A7BD}" dt="2022-10-19T15:06:43.719" v="649" actId="1076"/>
          <ac:picMkLst>
            <pc:docMk/>
            <pc:sldMk cId="0" sldId="340"/>
            <ac:picMk id="11" creationId="{C46EBC74-1B06-41BB-A624-C2869F1897B4}"/>
          </ac:picMkLst>
        </pc:picChg>
      </pc:sldChg>
      <pc:sldChg chg="modSp mod">
        <pc:chgData name="Caroline Prodger" userId="e4ef2e75-b60b-401b-8ebe-291bdcf405f4" providerId="ADAL" clId="{51911288-8D9B-4E08-AF6E-1B566358A7BD}" dt="2022-10-19T14:31:55.463" v="92" actId="113"/>
        <pc:sldMkLst>
          <pc:docMk/>
          <pc:sldMk cId="4090471062" sldId="341"/>
        </pc:sldMkLst>
        <pc:spChg chg="mod">
          <ac:chgData name="Caroline Prodger" userId="e4ef2e75-b60b-401b-8ebe-291bdcf405f4" providerId="ADAL" clId="{51911288-8D9B-4E08-AF6E-1B566358A7BD}" dt="2022-10-19T14:31:55.463" v="92" actId="113"/>
          <ac:spMkLst>
            <pc:docMk/>
            <pc:sldMk cId="4090471062" sldId="341"/>
            <ac:spMk id="3" creationId="{E4CE4A47-5046-4737-8BB7-A29CD905FEBA}"/>
          </ac:spMkLst>
        </pc:spChg>
      </pc:sldChg>
      <pc:sldChg chg="del">
        <pc:chgData name="Caroline Prodger" userId="e4ef2e75-b60b-401b-8ebe-291bdcf405f4" providerId="ADAL" clId="{51911288-8D9B-4E08-AF6E-1B566358A7BD}" dt="2022-10-19T15:33:58.183" v="748" actId="2696"/>
        <pc:sldMkLst>
          <pc:docMk/>
          <pc:sldMk cId="3253155915" sldId="344"/>
        </pc:sldMkLst>
      </pc:sldChg>
      <pc:sldChg chg="del">
        <pc:chgData name="Caroline Prodger" userId="e4ef2e75-b60b-401b-8ebe-291bdcf405f4" providerId="ADAL" clId="{51911288-8D9B-4E08-AF6E-1B566358A7BD}" dt="2022-10-19T15:33:58.183" v="748" actId="2696"/>
        <pc:sldMkLst>
          <pc:docMk/>
          <pc:sldMk cId="766846975" sldId="345"/>
        </pc:sldMkLst>
      </pc:sldChg>
      <pc:sldChg chg="del">
        <pc:chgData name="Caroline Prodger" userId="e4ef2e75-b60b-401b-8ebe-291bdcf405f4" providerId="ADAL" clId="{51911288-8D9B-4E08-AF6E-1B566358A7BD}" dt="2022-10-19T15:33:58.183" v="748" actId="2696"/>
        <pc:sldMkLst>
          <pc:docMk/>
          <pc:sldMk cId="3725036330" sldId="346"/>
        </pc:sldMkLst>
      </pc:sldChg>
      <pc:sldChg chg="del">
        <pc:chgData name="Caroline Prodger" userId="e4ef2e75-b60b-401b-8ebe-291bdcf405f4" providerId="ADAL" clId="{51911288-8D9B-4E08-AF6E-1B566358A7BD}" dt="2022-10-19T15:33:58.183" v="748" actId="2696"/>
        <pc:sldMkLst>
          <pc:docMk/>
          <pc:sldMk cId="1220471637" sldId="347"/>
        </pc:sldMkLst>
      </pc:sldChg>
      <pc:sldChg chg="addSp modSp del mod">
        <pc:chgData name="Caroline Prodger" userId="e4ef2e75-b60b-401b-8ebe-291bdcf405f4" providerId="ADAL" clId="{51911288-8D9B-4E08-AF6E-1B566358A7BD}" dt="2022-10-19T15:33:58.183" v="748" actId="2696"/>
        <pc:sldMkLst>
          <pc:docMk/>
          <pc:sldMk cId="2703143681" sldId="348"/>
        </pc:sldMkLst>
        <pc:spChg chg="add mod">
          <ac:chgData name="Caroline Prodger" userId="e4ef2e75-b60b-401b-8ebe-291bdcf405f4" providerId="ADAL" clId="{51911288-8D9B-4E08-AF6E-1B566358A7BD}" dt="2022-10-19T15:16:21.632" v="693" actId="20577"/>
          <ac:spMkLst>
            <pc:docMk/>
            <pc:sldMk cId="2703143681" sldId="348"/>
            <ac:spMk id="2" creationId="{A5A274C5-4089-646B-B095-66445AB71BDC}"/>
          </ac:spMkLst>
        </pc:spChg>
      </pc:sldChg>
      <pc:sldChg chg="del">
        <pc:chgData name="Caroline Prodger" userId="e4ef2e75-b60b-401b-8ebe-291bdcf405f4" providerId="ADAL" clId="{51911288-8D9B-4E08-AF6E-1B566358A7BD}" dt="2022-10-19T15:33:58.183" v="748" actId="2696"/>
        <pc:sldMkLst>
          <pc:docMk/>
          <pc:sldMk cId="2999400169" sldId="349"/>
        </pc:sldMkLst>
      </pc:sldChg>
      <pc:sldChg chg="del">
        <pc:chgData name="Caroline Prodger" userId="e4ef2e75-b60b-401b-8ebe-291bdcf405f4" providerId="ADAL" clId="{51911288-8D9B-4E08-AF6E-1B566358A7BD}" dt="2022-10-19T15:33:58.183" v="748" actId="2696"/>
        <pc:sldMkLst>
          <pc:docMk/>
          <pc:sldMk cId="3529977583" sldId="350"/>
        </pc:sldMkLst>
      </pc:sldChg>
      <pc:sldChg chg="modSp del mod">
        <pc:chgData name="Caroline Prodger" userId="e4ef2e75-b60b-401b-8ebe-291bdcf405f4" providerId="ADAL" clId="{51911288-8D9B-4E08-AF6E-1B566358A7BD}" dt="2022-10-19T15:33:58.183" v="748" actId="2696"/>
        <pc:sldMkLst>
          <pc:docMk/>
          <pc:sldMk cId="2841666550" sldId="351"/>
        </pc:sldMkLst>
        <pc:spChg chg="mod">
          <ac:chgData name="Caroline Prodger" userId="e4ef2e75-b60b-401b-8ebe-291bdcf405f4" providerId="ADAL" clId="{51911288-8D9B-4E08-AF6E-1B566358A7BD}" dt="2022-10-19T15:18:38.632" v="725" actId="20577"/>
          <ac:spMkLst>
            <pc:docMk/>
            <pc:sldMk cId="2841666550" sldId="351"/>
            <ac:spMk id="2" creationId="{F044F58C-E7B7-47FD-B3BB-25E6468EBBC4}"/>
          </ac:spMkLst>
        </pc:spChg>
      </pc:sldChg>
      <pc:sldChg chg="addSp modSp del mod">
        <pc:chgData name="Caroline Prodger" userId="e4ef2e75-b60b-401b-8ebe-291bdcf405f4" providerId="ADAL" clId="{51911288-8D9B-4E08-AF6E-1B566358A7BD}" dt="2022-10-19T15:33:58.183" v="748" actId="2696"/>
        <pc:sldMkLst>
          <pc:docMk/>
          <pc:sldMk cId="2088592860" sldId="352"/>
        </pc:sldMkLst>
        <pc:spChg chg="add mod">
          <ac:chgData name="Caroline Prodger" userId="e4ef2e75-b60b-401b-8ebe-291bdcf405f4" providerId="ADAL" clId="{51911288-8D9B-4E08-AF6E-1B566358A7BD}" dt="2022-10-19T15:18:34.011" v="723" actId="20577"/>
          <ac:spMkLst>
            <pc:docMk/>
            <pc:sldMk cId="2088592860" sldId="352"/>
            <ac:spMk id="2" creationId="{2396C1AC-C783-76EC-9D8E-2538E9EC4EA1}"/>
          </ac:spMkLst>
        </pc:spChg>
        <pc:spChg chg="mod">
          <ac:chgData name="Caroline Prodger" userId="e4ef2e75-b60b-401b-8ebe-291bdcf405f4" providerId="ADAL" clId="{51911288-8D9B-4E08-AF6E-1B566358A7BD}" dt="2022-10-19T15:18:10.939" v="706" actId="20577"/>
          <ac:spMkLst>
            <pc:docMk/>
            <pc:sldMk cId="2088592860" sldId="352"/>
            <ac:spMk id="3" creationId="{E1CAA08C-3237-44AC-8507-29A697787274}"/>
          </ac:spMkLst>
        </pc:spChg>
      </pc:sldChg>
      <pc:sldChg chg="del">
        <pc:chgData name="Caroline Prodger" userId="e4ef2e75-b60b-401b-8ebe-291bdcf405f4" providerId="ADAL" clId="{51911288-8D9B-4E08-AF6E-1B566358A7BD}" dt="2022-10-19T15:33:58.183" v="748" actId="2696"/>
        <pc:sldMkLst>
          <pc:docMk/>
          <pc:sldMk cId="1619018718" sldId="353"/>
        </pc:sldMkLst>
      </pc:sldChg>
      <pc:sldChg chg="del">
        <pc:chgData name="Caroline Prodger" userId="e4ef2e75-b60b-401b-8ebe-291bdcf405f4" providerId="ADAL" clId="{51911288-8D9B-4E08-AF6E-1B566358A7BD}" dt="2022-10-19T15:33:58.183" v="748" actId="2696"/>
        <pc:sldMkLst>
          <pc:docMk/>
          <pc:sldMk cId="1122596326" sldId="354"/>
        </pc:sldMkLst>
      </pc:sldChg>
      <pc:sldChg chg="addSp modSp del mod">
        <pc:chgData name="Caroline Prodger" userId="e4ef2e75-b60b-401b-8ebe-291bdcf405f4" providerId="ADAL" clId="{51911288-8D9B-4E08-AF6E-1B566358A7BD}" dt="2022-10-19T15:33:58.183" v="748" actId="2696"/>
        <pc:sldMkLst>
          <pc:docMk/>
          <pc:sldMk cId="3951871646" sldId="355"/>
        </pc:sldMkLst>
        <pc:spChg chg="add mod">
          <ac:chgData name="Caroline Prodger" userId="e4ef2e75-b60b-401b-8ebe-291bdcf405f4" providerId="ADAL" clId="{51911288-8D9B-4E08-AF6E-1B566358A7BD}" dt="2022-10-19T15:18:58.695" v="734" actId="20577"/>
          <ac:spMkLst>
            <pc:docMk/>
            <pc:sldMk cId="3951871646" sldId="355"/>
            <ac:spMk id="2" creationId="{D18963FF-BDB5-0B7C-3F6D-F6054B437305}"/>
          </ac:spMkLst>
        </pc:spChg>
      </pc:sldChg>
      <pc:sldChg chg="modSp del mod">
        <pc:chgData name="Caroline Prodger" userId="e4ef2e75-b60b-401b-8ebe-291bdcf405f4" providerId="ADAL" clId="{51911288-8D9B-4E08-AF6E-1B566358A7BD}" dt="2022-10-19T15:33:58.183" v="748" actId="2696"/>
        <pc:sldMkLst>
          <pc:docMk/>
          <pc:sldMk cId="1854460826" sldId="356"/>
        </pc:sldMkLst>
        <pc:spChg chg="mod">
          <ac:chgData name="Caroline Prodger" userId="e4ef2e75-b60b-401b-8ebe-291bdcf405f4" providerId="ADAL" clId="{51911288-8D9B-4E08-AF6E-1B566358A7BD}" dt="2022-10-19T15:19:23.881" v="744" actId="20577"/>
          <ac:spMkLst>
            <pc:docMk/>
            <pc:sldMk cId="1854460826" sldId="356"/>
            <ac:spMk id="2" creationId="{BBE31BC3-9FAE-4420-A2A9-C285C54E3B5E}"/>
          </ac:spMkLst>
        </pc:spChg>
      </pc:sldChg>
      <pc:sldChg chg="modSp del mod">
        <pc:chgData name="Caroline Prodger" userId="e4ef2e75-b60b-401b-8ebe-291bdcf405f4" providerId="ADAL" clId="{51911288-8D9B-4E08-AF6E-1B566358A7BD}" dt="2022-10-19T15:33:58.183" v="748" actId="2696"/>
        <pc:sldMkLst>
          <pc:docMk/>
          <pc:sldMk cId="3797414870" sldId="357"/>
        </pc:sldMkLst>
        <pc:spChg chg="mod">
          <ac:chgData name="Caroline Prodger" userId="e4ef2e75-b60b-401b-8ebe-291bdcf405f4" providerId="ADAL" clId="{51911288-8D9B-4E08-AF6E-1B566358A7BD}" dt="2022-10-19T15:19:31.324" v="746" actId="20577"/>
          <ac:spMkLst>
            <pc:docMk/>
            <pc:sldMk cId="3797414870" sldId="357"/>
            <ac:spMk id="2" creationId="{809DCB53-B73D-4705-823C-2EB0933E6534}"/>
          </ac:spMkLst>
        </pc:spChg>
      </pc:sldChg>
      <pc:sldChg chg="modSp del mod">
        <pc:chgData name="Caroline Prodger" userId="e4ef2e75-b60b-401b-8ebe-291bdcf405f4" providerId="ADAL" clId="{51911288-8D9B-4E08-AF6E-1B566358A7BD}" dt="2022-10-19T15:33:58.183" v="748" actId="2696"/>
        <pc:sldMkLst>
          <pc:docMk/>
          <pc:sldMk cId="4291895443" sldId="358"/>
        </pc:sldMkLst>
        <pc:spChg chg="mod">
          <ac:chgData name="Caroline Prodger" userId="e4ef2e75-b60b-401b-8ebe-291bdcf405f4" providerId="ADAL" clId="{51911288-8D9B-4E08-AF6E-1B566358A7BD}" dt="2022-10-19T15:19:12.433" v="742" actId="20577"/>
          <ac:spMkLst>
            <pc:docMk/>
            <pc:sldMk cId="4291895443" sldId="358"/>
            <ac:spMk id="2" creationId="{0F07FD39-60D7-40D7-AA81-8ED9770DBB5A}"/>
          </ac:spMkLst>
        </pc:spChg>
      </pc:sldChg>
      <pc:sldChg chg="del">
        <pc:chgData name="Caroline Prodger" userId="e4ef2e75-b60b-401b-8ebe-291bdcf405f4" providerId="ADAL" clId="{51911288-8D9B-4E08-AF6E-1B566358A7BD}" dt="2022-10-19T15:33:58.183" v="748" actId="2696"/>
        <pc:sldMkLst>
          <pc:docMk/>
          <pc:sldMk cId="1223405648" sldId="359"/>
        </pc:sldMkLst>
      </pc:sldChg>
      <pc:sldChg chg="del">
        <pc:chgData name="Caroline Prodger" userId="e4ef2e75-b60b-401b-8ebe-291bdcf405f4" providerId="ADAL" clId="{51911288-8D9B-4E08-AF6E-1B566358A7BD}" dt="2022-10-19T15:33:58.183" v="748" actId="2696"/>
        <pc:sldMkLst>
          <pc:docMk/>
          <pc:sldMk cId="1003817461" sldId="360"/>
        </pc:sldMkLst>
      </pc:sldChg>
      <pc:sldChg chg="del">
        <pc:chgData name="Caroline Prodger" userId="e4ef2e75-b60b-401b-8ebe-291bdcf405f4" providerId="ADAL" clId="{51911288-8D9B-4E08-AF6E-1B566358A7BD}" dt="2022-10-19T15:33:58.183" v="748" actId="2696"/>
        <pc:sldMkLst>
          <pc:docMk/>
          <pc:sldMk cId="2219227901" sldId="361"/>
        </pc:sldMkLst>
      </pc:sldChg>
      <pc:sldChg chg="modSp new mod ord">
        <pc:chgData name="Caroline Prodger" userId="e4ef2e75-b60b-401b-8ebe-291bdcf405f4" providerId="ADAL" clId="{51911288-8D9B-4E08-AF6E-1B566358A7BD}" dt="2022-10-19T14:53:24.161" v="433" actId="20577"/>
        <pc:sldMkLst>
          <pc:docMk/>
          <pc:sldMk cId="4000641475" sldId="362"/>
        </pc:sldMkLst>
        <pc:spChg chg="mod">
          <ac:chgData name="Caroline Prodger" userId="e4ef2e75-b60b-401b-8ebe-291bdcf405f4" providerId="ADAL" clId="{51911288-8D9B-4E08-AF6E-1B566358A7BD}" dt="2022-10-19T14:33:17.892" v="101" actId="20577"/>
          <ac:spMkLst>
            <pc:docMk/>
            <pc:sldMk cId="4000641475" sldId="362"/>
            <ac:spMk id="2" creationId="{03CB6B94-CE1F-B792-BC44-180D81F8F6F4}"/>
          </ac:spMkLst>
        </pc:spChg>
        <pc:spChg chg="mod">
          <ac:chgData name="Caroline Prodger" userId="e4ef2e75-b60b-401b-8ebe-291bdcf405f4" providerId="ADAL" clId="{51911288-8D9B-4E08-AF6E-1B566358A7BD}" dt="2022-10-19T14:53:24.161" v="433" actId="20577"/>
          <ac:spMkLst>
            <pc:docMk/>
            <pc:sldMk cId="4000641475" sldId="362"/>
            <ac:spMk id="3" creationId="{D52AB635-6606-A26F-E55B-1C7E9ED444F2}"/>
          </ac:spMkLst>
        </pc:spChg>
      </pc:sldChg>
      <pc:sldChg chg="addSp modSp new mod modNotesTx">
        <pc:chgData name="Caroline Prodger" userId="e4ef2e75-b60b-401b-8ebe-291bdcf405f4" providerId="ADAL" clId="{51911288-8D9B-4E08-AF6E-1B566358A7BD}" dt="2022-10-19T15:01:39.748" v="604" actId="20577"/>
        <pc:sldMkLst>
          <pc:docMk/>
          <pc:sldMk cId="2604228185" sldId="363"/>
        </pc:sldMkLst>
        <pc:spChg chg="mod">
          <ac:chgData name="Caroline Prodger" userId="e4ef2e75-b60b-401b-8ebe-291bdcf405f4" providerId="ADAL" clId="{51911288-8D9B-4E08-AF6E-1B566358A7BD}" dt="2022-10-19T14:54:08.771" v="443" actId="20577"/>
          <ac:spMkLst>
            <pc:docMk/>
            <pc:sldMk cId="2604228185" sldId="363"/>
            <ac:spMk id="2" creationId="{4D40C929-E231-FF8B-1C1F-F0FC3B7F2070}"/>
          </ac:spMkLst>
        </pc:spChg>
        <pc:spChg chg="mod">
          <ac:chgData name="Caroline Prodger" userId="e4ef2e75-b60b-401b-8ebe-291bdcf405f4" providerId="ADAL" clId="{51911288-8D9B-4E08-AF6E-1B566358A7BD}" dt="2022-10-19T15:01:39.748" v="604" actId="20577"/>
          <ac:spMkLst>
            <pc:docMk/>
            <pc:sldMk cId="2604228185" sldId="363"/>
            <ac:spMk id="3" creationId="{13ED5A7A-F02B-12D5-5DAB-BA7B2B1DEAEC}"/>
          </ac:spMkLst>
        </pc:spChg>
        <pc:picChg chg="add mod">
          <ac:chgData name="Caroline Prodger" userId="e4ef2e75-b60b-401b-8ebe-291bdcf405f4" providerId="ADAL" clId="{51911288-8D9B-4E08-AF6E-1B566358A7BD}" dt="2022-10-19T15:00:50.651" v="592" actId="1076"/>
          <ac:picMkLst>
            <pc:docMk/>
            <pc:sldMk cId="2604228185" sldId="363"/>
            <ac:picMk id="5" creationId="{12674F06-31D2-FAAF-1CB4-D2C1CE61A9AB}"/>
          </ac:picMkLst>
        </pc:picChg>
      </pc:sldChg>
      <pc:sldChg chg="add del">
        <pc:chgData name="Caroline Prodger" userId="e4ef2e75-b60b-401b-8ebe-291bdcf405f4" providerId="ADAL" clId="{51911288-8D9B-4E08-AF6E-1B566358A7BD}" dt="2022-10-19T15:34:05.631" v="749" actId="2696"/>
        <pc:sldMkLst>
          <pc:docMk/>
          <pc:sldMk cId="0" sldId="364"/>
        </pc:sldMkLst>
      </pc:sldChg>
    </pc:docChg>
  </pc:docChgLst>
  <pc:docChgLst>
    <pc:chgData name="Caroline Prodger" userId="e4ef2e75-b60b-401b-8ebe-291bdcf405f4" providerId="ADAL" clId="{09268E04-DFCE-45BB-ACCD-8835EE8359AC}"/>
    <pc:docChg chg="modSld">
      <pc:chgData name="Caroline Prodger" userId="e4ef2e75-b60b-401b-8ebe-291bdcf405f4" providerId="ADAL" clId="{09268E04-DFCE-45BB-ACCD-8835EE8359AC}" dt="2022-10-14T10:59:37.444" v="7" actId="20577"/>
      <pc:docMkLst>
        <pc:docMk/>
      </pc:docMkLst>
      <pc:sldChg chg="modSp mod">
        <pc:chgData name="Caroline Prodger" userId="e4ef2e75-b60b-401b-8ebe-291bdcf405f4" providerId="ADAL" clId="{09268E04-DFCE-45BB-ACCD-8835EE8359AC}" dt="2022-10-14T10:59:37.444" v="7" actId="20577"/>
        <pc:sldMkLst>
          <pc:docMk/>
          <pc:sldMk cId="2219227901" sldId="361"/>
        </pc:sldMkLst>
        <pc:spChg chg="mod">
          <ac:chgData name="Caroline Prodger" userId="e4ef2e75-b60b-401b-8ebe-291bdcf405f4" providerId="ADAL" clId="{09268E04-DFCE-45BB-ACCD-8835EE8359AC}" dt="2022-10-14T10:59:37.444" v="7" actId="20577"/>
          <ac:spMkLst>
            <pc:docMk/>
            <pc:sldMk cId="2219227901" sldId="361"/>
            <ac:spMk id="2" creationId="{763ED1B4-9D08-4819-AC95-7634C5670CC2}"/>
          </ac:spMkLst>
        </pc:spChg>
      </pc:sldChg>
    </pc:docChg>
  </pc:docChgLst>
  <pc:docChgLst>
    <pc:chgData name="Caroline Prodger" userId="e4ef2e75-b60b-401b-8ebe-291bdcf405f4" providerId="ADAL" clId="{BF6FDC4A-0081-4753-A387-0BA1EED19E53}"/>
    <pc:docChg chg="custSel modSld">
      <pc:chgData name="Caroline Prodger" userId="e4ef2e75-b60b-401b-8ebe-291bdcf405f4" providerId="ADAL" clId="{BF6FDC4A-0081-4753-A387-0BA1EED19E53}" dt="2022-11-23T22:15:53.108" v="13" actId="114"/>
      <pc:docMkLst>
        <pc:docMk/>
      </pc:docMkLst>
      <pc:sldChg chg="modSp mod">
        <pc:chgData name="Caroline Prodger" userId="e4ef2e75-b60b-401b-8ebe-291bdcf405f4" providerId="ADAL" clId="{BF6FDC4A-0081-4753-A387-0BA1EED19E53}" dt="2022-11-23T22:15:53.108" v="13" actId="114"/>
        <pc:sldMkLst>
          <pc:docMk/>
          <pc:sldMk cId="0" sldId="256"/>
        </pc:sldMkLst>
        <pc:spChg chg="mod">
          <ac:chgData name="Caroline Prodger" userId="e4ef2e75-b60b-401b-8ebe-291bdcf405f4" providerId="ADAL" clId="{BF6FDC4A-0081-4753-A387-0BA1EED19E53}" dt="2022-11-23T22:15:53.108" v="13" actId="114"/>
          <ac:spMkLst>
            <pc:docMk/>
            <pc:sldMk cId="0" sldId="256"/>
            <ac:spMk id="2053" creationId="{00000000-0000-0000-0000-000000000000}"/>
          </ac:spMkLst>
        </pc:spChg>
      </pc:sldChg>
      <pc:sldChg chg="addSp delSp modSp mod delCm">
        <pc:chgData name="Caroline Prodger" userId="e4ef2e75-b60b-401b-8ebe-291bdcf405f4" providerId="ADAL" clId="{BF6FDC4A-0081-4753-A387-0BA1EED19E53}" dt="2022-11-23T22:13:34.982" v="4" actId="1076"/>
        <pc:sldMkLst>
          <pc:docMk/>
          <pc:sldMk cId="0" sldId="333"/>
        </pc:sldMkLst>
        <pc:picChg chg="add mod">
          <ac:chgData name="Caroline Prodger" userId="e4ef2e75-b60b-401b-8ebe-291bdcf405f4" providerId="ADAL" clId="{BF6FDC4A-0081-4753-A387-0BA1EED19E53}" dt="2022-11-23T22:13:34.982" v="4" actId="1076"/>
          <ac:picMkLst>
            <pc:docMk/>
            <pc:sldMk cId="0" sldId="333"/>
            <ac:picMk id="4" creationId="{8DA26F00-AC13-CAC9-9DC9-96D05C5B8C5C}"/>
          </ac:picMkLst>
        </pc:picChg>
        <pc:picChg chg="del">
          <ac:chgData name="Caroline Prodger" userId="e4ef2e75-b60b-401b-8ebe-291bdcf405f4" providerId="ADAL" clId="{BF6FDC4A-0081-4753-A387-0BA1EED19E53}" dt="2022-11-23T22:12:37.215" v="1" actId="478"/>
          <ac:picMkLst>
            <pc:docMk/>
            <pc:sldMk cId="0" sldId="333"/>
            <ac:picMk id="6" creationId="{951F18B1-2CB3-07FF-9066-F8FE16E82B4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490750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4kg.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32892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221167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2000"/>
              </a:spcAft>
            </a:pPr>
            <a:r>
              <a:rPr lang="en-US" sz="2400" b="1" dirty="0"/>
              <a:t>7. Mechanical principles</a:t>
            </a:r>
          </a:p>
          <a:p>
            <a:r>
              <a:rPr lang="en-GB" sz="2400" b="1" dirty="0">
                <a:solidFill>
                  <a:sysClr val="windowText" lastClr="000000"/>
                </a:solidFill>
                <a:effectLst/>
                <a:latin typeface="Arial" panose="020B0604020202020204" pitchFamily="34" charset="0"/>
                <a:ea typeface="Cambria" panose="02040503050406030204" pitchFamily="18" charset="0"/>
              </a:rPr>
              <a:t>7.1</a:t>
            </a:r>
            <a:r>
              <a:rPr lang="en-GB" sz="2400" b="1" dirty="0">
                <a:effectLst/>
                <a:latin typeface="Arial" panose="020B0604020202020204" pitchFamily="34" charset="0"/>
                <a:ea typeface="Cambria" panose="02040503050406030204" pitchFamily="18" charset="0"/>
              </a:rPr>
              <a:t> Principles of motion and mechanics in engineering and manufacturing systems</a:t>
            </a:r>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Newton’s laws of motion</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i="1" dirty="0">
              <a:solidFill>
                <a:srgbClr val="FF0000"/>
              </a:solidFill>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15136"/>
            <a:ext cx="8229600" cy="382588"/>
          </a:xfrm>
        </p:spPr>
        <p:txBody>
          <a:bodyPr/>
          <a:lstStyle/>
          <a:p>
            <a:br>
              <a:rPr lang="en-GB" dirty="0"/>
            </a:br>
            <a:endParaRPr lang="en-US" dirty="0"/>
          </a:p>
        </p:txBody>
      </p:sp>
      <p:pic>
        <p:nvPicPr>
          <p:cNvPr id="7" name="Content Placeholder 6" descr="Diagram&#10;&#10;Description automatically generated">
            <a:extLst>
              <a:ext uri="{FF2B5EF4-FFF2-40B4-BE49-F238E27FC236}">
                <a16:creationId xmlns:a16="http://schemas.microsoft.com/office/drawing/2014/main" id="{59E908A3-2680-D9F0-41F3-077BDCF3DF86}"/>
              </a:ext>
            </a:extLst>
          </p:cNvPr>
          <p:cNvPicPr>
            <a:picLocks noGrp="1" noChangeAspect="1"/>
          </p:cNvPicPr>
          <p:nvPr>
            <p:ph sz="quarter" idx="10"/>
          </p:nvPr>
        </p:nvPicPr>
        <p:blipFill rotWithShape="1">
          <a:blip r:embed="rId2"/>
          <a:srcRect t="8274" b="30174"/>
          <a:stretch/>
        </p:blipFill>
        <p:spPr>
          <a:xfrm>
            <a:off x="531497" y="1568535"/>
            <a:ext cx="4998941" cy="3780213"/>
          </a:xfrm>
        </p:spPr>
      </p:pic>
      <p:sp>
        <p:nvSpPr>
          <p:cNvPr id="4" name="Content Placeholder 2">
            <a:extLst>
              <a:ext uri="{FF2B5EF4-FFF2-40B4-BE49-F238E27FC236}">
                <a16:creationId xmlns:a16="http://schemas.microsoft.com/office/drawing/2014/main" id="{8BAF3A15-48BB-435A-A361-6684FAEDEC3B}"/>
              </a:ext>
            </a:extLst>
          </p:cNvPr>
          <p:cNvSpPr txBox="1">
            <a:spLocks/>
          </p:cNvSpPr>
          <p:nvPr/>
        </p:nvSpPr>
        <p:spPr bwMode="auto">
          <a:xfrm>
            <a:off x="5942792" y="1858034"/>
            <a:ext cx="2744008" cy="9483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t>The </a:t>
            </a:r>
            <a:r>
              <a:rPr lang="en-GB" b="1" kern="0" dirty="0"/>
              <a:t>third law of motion</a:t>
            </a:r>
            <a:r>
              <a:rPr lang="en-GB" kern="0" dirty="0"/>
              <a:t> states that for every action force there is an equal and opposite reaction that produces the same change in momentum in the opposite direction.</a:t>
            </a:r>
          </a:p>
        </p:txBody>
      </p:sp>
      <p:sp>
        <p:nvSpPr>
          <p:cNvPr id="5" name="Title 1">
            <a:extLst>
              <a:ext uri="{FF2B5EF4-FFF2-40B4-BE49-F238E27FC236}">
                <a16:creationId xmlns:a16="http://schemas.microsoft.com/office/drawing/2014/main" id="{D21E86CB-8EB1-4DCF-B4C4-9465AB1BC3BB}"/>
              </a:ext>
            </a:extLst>
          </p:cNvPr>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t>Newton’s third law: motion</a:t>
            </a:r>
          </a:p>
        </p:txBody>
      </p:sp>
      <p:sp>
        <p:nvSpPr>
          <p:cNvPr id="8" name="TextBox 7">
            <a:extLst>
              <a:ext uri="{FF2B5EF4-FFF2-40B4-BE49-F238E27FC236}">
                <a16:creationId xmlns:a16="http://schemas.microsoft.com/office/drawing/2014/main" id="{F13F68D8-BE58-E6AC-E601-060822F01842}"/>
              </a:ext>
            </a:extLst>
          </p:cNvPr>
          <p:cNvSpPr txBox="1"/>
          <p:nvPr/>
        </p:nvSpPr>
        <p:spPr>
          <a:xfrm>
            <a:off x="5858708" y="4454004"/>
            <a:ext cx="2669712" cy="707886"/>
          </a:xfrm>
          <a:prstGeom prst="rect">
            <a:avLst/>
          </a:prstGeom>
          <a:noFill/>
        </p:spPr>
        <p:txBody>
          <a:bodyPr wrap="square" rtlCol="0">
            <a:spAutoFit/>
          </a:bodyPr>
          <a:lstStyle/>
          <a:p>
            <a:r>
              <a:rPr lang="en-US" dirty="0"/>
              <a:t>What is happening to the balloon?</a:t>
            </a:r>
            <a:endParaRPr lang="en-GB"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1BBB1-F6BA-935C-8097-CAD6D00EF875}"/>
              </a:ext>
            </a:extLst>
          </p:cNvPr>
          <p:cNvSpPr>
            <a:spLocks noGrp="1"/>
          </p:cNvSpPr>
          <p:nvPr>
            <p:ph type="title"/>
          </p:nvPr>
        </p:nvSpPr>
        <p:spPr/>
        <p:txBody>
          <a:bodyPr/>
          <a:lstStyle/>
          <a:p>
            <a:r>
              <a:rPr lang="en-GB" dirty="0"/>
              <a:t>Examples of Newton’s third law</a:t>
            </a:r>
          </a:p>
        </p:txBody>
      </p:sp>
      <p:sp>
        <p:nvSpPr>
          <p:cNvPr id="3" name="Content Placeholder 2">
            <a:extLst>
              <a:ext uri="{FF2B5EF4-FFF2-40B4-BE49-F238E27FC236}">
                <a16:creationId xmlns:a16="http://schemas.microsoft.com/office/drawing/2014/main" id="{8AF5CFA0-894A-EEF5-5911-8BBAA226C002}"/>
              </a:ext>
            </a:extLst>
          </p:cNvPr>
          <p:cNvSpPr>
            <a:spLocks noGrp="1"/>
          </p:cNvSpPr>
          <p:nvPr>
            <p:ph sz="quarter" idx="10"/>
          </p:nvPr>
        </p:nvSpPr>
        <p:spPr>
          <a:xfrm>
            <a:off x="457200" y="1602000"/>
            <a:ext cx="8024648"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GB" dirty="0"/>
              <a:t>When air rushes out of a balloon, the opposite reaction causes the balloon to fly up and around until all the air is displaced.</a:t>
            </a:r>
          </a:p>
          <a:p>
            <a:pPr marL="342900" indent="-342900">
              <a:spcBef>
                <a:spcPts val="500"/>
              </a:spcBef>
              <a:spcAft>
                <a:spcPts val="500"/>
              </a:spcAft>
              <a:buClr>
                <a:srgbClr val="0077E3"/>
              </a:buClr>
              <a:buFont typeface="Arial" panose="020B0604020202020204" pitchFamily="34" charset="0"/>
              <a:buChar char="•"/>
            </a:pPr>
            <a:r>
              <a:rPr lang="en-GB" dirty="0"/>
              <a:t>Similarly, when you jump off a small rowing boat into water, you will push yourself forward towards the water. The same size force you used to push yourself forward will make the boat move backwards.</a:t>
            </a:r>
          </a:p>
          <a:p>
            <a:pPr marL="342900" indent="-342900">
              <a:spcBef>
                <a:spcPts val="500"/>
              </a:spcBef>
              <a:spcAft>
                <a:spcPts val="500"/>
              </a:spcAft>
              <a:buClr>
                <a:srgbClr val="0077E3"/>
              </a:buClr>
              <a:buFont typeface="Arial" panose="020B0604020202020204" pitchFamily="34" charset="0"/>
              <a:buChar char="•"/>
            </a:pPr>
            <a:r>
              <a:rPr lang="en-GB" dirty="0"/>
              <a:t>When you dive off a diving board, you push down on the board. The board springs back and forces you into the air.</a:t>
            </a:r>
            <a:endParaRPr lang="en-US" dirty="0"/>
          </a:p>
          <a:p>
            <a:endParaRPr lang="en-GB" dirty="0"/>
          </a:p>
        </p:txBody>
      </p:sp>
    </p:spTree>
    <p:extLst>
      <p:ext uri="{BB962C8B-B14F-4D97-AF65-F5344CB8AC3E}">
        <p14:creationId xmlns:p14="http://schemas.microsoft.com/office/powerpoint/2010/main" val="983366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Reaction forces</a:t>
            </a:r>
          </a:p>
        </p:txBody>
      </p:sp>
      <p:sp>
        <p:nvSpPr>
          <p:cNvPr id="3" name="Content Placeholder 2"/>
          <p:cNvSpPr>
            <a:spLocks noGrp="1"/>
          </p:cNvSpPr>
          <p:nvPr>
            <p:ph sz="quarter" idx="10"/>
          </p:nvPr>
        </p:nvSpPr>
        <p:spPr>
          <a:xfrm>
            <a:off x="457200" y="1472477"/>
            <a:ext cx="5816600" cy="1209938"/>
          </a:xfrm>
        </p:spPr>
        <p:txBody>
          <a:bodyPr/>
          <a:lstStyle/>
          <a:p>
            <a:r>
              <a:rPr lang="en-GB" sz="1800" dirty="0"/>
              <a:t>A </a:t>
            </a:r>
            <a:r>
              <a:rPr lang="en-GB" sz="1800" b="1" dirty="0"/>
              <a:t>reaction force</a:t>
            </a:r>
            <a:r>
              <a:rPr lang="en-GB" sz="1800" dirty="0"/>
              <a:t> is a force that acts in the opposite direction to an applied action force. Imagine you are skateboarding.</a:t>
            </a:r>
            <a:endParaRPr lang="en-US" sz="1800" dirty="0"/>
          </a:p>
        </p:txBody>
      </p:sp>
      <p:graphicFrame>
        <p:nvGraphicFramePr>
          <p:cNvPr id="5" name="Table 5">
            <a:extLst>
              <a:ext uri="{FF2B5EF4-FFF2-40B4-BE49-F238E27FC236}">
                <a16:creationId xmlns:a16="http://schemas.microsoft.com/office/drawing/2014/main" id="{AC26B708-6D77-4473-AF96-F0116356FDA5}"/>
              </a:ext>
            </a:extLst>
          </p:cNvPr>
          <p:cNvGraphicFramePr>
            <a:graphicFrameLocks noGrp="1"/>
          </p:cNvGraphicFramePr>
          <p:nvPr>
            <p:extLst>
              <p:ext uri="{D42A27DB-BD31-4B8C-83A1-F6EECF244321}">
                <p14:modId xmlns:p14="http://schemas.microsoft.com/office/powerpoint/2010/main" val="1168620323"/>
              </p:ext>
            </p:extLst>
          </p:nvPr>
        </p:nvGraphicFramePr>
        <p:xfrm>
          <a:off x="811489" y="2862960"/>
          <a:ext cx="7521021" cy="2987040"/>
        </p:xfrm>
        <a:graphic>
          <a:graphicData uri="http://schemas.openxmlformats.org/drawingml/2006/table">
            <a:tbl>
              <a:tblPr firstRow="1" bandRow="1">
                <a:tableStyleId>{5C22544A-7EE6-4342-B048-85BDC9FD1C3A}</a:tableStyleId>
              </a:tblPr>
              <a:tblGrid>
                <a:gridCol w="3935788">
                  <a:extLst>
                    <a:ext uri="{9D8B030D-6E8A-4147-A177-3AD203B41FA5}">
                      <a16:colId xmlns:a16="http://schemas.microsoft.com/office/drawing/2014/main" val="1206613529"/>
                    </a:ext>
                  </a:extLst>
                </a:gridCol>
                <a:gridCol w="3585233">
                  <a:extLst>
                    <a:ext uri="{9D8B030D-6E8A-4147-A177-3AD203B41FA5}">
                      <a16:colId xmlns:a16="http://schemas.microsoft.com/office/drawing/2014/main" val="3673310025"/>
                    </a:ext>
                  </a:extLst>
                </a:gridCol>
              </a:tblGrid>
              <a:tr h="283400">
                <a:tc>
                  <a:txBody>
                    <a:bodyPr/>
                    <a:lstStyle/>
                    <a:p>
                      <a:r>
                        <a:rPr lang="en-GB" sz="1600" dirty="0">
                          <a:solidFill>
                            <a:schemeClr val="tx1"/>
                          </a:solidFill>
                        </a:rPr>
                        <a:t>Action–reaction force properties</a:t>
                      </a:r>
                    </a:p>
                  </a:txBody>
                  <a:tcPr/>
                </a:tc>
                <a:tc>
                  <a:txBody>
                    <a:bodyPr/>
                    <a:lstStyle/>
                    <a:p>
                      <a:r>
                        <a:rPr lang="en-GB" sz="1600" dirty="0">
                          <a:solidFill>
                            <a:schemeClr val="tx1"/>
                          </a:solidFill>
                        </a:rPr>
                        <a:t>Examples</a:t>
                      </a:r>
                    </a:p>
                  </a:txBody>
                  <a:tcPr/>
                </a:tc>
                <a:extLst>
                  <a:ext uri="{0D108BD9-81ED-4DB2-BD59-A6C34878D82A}">
                    <a16:rowId xmlns:a16="http://schemas.microsoft.com/office/drawing/2014/main" val="3926695141"/>
                  </a:ext>
                </a:extLst>
              </a:tr>
              <a:tr h="543511">
                <a:tc>
                  <a:txBody>
                    <a:bodyPr/>
                    <a:lstStyle/>
                    <a:p>
                      <a:r>
                        <a:rPr lang="en-GB" sz="1600" dirty="0"/>
                        <a:t>Both forces are there whenever any force occurs.</a:t>
                      </a:r>
                    </a:p>
                  </a:txBody>
                  <a:tcPr/>
                </a:tc>
                <a:tc>
                  <a:txBody>
                    <a:bodyPr/>
                    <a:lstStyle/>
                    <a:p>
                      <a:r>
                        <a:rPr lang="en-GB" sz="1600" dirty="0"/>
                        <a:t>Your foot pushes (action) and the ground pushes back (reaction).</a:t>
                      </a:r>
                    </a:p>
                  </a:txBody>
                  <a:tcPr/>
                </a:tc>
                <a:extLst>
                  <a:ext uri="{0D108BD9-81ED-4DB2-BD59-A6C34878D82A}">
                    <a16:rowId xmlns:a16="http://schemas.microsoft.com/office/drawing/2014/main" val="914548552"/>
                  </a:ext>
                </a:extLst>
              </a:tr>
              <a:tr h="314891">
                <a:tc>
                  <a:txBody>
                    <a:bodyPr/>
                    <a:lstStyle/>
                    <a:p>
                      <a:r>
                        <a:rPr lang="en-GB" sz="1600" dirty="0"/>
                        <a:t>They always have the same magnitude.</a:t>
                      </a:r>
                    </a:p>
                  </a:txBody>
                  <a:tcPr/>
                </a:tc>
                <a:tc>
                  <a:txBody>
                    <a:bodyPr/>
                    <a:lstStyle/>
                    <a:p>
                      <a:r>
                        <a:rPr lang="en-GB" sz="1600" dirty="0"/>
                        <a:t>The force arrows are the same length.</a:t>
                      </a:r>
                    </a:p>
                  </a:txBody>
                  <a:tcPr/>
                </a:tc>
                <a:extLst>
                  <a:ext uri="{0D108BD9-81ED-4DB2-BD59-A6C34878D82A}">
                    <a16:rowId xmlns:a16="http://schemas.microsoft.com/office/drawing/2014/main" val="853194454"/>
                  </a:ext>
                </a:extLst>
              </a:tr>
              <a:tr h="489510">
                <a:tc>
                  <a:txBody>
                    <a:bodyPr/>
                    <a:lstStyle/>
                    <a:p>
                      <a:r>
                        <a:rPr lang="en-GB" sz="1600" dirty="0"/>
                        <a:t>They always act in opposite directions.</a:t>
                      </a:r>
                    </a:p>
                  </a:txBody>
                  <a:tcPr/>
                </a:tc>
                <a:tc>
                  <a:txBody>
                    <a:bodyPr/>
                    <a:lstStyle/>
                    <a:p>
                      <a:r>
                        <a:rPr lang="en-GB" sz="1600" dirty="0"/>
                        <a:t>The force arrows point in opposite directions.</a:t>
                      </a:r>
                    </a:p>
                  </a:txBody>
                  <a:tcPr/>
                </a:tc>
                <a:extLst>
                  <a:ext uri="{0D108BD9-81ED-4DB2-BD59-A6C34878D82A}">
                    <a16:rowId xmlns:a16="http://schemas.microsoft.com/office/drawing/2014/main" val="278422752"/>
                  </a:ext>
                </a:extLst>
              </a:tr>
              <a:tr h="314891">
                <a:tc>
                  <a:txBody>
                    <a:bodyPr/>
                    <a:lstStyle/>
                    <a:p>
                      <a:r>
                        <a:rPr lang="en-GB" sz="1600" dirty="0"/>
                        <a:t>They always act on different objects.</a:t>
                      </a:r>
                    </a:p>
                  </a:txBody>
                  <a:tcPr/>
                </a:tc>
                <a:tc>
                  <a:txBody>
                    <a:bodyPr/>
                    <a:lstStyle/>
                    <a:p>
                      <a:r>
                        <a:rPr lang="en-GB" sz="1600" dirty="0"/>
                        <a:t>Your foot and the ground.</a:t>
                      </a:r>
                    </a:p>
                  </a:txBody>
                  <a:tcPr/>
                </a:tc>
                <a:extLst>
                  <a:ext uri="{0D108BD9-81ED-4DB2-BD59-A6C34878D82A}">
                    <a16:rowId xmlns:a16="http://schemas.microsoft.com/office/drawing/2014/main" val="3005713443"/>
                  </a:ext>
                </a:extLst>
              </a:tr>
              <a:tr h="489510">
                <a:tc>
                  <a:txBody>
                    <a:bodyPr/>
                    <a:lstStyle/>
                    <a:p>
                      <a:r>
                        <a:rPr lang="en-GB" sz="1600" dirty="0"/>
                        <a:t>Both are real forces and can cause a change in motion.</a:t>
                      </a:r>
                    </a:p>
                  </a:txBody>
                  <a:tcPr/>
                </a:tc>
                <a:tc>
                  <a:txBody>
                    <a:bodyPr/>
                    <a:lstStyle/>
                    <a:p>
                      <a:r>
                        <a:rPr lang="en-GB" sz="1600" dirty="0"/>
                        <a:t>You move forward on your skateboard.</a:t>
                      </a:r>
                    </a:p>
                  </a:txBody>
                  <a:tcPr/>
                </a:tc>
                <a:extLst>
                  <a:ext uri="{0D108BD9-81ED-4DB2-BD59-A6C34878D82A}">
                    <a16:rowId xmlns:a16="http://schemas.microsoft.com/office/drawing/2014/main" val="4063034435"/>
                  </a:ext>
                </a:extLst>
              </a:tr>
            </a:tbl>
          </a:graphicData>
        </a:graphic>
      </p:graphicFrame>
      <p:sp>
        <p:nvSpPr>
          <p:cNvPr id="6" name="Arrow: Right 5">
            <a:extLst>
              <a:ext uri="{FF2B5EF4-FFF2-40B4-BE49-F238E27FC236}">
                <a16:creationId xmlns:a16="http://schemas.microsoft.com/office/drawing/2014/main" id="{951F0AF8-5FBC-4EF1-80E3-69F82AB73B63}"/>
              </a:ext>
            </a:extLst>
          </p:cNvPr>
          <p:cNvSpPr/>
          <p:nvPr/>
        </p:nvSpPr>
        <p:spPr>
          <a:xfrm>
            <a:off x="5626270" y="4834759"/>
            <a:ext cx="533400" cy="186267"/>
          </a:xfrm>
          <a:prstGeom prst="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8" name="Picture 7">
            <a:extLst>
              <a:ext uri="{FF2B5EF4-FFF2-40B4-BE49-F238E27FC236}">
                <a16:creationId xmlns:a16="http://schemas.microsoft.com/office/drawing/2014/main" id="{496BDA5A-DEB6-4F7D-AFAA-8F0A92B37496}"/>
              </a:ext>
            </a:extLst>
          </p:cNvPr>
          <p:cNvPicPr>
            <a:picLocks noChangeAspect="1"/>
          </p:cNvPicPr>
          <p:nvPr/>
        </p:nvPicPr>
        <p:blipFill>
          <a:blip r:embed="rId2"/>
          <a:stretch>
            <a:fillRect/>
          </a:stretch>
        </p:blipFill>
        <p:spPr>
          <a:xfrm rot="16200000">
            <a:off x="7620904" y="4066193"/>
            <a:ext cx="368552" cy="177188"/>
          </a:xfrm>
          <a:prstGeom prst="rect">
            <a:avLst/>
          </a:prstGeom>
        </p:spPr>
      </p:pic>
      <p:sp>
        <p:nvSpPr>
          <p:cNvPr id="9" name="Arrow: Right 8">
            <a:extLst>
              <a:ext uri="{FF2B5EF4-FFF2-40B4-BE49-F238E27FC236}">
                <a16:creationId xmlns:a16="http://schemas.microsoft.com/office/drawing/2014/main" id="{EBA4191D-64F2-4588-902E-11E362246AF5}"/>
              </a:ext>
            </a:extLst>
          </p:cNvPr>
          <p:cNvSpPr/>
          <p:nvPr/>
        </p:nvSpPr>
        <p:spPr>
          <a:xfrm rot="10800000">
            <a:off x="6273800" y="4834758"/>
            <a:ext cx="533400" cy="186267"/>
          </a:xfrm>
          <a:prstGeom prst="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a:extLst>
              <a:ext uri="{FF2B5EF4-FFF2-40B4-BE49-F238E27FC236}">
                <a16:creationId xmlns:a16="http://schemas.microsoft.com/office/drawing/2014/main" id="{E81D599A-BAE3-45D1-BF79-F74EB5048727}"/>
              </a:ext>
            </a:extLst>
          </p:cNvPr>
          <p:cNvPicPr>
            <a:picLocks noChangeAspect="1"/>
          </p:cNvPicPr>
          <p:nvPr/>
        </p:nvPicPr>
        <p:blipFill>
          <a:blip r:embed="rId2"/>
          <a:stretch>
            <a:fillRect/>
          </a:stretch>
        </p:blipFill>
        <p:spPr>
          <a:xfrm rot="5400000">
            <a:off x="7798092" y="4099618"/>
            <a:ext cx="368552" cy="177188"/>
          </a:xfrm>
          <a:prstGeom prst="rect">
            <a:avLst/>
          </a:prstGeom>
        </p:spPr>
      </p:pic>
      <p:pic>
        <p:nvPicPr>
          <p:cNvPr id="11" name="Picture 10">
            <a:extLst>
              <a:ext uri="{FF2B5EF4-FFF2-40B4-BE49-F238E27FC236}">
                <a16:creationId xmlns:a16="http://schemas.microsoft.com/office/drawing/2014/main" id="{C46EBC74-1B06-41BB-A624-C2869F1897B4}"/>
              </a:ext>
            </a:extLst>
          </p:cNvPr>
          <p:cNvPicPr>
            <a:picLocks noChangeAspect="1"/>
          </p:cNvPicPr>
          <p:nvPr/>
        </p:nvPicPr>
        <p:blipFill rotWithShape="1">
          <a:blip r:embed="rId3"/>
          <a:srcRect l="3132" t="10656" r="9596" b="18913"/>
          <a:stretch/>
        </p:blipFill>
        <p:spPr>
          <a:xfrm>
            <a:off x="6433812" y="1472477"/>
            <a:ext cx="2252988" cy="120993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DD972-38BC-E141-8796-B8D897C1C7B5}"/>
              </a:ext>
            </a:extLst>
          </p:cNvPr>
          <p:cNvSpPr>
            <a:spLocks noGrp="1"/>
          </p:cNvSpPr>
          <p:nvPr>
            <p:ph type="title"/>
          </p:nvPr>
        </p:nvSpPr>
        <p:spPr>
          <a:xfrm>
            <a:off x="457200" y="1008000"/>
            <a:ext cx="8229600" cy="382588"/>
          </a:xfrm>
        </p:spPr>
        <p:txBody>
          <a:bodyPr/>
          <a:lstStyle/>
          <a:p>
            <a:r>
              <a:rPr lang="en-US" dirty="0"/>
              <a:t>Newton’s three laws of motion: summary</a:t>
            </a:r>
            <a:br>
              <a:rPr lang="en-US" dirty="0"/>
            </a:br>
            <a:endParaRPr lang="en-US" dirty="0"/>
          </a:p>
        </p:txBody>
      </p:sp>
      <p:pic>
        <p:nvPicPr>
          <p:cNvPr id="4" name="Picture 3">
            <a:extLst>
              <a:ext uri="{FF2B5EF4-FFF2-40B4-BE49-F238E27FC236}">
                <a16:creationId xmlns:a16="http://schemas.microsoft.com/office/drawing/2014/main" id="{8DA26F00-AC13-CAC9-9DC9-96D05C5B8C5C}"/>
              </a:ext>
            </a:extLst>
          </p:cNvPr>
          <p:cNvPicPr>
            <a:picLocks noChangeAspect="1"/>
          </p:cNvPicPr>
          <p:nvPr/>
        </p:nvPicPr>
        <p:blipFill>
          <a:blip r:embed="rId3"/>
          <a:stretch>
            <a:fillRect/>
          </a:stretch>
        </p:blipFill>
        <p:spPr>
          <a:xfrm>
            <a:off x="1639620" y="1390588"/>
            <a:ext cx="5392407" cy="446548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A57BA6D9-A5DA-6CA3-B1BD-7B1E751565F5}"/>
              </a:ext>
            </a:extLst>
          </p:cNvPr>
          <p:cNvSpPr txBox="1"/>
          <p:nvPr/>
        </p:nvSpPr>
        <p:spPr>
          <a:xfrm>
            <a:off x="2162251" y="600564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FE70F-0937-1FC9-46F9-E5E9A4E9567A}"/>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BAB5C06-65F6-A63D-895E-A9837132C119}"/>
              </a:ext>
            </a:extLst>
          </p:cNvPr>
          <p:cNvSpPr>
            <a:spLocks noGrp="1"/>
          </p:cNvSpPr>
          <p:nvPr>
            <p:ph sz="quarter" idx="10"/>
          </p:nvPr>
        </p:nvSpPr>
        <p:spPr>
          <a:xfrm>
            <a:off x="457200" y="1512000"/>
            <a:ext cx="6690852" cy="4248000"/>
          </a:xfrm>
        </p:spPr>
        <p:txBody>
          <a:bodyPr/>
          <a:lstStyle/>
          <a:p>
            <a:r>
              <a:rPr lang="en-GB" dirty="0">
                <a:ea typeface="ＭＳ Ｐゴシック" pitchFamily="-105" charset="-128"/>
                <a:cs typeface="ＭＳ Ｐゴシック" pitchFamily="-105" charset="-128"/>
              </a:rPr>
              <a:t>By the end of this session, learners should be able to describe</a:t>
            </a:r>
            <a:r>
              <a:rPr lang="en-US" dirty="0"/>
              <a:t> Isaac </a:t>
            </a:r>
            <a:r>
              <a:rPr lang="en-GB" dirty="0"/>
              <a:t>Newton’s three laws of motion:</a:t>
            </a:r>
          </a:p>
          <a:p>
            <a:pPr marL="342900" indent="-342900">
              <a:buClr>
                <a:srgbClr val="0077E3"/>
              </a:buClr>
              <a:buFont typeface="Arial" panose="020B0604020202020204" pitchFamily="34" charset="0"/>
              <a:buChar char="•"/>
            </a:pPr>
            <a:r>
              <a:rPr lang="en-GB" dirty="0"/>
              <a:t>law of inertia (Newton’s first law)</a:t>
            </a:r>
          </a:p>
          <a:p>
            <a:pPr marL="342900" indent="-342900">
              <a:buClr>
                <a:srgbClr val="0077E3"/>
              </a:buClr>
              <a:buFont typeface="Arial" panose="020B0604020202020204" pitchFamily="34" charset="0"/>
              <a:buChar char="•"/>
            </a:pPr>
            <a:r>
              <a:rPr lang="en-GB" dirty="0"/>
              <a:t>law of mass and acceleration (equation of motion) (Newton’s second law)</a:t>
            </a:r>
          </a:p>
          <a:p>
            <a:pPr marL="342900" indent="-342900">
              <a:buClr>
                <a:srgbClr val="0077E3"/>
              </a:buClr>
              <a:buFont typeface="Arial" panose="020B0604020202020204" pitchFamily="34" charset="0"/>
              <a:buChar char="•"/>
            </a:pPr>
            <a:r>
              <a:rPr lang="en-GB" dirty="0"/>
              <a:t>law of action and reaction (Newton’s third law).</a:t>
            </a:r>
          </a:p>
          <a:p>
            <a:endParaRPr lang="en-GB" dirty="0"/>
          </a:p>
        </p:txBody>
      </p:sp>
      <p:pic>
        <p:nvPicPr>
          <p:cNvPr id="6" name="Picture 5" descr="A picture containing text&#10;&#10;Description automatically generated">
            <a:extLst>
              <a:ext uri="{FF2B5EF4-FFF2-40B4-BE49-F238E27FC236}">
                <a16:creationId xmlns:a16="http://schemas.microsoft.com/office/drawing/2014/main" id="{4DCC6603-5F3D-66E6-2C30-8EDA6FB9EDB3}"/>
              </a:ext>
            </a:extLst>
          </p:cNvPr>
          <p:cNvPicPr>
            <a:picLocks noChangeAspect="1"/>
          </p:cNvPicPr>
          <p:nvPr/>
        </p:nvPicPr>
        <p:blipFill>
          <a:blip r:embed="rId3"/>
          <a:stretch>
            <a:fillRect/>
          </a:stretch>
        </p:blipFill>
        <p:spPr>
          <a:xfrm>
            <a:off x="6971071" y="2364649"/>
            <a:ext cx="1715729" cy="1906366"/>
          </a:xfrm>
          <a:prstGeom prst="rect">
            <a:avLst/>
          </a:prstGeom>
        </p:spPr>
      </p:pic>
    </p:spTree>
    <p:extLst>
      <p:ext uri="{BB962C8B-B14F-4D97-AF65-F5344CB8AC3E}">
        <p14:creationId xmlns:p14="http://schemas.microsoft.com/office/powerpoint/2010/main" val="2472166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Newton’s first law: inertia</a:t>
            </a:r>
            <a:br>
              <a:rPr lang="en-US" dirty="0"/>
            </a:br>
            <a:endParaRPr lang="en-US" dirty="0"/>
          </a:p>
        </p:txBody>
      </p:sp>
      <p:sp>
        <p:nvSpPr>
          <p:cNvPr id="3" name="Content Placeholder 2"/>
          <p:cNvSpPr>
            <a:spLocks noGrp="1"/>
          </p:cNvSpPr>
          <p:nvPr>
            <p:ph sz="quarter" idx="10"/>
          </p:nvPr>
        </p:nvSpPr>
        <p:spPr>
          <a:xfrm>
            <a:off x="457200" y="1512000"/>
            <a:ext cx="8229600" cy="4248000"/>
          </a:xfrm>
        </p:spPr>
        <p:txBody>
          <a:bodyPr/>
          <a:lstStyle/>
          <a:p>
            <a:pPr>
              <a:spcBef>
                <a:spcPts val="500"/>
              </a:spcBef>
              <a:spcAft>
                <a:spcPts val="500"/>
              </a:spcAft>
            </a:pPr>
            <a:r>
              <a:rPr lang="en-GB" b="1" dirty="0"/>
              <a:t>Newton’s first law of motion </a:t>
            </a:r>
            <a:r>
              <a:rPr lang="en-GB" dirty="0"/>
              <a:t>states that an object will not change its speed or direction unless an unbalanced force (a force which is distant from the reference point) affects it. </a:t>
            </a:r>
          </a:p>
          <a:p>
            <a:pPr>
              <a:spcBef>
                <a:spcPts val="500"/>
              </a:spcBef>
              <a:spcAft>
                <a:spcPts val="500"/>
              </a:spcAft>
            </a:pPr>
            <a:r>
              <a:rPr lang="en-GB" dirty="0"/>
              <a:t>Another name for the first law of motion is the </a:t>
            </a:r>
            <a:r>
              <a:rPr lang="en-GB" b="1" dirty="0"/>
              <a:t>law of inertia</a:t>
            </a:r>
            <a:r>
              <a:rPr lang="en-GB" dirty="0"/>
              <a:t>. If balanced forces act on an object, it doesn’t accelerate or change direction. This means it doesn’t change its velocity or momentum.</a:t>
            </a:r>
          </a:p>
          <a:p>
            <a:pPr>
              <a:spcBef>
                <a:spcPts val="500"/>
              </a:spcBef>
              <a:spcAft>
                <a:spcPts val="500"/>
              </a:spcAft>
            </a:pPr>
            <a:r>
              <a:rPr lang="en-GB" dirty="0"/>
              <a:t>Objects continue in their state of rest, or move with </a:t>
            </a:r>
            <a:r>
              <a:rPr lang="en-GB" b="1" dirty="0"/>
              <a:t>uniform velocity</a:t>
            </a:r>
            <a:r>
              <a:rPr lang="en-GB" dirty="0"/>
              <a:t>, as long as no net force acts. For rotating objects, the moment of inertia (</a:t>
            </a:r>
            <a:r>
              <a:rPr lang="en-GB" i="1" dirty="0"/>
              <a:t>I</a:t>
            </a:r>
            <a:r>
              <a:rPr lang="en-GB" dirty="0"/>
              <a:t>) is related to the mass (</a:t>
            </a:r>
            <a:r>
              <a:rPr lang="en-GB" i="1" dirty="0"/>
              <a:t>m</a:t>
            </a:r>
            <a:r>
              <a:rPr lang="en-GB" dirty="0"/>
              <a:t>) and the distance from the axis of rotation (</a:t>
            </a:r>
            <a:r>
              <a:rPr lang="en-GB" i="1" dirty="0"/>
              <a:t>r</a:t>
            </a:r>
            <a:r>
              <a:rPr lang="en-GB" dirty="0"/>
              <a:t>):</a:t>
            </a:r>
          </a:p>
          <a:p>
            <a:pPr>
              <a:spcBef>
                <a:spcPts val="500"/>
              </a:spcBef>
              <a:spcAft>
                <a:spcPts val="500"/>
              </a:spcAft>
            </a:pPr>
            <a:endParaRPr lang="en-GB" dirty="0"/>
          </a:p>
          <a:p>
            <a:pPr algn="ctr"/>
            <a:r>
              <a:rPr lang="en-GB" sz="2800" b="1" i="1" dirty="0"/>
              <a:t>I</a:t>
            </a:r>
            <a:r>
              <a:rPr lang="en-GB" sz="2800" b="1" dirty="0"/>
              <a:t> = </a:t>
            </a:r>
            <a:r>
              <a:rPr lang="en-GB" sz="2800" b="1" i="1" dirty="0"/>
              <a:t>mr</a:t>
            </a:r>
            <a:r>
              <a:rPr lang="en-GB" sz="2800" b="1" dirty="0"/>
              <a:t>²</a:t>
            </a:r>
          </a:p>
          <a:p>
            <a:pPr algn="ct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Examples of Newton’s first law</a:t>
            </a:r>
            <a:endParaRPr lang="en-US" dirty="0"/>
          </a:p>
        </p:txBody>
      </p:sp>
      <p:sp>
        <p:nvSpPr>
          <p:cNvPr id="3" name="Content Placeholder 2"/>
          <p:cNvSpPr>
            <a:spLocks noGrp="1"/>
          </p:cNvSpPr>
          <p:nvPr>
            <p:ph sz="quarter" idx="10"/>
          </p:nvPr>
        </p:nvSpPr>
        <p:spPr>
          <a:xfrm>
            <a:off x="457200" y="1512000"/>
            <a:ext cx="8131278" cy="1069633"/>
          </a:xfrm>
        </p:spPr>
        <p:txBody>
          <a:bodyPr/>
          <a:lstStyle/>
          <a:p>
            <a:pPr marL="342900" indent="-342900">
              <a:buClr>
                <a:srgbClr val="0077E3"/>
              </a:buClr>
              <a:buFont typeface="Arial" panose="020B0604020202020204" pitchFamily="34" charset="0"/>
              <a:buChar char="•"/>
            </a:pPr>
            <a:r>
              <a:rPr lang="en-GB" dirty="0"/>
              <a:t>If you kick a football on a football field, eventually it will stop, because of friction between the ball and the grass. It will also stop if it hits something, like a player’s foot or a goalpost.</a:t>
            </a:r>
          </a:p>
        </p:txBody>
      </p:sp>
      <p:sp>
        <p:nvSpPr>
          <p:cNvPr id="5" name="TextBox 4">
            <a:extLst>
              <a:ext uri="{FF2B5EF4-FFF2-40B4-BE49-F238E27FC236}">
                <a16:creationId xmlns:a16="http://schemas.microsoft.com/office/drawing/2014/main" id="{88CB52EF-9C7E-B2DC-7E4D-BB9D90FF7A1F}"/>
              </a:ext>
            </a:extLst>
          </p:cNvPr>
          <p:cNvSpPr txBox="1"/>
          <p:nvPr/>
        </p:nvSpPr>
        <p:spPr>
          <a:xfrm>
            <a:off x="358877" y="4276368"/>
            <a:ext cx="8229601" cy="1631216"/>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dirty="0"/>
              <a:t>If you are driving in your car at speed and hit a brick wall, the car will come to an instant stop, but you (and anything else in the vehicle) will keep moving forward. This is why cars have seatbelts and airbags, to protect you from smashing into the steering wheel or windscreen.</a:t>
            </a:r>
            <a:endParaRPr lang="en-US" dirty="0"/>
          </a:p>
        </p:txBody>
      </p:sp>
      <p:graphicFrame>
        <p:nvGraphicFramePr>
          <p:cNvPr id="8" name="Object 7">
            <a:extLst>
              <a:ext uri="{FF2B5EF4-FFF2-40B4-BE49-F238E27FC236}">
                <a16:creationId xmlns:a16="http://schemas.microsoft.com/office/drawing/2014/main" id="{C9AA6111-5FCD-CAF5-DF8D-5D793C98C300}"/>
              </a:ext>
            </a:extLst>
          </p:cNvPr>
          <p:cNvGraphicFramePr>
            <a:graphicFrameLocks noChangeAspect="1"/>
          </p:cNvGraphicFramePr>
          <p:nvPr>
            <p:extLst>
              <p:ext uri="{D42A27DB-BD31-4B8C-83A1-F6EECF244321}">
                <p14:modId xmlns:p14="http://schemas.microsoft.com/office/powerpoint/2010/main" val="1102365689"/>
              </p:ext>
            </p:extLst>
          </p:nvPr>
        </p:nvGraphicFramePr>
        <p:xfrm>
          <a:off x="6862014" y="2613392"/>
          <a:ext cx="1471164" cy="1459425"/>
        </p:xfrm>
        <a:graphic>
          <a:graphicData uri="http://schemas.openxmlformats.org/presentationml/2006/ole">
            <mc:AlternateContent xmlns:mc="http://schemas.openxmlformats.org/markup-compatibility/2006">
              <mc:Choice xmlns:v="urn:schemas-microsoft-com:vml" Requires="v">
                <p:oleObj name="Bitmap Image" r:id="rId2" imgW="3779640" imgH="3749040" progId="PBrush">
                  <p:embed/>
                </p:oleObj>
              </mc:Choice>
              <mc:Fallback>
                <p:oleObj name="Bitmap Image" r:id="rId2" imgW="3779640" imgH="3749040" progId="PBrush">
                  <p:embed/>
                  <p:pic>
                    <p:nvPicPr>
                      <p:cNvPr id="8" name="Object 7">
                        <a:extLst>
                          <a:ext uri="{FF2B5EF4-FFF2-40B4-BE49-F238E27FC236}">
                            <a16:creationId xmlns:a16="http://schemas.microsoft.com/office/drawing/2014/main" id="{C9AA6111-5FCD-CAF5-DF8D-5D793C98C300}"/>
                          </a:ext>
                        </a:extLst>
                      </p:cNvPr>
                      <p:cNvPicPr/>
                      <p:nvPr/>
                    </p:nvPicPr>
                    <p:blipFill>
                      <a:blip r:embed="rId3"/>
                      <a:stretch>
                        <a:fillRect/>
                      </a:stretch>
                    </p:blipFill>
                    <p:spPr>
                      <a:xfrm>
                        <a:off x="6862014" y="2613392"/>
                        <a:ext cx="1471164" cy="145942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A5EF6705-93F3-531A-6975-DA40E6B5EDB1}"/>
              </a:ext>
            </a:extLst>
          </p:cNvPr>
          <p:cNvSpPr txBox="1"/>
          <p:nvPr/>
        </p:nvSpPr>
        <p:spPr>
          <a:xfrm>
            <a:off x="358877" y="2527496"/>
            <a:ext cx="6400800" cy="1631216"/>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dirty="0"/>
              <a:t>If you kicked a ball in space, it would keep going forever, because there is no gravity, friction or air resistance acting on it. It will only stop moving in one direction if it hits something or reaches the gravitational field of another planet.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Newton’s second law: mass and acceleration</a:t>
            </a:r>
            <a:endParaRPr lang="en-US" dirty="0"/>
          </a:p>
        </p:txBody>
      </p:sp>
      <p:sp>
        <p:nvSpPr>
          <p:cNvPr id="3" name="Content Placeholder 2"/>
          <p:cNvSpPr>
            <a:spLocks noGrp="1"/>
          </p:cNvSpPr>
          <p:nvPr>
            <p:ph sz="quarter" idx="10"/>
          </p:nvPr>
        </p:nvSpPr>
        <p:spPr>
          <a:xfrm>
            <a:off x="457200" y="1512000"/>
            <a:ext cx="8003219" cy="4248000"/>
          </a:xfrm>
        </p:spPr>
        <p:txBody>
          <a:bodyPr/>
          <a:lstStyle/>
          <a:p>
            <a:r>
              <a:rPr lang="en-GB" dirty="0"/>
              <a:t>The </a:t>
            </a:r>
            <a:r>
              <a:rPr lang="en-GB" b="1" dirty="0"/>
              <a:t>second law of motion</a:t>
            </a:r>
            <a:r>
              <a:rPr lang="en-GB" dirty="0"/>
              <a:t> states that acceleration is produced when an unbalanced </a:t>
            </a:r>
            <a:r>
              <a:rPr lang="en-GB" b="1" dirty="0"/>
              <a:t>force</a:t>
            </a:r>
            <a:r>
              <a:rPr lang="en-GB" dirty="0"/>
              <a:t> acts on an object (</a:t>
            </a:r>
            <a:r>
              <a:rPr lang="en-GB" b="1" dirty="0"/>
              <a:t>mass: </a:t>
            </a:r>
            <a:r>
              <a:rPr lang="en-GB" b="1" i="1" dirty="0"/>
              <a:t>m</a:t>
            </a:r>
            <a:r>
              <a:rPr lang="en-GB" dirty="0"/>
              <a:t>). The more mass the object has, the more net force has to be used to move it.</a:t>
            </a:r>
          </a:p>
          <a:p>
            <a:r>
              <a:rPr lang="en-GB" dirty="0"/>
              <a:t>As a result, we can state that</a:t>
            </a:r>
          </a:p>
          <a:p>
            <a:pPr algn="ctr"/>
            <a:r>
              <a:rPr lang="en-GB" dirty="0"/>
              <a:t> force = mass × acceleration</a:t>
            </a:r>
          </a:p>
          <a:p>
            <a:r>
              <a:rPr lang="en-GB" sz="2800" b="1" i="1" dirty="0"/>
              <a:t>                            F</a:t>
            </a:r>
            <a:r>
              <a:rPr lang="en-GB" sz="2800" b="1" dirty="0"/>
              <a:t> = </a:t>
            </a:r>
            <a:r>
              <a:rPr lang="en-GB" sz="2800" b="1" i="1" dirty="0"/>
              <a:t>ma</a:t>
            </a:r>
          </a:p>
          <a:p>
            <a:r>
              <a:rPr lang="en-GB" dirty="0"/>
              <a:t>where </a:t>
            </a:r>
            <a:r>
              <a:rPr lang="en-GB" i="1" dirty="0"/>
              <a:t>F</a:t>
            </a:r>
            <a:r>
              <a:rPr lang="en-GB" dirty="0"/>
              <a:t> is the resultant of all the forces (or net force) acting on the object.</a:t>
            </a:r>
          </a:p>
          <a:p>
            <a:r>
              <a:rPr lang="en-US" dirty="0"/>
              <a:t>The acceleration of an object is proportional to the size of the resultant applied force and takes place in the direction of that force.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Examples of Newton’s second law</a:t>
            </a:r>
            <a:endParaRPr lang="en-US" dirty="0"/>
          </a:p>
        </p:txBody>
      </p:sp>
      <p:sp>
        <p:nvSpPr>
          <p:cNvPr id="3" name="Content Placeholder 2"/>
          <p:cNvSpPr>
            <a:spLocks noGrp="1"/>
          </p:cNvSpPr>
          <p:nvPr>
            <p:ph sz="quarter" idx="10"/>
          </p:nvPr>
        </p:nvSpPr>
        <p:spPr>
          <a:xfrm>
            <a:off x="457200" y="1512000"/>
            <a:ext cx="8229600" cy="4248000"/>
          </a:xfrm>
        </p:spPr>
        <p:txBody>
          <a:bodyPr/>
          <a:lstStyle/>
          <a:p>
            <a:pPr>
              <a:spcBef>
                <a:spcPts val="500"/>
              </a:spcBef>
              <a:spcAft>
                <a:spcPts val="500"/>
              </a:spcAft>
            </a:pPr>
            <a:r>
              <a:rPr lang="en-GB" dirty="0"/>
              <a:t>If you use the same force to push a lorry and push a car, the car will have a greater acceleration than the lorry, because the car has a lower mass.</a:t>
            </a:r>
          </a:p>
          <a:p>
            <a:pPr>
              <a:spcBef>
                <a:spcPts val="500"/>
              </a:spcBef>
              <a:spcAft>
                <a:spcPts val="500"/>
              </a:spcAft>
            </a:pPr>
            <a:r>
              <a:rPr lang="en-GB" dirty="0"/>
              <a:t>It is easier to push an empty shopping trolley than a full one, because the full shopping trolley has a greater mass than the empty one. This means that more force is required to push the full shopping trolley.</a:t>
            </a:r>
            <a:endParaRPr lang="en-US" dirty="0"/>
          </a:p>
        </p:txBody>
      </p:sp>
      <p:sp>
        <p:nvSpPr>
          <p:cNvPr id="4" name="TextBox 3">
            <a:extLst>
              <a:ext uri="{FF2B5EF4-FFF2-40B4-BE49-F238E27FC236}">
                <a16:creationId xmlns:a16="http://schemas.microsoft.com/office/drawing/2014/main" id="{BC870AA1-D617-4824-8276-057F08BEB2C5}"/>
              </a:ext>
            </a:extLst>
          </p:cNvPr>
          <p:cNvSpPr txBox="1"/>
          <p:nvPr/>
        </p:nvSpPr>
        <p:spPr>
          <a:xfrm>
            <a:off x="3398662" y="4821347"/>
            <a:ext cx="3855563" cy="830997"/>
          </a:xfrm>
          <a:prstGeom prst="rect">
            <a:avLst/>
          </a:prstGeom>
          <a:noFill/>
        </p:spPr>
        <p:txBody>
          <a:bodyPr wrap="square" rtlCol="0">
            <a:spAutoFit/>
          </a:bodyPr>
          <a:lstStyle/>
          <a:p>
            <a:r>
              <a:rPr lang="en-GB" sz="1600" dirty="0"/>
              <a:t>This is </a:t>
            </a:r>
            <a:r>
              <a:rPr lang="en-GB" sz="1600" b="1" dirty="0"/>
              <a:t>Newton’s cradle</a:t>
            </a:r>
            <a:r>
              <a:rPr lang="en-GB" sz="1600" dirty="0"/>
              <a:t>. If you lift one ball and let go, the force will only push one ball on the other side of the cradle.</a:t>
            </a:r>
          </a:p>
        </p:txBody>
      </p:sp>
      <p:pic>
        <p:nvPicPr>
          <p:cNvPr id="6" name="Picture 5" descr="A picture containing wall, indoor, scale&#10;&#10;Description automatically generated">
            <a:extLst>
              <a:ext uri="{FF2B5EF4-FFF2-40B4-BE49-F238E27FC236}">
                <a16:creationId xmlns:a16="http://schemas.microsoft.com/office/drawing/2014/main" id="{3CCB3F53-A7AD-0413-2979-7FEF431E315E}"/>
              </a:ext>
            </a:extLst>
          </p:cNvPr>
          <p:cNvPicPr>
            <a:picLocks noChangeAspect="1"/>
          </p:cNvPicPr>
          <p:nvPr/>
        </p:nvPicPr>
        <p:blipFill>
          <a:blip r:embed="rId2"/>
          <a:stretch>
            <a:fillRect/>
          </a:stretch>
        </p:blipFill>
        <p:spPr>
          <a:xfrm>
            <a:off x="457200" y="3868740"/>
            <a:ext cx="2823702" cy="211777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4A7F2-FDCF-4EE1-963D-176E53F0D991}"/>
              </a:ext>
            </a:extLst>
          </p:cNvPr>
          <p:cNvSpPr>
            <a:spLocks noGrp="1"/>
          </p:cNvSpPr>
          <p:nvPr>
            <p:ph type="title"/>
          </p:nvPr>
        </p:nvSpPr>
        <p:spPr/>
        <p:txBody>
          <a:bodyPr/>
          <a:lstStyle/>
          <a:p>
            <a:r>
              <a:rPr lang="en-GB" dirty="0"/>
              <a:t>Calculating force</a:t>
            </a:r>
          </a:p>
        </p:txBody>
      </p:sp>
      <p:sp>
        <p:nvSpPr>
          <p:cNvPr id="3" name="Content Placeholder 2">
            <a:extLst>
              <a:ext uri="{FF2B5EF4-FFF2-40B4-BE49-F238E27FC236}">
                <a16:creationId xmlns:a16="http://schemas.microsoft.com/office/drawing/2014/main" id="{E4CE4A47-5046-4737-8BB7-A29CD905FEBA}"/>
              </a:ext>
            </a:extLst>
          </p:cNvPr>
          <p:cNvSpPr>
            <a:spLocks noGrp="1"/>
          </p:cNvSpPr>
          <p:nvPr>
            <p:ph sz="quarter" idx="10"/>
          </p:nvPr>
        </p:nvSpPr>
        <p:spPr/>
        <p:txBody>
          <a:bodyPr/>
          <a:lstStyle/>
          <a:p>
            <a:pPr algn="ctr"/>
            <a:r>
              <a:rPr lang="en-GB" sz="2800" b="1" i="1" dirty="0"/>
              <a:t>F</a:t>
            </a:r>
            <a:r>
              <a:rPr lang="en-GB" sz="2800" b="1" dirty="0"/>
              <a:t> = </a:t>
            </a:r>
            <a:r>
              <a:rPr lang="en-GB" sz="2800" b="1" i="1" dirty="0"/>
              <a:t>ma</a:t>
            </a:r>
          </a:p>
          <a:p>
            <a:r>
              <a:rPr lang="en-GB" dirty="0"/>
              <a:t>Force is measured in </a:t>
            </a:r>
            <a:r>
              <a:rPr lang="en-GB" b="1" dirty="0"/>
              <a:t>newtons (N)</a:t>
            </a:r>
            <a:r>
              <a:rPr lang="en-GB" dirty="0"/>
              <a:t>. A newton is defined as the force required to give a mass of 1kg an acceleration of 1m/s², where m/s stands for </a:t>
            </a:r>
            <a:r>
              <a:rPr lang="en-GB" b="1" dirty="0"/>
              <a:t>metres per second</a:t>
            </a:r>
            <a:r>
              <a:rPr lang="en-GB" dirty="0"/>
              <a:t>.</a:t>
            </a:r>
          </a:p>
          <a:p>
            <a:pPr>
              <a:spcAft>
                <a:spcPts val="600"/>
              </a:spcAft>
            </a:pPr>
            <a:r>
              <a:rPr lang="en-GB" dirty="0"/>
              <a:t>The mass of an object refers to the amount of matter that is contained in the object. The weight of an object is the force of gravity acting on that object: </a:t>
            </a:r>
          </a:p>
          <a:p>
            <a:pPr algn="ctr"/>
            <a:r>
              <a:rPr lang="en-GB" b="1" i="1" dirty="0"/>
              <a:t>W</a:t>
            </a:r>
            <a:r>
              <a:rPr lang="en-GB" b="1" dirty="0"/>
              <a:t> = </a:t>
            </a:r>
            <a:r>
              <a:rPr lang="en-GB" b="1" i="1" dirty="0"/>
              <a:t>mg</a:t>
            </a:r>
          </a:p>
          <a:p>
            <a:r>
              <a:rPr lang="en-GB" dirty="0"/>
              <a:t>where the </a:t>
            </a:r>
            <a:r>
              <a:rPr lang="en-GB" b="1" dirty="0"/>
              <a:t>acceleration</a:t>
            </a:r>
            <a:r>
              <a:rPr lang="en-GB" dirty="0"/>
              <a:t> </a:t>
            </a:r>
            <a:r>
              <a:rPr lang="en-GB" b="1" dirty="0"/>
              <a:t>due to gravity</a:t>
            </a:r>
            <a:r>
              <a:rPr lang="en-GB" dirty="0"/>
              <a:t>, </a:t>
            </a:r>
            <a:r>
              <a:rPr lang="en-GB" i="1" dirty="0"/>
              <a:t>g</a:t>
            </a:r>
            <a:r>
              <a:rPr lang="en-GB" dirty="0"/>
              <a:t>, is approximately </a:t>
            </a:r>
            <a:r>
              <a:rPr lang="en-GB" b="1" dirty="0">
                <a:solidFill>
                  <a:sysClr val="windowText" lastClr="000000"/>
                </a:solidFill>
              </a:rPr>
              <a:t>9.81m/s²</a:t>
            </a:r>
            <a:r>
              <a:rPr lang="en-GB" dirty="0">
                <a:solidFill>
                  <a:sysClr val="windowText" lastClr="000000"/>
                </a:solidFill>
              </a:rPr>
              <a:t>.</a:t>
            </a:r>
          </a:p>
        </p:txBody>
      </p:sp>
    </p:spTree>
    <p:extLst>
      <p:ext uri="{BB962C8B-B14F-4D97-AF65-F5344CB8AC3E}">
        <p14:creationId xmlns:p14="http://schemas.microsoft.com/office/powerpoint/2010/main" val="4090471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B6B94-CE1F-B792-BC44-180D81F8F6F4}"/>
              </a:ext>
            </a:extLst>
          </p:cNvPr>
          <p:cNvSpPr>
            <a:spLocks noGrp="1"/>
          </p:cNvSpPr>
          <p:nvPr>
            <p:ph type="title"/>
          </p:nvPr>
        </p:nvSpPr>
        <p:spPr/>
        <p:txBody>
          <a:bodyPr/>
          <a:lstStyle/>
          <a:p>
            <a:r>
              <a:rPr lang="en-US" dirty="0"/>
              <a:t>Calculating force: examples</a:t>
            </a: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52AB635-6606-A26F-E55B-1C7E9ED444F2}"/>
                  </a:ext>
                </a:extLst>
              </p:cNvPr>
              <p:cNvSpPr>
                <a:spLocks noGrp="1"/>
              </p:cNvSpPr>
              <p:nvPr>
                <p:ph sz="quarter" idx="10"/>
              </p:nvPr>
            </p:nvSpPr>
            <p:spPr/>
            <p:txBody>
              <a:bodyPr/>
              <a:lstStyle/>
              <a:p>
                <a:r>
                  <a:rPr lang="en-GB" sz="2000" b="1" dirty="0"/>
                  <a:t>Remember</a:t>
                </a:r>
                <a:r>
                  <a:rPr lang="en-GB" sz="2000" dirty="0"/>
                  <a:t>:</a:t>
                </a:r>
                <a:r>
                  <a:rPr lang="en-GB" sz="2000" b="1" dirty="0"/>
                  <a:t> </a:t>
                </a:r>
                <a:r>
                  <a:rPr lang="en-GB" dirty="0"/>
                  <a:t>force = mass × acceleration or </a:t>
                </a:r>
                <a:r>
                  <a:rPr lang="en-GB" sz="2000" b="1" i="1" dirty="0"/>
                  <a:t>F</a:t>
                </a:r>
                <a:r>
                  <a:rPr lang="en-GB" sz="2000" b="1" dirty="0"/>
                  <a:t> = </a:t>
                </a:r>
                <a:r>
                  <a:rPr lang="en-GB" sz="2000" b="1" i="1" dirty="0"/>
                  <a:t>ma</a:t>
                </a:r>
              </a:p>
              <a:p>
                <a:r>
                  <a:rPr lang="en-GB" dirty="0"/>
                  <a:t>Calculate the force acting on an object of mass 2kg accelerating at 5m/s</a:t>
                </a:r>
                <a:r>
                  <a:rPr lang="en-GB" baseline="30000" dirty="0"/>
                  <a:t>2</a:t>
                </a:r>
                <a:endParaRPr lang="en-GB" sz="2000" dirty="0"/>
              </a:p>
              <a:p>
                <a:r>
                  <a:rPr lang="en-GB" sz="2000" i="1" dirty="0"/>
                  <a:t>F</a:t>
                </a:r>
                <a:r>
                  <a:rPr lang="en-GB" sz="2000" dirty="0"/>
                  <a:t> = 2(kg)×</a:t>
                </a:r>
                <a:r>
                  <a:rPr lang="en-GB" dirty="0"/>
                  <a:t>5(m/s</a:t>
                </a:r>
                <a:r>
                  <a:rPr lang="en-GB" baseline="30000" dirty="0"/>
                  <a:t>2</a:t>
                </a:r>
                <a:r>
                  <a:rPr lang="en-GB" dirty="0"/>
                  <a:t>)</a:t>
                </a:r>
              </a:p>
              <a:p>
                <a:r>
                  <a:rPr lang="en-GB" sz="2000" i="1" dirty="0"/>
                  <a:t>F</a:t>
                </a:r>
                <a:r>
                  <a:rPr lang="en-GB" sz="2000" dirty="0"/>
                  <a:t> = 10N</a:t>
                </a:r>
              </a:p>
              <a:p>
                <a:r>
                  <a:rPr lang="en-GB" dirty="0"/>
                  <a:t>Calculate the acceleration if </a:t>
                </a:r>
                <a:r>
                  <a:rPr lang="en-GB" i="1" dirty="0"/>
                  <a:t>F</a:t>
                </a:r>
                <a:r>
                  <a:rPr lang="en-GB" dirty="0"/>
                  <a:t> = 10N and </a:t>
                </a:r>
                <a:r>
                  <a:rPr lang="en-GB" i="1" dirty="0"/>
                  <a:t>m</a:t>
                </a:r>
                <a:r>
                  <a:rPr lang="en-GB" dirty="0"/>
                  <a:t> = 30kg</a:t>
                </a:r>
              </a:p>
              <a:p>
                <a:r>
                  <a:rPr lang="en-GB" sz="2000" dirty="0"/>
                  <a:t>10(N) = 30(kg)×</a:t>
                </a:r>
                <a:r>
                  <a:rPr lang="en-GB" sz="2000" i="1" dirty="0"/>
                  <a:t>a</a:t>
                </a:r>
              </a:p>
              <a:p>
                <a:r>
                  <a:rPr lang="en-GB" i="1" dirty="0"/>
                  <a:t>a</a:t>
                </a:r>
                <a:r>
                  <a:rPr lang="en-GB" dirty="0"/>
                  <a:t> = </a:t>
                </a:r>
                <a14:m>
                  <m:oMath xmlns:m="http://schemas.openxmlformats.org/officeDocument/2006/math">
                    <m:f>
                      <m:fPr>
                        <m:ctrlPr>
                          <a:rPr lang="en-GB" sz="2400" i="1" smtClean="0">
                            <a:latin typeface="Cambria Math" panose="02040503050406030204" pitchFamily="18" charset="0"/>
                          </a:rPr>
                        </m:ctrlPr>
                      </m:fPr>
                      <m:num>
                        <m:r>
                          <a:rPr lang="en-US" sz="2400" b="0" i="0" smtClean="0">
                            <a:latin typeface="Cambria Math" panose="02040503050406030204" pitchFamily="18" charset="0"/>
                          </a:rPr>
                          <m:t>10</m:t>
                        </m:r>
                        <m:r>
                          <a:rPr lang="en-GB" sz="2400" b="0" i="0" smtClean="0">
                            <a:latin typeface="Cambria Math" panose="02040503050406030204" pitchFamily="18" charset="0"/>
                          </a:rPr>
                          <m:t>(</m:t>
                        </m:r>
                        <m:r>
                          <m:rPr>
                            <m:sty m:val="p"/>
                          </m:rPr>
                          <a:rPr lang="en-US" sz="2400" b="0" i="0" smtClean="0">
                            <a:latin typeface="Cambria Math" panose="02040503050406030204" pitchFamily="18" charset="0"/>
                          </a:rPr>
                          <m:t>N</m:t>
                        </m:r>
                        <m:r>
                          <a:rPr lang="en-GB" sz="2400" b="0" i="0" smtClean="0">
                            <a:latin typeface="Cambria Math" panose="02040503050406030204" pitchFamily="18" charset="0"/>
                          </a:rPr>
                          <m:t>)</m:t>
                        </m:r>
                      </m:num>
                      <m:den>
                        <m:r>
                          <a:rPr lang="en-US" sz="2400" b="0" i="0" smtClean="0">
                            <a:latin typeface="Cambria Math" panose="02040503050406030204" pitchFamily="18" charset="0"/>
                          </a:rPr>
                          <m:t>30</m:t>
                        </m:r>
                        <m:r>
                          <a:rPr lang="en-GB" sz="2400" b="0" i="0" smtClean="0">
                            <a:latin typeface="Cambria Math" panose="02040503050406030204" pitchFamily="18" charset="0"/>
                          </a:rPr>
                          <m:t>(</m:t>
                        </m:r>
                        <m:r>
                          <m:rPr>
                            <m:sty m:val="p"/>
                          </m:rPr>
                          <a:rPr lang="en-GB" sz="2400" b="0" i="0" smtClean="0">
                            <a:latin typeface="Cambria Math" panose="02040503050406030204" pitchFamily="18" charset="0"/>
                          </a:rPr>
                          <m:t>kg</m:t>
                        </m:r>
                        <m:r>
                          <a:rPr lang="en-GB" sz="2400" b="0" i="0" smtClean="0">
                            <a:latin typeface="Cambria Math" panose="02040503050406030204" pitchFamily="18" charset="0"/>
                          </a:rPr>
                          <m:t>)</m:t>
                        </m:r>
                      </m:den>
                    </m:f>
                  </m:oMath>
                </a14:m>
                <a:endParaRPr lang="en-US" sz="2400" dirty="0"/>
              </a:p>
              <a:p>
                <a:r>
                  <a:rPr lang="en-GB" i="1" dirty="0">
                    <a:latin typeface="Arial" panose="020B0604020202020204" pitchFamily="34" charset="0"/>
                    <a:cs typeface="Arial" panose="020B0604020202020204" pitchFamily="34" charset="0"/>
                  </a:rPr>
                  <a:t>a</a:t>
                </a:r>
                <a:r>
                  <a:rPr lang="en-GB" dirty="0">
                    <a:latin typeface="Arial" panose="020B0604020202020204" pitchFamily="34" charset="0"/>
                    <a:cs typeface="Arial" panose="020B0604020202020204" pitchFamily="34" charset="0"/>
                  </a:rPr>
                  <a:t> = 0.333</a:t>
                </a:r>
                <a:r>
                  <a:rPr lang="en-GB" dirty="0"/>
                  <a:t>m/s</a:t>
                </a:r>
                <a:r>
                  <a:rPr lang="en-GB" baseline="30000" dirty="0"/>
                  <a:t>2 </a:t>
                </a:r>
                <a:r>
                  <a:rPr lang="en-GB" dirty="0">
                    <a:latin typeface="Arial" panose="020B0604020202020204" pitchFamily="34" charset="0"/>
                    <a:cs typeface="Arial" panose="020B0604020202020204" pitchFamily="34" charset="0"/>
                  </a:rPr>
                  <a:t>(to 3sf)</a:t>
                </a:r>
              </a:p>
              <a:p>
                <a:endParaRPr lang="en-GB" sz="2000" b="1" dirty="0"/>
              </a:p>
              <a:p>
                <a:endParaRPr lang="en-GB" dirty="0"/>
              </a:p>
            </p:txBody>
          </p:sp>
        </mc:Choice>
        <mc:Fallback xmlns="">
          <p:sp>
            <p:nvSpPr>
              <p:cNvPr id="3" name="Content Placeholder 2">
                <a:extLst>
                  <a:ext uri="{FF2B5EF4-FFF2-40B4-BE49-F238E27FC236}">
                    <a16:creationId xmlns:a16="http://schemas.microsoft.com/office/drawing/2014/main" id="{D52AB635-6606-A26F-E55B-1C7E9ED444F2}"/>
                  </a:ext>
                </a:extLst>
              </p:cNvPr>
              <p:cNvSpPr>
                <a:spLocks noGrp="1" noRot="1" noChangeAspect="1" noMove="1" noResize="1" noEditPoints="1" noAdjustHandles="1" noChangeArrowheads="1" noChangeShapeType="1" noTextEdit="1"/>
              </p:cNvSpPr>
              <p:nvPr>
                <p:ph sz="quarter" idx="10"/>
              </p:nvPr>
            </p:nvSpPr>
            <p:spPr>
              <a:blipFill>
                <a:blip r:embed="rId2"/>
                <a:stretch>
                  <a:fillRect l="-1852" t="-2388" r="-772" b="-2985"/>
                </a:stretch>
              </a:blipFill>
            </p:spPr>
            <p:txBody>
              <a:bodyPr/>
              <a:lstStyle/>
              <a:p>
                <a:r>
                  <a:rPr lang="en-GB">
                    <a:noFill/>
                  </a:rPr>
                  <a:t> </a:t>
                </a:r>
              </a:p>
            </p:txBody>
          </p:sp>
        </mc:Fallback>
      </mc:AlternateContent>
    </p:spTree>
    <p:extLst>
      <p:ext uri="{BB962C8B-B14F-4D97-AF65-F5344CB8AC3E}">
        <p14:creationId xmlns:p14="http://schemas.microsoft.com/office/powerpoint/2010/main" val="4000641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0C929-E231-FF8B-1C1F-F0FC3B7F2070}"/>
              </a:ext>
            </a:extLst>
          </p:cNvPr>
          <p:cNvSpPr>
            <a:spLocks noGrp="1"/>
          </p:cNvSpPr>
          <p:nvPr>
            <p:ph type="title"/>
          </p:nvPr>
        </p:nvSpPr>
        <p:spPr/>
        <p:txBody>
          <a:bodyPr/>
          <a:lstStyle/>
          <a:p>
            <a:r>
              <a:rPr lang="en-US" dirty="0"/>
              <a:t>Your turn</a:t>
            </a: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3ED5A7A-F02B-12D5-5DAB-BA7B2B1DEAEC}"/>
                  </a:ext>
                </a:extLst>
              </p:cNvPr>
              <p:cNvSpPr>
                <a:spLocks noGrp="1"/>
              </p:cNvSpPr>
              <p:nvPr>
                <p:ph sz="quarter" idx="10"/>
              </p:nvPr>
            </p:nvSpPr>
            <p:spPr>
              <a:xfrm>
                <a:off x="457200" y="1512000"/>
                <a:ext cx="3751006" cy="4248000"/>
              </a:xfrm>
            </p:spPr>
            <p:txBody>
              <a:bodyPr/>
              <a:lstStyle/>
              <a:p>
                <a:r>
                  <a:rPr lang="en-US" dirty="0"/>
                  <a:t>If </a:t>
                </a:r>
                <a:r>
                  <a:rPr lang="en-US" i="1" dirty="0"/>
                  <a:t>F</a:t>
                </a:r>
                <a:r>
                  <a:rPr lang="en-US" dirty="0"/>
                  <a:t> = 20N, and </a:t>
                </a:r>
                <a:r>
                  <a:rPr lang="en-US" i="1" dirty="0"/>
                  <a:t>a</a:t>
                </a:r>
                <a:r>
                  <a:rPr lang="en-US" dirty="0"/>
                  <a:t> = </a:t>
                </a:r>
                <a:r>
                  <a:rPr lang="en-GB" dirty="0"/>
                  <a:t>5m/s</a:t>
                </a:r>
                <a:r>
                  <a:rPr lang="en-GB" baseline="30000" dirty="0"/>
                  <a:t>2</a:t>
                </a:r>
                <a:r>
                  <a:rPr lang="en-GB" dirty="0"/>
                  <a:t> what is the mass </a:t>
                </a:r>
                <a:r>
                  <a:rPr lang="en-GB" i="1" dirty="0"/>
                  <a:t>(m)</a:t>
                </a:r>
                <a:r>
                  <a:rPr lang="en-GB" dirty="0"/>
                  <a:t> in kg?</a:t>
                </a:r>
              </a:p>
              <a:p>
                <a:pPr algn="ctr"/>
                <a:r>
                  <a:rPr lang="en-GB" dirty="0"/>
                  <a:t>Hint:</a:t>
                </a:r>
              </a:p>
              <a:p>
                <a:pPr algn="ctr"/>
                <a:endParaRPr lang="en-GB" dirty="0"/>
              </a:p>
              <a:p>
                <a:pPr algn="ctr"/>
                <a:r>
                  <a:rPr lang="en-GB" i="1" dirty="0"/>
                  <a:t>m</a:t>
                </a:r>
                <a:r>
                  <a:rPr lang="en-GB" dirty="0"/>
                  <a:t> </a:t>
                </a:r>
                <a:r>
                  <a:rPr lang="en-GB" sz="2400" dirty="0"/>
                  <a:t>= </a:t>
                </a:r>
                <a14:m>
                  <m:oMath xmlns:m="http://schemas.openxmlformats.org/officeDocument/2006/math">
                    <m:f>
                      <m:fPr>
                        <m:ctrlPr>
                          <a:rPr lang="en-GB" sz="2800" i="1" smtClean="0">
                            <a:latin typeface="Cambria Math" panose="02040503050406030204" pitchFamily="18" charset="0"/>
                          </a:rPr>
                        </m:ctrlPr>
                      </m:fPr>
                      <m:num>
                        <m:r>
                          <a:rPr lang="en-US" sz="2800" b="0" i="1" smtClean="0">
                            <a:latin typeface="Cambria Math" panose="02040503050406030204" pitchFamily="18" charset="0"/>
                          </a:rPr>
                          <m:t>𝐹</m:t>
                        </m:r>
                      </m:num>
                      <m:den>
                        <m:r>
                          <a:rPr lang="en-GB" sz="2800" b="0" i="1" smtClean="0">
                            <a:latin typeface="Cambria Math" panose="02040503050406030204" pitchFamily="18" charset="0"/>
                          </a:rPr>
                          <m:t>𝑎</m:t>
                        </m:r>
                      </m:den>
                    </m:f>
                  </m:oMath>
                </a14:m>
                <a:endParaRPr lang="en-GB" sz="2800" dirty="0"/>
              </a:p>
              <a:p>
                <a:endParaRPr lang="en-GB" sz="2800" dirty="0"/>
              </a:p>
              <a:p>
                <a:endParaRPr lang="en-GB" sz="2800" dirty="0"/>
              </a:p>
              <a:p>
                <a:endParaRPr lang="en-GB" dirty="0"/>
              </a:p>
            </p:txBody>
          </p:sp>
        </mc:Choice>
        <mc:Fallback xmlns="">
          <p:sp>
            <p:nvSpPr>
              <p:cNvPr id="3" name="Content Placeholder 2">
                <a:extLst>
                  <a:ext uri="{FF2B5EF4-FFF2-40B4-BE49-F238E27FC236}">
                    <a16:creationId xmlns:a16="http://schemas.microsoft.com/office/drawing/2014/main" id="{13ED5A7A-F02B-12D5-5DAB-BA7B2B1DEAEC}"/>
                  </a:ext>
                </a:extLst>
              </p:cNvPr>
              <p:cNvSpPr>
                <a:spLocks noGrp="1" noRot="1" noChangeAspect="1" noMove="1" noResize="1" noEditPoints="1" noAdjustHandles="1" noChangeArrowheads="1" noChangeShapeType="1" noTextEdit="1"/>
              </p:cNvSpPr>
              <p:nvPr>
                <p:ph sz="quarter" idx="10"/>
              </p:nvPr>
            </p:nvSpPr>
            <p:spPr>
              <a:xfrm>
                <a:off x="457200" y="1512000"/>
                <a:ext cx="3751006" cy="4248000"/>
              </a:xfrm>
              <a:blipFill>
                <a:blip r:embed="rId3"/>
                <a:stretch>
                  <a:fillRect l="-4065" t="-1722" r="-4228"/>
                </a:stretch>
              </a:blipFill>
            </p:spPr>
            <p:txBody>
              <a:bodyPr/>
              <a:lstStyle/>
              <a:p>
                <a:r>
                  <a:rPr lang="en-GB">
                    <a:noFill/>
                  </a:rPr>
                  <a:t> </a:t>
                </a:r>
              </a:p>
            </p:txBody>
          </p:sp>
        </mc:Fallback>
      </mc:AlternateContent>
      <p:pic>
        <p:nvPicPr>
          <p:cNvPr id="5" name="Picture 4" descr="A picture containing person, indoor, group, people&#10;&#10;Description automatically generated">
            <a:extLst>
              <a:ext uri="{FF2B5EF4-FFF2-40B4-BE49-F238E27FC236}">
                <a16:creationId xmlns:a16="http://schemas.microsoft.com/office/drawing/2014/main" id="{12674F06-31D2-FAAF-1CB4-D2C1CE61A9AB}"/>
              </a:ext>
            </a:extLst>
          </p:cNvPr>
          <p:cNvPicPr>
            <a:picLocks noChangeAspect="1"/>
          </p:cNvPicPr>
          <p:nvPr/>
        </p:nvPicPr>
        <p:blipFill>
          <a:blip r:embed="rId4"/>
          <a:stretch>
            <a:fillRect/>
          </a:stretch>
        </p:blipFill>
        <p:spPr>
          <a:xfrm>
            <a:off x="4807974" y="1390588"/>
            <a:ext cx="3878826" cy="3878826"/>
          </a:xfrm>
          <a:prstGeom prst="rect">
            <a:avLst/>
          </a:prstGeom>
        </p:spPr>
      </p:pic>
    </p:spTree>
    <p:extLst>
      <p:ext uri="{BB962C8B-B14F-4D97-AF65-F5344CB8AC3E}">
        <p14:creationId xmlns:p14="http://schemas.microsoft.com/office/powerpoint/2010/main" val="26042281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TotalTime>
  <Words>1101</Words>
  <Application>Microsoft Office PowerPoint</Application>
  <PresentationFormat>On-screen Show (4:3)</PresentationFormat>
  <Paragraphs>83</Paragraphs>
  <Slides>14</Slides>
  <Notes>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2" baseType="lpstr">
      <vt:lpstr>ＭＳ Ｐゴシック</vt:lpstr>
      <vt:lpstr>Arial</vt:lpstr>
      <vt:lpstr>Calibri</vt:lpstr>
      <vt:lpstr>Cambria Math</vt:lpstr>
      <vt:lpstr>Lucida Grande</vt:lpstr>
      <vt:lpstr>Times New Roman</vt:lpstr>
      <vt:lpstr>Default Design</vt:lpstr>
      <vt:lpstr>Bitmap Image</vt:lpstr>
      <vt:lpstr>PowerPoint 1: Newton’s laws of motion  </vt:lpstr>
      <vt:lpstr>Objectives</vt:lpstr>
      <vt:lpstr>Newton’s first law: inertia </vt:lpstr>
      <vt:lpstr>Examples of Newton’s first law</vt:lpstr>
      <vt:lpstr>Newton’s second law: mass and acceleration</vt:lpstr>
      <vt:lpstr>Examples of Newton’s second law</vt:lpstr>
      <vt:lpstr>Calculating force</vt:lpstr>
      <vt:lpstr>Calculating force: examples</vt:lpstr>
      <vt:lpstr>Your turn</vt:lpstr>
      <vt:lpstr> </vt:lpstr>
      <vt:lpstr>Examples of Newton’s third law</vt:lpstr>
      <vt:lpstr>Reaction forces</vt:lpstr>
      <vt:lpstr>Newton’s three laws of motion: summary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39</cp:revision>
  <dcterms:created xsi:type="dcterms:W3CDTF">2013-05-28T00:38:54Z</dcterms:created>
  <dcterms:modified xsi:type="dcterms:W3CDTF">2025-11-12T08:04:14Z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