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8"/>
  </p:notesMasterIdLst>
  <p:handoutMasterIdLst>
    <p:handoutMasterId r:id="rId29"/>
  </p:handoutMasterIdLst>
  <p:sldIdLst>
    <p:sldId id="348" r:id="rId5"/>
    <p:sldId id="351" r:id="rId6"/>
    <p:sldId id="352" r:id="rId7"/>
    <p:sldId id="353" r:id="rId8"/>
    <p:sldId id="328" r:id="rId9"/>
    <p:sldId id="331" r:id="rId10"/>
    <p:sldId id="330" r:id="rId11"/>
    <p:sldId id="346" r:id="rId12"/>
    <p:sldId id="332" r:id="rId13"/>
    <p:sldId id="256" r:id="rId14"/>
    <p:sldId id="341" r:id="rId15"/>
    <p:sldId id="342" r:id="rId16"/>
    <p:sldId id="343" r:id="rId17"/>
    <p:sldId id="344" r:id="rId18"/>
    <p:sldId id="345" r:id="rId19"/>
    <p:sldId id="333" r:id="rId20"/>
    <p:sldId id="347" r:id="rId21"/>
    <p:sldId id="334" r:id="rId22"/>
    <p:sldId id="335" r:id="rId23"/>
    <p:sldId id="336" r:id="rId24"/>
    <p:sldId id="337" r:id="rId25"/>
    <p:sldId id="338" r:id="rId26"/>
    <p:sldId id="267" r:id="rId27"/>
  </p:sldIdLst>
  <p:sldSz cx="9144000" cy="6858000" type="screen4x3"/>
  <p:notesSz cx="6858000" cy="9144000"/>
  <p:custDataLst>
    <p:tags r:id="rId30"/>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521415D9-36F7-43E2-AB2F-B90AF26B5E84}">
      <p14:sectionLst xmlns:p14="http://schemas.microsoft.com/office/powerpoint/2010/main">
        <p14:section name="Default Section" id="{15CC9198-CE12-A641-8C9D-728B7CE8673C}">
          <p14:sldIdLst>
            <p14:sldId id="348"/>
            <p14:sldId id="351"/>
          </p14:sldIdLst>
        </p14:section>
        <p14:section name="Untitled Section" id="{43875472-9E3E-3148-810E-A414F32BE16D}">
          <p14:sldIdLst>
            <p14:sldId id="352"/>
            <p14:sldId id="353"/>
            <p14:sldId id="328"/>
            <p14:sldId id="331"/>
            <p14:sldId id="330"/>
            <p14:sldId id="346"/>
            <p14:sldId id="332"/>
            <p14:sldId id="256"/>
            <p14:sldId id="341"/>
            <p14:sldId id="342"/>
            <p14:sldId id="343"/>
            <p14:sldId id="344"/>
            <p14:sldId id="345"/>
            <p14:sldId id="333"/>
            <p14:sldId id="347"/>
            <p14:sldId id="334"/>
            <p14:sldId id="335"/>
            <p14:sldId id="336"/>
            <p14:sldId id="337"/>
            <p14:sldId id="338"/>
            <p14:sldId id="267"/>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A5D8D0B-167D-A2E4-4E16-1C185AA256BB}" name="Jonathan Ingoldby" initials="JI" userId="3ce786af281eb579" providerId="Windows Liv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2AE7601-0004-43B2-9CA8-B4780784ADFE}" v="55" dt="2022-10-11T13:42:25.19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27760"/>
    <p:restoredTop sz="94694"/>
  </p:normalViewPr>
  <p:slideViewPr>
    <p:cSldViewPr snapToGrid="0">
      <p:cViewPr varScale="1">
        <p:scale>
          <a:sx n="64" d="100"/>
          <a:sy n="64" d="100"/>
        </p:scale>
        <p:origin x="876" y="3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37"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tags" Target="tags/tag1.xml"/><Relationship Id="rId35"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F2AE7601-0004-43B2-9CA8-B4780784ADFE}"/>
    <pc:docChg chg="custSel modSld">
      <pc:chgData name="Caroline Prodger" userId="e4ef2e75-b60b-401b-8ebe-291bdcf405f4" providerId="ADAL" clId="{F2AE7601-0004-43B2-9CA8-B4780784ADFE}" dt="2022-10-11T13:42:38.977" v="230" actId="14100"/>
      <pc:docMkLst>
        <pc:docMk/>
      </pc:docMkLst>
      <pc:sldChg chg="addSp delSp modSp mod delAnim modAnim">
        <pc:chgData name="Caroline Prodger" userId="e4ef2e75-b60b-401b-8ebe-291bdcf405f4" providerId="ADAL" clId="{F2AE7601-0004-43B2-9CA8-B4780784ADFE}" dt="2022-10-07T11:13:53.038" v="15" actId="1076"/>
        <pc:sldMkLst>
          <pc:docMk/>
          <pc:sldMk cId="0" sldId="332"/>
        </pc:sldMkLst>
        <pc:spChg chg="add mod">
          <ac:chgData name="Caroline Prodger" userId="e4ef2e75-b60b-401b-8ebe-291bdcf405f4" providerId="ADAL" clId="{F2AE7601-0004-43B2-9CA8-B4780784ADFE}" dt="2022-10-07T11:13:50.485" v="14" actId="14100"/>
          <ac:spMkLst>
            <pc:docMk/>
            <pc:sldMk cId="0" sldId="332"/>
            <ac:spMk id="5" creationId="{E241A564-C889-0247-CE83-D9C0F41D236C}"/>
          </ac:spMkLst>
        </pc:spChg>
        <pc:spChg chg="mod">
          <ac:chgData name="Caroline Prodger" userId="e4ef2e75-b60b-401b-8ebe-291bdcf405f4" providerId="ADAL" clId="{F2AE7601-0004-43B2-9CA8-B4780784ADFE}" dt="2022-10-07T11:13:33.608" v="10" actId="14100"/>
          <ac:spMkLst>
            <pc:docMk/>
            <pc:sldMk cId="0" sldId="332"/>
            <ac:spMk id="2061" creationId="{9616D598-AD40-763D-F75D-E1671290E0EA}"/>
          </ac:spMkLst>
        </pc:spChg>
        <pc:spChg chg="del">
          <ac:chgData name="Caroline Prodger" userId="e4ef2e75-b60b-401b-8ebe-291bdcf405f4" providerId="ADAL" clId="{F2AE7601-0004-43B2-9CA8-B4780784ADFE}" dt="2022-10-07T11:13:41.751" v="11" actId="21"/>
          <ac:spMkLst>
            <pc:docMk/>
            <pc:sldMk cId="0" sldId="332"/>
            <ac:spMk id="2063" creationId="{D4CF8EE4-948E-1506-182A-E3E2D09A4D56}"/>
          </ac:spMkLst>
        </pc:spChg>
        <pc:picChg chg="add mod">
          <ac:chgData name="Caroline Prodger" userId="e4ef2e75-b60b-401b-8ebe-291bdcf405f4" providerId="ADAL" clId="{F2AE7601-0004-43B2-9CA8-B4780784ADFE}" dt="2022-10-07T11:13:53.038" v="15" actId="1076"/>
          <ac:picMkLst>
            <pc:docMk/>
            <pc:sldMk cId="0" sldId="332"/>
            <ac:picMk id="4" creationId="{1FCCC650-CFCB-B07B-CC37-FF7AD2E042FB}"/>
          </ac:picMkLst>
        </pc:picChg>
        <pc:picChg chg="del">
          <ac:chgData name="Caroline Prodger" userId="e4ef2e75-b60b-401b-8ebe-291bdcf405f4" providerId="ADAL" clId="{F2AE7601-0004-43B2-9CA8-B4780784ADFE}" dt="2022-10-07T11:10:12.108" v="0" actId="478"/>
          <ac:picMkLst>
            <pc:docMk/>
            <pc:sldMk cId="0" sldId="332"/>
            <ac:picMk id="2062" creationId="{587B168D-8E7D-3446-20F0-0EB5D9328F5D}"/>
          </ac:picMkLst>
        </pc:picChg>
      </pc:sldChg>
      <pc:sldChg chg="modSp mod delCm">
        <pc:chgData name="Caroline Prodger" userId="e4ef2e75-b60b-401b-8ebe-291bdcf405f4" providerId="ADAL" clId="{F2AE7601-0004-43B2-9CA8-B4780784ADFE}" dt="2022-10-11T13:36:54.583" v="213"/>
        <pc:sldMkLst>
          <pc:docMk/>
          <pc:sldMk cId="0" sldId="337"/>
        </pc:sldMkLst>
        <pc:cxnChg chg="mod">
          <ac:chgData name="Caroline Prodger" userId="e4ef2e75-b60b-401b-8ebe-291bdcf405f4" providerId="ADAL" clId="{F2AE7601-0004-43B2-9CA8-B4780784ADFE}" dt="2022-10-07T11:58:16.012" v="162" actId="1076"/>
          <ac:cxnSpMkLst>
            <pc:docMk/>
            <pc:sldMk cId="0" sldId="337"/>
            <ac:cxnSpMk id="8" creationId="{CAFD6303-3416-9731-25AF-D10C5FB183B0}"/>
          </ac:cxnSpMkLst>
        </pc:cxnChg>
      </pc:sldChg>
      <pc:sldChg chg="addSp delSp modSp mod">
        <pc:chgData name="Caroline Prodger" userId="e4ef2e75-b60b-401b-8ebe-291bdcf405f4" providerId="ADAL" clId="{F2AE7601-0004-43B2-9CA8-B4780784ADFE}" dt="2022-10-11T13:42:38.977" v="230" actId="14100"/>
        <pc:sldMkLst>
          <pc:docMk/>
          <pc:sldMk cId="0" sldId="338"/>
        </pc:sldMkLst>
        <pc:picChg chg="add mod">
          <ac:chgData name="Caroline Prodger" userId="e4ef2e75-b60b-401b-8ebe-291bdcf405f4" providerId="ADAL" clId="{F2AE7601-0004-43B2-9CA8-B4780784ADFE}" dt="2022-10-11T13:42:38.977" v="230" actId="14100"/>
          <ac:picMkLst>
            <pc:docMk/>
            <pc:sldMk cId="0" sldId="338"/>
            <ac:picMk id="4" creationId="{D9C0D936-41EB-1E4D-9F33-94E7093CC730}"/>
          </ac:picMkLst>
        </pc:picChg>
        <pc:picChg chg="del mod modCrop">
          <ac:chgData name="Caroline Prodger" userId="e4ef2e75-b60b-401b-8ebe-291bdcf405f4" providerId="ADAL" clId="{F2AE7601-0004-43B2-9CA8-B4780784ADFE}" dt="2022-10-11T13:41:50.468" v="223" actId="478"/>
          <ac:picMkLst>
            <pc:docMk/>
            <pc:sldMk cId="0" sldId="338"/>
            <ac:picMk id="6" creationId="{530E0C9D-1F9D-1FCC-C8D2-82B66BE50B98}"/>
          </ac:picMkLst>
        </pc:picChg>
      </pc:sldChg>
      <pc:sldChg chg="addSp delSp modSp mod delAnim delCm">
        <pc:chgData name="Caroline Prodger" userId="e4ef2e75-b60b-401b-8ebe-291bdcf405f4" providerId="ADAL" clId="{F2AE7601-0004-43B2-9CA8-B4780784ADFE}" dt="2022-10-07T11:18:40.311" v="149" actId="1076"/>
        <pc:sldMkLst>
          <pc:docMk/>
          <pc:sldMk cId="4217067476" sldId="341"/>
        </pc:sldMkLst>
        <pc:spChg chg="add mod">
          <ac:chgData name="Caroline Prodger" userId="e4ef2e75-b60b-401b-8ebe-291bdcf405f4" providerId="ADAL" clId="{F2AE7601-0004-43B2-9CA8-B4780784ADFE}" dt="2022-10-07T11:18:18.214" v="146" actId="1076"/>
          <ac:spMkLst>
            <pc:docMk/>
            <pc:sldMk cId="4217067476" sldId="341"/>
            <ac:spMk id="7" creationId="{E4DEA525-E0FE-8AD4-84AB-6C77F070151A}"/>
          </ac:spMkLst>
        </pc:spChg>
        <pc:spChg chg="add mod">
          <ac:chgData name="Caroline Prodger" userId="e4ef2e75-b60b-401b-8ebe-291bdcf405f4" providerId="ADAL" clId="{F2AE7601-0004-43B2-9CA8-B4780784ADFE}" dt="2022-10-07T11:18:26.121" v="147" actId="1076"/>
          <ac:spMkLst>
            <pc:docMk/>
            <pc:sldMk cId="4217067476" sldId="341"/>
            <ac:spMk id="8" creationId="{DE2952AE-9756-FD41-8A8F-3C5FFB1E4157}"/>
          </ac:spMkLst>
        </pc:spChg>
        <pc:spChg chg="add mod">
          <ac:chgData name="Caroline Prodger" userId="e4ef2e75-b60b-401b-8ebe-291bdcf405f4" providerId="ADAL" clId="{F2AE7601-0004-43B2-9CA8-B4780784ADFE}" dt="2022-10-07T11:18:31.532" v="148" actId="1076"/>
          <ac:spMkLst>
            <pc:docMk/>
            <pc:sldMk cId="4217067476" sldId="341"/>
            <ac:spMk id="9" creationId="{07A8E7EC-7601-43C0-3359-3B0D54E0950F}"/>
          </ac:spMkLst>
        </pc:spChg>
        <pc:picChg chg="add mod">
          <ac:chgData name="Caroline Prodger" userId="e4ef2e75-b60b-401b-8ebe-291bdcf405f4" providerId="ADAL" clId="{F2AE7601-0004-43B2-9CA8-B4780784ADFE}" dt="2022-10-07T11:18:40.311" v="149" actId="1076"/>
          <ac:picMkLst>
            <pc:docMk/>
            <pc:sldMk cId="4217067476" sldId="341"/>
            <ac:picMk id="4" creationId="{A1A2CFF4-F713-11B7-E3E5-3A9EB690CCEB}"/>
          </ac:picMkLst>
        </pc:picChg>
        <pc:picChg chg="del mod">
          <ac:chgData name="Caroline Prodger" userId="e4ef2e75-b60b-401b-8ebe-291bdcf405f4" providerId="ADAL" clId="{F2AE7601-0004-43B2-9CA8-B4780784ADFE}" dt="2022-10-07T11:17:23.874" v="135" actId="21"/>
          <ac:picMkLst>
            <pc:docMk/>
            <pc:sldMk cId="4217067476" sldId="341"/>
            <ac:picMk id="6" creationId="{5F6BC368-C438-6427-F20B-EEE580A39CD0}"/>
          </ac:picMkLst>
        </pc:picChg>
      </pc:sldChg>
      <pc:sldChg chg="addSp delSp modSp mod delAnim delCm">
        <pc:chgData name="Caroline Prodger" userId="e4ef2e75-b60b-401b-8ebe-291bdcf405f4" providerId="ADAL" clId="{F2AE7601-0004-43B2-9CA8-B4780784ADFE}" dt="2022-10-07T11:25:00.178" v="159"/>
        <pc:sldMkLst>
          <pc:docMk/>
          <pc:sldMk cId="1276918679" sldId="342"/>
        </pc:sldMkLst>
        <pc:spChg chg="del">
          <ac:chgData name="Caroline Prodger" userId="e4ef2e75-b60b-401b-8ebe-291bdcf405f4" providerId="ADAL" clId="{F2AE7601-0004-43B2-9CA8-B4780784ADFE}" dt="2022-10-07T11:18:56.622" v="152" actId="478"/>
          <ac:spMkLst>
            <pc:docMk/>
            <pc:sldMk cId="1276918679" sldId="342"/>
            <ac:spMk id="2" creationId="{4220ECC3-0F09-6540-1A47-CEAA376BD9CE}"/>
          </ac:spMkLst>
        </pc:spChg>
        <pc:spChg chg="del">
          <ac:chgData name="Caroline Prodger" userId="e4ef2e75-b60b-401b-8ebe-291bdcf405f4" providerId="ADAL" clId="{F2AE7601-0004-43B2-9CA8-B4780784ADFE}" dt="2022-10-07T11:19:00.375" v="154" actId="478"/>
          <ac:spMkLst>
            <pc:docMk/>
            <pc:sldMk cId="1276918679" sldId="342"/>
            <ac:spMk id="3" creationId="{D85EA457-E266-1E40-926C-7F26CB244B3F}"/>
          </ac:spMkLst>
        </pc:spChg>
        <pc:spChg chg="del">
          <ac:chgData name="Caroline Prodger" userId="e4ef2e75-b60b-401b-8ebe-291bdcf405f4" providerId="ADAL" clId="{F2AE7601-0004-43B2-9CA8-B4780784ADFE}" dt="2022-10-07T11:18:58.340" v="153" actId="478"/>
          <ac:spMkLst>
            <pc:docMk/>
            <pc:sldMk cId="1276918679" sldId="342"/>
            <ac:spMk id="4" creationId="{F4F59F53-6F28-74AB-202C-87B563FDDD0F}"/>
          </ac:spMkLst>
        </pc:spChg>
        <pc:spChg chg="del">
          <ac:chgData name="Caroline Prodger" userId="e4ef2e75-b60b-401b-8ebe-291bdcf405f4" providerId="ADAL" clId="{F2AE7601-0004-43B2-9CA8-B4780784ADFE}" dt="2022-10-07T11:18:54.898" v="151" actId="478"/>
          <ac:spMkLst>
            <pc:docMk/>
            <pc:sldMk cId="1276918679" sldId="342"/>
            <ac:spMk id="5" creationId="{96D87589-C399-B560-BDAB-20AD649C216D}"/>
          </ac:spMkLst>
        </pc:spChg>
        <pc:picChg chg="add mod">
          <ac:chgData name="Caroline Prodger" userId="e4ef2e75-b60b-401b-8ebe-291bdcf405f4" providerId="ADAL" clId="{F2AE7601-0004-43B2-9CA8-B4780784ADFE}" dt="2022-10-07T11:19:25.590" v="158" actId="1076"/>
          <ac:picMkLst>
            <pc:docMk/>
            <pc:sldMk cId="1276918679" sldId="342"/>
            <ac:picMk id="9" creationId="{26FEDCA5-6115-0730-ABD0-4377D4677EC1}"/>
          </ac:picMkLst>
        </pc:picChg>
        <pc:picChg chg="del">
          <ac:chgData name="Caroline Prodger" userId="e4ef2e75-b60b-401b-8ebe-291bdcf405f4" providerId="ADAL" clId="{F2AE7601-0004-43B2-9CA8-B4780784ADFE}" dt="2022-10-07T11:18:52.947" v="150" actId="478"/>
          <ac:picMkLst>
            <pc:docMk/>
            <pc:sldMk cId="1276918679" sldId="342"/>
            <ac:picMk id="2050" creationId="{196B6BA7-9D6A-B4A5-E8BB-227D155C73E2}"/>
          </ac:picMkLst>
        </pc:picChg>
      </pc:sldChg>
      <pc:sldChg chg="delCm">
        <pc:chgData name="Caroline Prodger" userId="e4ef2e75-b60b-401b-8ebe-291bdcf405f4" providerId="ADAL" clId="{F2AE7601-0004-43B2-9CA8-B4780784ADFE}" dt="2022-10-07T11:25:30.506" v="160"/>
        <pc:sldMkLst>
          <pc:docMk/>
          <pc:sldMk cId="362932219" sldId="345"/>
        </pc:sldMkLst>
      </pc:sldChg>
      <pc:sldChg chg="modSp modAnim delCm">
        <pc:chgData name="Caroline Prodger" userId="e4ef2e75-b60b-401b-8ebe-291bdcf405f4" providerId="ADAL" clId="{F2AE7601-0004-43B2-9CA8-B4780784ADFE}" dt="2022-10-11T13:34:32.505" v="212" actId="20577"/>
        <pc:sldMkLst>
          <pc:docMk/>
          <pc:sldMk cId="885391045" sldId="346"/>
        </pc:sldMkLst>
        <pc:spChg chg="mod">
          <ac:chgData name="Caroline Prodger" userId="e4ef2e75-b60b-401b-8ebe-291bdcf405f4" providerId="ADAL" clId="{F2AE7601-0004-43B2-9CA8-B4780784ADFE}" dt="2022-10-11T13:34:32.505" v="212" actId="20577"/>
          <ac:spMkLst>
            <pc:docMk/>
            <pc:sldMk cId="885391045" sldId="346"/>
            <ac:spMk id="4" creationId="{9346A314-627C-52DF-5506-A4767B71798D}"/>
          </ac:spMkLst>
        </pc:spChg>
      </pc:sldChg>
    </pc:docChg>
  </pc:docChgLst>
  <pc:docChgLst>
    <pc:chgData name="Caroline Prodger" userId="e4ef2e75-b60b-401b-8ebe-291bdcf405f4" providerId="ADAL" clId="{33AAB094-A60C-4FA6-BDC9-69C1748D51A5}"/>
    <pc:docChg chg="undo custSel addSld delSld modSld sldOrd">
      <pc:chgData name="Caroline Prodger" userId="e4ef2e75-b60b-401b-8ebe-291bdcf405f4" providerId="ADAL" clId="{33AAB094-A60C-4FA6-BDC9-69C1748D51A5}" dt="2022-09-21T12:55:22.676" v="659" actId="14100"/>
      <pc:docMkLst>
        <pc:docMk/>
      </pc:docMkLst>
      <pc:sldChg chg="addSp delSp modSp mod">
        <pc:chgData name="Caroline Prodger" userId="e4ef2e75-b60b-401b-8ebe-291bdcf405f4" providerId="ADAL" clId="{33AAB094-A60C-4FA6-BDC9-69C1748D51A5}" dt="2022-09-21T11:47:56.640" v="244" actId="1076"/>
        <pc:sldMkLst>
          <pc:docMk/>
          <pc:sldMk cId="0" sldId="256"/>
        </pc:sldMkLst>
        <pc:spChg chg="add del">
          <ac:chgData name="Caroline Prodger" userId="e4ef2e75-b60b-401b-8ebe-291bdcf405f4" providerId="ADAL" clId="{33AAB094-A60C-4FA6-BDC9-69C1748D51A5}" dt="2022-09-21T11:16:42.462" v="103" actId="478"/>
          <ac:spMkLst>
            <pc:docMk/>
            <pc:sldMk cId="0" sldId="256"/>
            <ac:spMk id="3" creationId="{A2D11511-2453-B912-F513-C590AF917F91}"/>
          </ac:spMkLst>
        </pc:spChg>
        <pc:spChg chg="add mod">
          <ac:chgData name="Caroline Prodger" userId="e4ef2e75-b60b-401b-8ebe-291bdcf405f4" providerId="ADAL" clId="{33AAB094-A60C-4FA6-BDC9-69C1748D51A5}" dt="2022-09-21T11:17:00.545" v="116" actId="20577"/>
          <ac:spMkLst>
            <pc:docMk/>
            <pc:sldMk cId="0" sldId="256"/>
            <ac:spMk id="4" creationId="{0F4CEACA-188D-1453-147F-B69B1E59039F}"/>
          </ac:spMkLst>
        </pc:spChg>
        <pc:spChg chg="mod">
          <ac:chgData name="Caroline Prodger" userId="e4ef2e75-b60b-401b-8ebe-291bdcf405f4" providerId="ADAL" clId="{33AAB094-A60C-4FA6-BDC9-69C1748D51A5}" dt="2022-09-21T11:47:43.467" v="239" actId="20577"/>
          <ac:spMkLst>
            <pc:docMk/>
            <pc:sldMk cId="0" sldId="256"/>
            <ac:spMk id="2050" creationId="{00000000-0000-0000-0000-000000000000}"/>
          </ac:spMkLst>
        </pc:spChg>
        <pc:picChg chg="add mod">
          <ac:chgData name="Caroline Prodger" userId="e4ef2e75-b60b-401b-8ebe-291bdcf405f4" providerId="ADAL" clId="{33AAB094-A60C-4FA6-BDC9-69C1748D51A5}" dt="2022-09-21T11:47:56.640" v="244" actId="1076"/>
          <ac:picMkLst>
            <pc:docMk/>
            <pc:sldMk cId="0" sldId="256"/>
            <ac:picMk id="6" creationId="{B2F2ED9F-5B24-8172-3E36-F72A6B89A98A}"/>
          </ac:picMkLst>
        </pc:picChg>
        <pc:picChg chg="del mod">
          <ac:chgData name="Caroline Prodger" userId="e4ef2e75-b60b-401b-8ebe-291bdcf405f4" providerId="ADAL" clId="{33AAB094-A60C-4FA6-BDC9-69C1748D51A5}" dt="2022-09-21T11:47:40.368" v="238" actId="478"/>
          <ac:picMkLst>
            <pc:docMk/>
            <pc:sldMk cId="0" sldId="256"/>
            <ac:picMk id="7" creationId="{E445A1EF-1061-E22D-D6F5-CB0882308EE4}"/>
          </ac:picMkLst>
        </pc:picChg>
      </pc:sldChg>
      <pc:sldChg chg="addSp delSp modSp mod">
        <pc:chgData name="Caroline Prodger" userId="e4ef2e75-b60b-401b-8ebe-291bdcf405f4" providerId="ADAL" clId="{33AAB094-A60C-4FA6-BDC9-69C1748D51A5}" dt="2022-09-21T11:41:03.615" v="234" actId="1076"/>
        <pc:sldMkLst>
          <pc:docMk/>
          <pc:sldMk cId="0" sldId="328"/>
        </pc:sldMkLst>
        <pc:spChg chg="add mod">
          <ac:chgData name="Caroline Prodger" userId="e4ef2e75-b60b-401b-8ebe-291bdcf405f4" providerId="ADAL" clId="{33AAB094-A60C-4FA6-BDC9-69C1748D51A5}" dt="2022-09-21T11:12:30.459" v="9" actId="20577"/>
          <ac:spMkLst>
            <pc:docMk/>
            <pc:sldMk cId="0" sldId="328"/>
            <ac:spMk id="2" creationId="{BF09D0E7-4EFF-A65B-05E6-CA74AC6DE079}"/>
          </ac:spMkLst>
        </pc:spChg>
        <pc:spChg chg="mod">
          <ac:chgData name="Caroline Prodger" userId="e4ef2e75-b60b-401b-8ebe-291bdcf405f4" providerId="ADAL" clId="{33AAB094-A60C-4FA6-BDC9-69C1748D51A5}" dt="2022-09-21T11:12:18.027" v="6" actId="21"/>
          <ac:spMkLst>
            <pc:docMk/>
            <pc:sldMk cId="0" sldId="328"/>
            <ac:spMk id="11" creationId="{606E322D-82E0-07B4-5261-2E76A5893AF7}"/>
          </ac:spMkLst>
        </pc:spChg>
        <pc:picChg chg="add mod">
          <ac:chgData name="Caroline Prodger" userId="e4ef2e75-b60b-401b-8ebe-291bdcf405f4" providerId="ADAL" clId="{33AAB094-A60C-4FA6-BDC9-69C1748D51A5}" dt="2022-09-21T11:38:54.433" v="227" actId="1076"/>
          <ac:picMkLst>
            <pc:docMk/>
            <pc:sldMk cId="0" sldId="328"/>
            <ac:picMk id="5" creationId="{062C80EC-F186-F79C-4AA3-C4ED13C4400F}"/>
          </ac:picMkLst>
        </pc:picChg>
        <pc:picChg chg="add mod">
          <ac:chgData name="Caroline Prodger" userId="e4ef2e75-b60b-401b-8ebe-291bdcf405f4" providerId="ADAL" clId="{33AAB094-A60C-4FA6-BDC9-69C1748D51A5}" dt="2022-09-21T11:41:03.615" v="234" actId="1076"/>
          <ac:picMkLst>
            <pc:docMk/>
            <pc:sldMk cId="0" sldId="328"/>
            <ac:picMk id="7" creationId="{292EB276-14B5-8ECD-EC86-4F9342FDB63C}"/>
          </ac:picMkLst>
        </pc:picChg>
        <pc:picChg chg="del mod">
          <ac:chgData name="Caroline Prodger" userId="e4ef2e75-b60b-401b-8ebe-291bdcf405f4" providerId="ADAL" clId="{33AAB094-A60C-4FA6-BDC9-69C1748D51A5}" dt="2022-09-21T11:38:21.115" v="222" actId="21"/>
          <ac:picMkLst>
            <pc:docMk/>
            <pc:sldMk cId="0" sldId="328"/>
            <ac:picMk id="4100" creationId="{22E492B8-F87C-E4F2-4310-EB8593624F5F}"/>
          </ac:picMkLst>
        </pc:picChg>
        <pc:picChg chg="del mod">
          <ac:chgData name="Caroline Prodger" userId="e4ef2e75-b60b-401b-8ebe-291bdcf405f4" providerId="ADAL" clId="{33AAB094-A60C-4FA6-BDC9-69C1748D51A5}" dt="2022-09-21T11:40:45.797" v="229" actId="21"/>
          <ac:picMkLst>
            <pc:docMk/>
            <pc:sldMk cId="0" sldId="328"/>
            <ac:picMk id="4102" creationId="{B89D5AB7-F329-F83C-7A83-6AD2DA413F14}"/>
          </ac:picMkLst>
        </pc:picChg>
      </pc:sldChg>
      <pc:sldChg chg="addSp modSp mod modAnim">
        <pc:chgData name="Caroline Prodger" userId="e4ef2e75-b60b-401b-8ebe-291bdcf405f4" providerId="ADAL" clId="{33AAB094-A60C-4FA6-BDC9-69C1748D51A5}" dt="2022-09-21T11:41:57.585" v="236" actId="255"/>
        <pc:sldMkLst>
          <pc:docMk/>
          <pc:sldMk cId="0" sldId="330"/>
        </pc:sldMkLst>
        <pc:spChg chg="add mod">
          <ac:chgData name="Caroline Prodger" userId="e4ef2e75-b60b-401b-8ebe-291bdcf405f4" providerId="ADAL" clId="{33AAB094-A60C-4FA6-BDC9-69C1748D51A5}" dt="2022-09-21T11:13:31.201" v="30" actId="20577"/>
          <ac:spMkLst>
            <pc:docMk/>
            <pc:sldMk cId="0" sldId="330"/>
            <ac:spMk id="2" creationId="{E0E2968F-EB88-293E-10B0-F6B0C1C3127D}"/>
          </ac:spMkLst>
        </pc:spChg>
        <pc:spChg chg="mod">
          <ac:chgData name="Caroline Prodger" userId="e4ef2e75-b60b-401b-8ebe-291bdcf405f4" providerId="ADAL" clId="{33AAB094-A60C-4FA6-BDC9-69C1748D51A5}" dt="2022-09-21T11:41:57.585" v="236" actId="255"/>
          <ac:spMkLst>
            <pc:docMk/>
            <pc:sldMk cId="0" sldId="330"/>
            <ac:spMk id="9" creationId="{9D97A163-EFA5-8BDE-92DB-59DE29ECC03B}"/>
          </ac:spMkLst>
        </pc:spChg>
      </pc:sldChg>
      <pc:sldChg chg="addSp modSp mod">
        <pc:chgData name="Caroline Prodger" userId="e4ef2e75-b60b-401b-8ebe-291bdcf405f4" providerId="ADAL" clId="{33AAB094-A60C-4FA6-BDC9-69C1748D51A5}" dt="2022-09-21T11:13:04.585" v="26" actId="1076"/>
        <pc:sldMkLst>
          <pc:docMk/>
          <pc:sldMk cId="0" sldId="331"/>
        </pc:sldMkLst>
        <pc:spChg chg="add mod">
          <ac:chgData name="Caroline Prodger" userId="e4ef2e75-b60b-401b-8ebe-291bdcf405f4" providerId="ADAL" clId="{33AAB094-A60C-4FA6-BDC9-69C1748D51A5}" dt="2022-09-21T11:12:59.798" v="25" actId="20577"/>
          <ac:spMkLst>
            <pc:docMk/>
            <pc:sldMk cId="0" sldId="331"/>
            <ac:spMk id="2" creationId="{4C1F618A-45CC-8883-2468-1CD2C19EE1A3}"/>
          </ac:spMkLst>
        </pc:spChg>
        <pc:spChg chg="mod">
          <ac:chgData name="Caroline Prodger" userId="e4ef2e75-b60b-401b-8ebe-291bdcf405f4" providerId="ADAL" clId="{33AAB094-A60C-4FA6-BDC9-69C1748D51A5}" dt="2022-09-21T11:13:04.585" v="26" actId="1076"/>
          <ac:spMkLst>
            <pc:docMk/>
            <pc:sldMk cId="0" sldId="331"/>
            <ac:spMk id="9" creationId="{D1A7FAF1-19FC-C2E1-8478-EDA75BC8C7ED}"/>
          </ac:spMkLst>
        </pc:spChg>
      </pc:sldChg>
      <pc:sldChg chg="addSp modSp mod">
        <pc:chgData name="Caroline Prodger" userId="e4ef2e75-b60b-401b-8ebe-291bdcf405f4" providerId="ADAL" clId="{33AAB094-A60C-4FA6-BDC9-69C1748D51A5}" dt="2022-09-21T11:42:18.318" v="237" actId="1076"/>
        <pc:sldMkLst>
          <pc:docMk/>
          <pc:sldMk cId="0" sldId="332"/>
        </pc:sldMkLst>
        <pc:spChg chg="add mod">
          <ac:chgData name="Caroline Prodger" userId="e4ef2e75-b60b-401b-8ebe-291bdcf405f4" providerId="ADAL" clId="{33AAB094-A60C-4FA6-BDC9-69C1748D51A5}" dt="2022-09-21T11:16:15.452" v="100" actId="113"/>
          <ac:spMkLst>
            <pc:docMk/>
            <pc:sldMk cId="0" sldId="332"/>
            <ac:spMk id="3" creationId="{D1800665-2CC8-FB14-58D9-FECC1AB43658}"/>
          </ac:spMkLst>
        </pc:spChg>
        <pc:spChg chg="mod">
          <ac:chgData name="Caroline Prodger" userId="e4ef2e75-b60b-401b-8ebe-291bdcf405f4" providerId="ADAL" clId="{33AAB094-A60C-4FA6-BDC9-69C1748D51A5}" dt="2022-09-21T11:15:48.496" v="91" actId="1076"/>
          <ac:spMkLst>
            <pc:docMk/>
            <pc:sldMk cId="0" sldId="332"/>
            <ac:spMk id="2061" creationId="{9616D598-AD40-763D-F75D-E1671290E0EA}"/>
          </ac:spMkLst>
        </pc:spChg>
        <pc:picChg chg="mod">
          <ac:chgData name="Caroline Prodger" userId="e4ef2e75-b60b-401b-8ebe-291bdcf405f4" providerId="ADAL" clId="{33AAB094-A60C-4FA6-BDC9-69C1748D51A5}" dt="2022-09-21T11:42:18.318" v="237" actId="1076"/>
          <ac:picMkLst>
            <pc:docMk/>
            <pc:sldMk cId="0" sldId="332"/>
            <ac:picMk id="2062" creationId="{587B168D-8E7D-3446-20F0-0EB5D9328F5D}"/>
          </ac:picMkLst>
        </pc:picChg>
      </pc:sldChg>
      <pc:sldChg chg="addSp delSp modSp mod delAnim modAnim">
        <pc:chgData name="Caroline Prodger" userId="e4ef2e75-b60b-401b-8ebe-291bdcf405f4" providerId="ADAL" clId="{33AAB094-A60C-4FA6-BDC9-69C1748D51A5}" dt="2022-09-21T12:24:13.996" v="497" actId="1076"/>
        <pc:sldMkLst>
          <pc:docMk/>
          <pc:sldMk cId="0" sldId="333"/>
        </pc:sldMkLst>
        <pc:spChg chg="mod">
          <ac:chgData name="Caroline Prodger" userId="e4ef2e75-b60b-401b-8ebe-291bdcf405f4" providerId="ADAL" clId="{33AAB094-A60C-4FA6-BDC9-69C1748D51A5}" dt="2022-09-21T12:19:39.107" v="441" actId="20577"/>
          <ac:spMkLst>
            <pc:docMk/>
            <pc:sldMk cId="0" sldId="333"/>
            <ac:spMk id="2" creationId="{F94715C1-08F9-1FC3-7367-F57376F837A3}"/>
          </ac:spMkLst>
        </pc:spChg>
        <pc:spChg chg="del">
          <ac:chgData name="Caroline Prodger" userId="e4ef2e75-b60b-401b-8ebe-291bdcf405f4" providerId="ADAL" clId="{33AAB094-A60C-4FA6-BDC9-69C1748D51A5}" dt="2022-09-21T12:22:03.060" v="461" actId="478"/>
          <ac:spMkLst>
            <pc:docMk/>
            <pc:sldMk cId="0" sldId="333"/>
            <ac:spMk id="10" creationId="{580F0D30-EAED-8014-359C-7BEA370F91BF}"/>
          </ac:spMkLst>
        </pc:spChg>
        <pc:spChg chg="del mod">
          <ac:chgData name="Caroline Prodger" userId="e4ef2e75-b60b-401b-8ebe-291bdcf405f4" providerId="ADAL" clId="{33AAB094-A60C-4FA6-BDC9-69C1748D51A5}" dt="2022-09-21T12:21:39.042" v="450" actId="478"/>
          <ac:spMkLst>
            <pc:docMk/>
            <pc:sldMk cId="0" sldId="333"/>
            <ac:spMk id="35" creationId="{AA67C5FB-426F-DF2A-7359-195D7C7D4843}"/>
          </ac:spMkLst>
        </pc:spChg>
        <pc:spChg chg="del mod">
          <ac:chgData name="Caroline Prodger" userId="e4ef2e75-b60b-401b-8ebe-291bdcf405f4" providerId="ADAL" clId="{33AAB094-A60C-4FA6-BDC9-69C1748D51A5}" dt="2022-09-21T12:21:52.879" v="456" actId="478"/>
          <ac:spMkLst>
            <pc:docMk/>
            <pc:sldMk cId="0" sldId="333"/>
            <ac:spMk id="42" creationId="{125C598C-712F-9151-36CD-2A9696D78707}"/>
          </ac:spMkLst>
        </pc:spChg>
        <pc:spChg chg="del">
          <ac:chgData name="Caroline Prodger" userId="e4ef2e75-b60b-401b-8ebe-291bdcf405f4" providerId="ADAL" clId="{33AAB094-A60C-4FA6-BDC9-69C1748D51A5}" dt="2022-09-21T12:22:00.290" v="460" actId="478"/>
          <ac:spMkLst>
            <pc:docMk/>
            <pc:sldMk cId="0" sldId="333"/>
            <ac:spMk id="51" creationId="{7CC84BBB-A2DD-3215-7D5A-F656BED8F550}"/>
          </ac:spMkLst>
        </pc:spChg>
        <pc:spChg chg="del">
          <ac:chgData name="Caroline Prodger" userId="e4ef2e75-b60b-401b-8ebe-291bdcf405f4" providerId="ADAL" clId="{33AAB094-A60C-4FA6-BDC9-69C1748D51A5}" dt="2022-09-21T12:22:06.295" v="463" actId="478"/>
          <ac:spMkLst>
            <pc:docMk/>
            <pc:sldMk cId="0" sldId="333"/>
            <ac:spMk id="4096" creationId="{56297B65-C36D-B90F-C2F5-2C9EFF1718C8}"/>
          </ac:spMkLst>
        </pc:spChg>
        <pc:spChg chg="del">
          <ac:chgData name="Caroline Prodger" userId="e4ef2e75-b60b-401b-8ebe-291bdcf405f4" providerId="ADAL" clId="{33AAB094-A60C-4FA6-BDC9-69C1748D51A5}" dt="2022-09-21T12:21:48.403" v="454" actId="478"/>
          <ac:spMkLst>
            <pc:docMk/>
            <pc:sldMk cId="0" sldId="333"/>
            <ac:spMk id="4097" creationId="{1D580B8D-2101-AA6F-FFC8-28B5D6E2F6B4}"/>
          </ac:spMkLst>
        </pc:spChg>
        <pc:spChg chg="del mod">
          <ac:chgData name="Caroline Prodger" userId="e4ef2e75-b60b-401b-8ebe-291bdcf405f4" providerId="ADAL" clId="{33AAB094-A60C-4FA6-BDC9-69C1748D51A5}" dt="2022-09-21T12:22:08.658" v="465" actId="478"/>
          <ac:spMkLst>
            <pc:docMk/>
            <pc:sldMk cId="0" sldId="333"/>
            <ac:spMk id="4102" creationId="{AF71F0B1-BF40-3879-7C32-6D8040905033}"/>
          </ac:spMkLst>
        </pc:spChg>
        <pc:spChg chg="mod">
          <ac:chgData name="Caroline Prodger" userId="e4ef2e75-b60b-401b-8ebe-291bdcf405f4" providerId="ADAL" clId="{33AAB094-A60C-4FA6-BDC9-69C1748D51A5}" dt="2022-09-21T12:24:06.170" v="496" actId="20577"/>
          <ac:spMkLst>
            <pc:docMk/>
            <pc:sldMk cId="0" sldId="333"/>
            <ac:spMk id="4111" creationId="{025B2BF0-2AC5-4CB3-2FA3-C5E366E177CF}"/>
          </ac:spMkLst>
        </pc:spChg>
        <pc:spChg chg="mod">
          <ac:chgData name="Caroline Prodger" userId="e4ef2e75-b60b-401b-8ebe-291bdcf405f4" providerId="ADAL" clId="{33AAB094-A60C-4FA6-BDC9-69C1748D51A5}" dt="2022-09-21T12:23:21.516" v="483" actId="20577"/>
          <ac:spMkLst>
            <pc:docMk/>
            <pc:sldMk cId="0" sldId="333"/>
            <ac:spMk id="4112" creationId="{392523C3-236A-D0DB-50A7-FC7FBFBDD269}"/>
          </ac:spMkLst>
        </pc:spChg>
        <pc:picChg chg="add mod ord">
          <ac:chgData name="Caroline Prodger" userId="e4ef2e75-b60b-401b-8ebe-291bdcf405f4" providerId="ADAL" clId="{33AAB094-A60C-4FA6-BDC9-69C1748D51A5}" dt="2022-09-21T12:23:09.272" v="480" actId="1076"/>
          <ac:picMkLst>
            <pc:docMk/>
            <pc:sldMk cId="0" sldId="333"/>
            <ac:picMk id="5" creationId="{A7CFF402-D69C-73FC-F91D-BE59271BFEDB}"/>
          </ac:picMkLst>
        </pc:picChg>
        <pc:picChg chg="add mod ord">
          <ac:chgData name="Caroline Prodger" userId="e4ef2e75-b60b-401b-8ebe-291bdcf405f4" providerId="ADAL" clId="{33AAB094-A60C-4FA6-BDC9-69C1748D51A5}" dt="2022-09-21T12:24:13.996" v="497" actId="1076"/>
          <ac:picMkLst>
            <pc:docMk/>
            <pc:sldMk cId="0" sldId="333"/>
            <ac:picMk id="8" creationId="{14613E68-04C2-2246-1661-F7A4B0ECC628}"/>
          </ac:picMkLst>
        </pc:picChg>
        <pc:picChg chg="del mod">
          <ac:chgData name="Caroline Prodger" userId="e4ef2e75-b60b-401b-8ebe-291bdcf405f4" providerId="ADAL" clId="{33AAB094-A60C-4FA6-BDC9-69C1748D51A5}" dt="2022-09-21T12:20:58.614" v="442" actId="478"/>
          <ac:picMkLst>
            <pc:docMk/>
            <pc:sldMk cId="0" sldId="333"/>
            <ac:picMk id="4100" creationId="{55FDDE62-A663-D711-19DC-87EF3BD3356B}"/>
          </ac:picMkLst>
        </pc:picChg>
        <pc:cxnChg chg="del">
          <ac:chgData name="Caroline Prodger" userId="e4ef2e75-b60b-401b-8ebe-291bdcf405f4" providerId="ADAL" clId="{33AAB094-A60C-4FA6-BDC9-69C1748D51A5}" dt="2022-09-21T12:22:04.998" v="462" actId="478"/>
          <ac:cxnSpMkLst>
            <pc:docMk/>
            <pc:sldMk cId="0" sldId="333"/>
            <ac:cxnSpMk id="4" creationId="{EEE61B16-6D3F-2215-C1C7-BD221BF944BD}"/>
          </ac:cxnSpMkLst>
        </pc:cxnChg>
        <pc:cxnChg chg="del">
          <ac:chgData name="Caroline Prodger" userId="e4ef2e75-b60b-401b-8ebe-291bdcf405f4" providerId="ADAL" clId="{33AAB094-A60C-4FA6-BDC9-69C1748D51A5}" dt="2022-09-21T12:21:43.970" v="451" actId="478"/>
          <ac:cxnSpMkLst>
            <pc:docMk/>
            <pc:sldMk cId="0" sldId="333"/>
            <ac:cxnSpMk id="39" creationId="{03CF167C-8EFF-556C-DEBF-12EA5055E271}"/>
          </ac:cxnSpMkLst>
        </pc:cxnChg>
        <pc:cxnChg chg="del">
          <ac:chgData name="Caroline Prodger" userId="e4ef2e75-b60b-401b-8ebe-291bdcf405f4" providerId="ADAL" clId="{33AAB094-A60C-4FA6-BDC9-69C1748D51A5}" dt="2022-09-21T12:21:46.904" v="453" actId="478"/>
          <ac:cxnSpMkLst>
            <pc:docMk/>
            <pc:sldMk cId="0" sldId="333"/>
            <ac:cxnSpMk id="40" creationId="{DA04C582-41FF-AFCF-AEB9-E2AA80C3E197}"/>
          </ac:cxnSpMkLst>
        </pc:cxnChg>
        <pc:cxnChg chg="del">
          <ac:chgData name="Caroline Prodger" userId="e4ef2e75-b60b-401b-8ebe-291bdcf405f4" providerId="ADAL" clId="{33AAB094-A60C-4FA6-BDC9-69C1748D51A5}" dt="2022-09-21T12:21:45.531" v="452" actId="478"/>
          <ac:cxnSpMkLst>
            <pc:docMk/>
            <pc:sldMk cId="0" sldId="333"/>
            <ac:cxnSpMk id="4101" creationId="{6FD9C85D-0278-FBEF-5BC0-CBCE7BCDAE7F}"/>
          </ac:cxnSpMkLst>
        </pc:cxnChg>
        <pc:cxnChg chg="del mod">
          <ac:chgData name="Caroline Prodger" userId="e4ef2e75-b60b-401b-8ebe-291bdcf405f4" providerId="ADAL" clId="{33AAB094-A60C-4FA6-BDC9-69C1748D51A5}" dt="2022-09-21T12:21:54.426" v="457" actId="478"/>
          <ac:cxnSpMkLst>
            <pc:docMk/>
            <pc:sldMk cId="0" sldId="333"/>
            <ac:cxnSpMk id="4104" creationId="{FE87E102-65DA-0C91-FA10-7235C3D276C1}"/>
          </ac:cxnSpMkLst>
        </pc:cxnChg>
        <pc:cxnChg chg="del mod">
          <ac:chgData name="Caroline Prodger" userId="e4ef2e75-b60b-401b-8ebe-291bdcf405f4" providerId="ADAL" clId="{33AAB094-A60C-4FA6-BDC9-69C1748D51A5}" dt="2022-09-21T12:21:56.308" v="458" actId="478"/>
          <ac:cxnSpMkLst>
            <pc:docMk/>
            <pc:sldMk cId="0" sldId="333"/>
            <ac:cxnSpMk id="4106" creationId="{4AD56AEB-949E-65DE-E91C-2AAC0FDFC83C}"/>
          </ac:cxnSpMkLst>
        </pc:cxnChg>
        <pc:cxnChg chg="del">
          <ac:chgData name="Caroline Prodger" userId="e4ef2e75-b60b-401b-8ebe-291bdcf405f4" providerId="ADAL" clId="{33AAB094-A60C-4FA6-BDC9-69C1748D51A5}" dt="2022-09-21T12:21:57.774" v="459" actId="478"/>
          <ac:cxnSpMkLst>
            <pc:docMk/>
            <pc:sldMk cId="0" sldId="333"/>
            <ac:cxnSpMk id="4109" creationId="{AA5EA946-40FE-341F-9629-C6E23084893A}"/>
          </ac:cxnSpMkLst>
        </pc:cxnChg>
      </pc:sldChg>
      <pc:sldChg chg="addSp delSp modSp add del mod">
        <pc:chgData name="Caroline Prodger" userId="e4ef2e75-b60b-401b-8ebe-291bdcf405f4" providerId="ADAL" clId="{33AAB094-A60C-4FA6-BDC9-69C1748D51A5}" dt="2022-09-21T12:33:38.340" v="543" actId="14100"/>
        <pc:sldMkLst>
          <pc:docMk/>
          <pc:sldMk cId="0" sldId="334"/>
        </pc:sldMkLst>
        <pc:spChg chg="mod">
          <ac:chgData name="Caroline Prodger" userId="e4ef2e75-b60b-401b-8ebe-291bdcf405f4" providerId="ADAL" clId="{33AAB094-A60C-4FA6-BDC9-69C1748D51A5}" dt="2022-09-21T12:33:26.030" v="541" actId="14100"/>
          <ac:spMkLst>
            <pc:docMk/>
            <pc:sldMk cId="0" sldId="334"/>
            <ac:spMk id="5" creationId="{724FA105-F240-14E5-2497-84C25371C079}"/>
          </ac:spMkLst>
        </pc:spChg>
        <pc:spChg chg="mod">
          <ac:chgData name="Caroline Prodger" userId="e4ef2e75-b60b-401b-8ebe-291bdcf405f4" providerId="ADAL" clId="{33AAB094-A60C-4FA6-BDC9-69C1748D51A5}" dt="2022-09-21T12:33:38.340" v="543" actId="14100"/>
          <ac:spMkLst>
            <pc:docMk/>
            <pc:sldMk cId="0" sldId="334"/>
            <ac:spMk id="7" creationId="{2CD2E839-E860-E8E4-EA8C-2861ECBD4932}"/>
          </ac:spMkLst>
        </pc:spChg>
        <pc:picChg chg="add mod">
          <ac:chgData name="Caroline Prodger" userId="e4ef2e75-b60b-401b-8ebe-291bdcf405f4" providerId="ADAL" clId="{33AAB094-A60C-4FA6-BDC9-69C1748D51A5}" dt="2022-09-21T12:33:04.982" v="538" actId="14100"/>
          <ac:picMkLst>
            <pc:docMk/>
            <pc:sldMk cId="0" sldId="334"/>
            <ac:picMk id="4" creationId="{13E13E21-5B87-A21F-1647-347854B1AF3D}"/>
          </ac:picMkLst>
        </pc:picChg>
        <pc:picChg chg="del">
          <ac:chgData name="Caroline Prodger" userId="e4ef2e75-b60b-401b-8ebe-291bdcf405f4" providerId="ADAL" clId="{33AAB094-A60C-4FA6-BDC9-69C1748D51A5}" dt="2022-09-21T12:32:51.776" v="533" actId="478"/>
          <ac:picMkLst>
            <pc:docMk/>
            <pc:sldMk cId="0" sldId="334"/>
            <ac:picMk id="8194" creationId="{B4BC7CAC-17BC-1198-BD62-FDE54B6F9462}"/>
          </ac:picMkLst>
        </pc:picChg>
      </pc:sldChg>
      <pc:sldChg chg="addSp delSp modSp mod delAnim modAnim">
        <pc:chgData name="Caroline Prodger" userId="e4ef2e75-b60b-401b-8ebe-291bdcf405f4" providerId="ADAL" clId="{33AAB094-A60C-4FA6-BDC9-69C1748D51A5}" dt="2022-09-21T12:38:56.443" v="580" actId="20577"/>
        <pc:sldMkLst>
          <pc:docMk/>
          <pc:sldMk cId="0" sldId="335"/>
        </pc:sldMkLst>
        <pc:spChg chg="mod">
          <ac:chgData name="Caroline Prodger" userId="e4ef2e75-b60b-401b-8ebe-291bdcf405f4" providerId="ADAL" clId="{33AAB094-A60C-4FA6-BDC9-69C1748D51A5}" dt="2022-09-21T12:38:23.495" v="576" actId="27107"/>
          <ac:spMkLst>
            <pc:docMk/>
            <pc:sldMk cId="0" sldId="335"/>
            <ac:spMk id="2" creationId="{00000000-0000-0000-0000-000000000000}"/>
          </ac:spMkLst>
        </pc:spChg>
        <pc:spChg chg="del">
          <ac:chgData name="Caroline Prodger" userId="e4ef2e75-b60b-401b-8ebe-291bdcf405f4" providerId="ADAL" clId="{33AAB094-A60C-4FA6-BDC9-69C1748D51A5}" dt="2022-09-21T12:37:17.995" v="564" actId="478"/>
          <ac:spMkLst>
            <pc:docMk/>
            <pc:sldMk cId="0" sldId="335"/>
            <ac:spMk id="3" creationId="{06FA6301-E8F6-D746-82CF-E0D927C98C62}"/>
          </ac:spMkLst>
        </pc:spChg>
        <pc:spChg chg="mod">
          <ac:chgData name="Caroline Prodger" userId="e4ef2e75-b60b-401b-8ebe-291bdcf405f4" providerId="ADAL" clId="{33AAB094-A60C-4FA6-BDC9-69C1748D51A5}" dt="2022-09-21T12:38:56.443" v="580" actId="20577"/>
          <ac:spMkLst>
            <pc:docMk/>
            <pc:sldMk cId="0" sldId="335"/>
            <ac:spMk id="17" creationId="{A88CE739-AF2C-20D2-C863-1BA6AAE583ED}"/>
          </ac:spMkLst>
        </pc:spChg>
        <pc:picChg chg="add mod modCrop">
          <ac:chgData name="Caroline Prodger" userId="e4ef2e75-b60b-401b-8ebe-291bdcf405f4" providerId="ADAL" clId="{33AAB094-A60C-4FA6-BDC9-69C1748D51A5}" dt="2022-09-21T12:37:28.930" v="566" actId="14100"/>
          <ac:picMkLst>
            <pc:docMk/>
            <pc:sldMk cId="0" sldId="335"/>
            <ac:picMk id="20" creationId="{7246108F-DACB-DEC8-CD96-EC36CCFA3A61}"/>
          </ac:picMkLst>
        </pc:picChg>
        <pc:picChg chg="del mod">
          <ac:chgData name="Caroline Prodger" userId="e4ef2e75-b60b-401b-8ebe-291bdcf405f4" providerId="ADAL" clId="{33AAB094-A60C-4FA6-BDC9-69C1748D51A5}" dt="2022-09-21T12:36:40.673" v="556" actId="478"/>
          <ac:picMkLst>
            <pc:docMk/>
            <pc:sldMk cId="0" sldId="335"/>
            <ac:picMk id="1026" creationId="{B7E6D934-F70C-805D-D15F-AF0D70CBF0F0}"/>
          </ac:picMkLst>
        </pc:picChg>
      </pc:sldChg>
      <pc:sldChg chg="addSp delSp modSp mod">
        <pc:chgData name="Caroline Prodger" userId="e4ef2e75-b60b-401b-8ebe-291bdcf405f4" providerId="ADAL" clId="{33AAB094-A60C-4FA6-BDC9-69C1748D51A5}" dt="2022-09-21T12:42:52.225" v="605" actId="20577"/>
        <pc:sldMkLst>
          <pc:docMk/>
          <pc:sldMk cId="0" sldId="336"/>
        </pc:sldMkLst>
        <pc:spChg chg="mod">
          <ac:chgData name="Caroline Prodger" userId="e4ef2e75-b60b-401b-8ebe-291bdcf405f4" providerId="ADAL" clId="{33AAB094-A60C-4FA6-BDC9-69C1748D51A5}" dt="2022-09-21T12:42:52.225" v="605" actId="20577"/>
          <ac:spMkLst>
            <pc:docMk/>
            <pc:sldMk cId="0" sldId="336"/>
            <ac:spMk id="2" creationId="{00000000-0000-0000-0000-000000000000}"/>
          </ac:spMkLst>
        </pc:spChg>
        <pc:spChg chg="mod">
          <ac:chgData name="Caroline Prodger" userId="e4ef2e75-b60b-401b-8ebe-291bdcf405f4" providerId="ADAL" clId="{33AAB094-A60C-4FA6-BDC9-69C1748D51A5}" dt="2022-09-21T12:42:49.545" v="603" actId="20577"/>
          <ac:spMkLst>
            <pc:docMk/>
            <pc:sldMk cId="0" sldId="336"/>
            <ac:spMk id="4" creationId="{2A9DAF51-61C6-D038-217B-17E63671CD10}"/>
          </ac:spMkLst>
        </pc:spChg>
        <pc:spChg chg="mod">
          <ac:chgData name="Caroline Prodger" userId="e4ef2e75-b60b-401b-8ebe-291bdcf405f4" providerId="ADAL" clId="{33AAB094-A60C-4FA6-BDC9-69C1748D51A5}" dt="2022-09-21T12:41:57.668" v="591" actId="1076"/>
          <ac:spMkLst>
            <pc:docMk/>
            <pc:sldMk cId="0" sldId="336"/>
            <ac:spMk id="10" creationId="{DE7BA7EE-1F4C-9F0A-C013-7CD61F785DBC}"/>
          </ac:spMkLst>
        </pc:spChg>
        <pc:spChg chg="mod">
          <ac:chgData name="Caroline Prodger" userId="e4ef2e75-b60b-401b-8ebe-291bdcf405f4" providerId="ADAL" clId="{33AAB094-A60C-4FA6-BDC9-69C1748D51A5}" dt="2022-09-21T12:42:15.230" v="593" actId="1076"/>
          <ac:spMkLst>
            <pc:docMk/>
            <pc:sldMk cId="0" sldId="336"/>
            <ac:spMk id="11" creationId="{76F60BE8-7736-98F4-2F90-89B23A31A6D9}"/>
          </ac:spMkLst>
        </pc:spChg>
        <pc:picChg chg="add mod ord">
          <ac:chgData name="Caroline Prodger" userId="e4ef2e75-b60b-401b-8ebe-291bdcf405f4" providerId="ADAL" clId="{33AAB094-A60C-4FA6-BDC9-69C1748D51A5}" dt="2022-09-21T12:41:44.496" v="590" actId="167"/>
          <ac:picMkLst>
            <pc:docMk/>
            <pc:sldMk cId="0" sldId="336"/>
            <ac:picMk id="6" creationId="{8590E889-8E80-1DC2-02CD-7061844F0CBF}"/>
          </ac:picMkLst>
        </pc:picChg>
        <pc:picChg chg="del mod">
          <ac:chgData name="Caroline Prodger" userId="e4ef2e75-b60b-401b-8ebe-291bdcf405f4" providerId="ADAL" clId="{33AAB094-A60C-4FA6-BDC9-69C1748D51A5}" dt="2022-09-21T12:41:40.198" v="589" actId="21"/>
          <ac:picMkLst>
            <pc:docMk/>
            <pc:sldMk cId="0" sldId="336"/>
            <ac:picMk id="3074" creationId="{9032922C-56B3-D27B-5C53-318C38044C5C}"/>
          </ac:picMkLst>
        </pc:picChg>
        <pc:cxnChg chg="mod">
          <ac:chgData name="Caroline Prodger" userId="e4ef2e75-b60b-401b-8ebe-291bdcf405f4" providerId="ADAL" clId="{33AAB094-A60C-4FA6-BDC9-69C1748D51A5}" dt="2022-09-21T12:42:22.618" v="594" actId="14100"/>
          <ac:cxnSpMkLst>
            <pc:docMk/>
            <pc:sldMk cId="0" sldId="336"/>
            <ac:cxnSpMk id="9" creationId="{B6600330-2E33-D80B-8DE5-14C68B4EBD8C}"/>
          </ac:cxnSpMkLst>
        </pc:cxnChg>
        <pc:cxnChg chg="mod">
          <ac:chgData name="Caroline Prodger" userId="e4ef2e75-b60b-401b-8ebe-291bdcf405f4" providerId="ADAL" clId="{33AAB094-A60C-4FA6-BDC9-69C1748D51A5}" dt="2022-09-21T12:42:04.141" v="592" actId="14100"/>
          <ac:cxnSpMkLst>
            <pc:docMk/>
            <pc:sldMk cId="0" sldId="336"/>
            <ac:cxnSpMk id="13" creationId="{110D70FE-82E5-7237-2FA4-D09842046015}"/>
          </ac:cxnSpMkLst>
        </pc:cxnChg>
      </pc:sldChg>
      <pc:sldChg chg="addSp delSp modSp mod addCm">
        <pc:chgData name="Caroline Prodger" userId="e4ef2e75-b60b-401b-8ebe-291bdcf405f4" providerId="ADAL" clId="{33AAB094-A60C-4FA6-BDC9-69C1748D51A5}" dt="2022-09-21T12:50:18.944" v="640"/>
        <pc:sldMkLst>
          <pc:docMk/>
          <pc:sldMk cId="0" sldId="337"/>
        </pc:sldMkLst>
        <pc:spChg chg="mod">
          <ac:chgData name="Caroline Prodger" userId="e4ef2e75-b60b-401b-8ebe-291bdcf405f4" providerId="ADAL" clId="{33AAB094-A60C-4FA6-BDC9-69C1748D51A5}" dt="2022-09-21T11:22:10.848" v="220" actId="255"/>
          <ac:spMkLst>
            <pc:docMk/>
            <pc:sldMk cId="0" sldId="337"/>
            <ac:spMk id="2" creationId="{00000000-0000-0000-0000-000000000000}"/>
          </ac:spMkLst>
        </pc:spChg>
        <pc:spChg chg="mod">
          <ac:chgData name="Caroline Prodger" userId="e4ef2e75-b60b-401b-8ebe-291bdcf405f4" providerId="ADAL" clId="{33AAB094-A60C-4FA6-BDC9-69C1748D51A5}" dt="2022-09-21T12:49:16.840" v="633" actId="14100"/>
          <ac:spMkLst>
            <pc:docMk/>
            <pc:sldMk cId="0" sldId="337"/>
            <ac:spMk id="5" creationId="{FB5067B8-A5EB-BB54-C141-C7DB436AFEF8}"/>
          </ac:spMkLst>
        </pc:spChg>
        <pc:spChg chg="mod">
          <ac:chgData name="Caroline Prodger" userId="e4ef2e75-b60b-401b-8ebe-291bdcf405f4" providerId="ADAL" clId="{33AAB094-A60C-4FA6-BDC9-69C1748D51A5}" dt="2022-09-21T12:49:28.970" v="636" actId="1076"/>
          <ac:spMkLst>
            <pc:docMk/>
            <pc:sldMk cId="0" sldId="337"/>
            <ac:spMk id="6" creationId="{9626E16A-618E-2E63-607B-8F5F8C770F8C}"/>
          </ac:spMkLst>
        </pc:spChg>
        <pc:spChg chg="mod">
          <ac:chgData name="Caroline Prodger" userId="e4ef2e75-b60b-401b-8ebe-291bdcf405f4" providerId="ADAL" clId="{33AAB094-A60C-4FA6-BDC9-69C1748D51A5}" dt="2022-09-21T12:48:57.923" v="628" actId="1076"/>
          <ac:spMkLst>
            <pc:docMk/>
            <pc:sldMk cId="0" sldId="337"/>
            <ac:spMk id="9" creationId="{1F7390C4-7FA3-93C2-76CF-2A39ECD37D2C}"/>
          </ac:spMkLst>
        </pc:spChg>
        <pc:picChg chg="del">
          <ac:chgData name="Caroline Prodger" userId="e4ef2e75-b60b-401b-8ebe-291bdcf405f4" providerId="ADAL" clId="{33AAB094-A60C-4FA6-BDC9-69C1748D51A5}" dt="2022-09-21T12:47:51.513" v="618" actId="478"/>
          <ac:picMkLst>
            <pc:docMk/>
            <pc:sldMk cId="0" sldId="337"/>
            <ac:picMk id="4" creationId="{75A09B4C-D529-8E55-60EA-F821C81AFC82}"/>
          </ac:picMkLst>
        </pc:picChg>
        <pc:picChg chg="add mod ord">
          <ac:chgData name="Caroline Prodger" userId="e4ef2e75-b60b-401b-8ebe-291bdcf405f4" providerId="ADAL" clId="{33AAB094-A60C-4FA6-BDC9-69C1748D51A5}" dt="2022-09-21T12:49:33.692" v="637" actId="167"/>
          <ac:picMkLst>
            <pc:docMk/>
            <pc:sldMk cId="0" sldId="337"/>
            <ac:picMk id="7" creationId="{65AADCBE-0E09-1A7B-EE3E-3AE659AF8F60}"/>
          </ac:picMkLst>
        </pc:picChg>
        <pc:cxnChg chg="mod">
          <ac:chgData name="Caroline Prodger" userId="e4ef2e75-b60b-401b-8ebe-291bdcf405f4" providerId="ADAL" clId="{33AAB094-A60C-4FA6-BDC9-69C1748D51A5}" dt="2022-09-21T12:49:06.804" v="630" actId="14100"/>
          <ac:cxnSpMkLst>
            <pc:docMk/>
            <pc:sldMk cId="0" sldId="337"/>
            <ac:cxnSpMk id="8" creationId="{CAFD6303-3416-9731-25AF-D10C5FB183B0}"/>
          </ac:cxnSpMkLst>
        </pc:cxnChg>
        <pc:cxnChg chg="mod">
          <ac:chgData name="Caroline Prodger" userId="e4ef2e75-b60b-401b-8ebe-291bdcf405f4" providerId="ADAL" clId="{33AAB094-A60C-4FA6-BDC9-69C1748D51A5}" dt="2022-09-21T12:49:42.263" v="639" actId="14100"/>
          <ac:cxnSpMkLst>
            <pc:docMk/>
            <pc:sldMk cId="0" sldId="337"/>
            <ac:cxnSpMk id="11" creationId="{B9197CAC-95A7-C206-A182-3C3054070E25}"/>
          </ac:cxnSpMkLst>
        </pc:cxnChg>
      </pc:sldChg>
      <pc:sldChg chg="addSp delSp modSp mod">
        <pc:chgData name="Caroline Prodger" userId="e4ef2e75-b60b-401b-8ebe-291bdcf405f4" providerId="ADAL" clId="{33AAB094-A60C-4FA6-BDC9-69C1748D51A5}" dt="2022-09-21T12:55:22.676" v="659" actId="14100"/>
        <pc:sldMkLst>
          <pc:docMk/>
          <pc:sldMk cId="0" sldId="338"/>
        </pc:sldMkLst>
        <pc:spChg chg="mod">
          <ac:chgData name="Caroline Prodger" userId="e4ef2e75-b60b-401b-8ebe-291bdcf405f4" providerId="ADAL" clId="{33AAB094-A60C-4FA6-BDC9-69C1748D51A5}" dt="2022-09-21T12:55:22.676" v="659" actId="14100"/>
          <ac:spMkLst>
            <pc:docMk/>
            <pc:sldMk cId="0" sldId="338"/>
            <ac:spMk id="5" creationId="{2048EE30-746D-56FE-7384-35191CD41FD4}"/>
          </ac:spMkLst>
        </pc:spChg>
        <pc:picChg chg="del mod">
          <ac:chgData name="Caroline Prodger" userId="e4ef2e75-b60b-401b-8ebe-291bdcf405f4" providerId="ADAL" clId="{33AAB094-A60C-4FA6-BDC9-69C1748D51A5}" dt="2022-09-21T12:52:34.958" v="642" actId="478"/>
          <ac:picMkLst>
            <pc:docMk/>
            <pc:sldMk cId="0" sldId="338"/>
            <ac:picMk id="4" creationId="{8F20E8B8-81BF-0074-4A5C-DE70066B5F92}"/>
          </ac:picMkLst>
        </pc:picChg>
        <pc:picChg chg="add mod">
          <ac:chgData name="Caroline Prodger" userId="e4ef2e75-b60b-401b-8ebe-291bdcf405f4" providerId="ADAL" clId="{33AAB094-A60C-4FA6-BDC9-69C1748D51A5}" dt="2022-09-21T12:54:35.877" v="647" actId="1076"/>
          <ac:picMkLst>
            <pc:docMk/>
            <pc:sldMk cId="0" sldId="338"/>
            <ac:picMk id="6" creationId="{530E0C9D-1F9D-1FCC-C8D2-82B66BE50B98}"/>
          </ac:picMkLst>
        </pc:picChg>
      </pc:sldChg>
      <pc:sldChg chg="addSp modSp mod ord addCm">
        <pc:chgData name="Caroline Prodger" userId="e4ef2e75-b60b-401b-8ebe-291bdcf405f4" providerId="ADAL" clId="{33AAB094-A60C-4FA6-BDC9-69C1748D51A5}" dt="2022-09-21T11:57:00.434" v="258" actId="1036"/>
        <pc:sldMkLst>
          <pc:docMk/>
          <pc:sldMk cId="4217067476" sldId="341"/>
        </pc:sldMkLst>
        <pc:spChg chg="add mod">
          <ac:chgData name="Caroline Prodger" userId="e4ef2e75-b60b-401b-8ebe-291bdcf405f4" providerId="ADAL" clId="{33AAB094-A60C-4FA6-BDC9-69C1748D51A5}" dt="2022-09-21T11:17:52.853" v="142" actId="20577"/>
          <ac:spMkLst>
            <pc:docMk/>
            <pc:sldMk cId="4217067476" sldId="341"/>
            <ac:spMk id="2" creationId="{C9C124AF-92C5-0F45-B69F-F48978D1DDFC}"/>
          </ac:spMkLst>
        </pc:spChg>
        <pc:spChg chg="mod">
          <ac:chgData name="Caroline Prodger" userId="e4ef2e75-b60b-401b-8ebe-291bdcf405f4" providerId="ADAL" clId="{33AAB094-A60C-4FA6-BDC9-69C1748D51A5}" dt="2022-09-21T11:48:46.502" v="249" actId="113"/>
          <ac:spMkLst>
            <pc:docMk/>
            <pc:sldMk cId="4217067476" sldId="341"/>
            <ac:spMk id="5" creationId="{CE495812-F5B7-A1C8-A961-A7B4FA775E65}"/>
          </ac:spMkLst>
        </pc:spChg>
        <pc:picChg chg="mod">
          <ac:chgData name="Caroline Prodger" userId="e4ef2e75-b60b-401b-8ebe-291bdcf405f4" providerId="ADAL" clId="{33AAB094-A60C-4FA6-BDC9-69C1748D51A5}" dt="2022-09-21T11:57:00.434" v="258" actId="1036"/>
          <ac:picMkLst>
            <pc:docMk/>
            <pc:sldMk cId="4217067476" sldId="341"/>
            <ac:picMk id="6" creationId="{5F6BC368-C438-6427-F20B-EEE580A39CD0}"/>
          </ac:picMkLst>
        </pc:picChg>
      </pc:sldChg>
      <pc:sldChg chg="addSp modSp mod modAnim addCm">
        <pc:chgData name="Caroline Prodger" userId="e4ef2e75-b60b-401b-8ebe-291bdcf405f4" providerId="ADAL" clId="{33AAB094-A60C-4FA6-BDC9-69C1748D51A5}" dt="2022-09-21T11:58:24.572" v="259"/>
        <pc:sldMkLst>
          <pc:docMk/>
          <pc:sldMk cId="1276918679" sldId="342"/>
        </pc:sldMkLst>
        <pc:spChg chg="add mod">
          <ac:chgData name="Caroline Prodger" userId="e4ef2e75-b60b-401b-8ebe-291bdcf405f4" providerId="ADAL" clId="{33AAB094-A60C-4FA6-BDC9-69C1748D51A5}" dt="2022-09-21T11:18:39.921" v="163" actId="20577"/>
          <ac:spMkLst>
            <pc:docMk/>
            <pc:sldMk cId="1276918679" sldId="342"/>
            <ac:spMk id="6" creationId="{9C9C6171-D20C-182B-CD30-3ECB27E32221}"/>
          </ac:spMkLst>
        </pc:spChg>
        <pc:spChg chg="mod">
          <ac:chgData name="Caroline Prodger" userId="e4ef2e75-b60b-401b-8ebe-291bdcf405f4" providerId="ADAL" clId="{33AAB094-A60C-4FA6-BDC9-69C1748D51A5}" dt="2022-09-21T11:56:39.398" v="254" actId="20577"/>
          <ac:spMkLst>
            <pc:docMk/>
            <pc:sldMk cId="1276918679" sldId="342"/>
            <ac:spMk id="7" creationId="{46443F68-7DB6-E388-FE90-8E510ED9F28B}"/>
          </ac:spMkLst>
        </pc:spChg>
        <pc:picChg chg="mod">
          <ac:chgData name="Caroline Prodger" userId="e4ef2e75-b60b-401b-8ebe-291bdcf405f4" providerId="ADAL" clId="{33AAB094-A60C-4FA6-BDC9-69C1748D51A5}" dt="2022-09-21T11:56:57.333" v="256" actId="1076"/>
          <ac:picMkLst>
            <pc:docMk/>
            <pc:sldMk cId="1276918679" sldId="342"/>
            <ac:picMk id="2050" creationId="{196B6BA7-9D6A-B4A5-E8BB-227D155C73E2}"/>
          </ac:picMkLst>
        </pc:picChg>
      </pc:sldChg>
      <pc:sldChg chg="addSp delSp modSp mod delAnim">
        <pc:chgData name="Caroline Prodger" userId="e4ef2e75-b60b-401b-8ebe-291bdcf405f4" providerId="ADAL" clId="{33AAB094-A60C-4FA6-BDC9-69C1748D51A5}" dt="2022-09-21T12:12:55.745" v="392" actId="20577"/>
        <pc:sldMkLst>
          <pc:docMk/>
          <pc:sldMk cId="2221532305" sldId="343"/>
        </pc:sldMkLst>
        <pc:spChg chg="mod">
          <ac:chgData name="Caroline Prodger" userId="e4ef2e75-b60b-401b-8ebe-291bdcf405f4" providerId="ADAL" clId="{33AAB094-A60C-4FA6-BDC9-69C1748D51A5}" dt="2022-09-21T11:19:38.318" v="199" actId="113"/>
          <ac:spMkLst>
            <pc:docMk/>
            <pc:sldMk cId="2221532305" sldId="343"/>
            <ac:spMk id="3" creationId="{3964E3FC-5639-9A33-CAFC-7EAB0715E545}"/>
          </ac:spMkLst>
        </pc:spChg>
        <pc:spChg chg="mod">
          <ac:chgData name="Caroline Prodger" userId="e4ef2e75-b60b-401b-8ebe-291bdcf405f4" providerId="ADAL" clId="{33AAB094-A60C-4FA6-BDC9-69C1748D51A5}" dt="2022-09-21T12:09:59.714" v="284" actId="113"/>
          <ac:spMkLst>
            <pc:docMk/>
            <pc:sldMk cId="2221532305" sldId="343"/>
            <ac:spMk id="4" creationId="{E1C4C31A-9D51-F2B9-54E6-037D7C91B5A4}"/>
          </ac:spMkLst>
        </pc:spChg>
        <pc:spChg chg="mod">
          <ac:chgData name="Caroline Prodger" userId="e4ef2e75-b60b-401b-8ebe-291bdcf405f4" providerId="ADAL" clId="{33AAB094-A60C-4FA6-BDC9-69C1748D51A5}" dt="2022-09-21T12:12:55.745" v="392" actId="20577"/>
          <ac:spMkLst>
            <pc:docMk/>
            <pc:sldMk cId="2221532305" sldId="343"/>
            <ac:spMk id="6" creationId="{FBD6DFCF-76D9-74BC-DA11-657623EC109D}"/>
          </ac:spMkLst>
        </pc:spChg>
        <pc:picChg chg="add mod">
          <ac:chgData name="Caroline Prodger" userId="e4ef2e75-b60b-401b-8ebe-291bdcf405f4" providerId="ADAL" clId="{33AAB094-A60C-4FA6-BDC9-69C1748D51A5}" dt="2022-09-21T12:12:33.067" v="315" actId="1076"/>
          <ac:picMkLst>
            <pc:docMk/>
            <pc:sldMk cId="2221532305" sldId="343"/>
            <ac:picMk id="5" creationId="{2E223872-455E-B2D0-4D1F-D58574F651B6}"/>
          </ac:picMkLst>
        </pc:picChg>
        <pc:picChg chg="del mod">
          <ac:chgData name="Caroline Prodger" userId="e4ef2e75-b60b-401b-8ebe-291bdcf405f4" providerId="ADAL" clId="{33AAB094-A60C-4FA6-BDC9-69C1748D51A5}" dt="2022-09-21T12:11:06.636" v="285" actId="478"/>
          <ac:picMkLst>
            <pc:docMk/>
            <pc:sldMk cId="2221532305" sldId="343"/>
            <ac:picMk id="8" creationId="{59602FFE-E8C8-6823-70BF-95EA71D8A262}"/>
          </ac:picMkLst>
        </pc:picChg>
      </pc:sldChg>
      <pc:sldChg chg="modSp mod">
        <pc:chgData name="Caroline Prodger" userId="e4ef2e75-b60b-401b-8ebe-291bdcf405f4" providerId="ADAL" clId="{33AAB094-A60C-4FA6-BDC9-69C1748D51A5}" dt="2022-09-21T12:17:01.073" v="420" actId="20577"/>
        <pc:sldMkLst>
          <pc:docMk/>
          <pc:sldMk cId="117895645" sldId="344"/>
        </pc:sldMkLst>
        <pc:spChg chg="mod">
          <ac:chgData name="Caroline Prodger" userId="e4ef2e75-b60b-401b-8ebe-291bdcf405f4" providerId="ADAL" clId="{33AAB094-A60C-4FA6-BDC9-69C1748D51A5}" dt="2022-09-21T11:19:56.428" v="204" actId="20577"/>
          <ac:spMkLst>
            <pc:docMk/>
            <pc:sldMk cId="117895645" sldId="344"/>
            <ac:spMk id="2" creationId="{C7745028-F8B5-0353-1F7E-BB0F6FD94A46}"/>
          </ac:spMkLst>
        </pc:spChg>
        <pc:spChg chg="mod">
          <ac:chgData name="Caroline Prodger" userId="e4ef2e75-b60b-401b-8ebe-291bdcf405f4" providerId="ADAL" clId="{33AAB094-A60C-4FA6-BDC9-69C1748D51A5}" dt="2022-09-21T12:16:37.861" v="407" actId="113"/>
          <ac:spMkLst>
            <pc:docMk/>
            <pc:sldMk cId="117895645" sldId="344"/>
            <ac:spMk id="28" creationId="{01D6121A-7517-D937-1118-9E77FD411807}"/>
          </ac:spMkLst>
        </pc:spChg>
        <pc:spChg chg="mod">
          <ac:chgData name="Caroline Prodger" userId="e4ef2e75-b60b-401b-8ebe-291bdcf405f4" providerId="ADAL" clId="{33AAB094-A60C-4FA6-BDC9-69C1748D51A5}" dt="2022-09-21T12:16:32.722" v="406" actId="113"/>
          <ac:spMkLst>
            <pc:docMk/>
            <pc:sldMk cId="117895645" sldId="344"/>
            <ac:spMk id="29" creationId="{F3EED38C-7ADA-9C47-977B-01FB3B0FAA84}"/>
          </ac:spMkLst>
        </pc:spChg>
        <pc:spChg chg="mod">
          <ac:chgData name="Caroline Prodger" userId="e4ef2e75-b60b-401b-8ebe-291bdcf405f4" providerId="ADAL" clId="{33AAB094-A60C-4FA6-BDC9-69C1748D51A5}" dt="2022-09-21T12:17:01.073" v="420" actId="20577"/>
          <ac:spMkLst>
            <pc:docMk/>
            <pc:sldMk cId="117895645" sldId="344"/>
            <ac:spMk id="31" creationId="{535928EE-A5C9-1072-8D01-37B7F0BDBA34}"/>
          </ac:spMkLst>
        </pc:spChg>
      </pc:sldChg>
      <pc:sldChg chg="modSp mod">
        <pc:chgData name="Caroline Prodger" userId="e4ef2e75-b60b-401b-8ebe-291bdcf405f4" providerId="ADAL" clId="{33AAB094-A60C-4FA6-BDC9-69C1748D51A5}" dt="2022-09-21T12:18:33.132" v="433" actId="113"/>
        <pc:sldMkLst>
          <pc:docMk/>
          <pc:sldMk cId="362932219" sldId="345"/>
        </pc:sldMkLst>
        <pc:spChg chg="mod">
          <ac:chgData name="Caroline Prodger" userId="e4ef2e75-b60b-401b-8ebe-291bdcf405f4" providerId="ADAL" clId="{33AAB094-A60C-4FA6-BDC9-69C1748D51A5}" dt="2022-09-21T12:17:41.837" v="423" actId="14100"/>
          <ac:spMkLst>
            <pc:docMk/>
            <pc:sldMk cId="362932219" sldId="345"/>
            <ac:spMk id="36" creationId="{9196F38E-FC4A-BA2A-7FAF-F617565A82AD}"/>
          </ac:spMkLst>
        </pc:spChg>
        <pc:spChg chg="mod">
          <ac:chgData name="Caroline Prodger" userId="e4ef2e75-b60b-401b-8ebe-291bdcf405f4" providerId="ADAL" clId="{33AAB094-A60C-4FA6-BDC9-69C1748D51A5}" dt="2022-09-21T12:18:33.132" v="433" actId="113"/>
          <ac:spMkLst>
            <pc:docMk/>
            <pc:sldMk cId="362932219" sldId="345"/>
            <ac:spMk id="42" creationId="{C6D23FAB-F3BD-7B02-714A-138469811EEE}"/>
          </ac:spMkLst>
        </pc:spChg>
      </pc:sldChg>
      <pc:sldChg chg="modSp mod">
        <pc:chgData name="Caroline Prodger" userId="e4ef2e75-b60b-401b-8ebe-291bdcf405f4" providerId="ADAL" clId="{33AAB094-A60C-4FA6-BDC9-69C1748D51A5}" dt="2022-09-21T11:41:47.481" v="235" actId="255"/>
        <pc:sldMkLst>
          <pc:docMk/>
          <pc:sldMk cId="885391045" sldId="346"/>
        </pc:sldMkLst>
        <pc:spChg chg="mod">
          <ac:chgData name="Caroline Prodger" userId="e4ef2e75-b60b-401b-8ebe-291bdcf405f4" providerId="ADAL" clId="{33AAB094-A60C-4FA6-BDC9-69C1748D51A5}" dt="2022-09-21T11:41:47.481" v="235" actId="255"/>
          <ac:spMkLst>
            <pc:docMk/>
            <pc:sldMk cId="885391045" sldId="346"/>
            <ac:spMk id="4" creationId="{9346A314-627C-52DF-5506-A4767B71798D}"/>
          </ac:spMkLst>
        </pc:spChg>
        <pc:spChg chg="mod">
          <ac:chgData name="Caroline Prodger" userId="e4ef2e75-b60b-401b-8ebe-291bdcf405f4" providerId="ADAL" clId="{33AAB094-A60C-4FA6-BDC9-69C1748D51A5}" dt="2022-09-21T11:14:09.460" v="40" actId="20577"/>
          <ac:spMkLst>
            <pc:docMk/>
            <pc:sldMk cId="885391045" sldId="346"/>
            <ac:spMk id="5" creationId="{EBECEE95-8355-0A35-79E4-7280FB31A0AB}"/>
          </ac:spMkLst>
        </pc:spChg>
      </pc:sldChg>
      <pc:sldChg chg="addSp delSp modSp mod delAnim modAnim">
        <pc:chgData name="Caroline Prodger" userId="e4ef2e75-b60b-401b-8ebe-291bdcf405f4" providerId="ADAL" clId="{33AAB094-A60C-4FA6-BDC9-69C1748D51A5}" dt="2022-09-21T12:28:53.426" v="523" actId="1076"/>
        <pc:sldMkLst>
          <pc:docMk/>
          <pc:sldMk cId="4266402797" sldId="347"/>
        </pc:sldMkLst>
        <pc:spChg chg="mod">
          <ac:chgData name="Caroline Prodger" userId="e4ef2e75-b60b-401b-8ebe-291bdcf405f4" providerId="ADAL" clId="{33AAB094-A60C-4FA6-BDC9-69C1748D51A5}" dt="2022-09-21T12:24:27.574" v="503" actId="20577"/>
          <ac:spMkLst>
            <pc:docMk/>
            <pc:sldMk cId="4266402797" sldId="347"/>
            <ac:spMk id="2" creationId="{2C39C428-3EE7-A443-B65A-34116B9305E0}"/>
          </ac:spMkLst>
        </pc:spChg>
        <pc:spChg chg="mod">
          <ac:chgData name="Caroline Prodger" userId="e4ef2e75-b60b-401b-8ebe-291bdcf405f4" providerId="ADAL" clId="{33AAB094-A60C-4FA6-BDC9-69C1748D51A5}" dt="2022-09-21T12:24:42.190" v="505" actId="20577"/>
          <ac:spMkLst>
            <pc:docMk/>
            <pc:sldMk cId="4266402797" sldId="347"/>
            <ac:spMk id="5" creationId="{FDE46E8E-1EAD-0418-1CB8-BE579DC89EC9}"/>
          </ac:spMkLst>
        </pc:spChg>
        <pc:spChg chg="del mod">
          <ac:chgData name="Caroline Prodger" userId="e4ef2e75-b60b-401b-8ebe-291bdcf405f4" providerId="ADAL" clId="{33AAB094-A60C-4FA6-BDC9-69C1748D51A5}" dt="2022-09-21T12:25:06.919" v="510"/>
          <ac:spMkLst>
            <pc:docMk/>
            <pc:sldMk cId="4266402797" sldId="347"/>
            <ac:spMk id="6" creationId="{03CBF155-4C97-67AF-4485-D40312C2E37B}"/>
          </ac:spMkLst>
        </pc:spChg>
        <pc:spChg chg="del">
          <ac:chgData name="Caroline Prodger" userId="e4ef2e75-b60b-401b-8ebe-291bdcf405f4" providerId="ADAL" clId="{33AAB094-A60C-4FA6-BDC9-69C1748D51A5}" dt="2022-09-21T12:28:07.517" v="513" actId="478"/>
          <ac:spMkLst>
            <pc:docMk/>
            <pc:sldMk cId="4266402797" sldId="347"/>
            <ac:spMk id="8" creationId="{50A8D9DF-4813-60F0-CB52-4C2269EA2854}"/>
          </ac:spMkLst>
        </pc:spChg>
        <pc:spChg chg="mod">
          <ac:chgData name="Caroline Prodger" userId="e4ef2e75-b60b-401b-8ebe-291bdcf405f4" providerId="ADAL" clId="{33AAB094-A60C-4FA6-BDC9-69C1748D51A5}" dt="2022-09-21T12:25:11.217" v="511" actId="14100"/>
          <ac:spMkLst>
            <pc:docMk/>
            <pc:sldMk cId="4266402797" sldId="347"/>
            <ac:spMk id="10" creationId="{32199D66-3014-8FB3-8E76-535D45D1D7D2}"/>
          </ac:spMkLst>
        </pc:spChg>
        <pc:spChg chg="del">
          <ac:chgData name="Caroline Prodger" userId="e4ef2e75-b60b-401b-8ebe-291bdcf405f4" providerId="ADAL" clId="{33AAB094-A60C-4FA6-BDC9-69C1748D51A5}" dt="2022-09-21T12:28:11.056" v="514" actId="478"/>
          <ac:spMkLst>
            <pc:docMk/>
            <pc:sldMk cId="4266402797" sldId="347"/>
            <ac:spMk id="12" creationId="{009375D8-4395-4EE8-282A-625CD4167AE4}"/>
          </ac:spMkLst>
        </pc:spChg>
        <pc:picChg chg="add mod modCrop">
          <ac:chgData name="Caroline Prodger" userId="e4ef2e75-b60b-401b-8ebe-291bdcf405f4" providerId="ADAL" clId="{33AAB094-A60C-4FA6-BDC9-69C1748D51A5}" dt="2022-09-21T12:28:53.426" v="523" actId="1076"/>
          <ac:picMkLst>
            <pc:docMk/>
            <pc:sldMk cId="4266402797" sldId="347"/>
            <ac:picMk id="9" creationId="{C1F4C491-F108-8412-9EF6-816809F310A7}"/>
          </ac:picMkLst>
        </pc:picChg>
        <pc:picChg chg="del">
          <ac:chgData name="Caroline Prodger" userId="e4ef2e75-b60b-401b-8ebe-291bdcf405f4" providerId="ADAL" clId="{33AAB094-A60C-4FA6-BDC9-69C1748D51A5}" dt="2022-09-21T12:28:01.829" v="512" actId="478"/>
          <ac:picMkLst>
            <pc:docMk/>
            <pc:sldMk cId="4266402797" sldId="347"/>
            <ac:picMk id="1030" creationId="{E381CEDE-8A67-0259-ED2A-4A35AB71D2EF}"/>
          </ac:picMkLst>
        </pc:picChg>
      </pc:sldChg>
      <pc:sldChg chg="modSp mod modNotesTx">
        <pc:chgData name="Caroline Prodger" userId="e4ef2e75-b60b-401b-8ebe-291bdcf405f4" providerId="ADAL" clId="{33AAB094-A60C-4FA6-BDC9-69C1748D51A5}" dt="2022-09-21T12:29:51.859" v="530" actId="20577"/>
        <pc:sldMkLst>
          <pc:docMk/>
          <pc:sldMk cId="2744598004" sldId="350"/>
        </pc:sldMkLst>
        <pc:spChg chg="mod">
          <ac:chgData name="Caroline Prodger" userId="e4ef2e75-b60b-401b-8ebe-291bdcf405f4" providerId="ADAL" clId="{33AAB094-A60C-4FA6-BDC9-69C1748D51A5}" dt="2022-09-21T12:29:22.490" v="524" actId="14100"/>
          <ac:spMkLst>
            <pc:docMk/>
            <pc:sldMk cId="2744598004" sldId="350"/>
            <ac:spMk id="18" creationId="{B3B98B3D-8483-A4BD-054D-BD04DB0409D7}"/>
          </ac:spMkLst>
        </pc:spChg>
        <pc:spChg chg="mod">
          <ac:chgData name="Caroline Prodger" userId="e4ef2e75-b60b-401b-8ebe-291bdcf405f4" providerId="ADAL" clId="{33AAB094-A60C-4FA6-BDC9-69C1748D51A5}" dt="2022-09-21T12:29:29.974" v="526" actId="1076"/>
          <ac:spMkLst>
            <pc:docMk/>
            <pc:sldMk cId="2744598004" sldId="350"/>
            <ac:spMk id="32" creationId="{F246CA0E-F9FE-047E-05F9-09C6BC04C474}"/>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35940707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23</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280444" y="595800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algn="ctr" eaLnBrk="1" hangingPunct="1"/>
            <a:endParaRPr b="1" dirty="0">
              <a:ea typeface="ＭＳ Ｐゴシック" pitchFamily="-105" charset="-128"/>
              <a:cs typeface="ＭＳ Ｐゴシック" pitchFamily="-105" charset="-128"/>
            </a:endParaRPr>
          </a:p>
          <a:p>
            <a:pPr marL="0" indent="0" algn="ctr" eaLnBrk="1" hangingPunct="1"/>
            <a:endParaRPr b="1" dirty="0">
              <a:ea typeface="ＭＳ Ｐゴシック" pitchFamily="-105" charset="-128"/>
              <a:cs typeface="ＭＳ Ｐゴシック" pitchFamily="-105" charset="-128"/>
            </a:endParaRPr>
          </a:p>
          <a:p>
            <a:pPr marL="0" indent="0" algn="ctr" eaLnBrk="1" hangingPunct="1"/>
            <a:r>
              <a:rPr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809764"/>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8. Electrical and electronic principles</a:t>
            </a:r>
          </a:p>
          <a:p>
            <a:endParaRPr lang="en-GB" sz="2400" b="1" dirty="0"/>
          </a:p>
          <a:p>
            <a:r>
              <a:rPr lang="en-GB" sz="2400" b="1" dirty="0"/>
              <a:t>8.1 Principles of electrical and electronic systems</a:t>
            </a:r>
          </a:p>
        </p:txBody>
      </p:sp>
      <p:sp>
        <p:nvSpPr>
          <p:cNvPr id="2053" name="Rectangle 15"/>
          <p:cNvSpPr>
            <a:spLocks noGrp="1" noChangeArrowheads="1"/>
          </p:cNvSpPr>
          <p:nvPr>
            <p:ph type="title"/>
          </p:nvPr>
        </p:nvSpPr>
        <p:spPr>
          <a:xfrm>
            <a:off x="457200" y="3231269"/>
            <a:ext cx="8433582" cy="2514600"/>
          </a:xfrm>
        </p:spPr>
        <p:txBody>
          <a:bodyPr anchor="t"/>
          <a:lstStyle/>
          <a:p>
            <a:pPr eaLnBrk="1" hangingPunct="1"/>
            <a:r>
              <a:rPr lang="en-GB" dirty="0">
                <a:ea typeface="ＭＳ Ｐゴシック" pitchFamily="-105" charset="-128"/>
                <a:cs typeface="ＭＳ Ｐゴシック" pitchFamily="-105" charset="-128"/>
              </a:rPr>
              <a:t>PowerPoint 1: Principles of magnetism and electromagnetism</a:t>
            </a:r>
            <a:br>
              <a:rPr lang="en-GB" sz="2000" dirty="0">
                <a:ea typeface="ＭＳ Ｐゴシック" pitchFamily="-105" charset="-128"/>
                <a:cs typeface="ＭＳ Ｐゴシック" pitchFamily="-105" charset="-128"/>
              </a:rPr>
            </a:br>
            <a:endParaRPr lang="en-GB" sz="2000"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489587"/>
            <a:ext cx="8391378" cy="4054853"/>
          </a:xfrm>
        </p:spPr>
        <p:txBody>
          <a:bodyPr/>
          <a:lstStyle/>
          <a:p>
            <a:r>
              <a:rPr lang="en-GB" sz="1800" b="1" dirty="0">
                <a:effectLst/>
                <a:ea typeface="Times New Roman" panose="02020603050405020304" pitchFamily="18" charset="0"/>
              </a:rPr>
              <a:t>Electricity</a:t>
            </a:r>
            <a:r>
              <a:rPr lang="en-GB" sz="1800" dirty="0">
                <a:effectLst/>
                <a:ea typeface="Times New Roman" panose="02020603050405020304" pitchFamily="18" charset="0"/>
              </a:rPr>
              <a:t> is concerned with the movement of </a:t>
            </a:r>
            <a:r>
              <a:rPr lang="en-GB" sz="1800" b="1" dirty="0">
                <a:effectLst/>
                <a:ea typeface="Times New Roman" panose="02020603050405020304" pitchFamily="18" charset="0"/>
              </a:rPr>
              <a:t>electrons</a:t>
            </a:r>
            <a:r>
              <a:rPr lang="en-GB" sz="1800" dirty="0">
                <a:effectLst/>
                <a:ea typeface="Times New Roman" panose="02020603050405020304" pitchFamily="18" charset="0"/>
              </a:rPr>
              <a:t>. An electric current can be explained as an interchange of electrons between neighbouring </a:t>
            </a:r>
            <a:r>
              <a:rPr lang="en-GB" sz="1800" b="1" dirty="0">
                <a:effectLst/>
                <a:ea typeface="Times New Roman" panose="02020603050405020304" pitchFamily="18" charset="0"/>
              </a:rPr>
              <a:t>atoms</a:t>
            </a:r>
            <a:r>
              <a:rPr lang="en-GB" sz="1800" dirty="0">
                <a:effectLst/>
                <a:ea typeface="Times New Roman" panose="02020603050405020304" pitchFamily="18" charset="0"/>
              </a:rPr>
              <a:t>. To produce such an interchange requires a form of </a:t>
            </a:r>
            <a:r>
              <a:rPr lang="en-GB" sz="1800" b="1" dirty="0">
                <a:effectLst/>
                <a:ea typeface="Times New Roman" panose="02020603050405020304" pitchFamily="18" charset="0"/>
              </a:rPr>
              <a:t>energy</a:t>
            </a:r>
            <a:r>
              <a:rPr lang="en-GB" sz="1800" dirty="0">
                <a:effectLst/>
                <a:ea typeface="Times New Roman" panose="02020603050405020304" pitchFamily="18" charset="0"/>
              </a:rPr>
              <a:t>.</a:t>
            </a:r>
          </a:p>
          <a:p>
            <a:r>
              <a:rPr lang="en-GB" sz="1800" dirty="0">
                <a:effectLst/>
                <a:latin typeface="Times New Roman" panose="02020603050405020304" pitchFamily="18" charset="0"/>
                <a:ea typeface="Times New Roman" panose="02020603050405020304" pitchFamily="18" charset="0"/>
              </a:rPr>
              <a:t> </a:t>
            </a:r>
            <a:endParaRPr lang="en-GB" sz="1800" dirty="0">
              <a:effectLst/>
              <a:latin typeface="Courier New" panose="02070309020205020404" pitchFamily="49" charset="0"/>
              <a:ea typeface="Times New Roman" panose="02020603050405020304" pitchFamily="18" charset="0"/>
            </a:endParaRPr>
          </a:p>
        </p:txBody>
      </p:sp>
      <p:sp>
        <p:nvSpPr>
          <p:cNvPr id="4" name="Title 1">
            <a:extLst>
              <a:ext uri="{FF2B5EF4-FFF2-40B4-BE49-F238E27FC236}">
                <a16:creationId xmlns:a16="http://schemas.microsoft.com/office/drawing/2014/main" id="{0F4CEACA-188D-1453-147F-B69B1E59039F}"/>
              </a:ext>
            </a:extLst>
          </p:cNvPr>
          <p:cNvSpPr>
            <a:spLocks noGrp="1"/>
          </p:cNvSpPr>
          <p:nvPr>
            <p:ph type="title"/>
          </p:nvPr>
        </p:nvSpPr>
        <p:spPr>
          <a:xfrm>
            <a:off x="457200" y="1008000"/>
            <a:ext cx="8229600" cy="382588"/>
          </a:xfrm>
        </p:spPr>
        <p:txBody>
          <a:bodyPr/>
          <a:lstStyle/>
          <a:p>
            <a:r>
              <a:rPr lang="en-GB" dirty="0">
                <a:ea typeface="Times New Roman" panose="02020603050405020304" pitchFamily="18" charset="0"/>
              </a:rPr>
              <a:t>What is electricity?</a:t>
            </a:r>
            <a:br>
              <a:rPr lang="en-GB" dirty="0">
                <a:ea typeface="Times New Roman" panose="02020603050405020304" pitchFamily="18" charset="0"/>
              </a:rPr>
            </a:br>
            <a:endParaRPr lang="en-GB" dirty="0"/>
          </a:p>
        </p:txBody>
      </p:sp>
      <p:pic>
        <p:nvPicPr>
          <p:cNvPr id="6" name="Picture 5" descr="A picture containing person, hand, electronics, jack&#10;&#10;Description automatically generated">
            <a:extLst>
              <a:ext uri="{FF2B5EF4-FFF2-40B4-BE49-F238E27FC236}">
                <a16:creationId xmlns:a16="http://schemas.microsoft.com/office/drawing/2014/main" id="{B2F2ED9F-5B24-8172-3E36-F72A6B89A98A}"/>
              </a:ext>
            </a:extLst>
          </p:cNvPr>
          <p:cNvPicPr>
            <a:picLocks noChangeAspect="1"/>
          </p:cNvPicPr>
          <p:nvPr/>
        </p:nvPicPr>
        <p:blipFill>
          <a:blip r:embed="rId2"/>
          <a:stretch>
            <a:fillRect/>
          </a:stretch>
        </p:blipFill>
        <p:spPr>
          <a:xfrm>
            <a:off x="2757949" y="3037971"/>
            <a:ext cx="3488686" cy="2330442"/>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E495812-F5B7-A1C8-A961-A7B4FA775E65}"/>
              </a:ext>
            </a:extLst>
          </p:cNvPr>
          <p:cNvSpPr txBox="1"/>
          <p:nvPr/>
        </p:nvSpPr>
        <p:spPr>
          <a:xfrm>
            <a:off x="328832" y="1495255"/>
            <a:ext cx="8357968" cy="1231106"/>
          </a:xfrm>
          <a:prstGeom prst="rect">
            <a:avLst/>
          </a:prstGeom>
          <a:noFill/>
        </p:spPr>
        <p:txBody>
          <a:bodyPr wrap="square">
            <a:spAutoFit/>
          </a:bodyPr>
          <a:lstStyle/>
          <a:p>
            <a:r>
              <a:rPr lang="en-GB" sz="1800" dirty="0">
                <a:effectLst/>
                <a:ea typeface="Times New Roman" panose="02020603050405020304" pitchFamily="18" charset="0"/>
              </a:rPr>
              <a:t>Every atom has a </a:t>
            </a:r>
            <a:r>
              <a:rPr lang="en-GB" sz="1800" b="1" dirty="0">
                <a:effectLst/>
                <a:ea typeface="Times New Roman" panose="02020603050405020304" pitchFamily="18" charset="0"/>
              </a:rPr>
              <a:t>nucleus</a:t>
            </a:r>
            <a:r>
              <a:rPr lang="en-GB" sz="1800" dirty="0">
                <a:effectLst/>
                <a:ea typeface="Times New Roman" panose="02020603050405020304" pitchFamily="18" charset="0"/>
              </a:rPr>
              <a:t> which contains positive electrical charges called </a:t>
            </a:r>
            <a:r>
              <a:rPr lang="en-GB" sz="1800" b="1" dirty="0">
                <a:effectLst/>
                <a:ea typeface="Times New Roman" panose="02020603050405020304" pitchFamily="18" charset="0"/>
              </a:rPr>
              <a:t>protons</a:t>
            </a:r>
            <a:r>
              <a:rPr lang="en-GB" sz="1800" dirty="0">
                <a:effectLst/>
                <a:ea typeface="Times New Roman" panose="02020603050405020304" pitchFamily="18" charset="0"/>
              </a:rPr>
              <a:t> and neutral charges called </a:t>
            </a:r>
            <a:r>
              <a:rPr lang="en-GB" sz="1800" b="1" dirty="0">
                <a:effectLst/>
                <a:ea typeface="Times New Roman" panose="02020603050405020304" pitchFamily="18" charset="0"/>
              </a:rPr>
              <a:t>neutrons</a:t>
            </a:r>
            <a:r>
              <a:rPr lang="en-GB" sz="1800" dirty="0">
                <a:effectLst/>
                <a:ea typeface="Times New Roman" panose="02020603050405020304" pitchFamily="18" charset="0"/>
              </a:rPr>
              <a:t>. Orbiting around the nucleus is an equal number of negatively charged electrons.</a:t>
            </a:r>
          </a:p>
          <a:p>
            <a:r>
              <a:rPr lang="en-GB" sz="2000" dirty="0">
                <a:effectLst/>
                <a:latin typeface="Times New Roman" panose="02020603050405020304" pitchFamily="18" charset="0"/>
                <a:ea typeface="Times New Roman" panose="02020603050405020304" pitchFamily="18" charset="0"/>
              </a:rPr>
              <a:t> </a:t>
            </a:r>
            <a:endParaRPr lang="en-GB" sz="2000" dirty="0">
              <a:effectLst/>
              <a:latin typeface="Courier New" panose="02070309020205020404" pitchFamily="49" charset="0"/>
              <a:ea typeface="Times New Roman" panose="02020603050405020304" pitchFamily="18" charset="0"/>
            </a:endParaRPr>
          </a:p>
        </p:txBody>
      </p:sp>
      <p:sp>
        <p:nvSpPr>
          <p:cNvPr id="2" name="Title 1">
            <a:extLst>
              <a:ext uri="{FF2B5EF4-FFF2-40B4-BE49-F238E27FC236}">
                <a16:creationId xmlns:a16="http://schemas.microsoft.com/office/drawing/2014/main" id="{C9C124AF-92C5-0F45-B69F-F48978D1DDFC}"/>
              </a:ext>
            </a:extLst>
          </p:cNvPr>
          <p:cNvSpPr>
            <a:spLocks noGrp="1"/>
          </p:cNvSpPr>
          <p:nvPr>
            <p:ph type="title"/>
          </p:nvPr>
        </p:nvSpPr>
        <p:spPr>
          <a:xfrm>
            <a:off x="457200" y="1008000"/>
            <a:ext cx="8229600" cy="382588"/>
          </a:xfrm>
        </p:spPr>
        <p:txBody>
          <a:bodyPr/>
          <a:lstStyle/>
          <a:p>
            <a:r>
              <a:rPr lang="en-GB" dirty="0">
                <a:ea typeface="Times New Roman" panose="02020603050405020304" pitchFamily="18" charset="0"/>
              </a:rPr>
              <a:t>Atomic structure</a:t>
            </a:r>
            <a:br>
              <a:rPr lang="en-GB" dirty="0">
                <a:ea typeface="Times New Roman" panose="02020603050405020304" pitchFamily="18" charset="0"/>
              </a:rPr>
            </a:br>
            <a:endParaRPr lang="en-GB" dirty="0"/>
          </a:p>
        </p:txBody>
      </p:sp>
      <p:pic>
        <p:nvPicPr>
          <p:cNvPr id="4" name="Picture 3">
            <a:extLst>
              <a:ext uri="{FF2B5EF4-FFF2-40B4-BE49-F238E27FC236}">
                <a16:creationId xmlns:a16="http://schemas.microsoft.com/office/drawing/2014/main" id="{A1A2CFF4-F713-11B7-E3E5-3A9EB690CCEB}"/>
              </a:ext>
            </a:extLst>
          </p:cNvPr>
          <p:cNvPicPr>
            <a:picLocks noChangeAspect="1"/>
          </p:cNvPicPr>
          <p:nvPr/>
        </p:nvPicPr>
        <p:blipFill>
          <a:blip r:embed="rId2"/>
          <a:stretch>
            <a:fillRect/>
          </a:stretch>
        </p:blipFill>
        <p:spPr>
          <a:xfrm>
            <a:off x="1288865" y="2430066"/>
            <a:ext cx="6652837" cy="2636748"/>
          </a:xfrm>
          <a:prstGeom prst="rect">
            <a:avLst/>
          </a:prstGeom>
        </p:spPr>
      </p:pic>
      <p:sp>
        <p:nvSpPr>
          <p:cNvPr id="7" name="TextBox 6">
            <a:extLst>
              <a:ext uri="{FF2B5EF4-FFF2-40B4-BE49-F238E27FC236}">
                <a16:creationId xmlns:a16="http://schemas.microsoft.com/office/drawing/2014/main" id="{E4DEA525-E0FE-8AD4-84AB-6C77F070151A}"/>
              </a:ext>
            </a:extLst>
          </p:cNvPr>
          <p:cNvSpPr txBox="1"/>
          <p:nvPr/>
        </p:nvSpPr>
        <p:spPr>
          <a:xfrm>
            <a:off x="1173919" y="4922713"/>
            <a:ext cx="2294243" cy="584775"/>
          </a:xfrm>
          <a:prstGeom prst="rect">
            <a:avLst/>
          </a:prstGeom>
          <a:noFill/>
        </p:spPr>
        <p:txBody>
          <a:bodyPr wrap="square" rtlCol="0">
            <a:spAutoFit/>
          </a:bodyPr>
          <a:lstStyle/>
          <a:p>
            <a:r>
              <a:rPr lang="en-US" sz="1200" dirty="0"/>
              <a:t>Hydrogen has 1 proton in its nucleus and 1 electron in orbit</a:t>
            </a:r>
            <a:r>
              <a:rPr lang="en-US" dirty="0"/>
              <a:t>.</a:t>
            </a:r>
            <a:endParaRPr lang="en-GB" dirty="0"/>
          </a:p>
        </p:txBody>
      </p:sp>
      <p:sp>
        <p:nvSpPr>
          <p:cNvPr id="8" name="TextBox 7">
            <a:extLst>
              <a:ext uri="{FF2B5EF4-FFF2-40B4-BE49-F238E27FC236}">
                <a16:creationId xmlns:a16="http://schemas.microsoft.com/office/drawing/2014/main" id="{DE2952AE-9756-FD41-8A8F-3C5FFB1E4157}"/>
              </a:ext>
            </a:extLst>
          </p:cNvPr>
          <p:cNvSpPr txBox="1"/>
          <p:nvPr/>
        </p:nvSpPr>
        <p:spPr>
          <a:xfrm>
            <a:off x="3468162" y="4922713"/>
            <a:ext cx="2537209" cy="584775"/>
          </a:xfrm>
          <a:prstGeom prst="rect">
            <a:avLst/>
          </a:prstGeom>
          <a:noFill/>
        </p:spPr>
        <p:txBody>
          <a:bodyPr wrap="square" rtlCol="0">
            <a:spAutoFit/>
          </a:bodyPr>
          <a:lstStyle/>
          <a:p>
            <a:r>
              <a:rPr lang="en-US" sz="1200" dirty="0"/>
              <a:t>Copper has 29 protons in its nucleus and 29 electron in orbit</a:t>
            </a:r>
            <a:r>
              <a:rPr lang="en-US" dirty="0"/>
              <a:t>.</a:t>
            </a:r>
            <a:endParaRPr lang="en-GB" dirty="0"/>
          </a:p>
        </p:txBody>
      </p:sp>
      <p:sp>
        <p:nvSpPr>
          <p:cNvPr id="9" name="TextBox 8">
            <a:extLst>
              <a:ext uri="{FF2B5EF4-FFF2-40B4-BE49-F238E27FC236}">
                <a16:creationId xmlns:a16="http://schemas.microsoft.com/office/drawing/2014/main" id="{07A8E7EC-7601-43C0-3359-3B0D54E0950F}"/>
              </a:ext>
            </a:extLst>
          </p:cNvPr>
          <p:cNvSpPr txBox="1"/>
          <p:nvPr/>
        </p:nvSpPr>
        <p:spPr>
          <a:xfrm>
            <a:off x="5762405" y="4922712"/>
            <a:ext cx="2537209" cy="584775"/>
          </a:xfrm>
          <a:prstGeom prst="rect">
            <a:avLst/>
          </a:prstGeom>
          <a:noFill/>
        </p:spPr>
        <p:txBody>
          <a:bodyPr wrap="square" rtlCol="0">
            <a:spAutoFit/>
          </a:bodyPr>
          <a:lstStyle/>
          <a:p>
            <a:r>
              <a:rPr lang="en-US" sz="1200" dirty="0"/>
              <a:t>Aluminum has 13 protons in its nucleus and 13 electron in orbit</a:t>
            </a:r>
            <a:r>
              <a:rPr lang="en-US" dirty="0"/>
              <a:t>.</a:t>
            </a:r>
            <a:endParaRPr lang="en-GB" dirty="0"/>
          </a:p>
        </p:txBody>
      </p:sp>
    </p:spTree>
    <p:extLst>
      <p:ext uri="{BB962C8B-B14F-4D97-AF65-F5344CB8AC3E}">
        <p14:creationId xmlns:p14="http://schemas.microsoft.com/office/powerpoint/2010/main" val="4217067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6443F68-7DB6-E388-FE90-8E510ED9F28B}"/>
              </a:ext>
            </a:extLst>
          </p:cNvPr>
          <p:cNvSpPr txBox="1"/>
          <p:nvPr/>
        </p:nvSpPr>
        <p:spPr>
          <a:xfrm>
            <a:off x="422786" y="1571533"/>
            <a:ext cx="3952266" cy="3785652"/>
          </a:xfrm>
          <a:prstGeom prst="rect">
            <a:avLst/>
          </a:prstGeom>
          <a:noFill/>
        </p:spPr>
        <p:txBody>
          <a:bodyPr wrap="square">
            <a:spAutoFit/>
          </a:bodyPr>
          <a:lstStyle/>
          <a:p>
            <a:r>
              <a:rPr lang="en-GB" dirty="0">
                <a:effectLst/>
                <a:latin typeface="+mn-lt"/>
                <a:ea typeface="Times New Roman" panose="02020603050405020304" pitchFamily="18" charset="0"/>
              </a:rPr>
              <a:t>In some substances, including most of the common metals, it is possible to cause electrons to break away from their atoms. Electrons that can be easily separated from their atoms are called </a:t>
            </a:r>
            <a:r>
              <a:rPr lang="en-GB" b="1" dirty="0">
                <a:effectLst/>
                <a:latin typeface="+mn-lt"/>
                <a:ea typeface="Times New Roman" panose="02020603050405020304" pitchFamily="18" charset="0"/>
              </a:rPr>
              <a:t>free electrons</a:t>
            </a:r>
            <a:r>
              <a:rPr lang="en-GB" dirty="0">
                <a:effectLst/>
                <a:latin typeface="+mn-lt"/>
                <a:ea typeface="Times New Roman" panose="02020603050405020304" pitchFamily="18" charset="0"/>
              </a:rPr>
              <a:t>.</a:t>
            </a:r>
          </a:p>
          <a:p>
            <a:r>
              <a:rPr lang="en-GB" dirty="0">
                <a:effectLst/>
                <a:latin typeface="+mn-lt"/>
                <a:ea typeface="Times New Roman" panose="02020603050405020304" pitchFamily="18" charset="0"/>
              </a:rPr>
              <a:t> </a:t>
            </a:r>
          </a:p>
          <a:p>
            <a:r>
              <a:rPr lang="en-GB" dirty="0">
                <a:effectLst/>
                <a:latin typeface="+mn-lt"/>
                <a:ea typeface="Times New Roman" panose="02020603050405020304" pitchFamily="18" charset="0"/>
              </a:rPr>
              <a:t>If an atom loses an electron, it becomes positively charged. It is therefore able to attract an electron from another atom.</a:t>
            </a:r>
            <a:r>
              <a:rPr lang="en-GB" sz="1800" dirty="0">
                <a:effectLst/>
                <a:latin typeface="+mn-lt"/>
                <a:ea typeface="Times New Roman" panose="02020603050405020304" pitchFamily="18" charset="0"/>
              </a:rPr>
              <a:t> </a:t>
            </a:r>
          </a:p>
        </p:txBody>
      </p:sp>
      <p:sp>
        <p:nvSpPr>
          <p:cNvPr id="6" name="Title 1">
            <a:extLst>
              <a:ext uri="{FF2B5EF4-FFF2-40B4-BE49-F238E27FC236}">
                <a16:creationId xmlns:a16="http://schemas.microsoft.com/office/drawing/2014/main" id="{9C9C6171-D20C-182B-CD30-3ECB27E32221}"/>
              </a:ext>
            </a:extLst>
          </p:cNvPr>
          <p:cNvSpPr>
            <a:spLocks noGrp="1"/>
          </p:cNvSpPr>
          <p:nvPr>
            <p:ph type="title"/>
          </p:nvPr>
        </p:nvSpPr>
        <p:spPr>
          <a:xfrm>
            <a:off x="457200" y="1008000"/>
            <a:ext cx="8229600" cy="382588"/>
          </a:xfrm>
        </p:spPr>
        <p:txBody>
          <a:bodyPr/>
          <a:lstStyle/>
          <a:p>
            <a:r>
              <a:rPr lang="en-GB" dirty="0">
                <a:ea typeface="Times New Roman" panose="02020603050405020304" pitchFamily="18" charset="0"/>
              </a:rPr>
              <a:t>Free electrons</a:t>
            </a:r>
            <a:br>
              <a:rPr lang="en-GB" dirty="0">
                <a:ea typeface="Times New Roman" panose="02020603050405020304" pitchFamily="18" charset="0"/>
              </a:rPr>
            </a:br>
            <a:endParaRPr lang="en-GB" dirty="0"/>
          </a:p>
        </p:txBody>
      </p:sp>
      <p:pic>
        <p:nvPicPr>
          <p:cNvPr id="9" name="Picture 8">
            <a:extLst>
              <a:ext uri="{FF2B5EF4-FFF2-40B4-BE49-F238E27FC236}">
                <a16:creationId xmlns:a16="http://schemas.microsoft.com/office/drawing/2014/main" id="{26FEDCA5-6115-0730-ABD0-4377D4677EC1}"/>
              </a:ext>
            </a:extLst>
          </p:cNvPr>
          <p:cNvPicPr>
            <a:picLocks noChangeAspect="1"/>
          </p:cNvPicPr>
          <p:nvPr/>
        </p:nvPicPr>
        <p:blipFill>
          <a:blip r:embed="rId2"/>
          <a:stretch>
            <a:fillRect/>
          </a:stretch>
        </p:blipFill>
        <p:spPr>
          <a:xfrm>
            <a:off x="4256706" y="1722533"/>
            <a:ext cx="4552998" cy="3412933"/>
          </a:xfrm>
          <a:prstGeom prst="rect">
            <a:avLst/>
          </a:prstGeom>
        </p:spPr>
      </p:pic>
    </p:spTree>
    <p:extLst>
      <p:ext uri="{BB962C8B-B14F-4D97-AF65-F5344CB8AC3E}">
        <p14:creationId xmlns:p14="http://schemas.microsoft.com/office/powerpoint/2010/main" val="1276918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1C4C31A-9D51-F2B9-54E6-037D7C91B5A4}"/>
              </a:ext>
            </a:extLst>
          </p:cNvPr>
          <p:cNvSpPr txBox="1"/>
          <p:nvPr/>
        </p:nvSpPr>
        <p:spPr>
          <a:xfrm>
            <a:off x="456791" y="1509243"/>
            <a:ext cx="8230418" cy="923330"/>
          </a:xfrm>
          <a:prstGeom prst="rect">
            <a:avLst/>
          </a:prstGeom>
          <a:noFill/>
        </p:spPr>
        <p:txBody>
          <a:bodyPr wrap="square">
            <a:spAutoFit/>
          </a:bodyPr>
          <a:lstStyle/>
          <a:p>
            <a:r>
              <a:rPr lang="en-GB" sz="1800" dirty="0">
                <a:effectLst/>
                <a:latin typeface="+mn-lt"/>
                <a:ea typeface="Times New Roman" panose="02020603050405020304" pitchFamily="18" charset="0"/>
              </a:rPr>
              <a:t>Substances which have free electrons are known as </a:t>
            </a:r>
            <a:r>
              <a:rPr lang="en-GB" sz="1800" b="1" dirty="0">
                <a:effectLst/>
                <a:latin typeface="+mn-lt"/>
                <a:ea typeface="Times New Roman" panose="02020603050405020304" pitchFamily="18" charset="0"/>
              </a:rPr>
              <a:t>conductors</a:t>
            </a:r>
            <a:r>
              <a:rPr lang="en-GB" sz="1800" dirty="0">
                <a:effectLst/>
                <a:latin typeface="+mn-lt"/>
                <a:ea typeface="Times New Roman" panose="02020603050405020304" pitchFamily="18" charset="0"/>
              </a:rPr>
              <a:t>.</a:t>
            </a:r>
            <a:r>
              <a:rPr lang="en-GB" sz="1800" b="1" dirty="0">
                <a:effectLst/>
                <a:latin typeface="+mn-lt"/>
                <a:ea typeface="Times New Roman" panose="02020603050405020304" pitchFamily="18" charset="0"/>
              </a:rPr>
              <a:t> </a:t>
            </a:r>
            <a:r>
              <a:rPr lang="en-GB" sz="1800" dirty="0">
                <a:effectLst/>
                <a:latin typeface="+mn-lt"/>
                <a:ea typeface="Times New Roman" panose="02020603050405020304" pitchFamily="18" charset="0"/>
              </a:rPr>
              <a:t>Conversely, those atoms from which electrons cannot break away, or at least find it very difficult, are called </a:t>
            </a:r>
            <a:r>
              <a:rPr lang="en-GB" sz="1800" b="1" dirty="0">
                <a:effectLst/>
                <a:latin typeface="+mn-lt"/>
                <a:ea typeface="Times New Roman" panose="02020603050405020304" pitchFamily="18" charset="0"/>
              </a:rPr>
              <a:t>insulators</a:t>
            </a:r>
            <a:r>
              <a:rPr lang="en-GB" sz="1800" dirty="0">
                <a:effectLst/>
                <a:latin typeface="+mn-lt"/>
                <a:ea typeface="Times New Roman" panose="02020603050405020304" pitchFamily="18" charset="0"/>
              </a:rPr>
              <a:t>.</a:t>
            </a:r>
          </a:p>
        </p:txBody>
      </p:sp>
      <p:sp>
        <p:nvSpPr>
          <p:cNvPr id="6" name="TextBox 5">
            <a:extLst>
              <a:ext uri="{FF2B5EF4-FFF2-40B4-BE49-F238E27FC236}">
                <a16:creationId xmlns:a16="http://schemas.microsoft.com/office/drawing/2014/main" id="{FBD6DFCF-76D9-74BC-DA11-657623EC109D}"/>
              </a:ext>
            </a:extLst>
          </p:cNvPr>
          <p:cNvSpPr txBox="1"/>
          <p:nvPr/>
        </p:nvSpPr>
        <p:spPr>
          <a:xfrm>
            <a:off x="456791" y="2500924"/>
            <a:ext cx="8008783" cy="923330"/>
          </a:xfrm>
          <a:prstGeom prst="rect">
            <a:avLst/>
          </a:prstGeom>
          <a:noFill/>
        </p:spPr>
        <p:txBody>
          <a:bodyPr wrap="square">
            <a:spAutoFit/>
          </a:bodyPr>
          <a:lstStyle/>
          <a:p>
            <a:r>
              <a:rPr lang="en-GB" sz="1800" dirty="0">
                <a:effectLst/>
                <a:latin typeface="+mn-lt"/>
                <a:ea typeface="Times New Roman" panose="02020603050405020304" pitchFamily="18" charset="0"/>
              </a:rPr>
              <a:t>If we now take </a:t>
            </a:r>
            <a:r>
              <a:rPr lang="en-GB" sz="1800" dirty="0">
                <a:latin typeface="+mn-lt"/>
                <a:ea typeface="Times New Roman" panose="02020603050405020304" pitchFamily="18" charset="0"/>
              </a:rPr>
              <a:t>a </a:t>
            </a:r>
            <a:r>
              <a:rPr lang="en-GB" sz="1800" b="1" dirty="0">
                <a:latin typeface="+mn-lt"/>
                <a:ea typeface="Times New Roman" panose="02020603050405020304" pitchFamily="18" charset="0"/>
              </a:rPr>
              <a:t>conductor</a:t>
            </a:r>
            <a:r>
              <a:rPr lang="en-GB" sz="1800" dirty="0">
                <a:effectLst/>
                <a:latin typeface="+mn-lt"/>
                <a:ea typeface="Times New Roman" panose="02020603050405020304" pitchFamily="18" charset="0"/>
              </a:rPr>
              <a:t> with its atomic structure of free electrons and put it in an electric circuit under electrical pressure, we can see a moving picture of current flow. The free electrons move in the direction of the current.</a:t>
            </a:r>
          </a:p>
        </p:txBody>
      </p:sp>
      <p:sp>
        <p:nvSpPr>
          <p:cNvPr id="3" name="TextBox 2">
            <a:extLst>
              <a:ext uri="{FF2B5EF4-FFF2-40B4-BE49-F238E27FC236}">
                <a16:creationId xmlns:a16="http://schemas.microsoft.com/office/drawing/2014/main" id="{3964E3FC-5639-9A33-CAFC-7EAB0715E545}"/>
              </a:ext>
            </a:extLst>
          </p:cNvPr>
          <p:cNvSpPr txBox="1"/>
          <p:nvPr/>
        </p:nvSpPr>
        <p:spPr>
          <a:xfrm>
            <a:off x="414997" y="979227"/>
            <a:ext cx="6661052" cy="461665"/>
          </a:xfrm>
          <a:prstGeom prst="rect">
            <a:avLst/>
          </a:prstGeom>
          <a:noFill/>
        </p:spPr>
        <p:txBody>
          <a:bodyPr wrap="square" rtlCol="0">
            <a:spAutoFit/>
          </a:bodyPr>
          <a:lstStyle/>
          <a:p>
            <a:r>
              <a:rPr lang="en-GB" sz="2400" b="1" dirty="0">
                <a:solidFill>
                  <a:srgbClr val="0077E3"/>
                </a:solidFill>
                <a:latin typeface="+mj-lt"/>
              </a:rPr>
              <a:t>Conductors, insulators and current flow</a:t>
            </a:r>
          </a:p>
        </p:txBody>
      </p:sp>
      <p:pic>
        <p:nvPicPr>
          <p:cNvPr id="5" name="Picture 4" descr="Diagram&#10;&#10;Description automatically generated with low confidence">
            <a:extLst>
              <a:ext uri="{FF2B5EF4-FFF2-40B4-BE49-F238E27FC236}">
                <a16:creationId xmlns:a16="http://schemas.microsoft.com/office/drawing/2014/main" id="{2E223872-455E-B2D0-4D1F-D58574F651B6}"/>
              </a:ext>
            </a:extLst>
          </p:cNvPr>
          <p:cNvPicPr>
            <a:picLocks noChangeAspect="1"/>
          </p:cNvPicPr>
          <p:nvPr/>
        </p:nvPicPr>
        <p:blipFill>
          <a:blip r:embed="rId2"/>
          <a:stretch>
            <a:fillRect/>
          </a:stretch>
        </p:blipFill>
        <p:spPr>
          <a:xfrm>
            <a:off x="1189704" y="3433747"/>
            <a:ext cx="6489290" cy="2576248"/>
          </a:xfrm>
          <a:prstGeom prst="rect">
            <a:avLst/>
          </a:prstGeom>
        </p:spPr>
      </p:pic>
    </p:spTree>
    <p:extLst>
      <p:ext uri="{BB962C8B-B14F-4D97-AF65-F5344CB8AC3E}">
        <p14:creationId xmlns:p14="http://schemas.microsoft.com/office/powerpoint/2010/main" val="2221532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745028-F8B5-0353-1F7E-BB0F6FD94A46}"/>
              </a:ext>
            </a:extLst>
          </p:cNvPr>
          <p:cNvSpPr>
            <a:spLocks noGrp="1"/>
          </p:cNvSpPr>
          <p:nvPr>
            <p:ph type="title"/>
          </p:nvPr>
        </p:nvSpPr>
        <p:spPr/>
        <p:txBody>
          <a:bodyPr/>
          <a:lstStyle/>
          <a:p>
            <a:r>
              <a:rPr lang="en-GB" dirty="0"/>
              <a:t>Typical electrical units</a:t>
            </a:r>
          </a:p>
        </p:txBody>
      </p:sp>
      <p:sp>
        <p:nvSpPr>
          <p:cNvPr id="3" name="Content Placeholder 2">
            <a:extLst>
              <a:ext uri="{FF2B5EF4-FFF2-40B4-BE49-F238E27FC236}">
                <a16:creationId xmlns:a16="http://schemas.microsoft.com/office/drawing/2014/main" id="{5F705621-2D0E-6851-0C94-767475C067AE}"/>
              </a:ext>
            </a:extLst>
          </p:cNvPr>
          <p:cNvSpPr>
            <a:spLocks noGrp="1"/>
          </p:cNvSpPr>
          <p:nvPr>
            <p:ph sz="quarter" idx="10"/>
          </p:nvPr>
        </p:nvSpPr>
        <p:spPr>
          <a:xfrm>
            <a:off x="330591" y="4176225"/>
            <a:ext cx="8482818" cy="2309685"/>
          </a:xfrm>
        </p:spPr>
        <p:txBody>
          <a:bodyPr/>
          <a:lstStyle/>
          <a:p>
            <a:endParaRPr lang="en-GB" sz="1800" dirty="0">
              <a:solidFill>
                <a:srgbClr val="FF0000"/>
              </a:solidFill>
            </a:endParaRPr>
          </a:p>
          <a:p>
            <a:endParaRPr lang="en-GB" sz="1800" dirty="0">
              <a:solidFill>
                <a:srgbClr val="FF0000"/>
              </a:solidFill>
            </a:endParaRPr>
          </a:p>
          <a:p>
            <a:endParaRPr lang="en-GB" sz="1800" dirty="0">
              <a:solidFill>
                <a:srgbClr val="FF0000"/>
              </a:solidFill>
            </a:endParaRPr>
          </a:p>
        </p:txBody>
      </p:sp>
      <p:sp>
        <p:nvSpPr>
          <p:cNvPr id="4" name="Rectangle 3">
            <a:extLst>
              <a:ext uri="{FF2B5EF4-FFF2-40B4-BE49-F238E27FC236}">
                <a16:creationId xmlns:a16="http://schemas.microsoft.com/office/drawing/2014/main" id="{B99FA4DD-706B-6A24-D936-BFE8631B8A56}"/>
              </a:ext>
            </a:extLst>
          </p:cNvPr>
          <p:cNvSpPr/>
          <p:nvPr/>
        </p:nvSpPr>
        <p:spPr>
          <a:xfrm>
            <a:off x="5577839" y="2772717"/>
            <a:ext cx="1631853" cy="382588"/>
          </a:xfrm>
          <a:prstGeom prst="rect">
            <a:avLst/>
          </a:prstGeom>
          <a:noFill/>
          <a:ln>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ln w="0"/>
              <a:solidFill>
                <a:schemeClr val="tx1"/>
              </a:solidFill>
              <a:effectLst>
                <a:outerShdw blurRad="38100" dist="19050" dir="2700000" algn="tl" rotWithShape="0">
                  <a:schemeClr val="dk1">
                    <a:alpha val="40000"/>
                  </a:schemeClr>
                </a:outerShdw>
              </a:effectLst>
            </a:endParaRPr>
          </a:p>
        </p:txBody>
      </p:sp>
      <p:cxnSp>
        <p:nvCxnSpPr>
          <p:cNvPr id="6" name="Connector: Elbow 5">
            <a:extLst>
              <a:ext uri="{FF2B5EF4-FFF2-40B4-BE49-F238E27FC236}">
                <a16:creationId xmlns:a16="http://schemas.microsoft.com/office/drawing/2014/main" id="{F2B4F1BA-F7EA-5AEE-8D19-A9EA41B016E0}"/>
              </a:ext>
            </a:extLst>
          </p:cNvPr>
          <p:cNvCxnSpPr>
            <a:stCxn id="4" idx="1"/>
          </p:cNvCxnSpPr>
          <p:nvPr/>
        </p:nvCxnSpPr>
        <p:spPr>
          <a:xfrm rot="10800000" flipV="1">
            <a:off x="4283613" y="2964010"/>
            <a:ext cx="1294227" cy="1426489"/>
          </a:xfrm>
          <a:prstGeom prst="bentConnector2">
            <a:avLst/>
          </a:prstGeom>
          <a:ln/>
        </p:spPr>
        <p:style>
          <a:lnRef idx="1">
            <a:schemeClr val="dk1"/>
          </a:lnRef>
          <a:fillRef idx="0">
            <a:schemeClr val="dk1"/>
          </a:fillRef>
          <a:effectRef idx="0">
            <a:schemeClr val="dk1"/>
          </a:effectRef>
          <a:fontRef idx="minor">
            <a:schemeClr val="tx1"/>
          </a:fontRef>
        </p:style>
      </p:cxnSp>
      <p:cxnSp>
        <p:nvCxnSpPr>
          <p:cNvPr id="8" name="Connector: Elbow 7">
            <a:extLst>
              <a:ext uri="{FF2B5EF4-FFF2-40B4-BE49-F238E27FC236}">
                <a16:creationId xmlns:a16="http://schemas.microsoft.com/office/drawing/2014/main" id="{DC416D55-4964-4E5F-F95C-01E39BED96EA}"/>
              </a:ext>
            </a:extLst>
          </p:cNvPr>
          <p:cNvCxnSpPr>
            <a:cxnSpLocks/>
          </p:cNvCxnSpPr>
          <p:nvPr/>
        </p:nvCxnSpPr>
        <p:spPr>
          <a:xfrm>
            <a:off x="7209692" y="2964011"/>
            <a:ext cx="1223889" cy="1426489"/>
          </a:xfrm>
          <a:prstGeom prst="bentConnector2">
            <a:avLst/>
          </a:prstGeom>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804D437-26D7-5C39-4A56-5274EBA6AFBE}"/>
              </a:ext>
            </a:extLst>
          </p:cNvPr>
          <p:cNvCxnSpPr/>
          <p:nvPr/>
        </p:nvCxnSpPr>
        <p:spPr>
          <a:xfrm>
            <a:off x="6084276" y="3982537"/>
            <a:ext cx="0" cy="759656"/>
          </a:xfrm>
          <a:prstGeom prst="line">
            <a:avLst/>
          </a:prstGeom>
        </p:spPr>
        <p:style>
          <a:lnRef idx="1">
            <a:schemeClr val="accent6"/>
          </a:lnRef>
          <a:fillRef idx="0">
            <a:schemeClr val="accent6"/>
          </a:fillRef>
          <a:effectRef idx="0">
            <a:schemeClr val="accent6"/>
          </a:effectRef>
          <a:fontRef idx="minor">
            <a:schemeClr val="tx1"/>
          </a:fontRef>
        </p:style>
      </p:cxnSp>
      <p:cxnSp>
        <p:nvCxnSpPr>
          <p:cNvPr id="15" name="Straight Connector 14">
            <a:extLst>
              <a:ext uri="{FF2B5EF4-FFF2-40B4-BE49-F238E27FC236}">
                <a16:creationId xmlns:a16="http://schemas.microsoft.com/office/drawing/2014/main" id="{01C59372-7381-9E45-6408-98DD968D9729}"/>
              </a:ext>
            </a:extLst>
          </p:cNvPr>
          <p:cNvCxnSpPr/>
          <p:nvPr/>
        </p:nvCxnSpPr>
        <p:spPr>
          <a:xfrm>
            <a:off x="6267156" y="4193553"/>
            <a:ext cx="0" cy="323557"/>
          </a:xfrm>
          <a:prstGeom prst="line">
            <a:avLst/>
          </a:prstGeom>
        </p:spPr>
        <p:style>
          <a:lnRef idx="1">
            <a:schemeClr val="accent6"/>
          </a:lnRef>
          <a:fillRef idx="0">
            <a:schemeClr val="accent6"/>
          </a:fillRef>
          <a:effectRef idx="0">
            <a:schemeClr val="accent6"/>
          </a:effectRef>
          <a:fontRef idx="minor">
            <a:schemeClr val="tx1"/>
          </a:fontRef>
        </p:style>
      </p:cxnSp>
      <p:cxnSp>
        <p:nvCxnSpPr>
          <p:cNvPr id="17" name="Straight Connector 16">
            <a:extLst>
              <a:ext uri="{FF2B5EF4-FFF2-40B4-BE49-F238E27FC236}">
                <a16:creationId xmlns:a16="http://schemas.microsoft.com/office/drawing/2014/main" id="{027A95E4-9E92-71F4-3DD7-133696A24781}"/>
              </a:ext>
            </a:extLst>
          </p:cNvPr>
          <p:cNvCxnSpPr/>
          <p:nvPr/>
        </p:nvCxnSpPr>
        <p:spPr>
          <a:xfrm>
            <a:off x="4283612" y="4390500"/>
            <a:ext cx="1800664"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8" name="Straight Connector 17">
            <a:extLst>
              <a:ext uri="{FF2B5EF4-FFF2-40B4-BE49-F238E27FC236}">
                <a16:creationId xmlns:a16="http://schemas.microsoft.com/office/drawing/2014/main" id="{68AF0119-8FA8-1CF0-C5BC-1D2185A0994C}"/>
              </a:ext>
            </a:extLst>
          </p:cNvPr>
          <p:cNvCxnSpPr>
            <a:cxnSpLocks/>
          </p:cNvCxnSpPr>
          <p:nvPr/>
        </p:nvCxnSpPr>
        <p:spPr>
          <a:xfrm>
            <a:off x="6267156" y="4362365"/>
            <a:ext cx="2166425" cy="28135"/>
          </a:xfrm>
          <a:prstGeom prst="line">
            <a:avLst/>
          </a:prstGeom>
        </p:spPr>
        <p:style>
          <a:lnRef idx="1">
            <a:schemeClr val="accent6"/>
          </a:lnRef>
          <a:fillRef idx="0">
            <a:schemeClr val="accent6"/>
          </a:fillRef>
          <a:effectRef idx="0">
            <a:schemeClr val="accent6"/>
          </a:effectRef>
          <a:fontRef idx="minor">
            <a:schemeClr val="tx1"/>
          </a:fontRef>
        </p:style>
      </p:cxnSp>
      <p:sp>
        <p:nvSpPr>
          <p:cNvPr id="21" name="TextBox 20">
            <a:extLst>
              <a:ext uri="{FF2B5EF4-FFF2-40B4-BE49-F238E27FC236}">
                <a16:creationId xmlns:a16="http://schemas.microsoft.com/office/drawing/2014/main" id="{7C17A1D4-03C7-FC9D-791B-ECC337B502AF}"/>
              </a:ext>
            </a:extLst>
          </p:cNvPr>
          <p:cNvSpPr txBox="1"/>
          <p:nvPr/>
        </p:nvSpPr>
        <p:spPr>
          <a:xfrm>
            <a:off x="5690380" y="3976322"/>
            <a:ext cx="450167" cy="400110"/>
          </a:xfrm>
          <a:prstGeom prst="rect">
            <a:avLst/>
          </a:prstGeom>
          <a:noFill/>
        </p:spPr>
        <p:txBody>
          <a:bodyPr wrap="square" rtlCol="0">
            <a:spAutoFit/>
          </a:bodyPr>
          <a:lstStyle/>
          <a:p>
            <a:r>
              <a:rPr lang="en-GB" dirty="0"/>
              <a:t>+</a:t>
            </a:r>
          </a:p>
        </p:txBody>
      </p:sp>
      <p:sp>
        <p:nvSpPr>
          <p:cNvPr id="22" name="TextBox 21">
            <a:extLst>
              <a:ext uri="{FF2B5EF4-FFF2-40B4-BE49-F238E27FC236}">
                <a16:creationId xmlns:a16="http://schemas.microsoft.com/office/drawing/2014/main" id="{7BEC2B71-681C-14F6-4EAB-451D5DB0F60C}"/>
              </a:ext>
            </a:extLst>
          </p:cNvPr>
          <p:cNvSpPr txBox="1"/>
          <p:nvPr/>
        </p:nvSpPr>
        <p:spPr>
          <a:xfrm>
            <a:off x="6309359" y="3955221"/>
            <a:ext cx="450167" cy="400110"/>
          </a:xfrm>
          <a:prstGeom prst="rect">
            <a:avLst/>
          </a:prstGeom>
          <a:noFill/>
        </p:spPr>
        <p:txBody>
          <a:bodyPr wrap="square" rtlCol="0">
            <a:spAutoFit/>
          </a:bodyPr>
          <a:lstStyle/>
          <a:p>
            <a:r>
              <a:rPr lang="en-GB" dirty="0"/>
              <a:t>-</a:t>
            </a:r>
          </a:p>
        </p:txBody>
      </p:sp>
      <p:sp>
        <p:nvSpPr>
          <p:cNvPr id="23" name="TextBox 22">
            <a:extLst>
              <a:ext uri="{FF2B5EF4-FFF2-40B4-BE49-F238E27FC236}">
                <a16:creationId xmlns:a16="http://schemas.microsoft.com/office/drawing/2014/main" id="{AE696E0F-B55D-A438-605A-DBF8290813BF}"/>
              </a:ext>
            </a:extLst>
          </p:cNvPr>
          <p:cNvSpPr txBox="1"/>
          <p:nvPr/>
        </p:nvSpPr>
        <p:spPr>
          <a:xfrm>
            <a:off x="6013934" y="3593734"/>
            <a:ext cx="1266092" cy="400110"/>
          </a:xfrm>
          <a:prstGeom prst="rect">
            <a:avLst/>
          </a:prstGeom>
          <a:noFill/>
        </p:spPr>
        <p:txBody>
          <a:bodyPr wrap="square" rtlCol="0">
            <a:spAutoFit/>
          </a:bodyPr>
          <a:lstStyle/>
          <a:p>
            <a:r>
              <a:rPr lang="en-GB" dirty="0"/>
              <a:t>V</a:t>
            </a:r>
          </a:p>
        </p:txBody>
      </p:sp>
      <p:cxnSp>
        <p:nvCxnSpPr>
          <p:cNvPr id="25" name="Straight Arrow Connector 24">
            <a:extLst>
              <a:ext uri="{FF2B5EF4-FFF2-40B4-BE49-F238E27FC236}">
                <a16:creationId xmlns:a16="http://schemas.microsoft.com/office/drawing/2014/main" id="{37CCA6E9-54D7-EC81-07BA-2B0BD8E13321}"/>
              </a:ext>
            </a:extLst>
          </p:cNvPr>
          <p:cNvCxnSpPr/>
          <p:nvPr/>
        </p:nvCxnSpPr>
        <p:spPr>
          <a:xfrm flipV="1">
            <a:off x="4283612" y="3423346"/>
            <a:ext cx="0" cy="531875"/>
          </a:xfrm>
          <a:prstGeom prst="straightConnector1">
            <a:avLst/>
          </a:prstGeom>
          <a:ln w="38100">
            <a:tailEnd type="triangle"/>
          </a:ln>
        </p:spPr>
        <p:style>
          <a:lnRef idx="1">
            <a:schemeClr val="accent6"/>
          </a:lnRef>
          <a:fillRef idx="0">
            <a:schemeClr val="accent6"/>
          </a:fillRef>
          <a:effectRef idx="0">
            <a:schemeClr val="accent6"/>
          </a:effectRef>
          <a:fontRef idx="minor">
            <a:schemeClr val="tx1"/>
          </a:fontRef>
        </p:style>
      </p:cxnSp>
      <p:sp>
        <p:nvSpPr>
          <p:cNvPr id="26" name="TextBox 25">
            <a:extLst>
              <a:ext uri="{FF2B5EF4-FFF2-40B4-BE49-F238E27FC236}">
                <a16:creationId xmlns:a16="http://schemas.microsoft.com/office/drawing/2014/main" id="{EA751EA6-EACE-B9AB-E35D-3FBA811751A8}"/>
              </a:ext>
            </a:extLst>
          </p:cNvPr>
          <p:cNvSpPr txBox="1"/>
          <p:nvPr/>
        </p:nvSpPr>
        <p:spPr>
          <a:xfrm>
            <a:off x="4353951" y="3551124"/>
            <a:ext cx="872197" cy="400110"/>
          </a:xfrm>
          <a:prstGeom prst="rect">
            <a:avLst/>
          </a:prstGeom>
          <a:noFill/>
        </p:spPr>
        <p:txBody>
          <a:bodyPr wrap="square" rtlCol="0">
            <a:spAutoFit/>
          </a:bodyPr>
          <a:lstStyle/>
          <a:p>
            <a:r>
              <a:rPr lang="en-GB" dirty="0"/>
              <a:t>I</a:t>
            </a:r>
          </a:p>
        </p:txBody>
      </p:sp>
      <p:sp>
        <p:nvSpPr>
          <p:cNvPr id="27" name="TextBox 26">
            <a:extLst>
              <a:ext uri="{FF2B5EF4-FFF2-40B4-BE49-F238E27FC236}">
                <a16:creationId xmlns:a16="http://schemas.microsoft.com/office/drawing/2014/main" id="{63C81208-3AD3-58CF-DD9F-0415B39C5DF9}"/>
              </a:ext>
            </a:extLst>
          </p:cNvPr>
          <p:cNvSpPr txBox="1"/>
          <p:nvPr/>
        </p:nvSpPr>
        <p:spPr>
          <a:xfrm>
            <a:off x="6161648" y="2772717"/>
            <a:ext cx="745588" cy="400110"/>
          </a:xfrm>
          <a:prstGeom prst="rect">
            <a:avLst/>
          </a:prstGeom>
          <a:noFill/>
        </p:spPr>
        <p:txBody>
          <a:bodyPr wrap="square" rtlCol="0">
            <a:spAutoFit/>
          </a:bodyPr>
          <a:lstStyle/>
          <a:p>
            <a:r>
              <a:rPr lang="en-GB" dirty="0"/>
              <a:t>R</a:t>
            </a:r>
          </a:p>
        </p:txBody>
      </p:sp>
      <p:sp>
        <p:nvSpPr>
          <p:cNvPr id="28" name="TextBox 27">
            <a:extLst>
              <a:ext uri="{FF2B5EF4-FFF2-40B4-BE49-F238E27FC236}">
                <a16:creationId xmlns:a16="http://schemas.microsoft.com/office/drawing/2014/main" id="{01D6121A-7517-D937-1118-9E77FD411807}"/>
              </a:ext>
            </a:extLst>
          </p:cNvPr>
          <p:cNvSpPr txBox="1"/>
          <p:nvPr/>
        </p:nvSpPr>
        <p:spPr>
          <a:xfrm>
            <a:off x="432589" y="1590297"/>
            <a:ext cx="8254209" cy="646331"/>
          </a:xfrm>
          <a:prstGeom prst="rect">
            <a:avLst/>
          </a:prstGeom>
          <a:noFill/>
        </p:spPr>
        <p:txBody>
          <a:bodyPr wrap="square" rtlCol="0">
            <a:spAutoFit/>
          </a:bodyPr>
          <a:lstStyle/>
          <a:p>
            <a:r>
              <a:rPr lang="en-GB" sz="1800" b="1" dirty="0"/>
              <a:t>Voltage</a:t>
            </a:r>
            <a:r>
              <a:rPr lang="en-GB" sz="1800" dirty="0"/>
              <a:t> sources can be batteries or generators. The unit of voltage is the </a:t>
            </a:r>
            <a:r>
              <a:rPr lang="en-GB" sz="1800" b="1" dirty="0"/>
              <a:t>volt (V).</a:t>
            </a:r>
          </a:p>
        </p:txBody>
      </p:sp>
      <p:sp>
        <p:nvSpPr>
          <p:cNvPr id="29" name="TextBox 28">
            <a:extLst>
              <a:ext uri="{FF2B5EF4-FFF2-40B4-BE49-F238E27FC236}">
                <a16:creationId xmlns:a16="http://schemas.microsoft.com/office/drawing/2014/main" id="{F3EED38C-7ADA-9C47-977B-01FB3B0FAA84}"/>
              </a:ext>
            </a:extLst>
          </p:cNvPr>
          <p:cNvSpPr txBox="1"/>
          <p:nvPr/>
        </p:nvSpPr>
        <p:spPr>
          <a:xfrm>
            <a:off x="381590" y="3027904"/>
            <a:ext cx="3851023" cy="923330"/>
          </a:xfrm>
          <a:prstGeom prst="rect">
            <a:avLst/>
          </a:prstGeom>
          <a:noFill/>
        </p:spPr>
        <p:txBody>
          <a:bodyPr wrap="square" rtlCol="0">
            <a:spAutoFit/>
          </a:bodyPr>
          <a:lstStyle/>
          <a:p>
            <a:r>
              <a:rPr lang="en-GB" sz="1800" b="1" dirty="0"/>
              <a:t>Current (I) </a:t>
            </a:r>
            <a:r>
              <a:rPr lang="en-GB" sz="1800" dirty="0"/>
              <a:t>– current is the flow of electricity in a closed circuit. Its units are </a:t>
            </a:r>
            <a:r>
              <a:rPr lang="en-GB" sz="1800" b="1" dirty="0"/>
              <a:t>amps (A)</a:t>
            </a:r>
            <a:r>
              <a:rPr lang="en-GB" sz="1800" dirty="0"/>
              <a:t>.</a:t>
            </a:r>
          </a:p>
        </p:txBody>
      </p:sp>
      <p:sp>
        <p:nvSpPr>
          <p:cNvPr id="31" name="TextBox 30">
            <a:extLst>
              <a:ext uri="{FF2B5EF4-FFF2-40B4-BE49-F238E27FC236}">
                <a16:creationId xmlns:a16="http://schemas.microsoft.com/office/drawing/2014/main" id="{535928EE-A5C9-1072-8D01-37B7F0BDBA34}"/>
              </a:ext>
            </a:extLst>
          </p:cNvPr>
          <p:cNvSpPr txBox="1"/>
          <p:nvPr/>
        </p:nvSpPr>
        <p:spPr>
          <a:xfrm>
            <a:off x="432590" y="4765524"/>
            <a:ext cx="6274187" cy="923330"/>
          </a:xfrm>
          <a:prstGeom prst="rect">
            <a:avLst/>
          </a:prstGeom>
          <a:noFill/>
        </p:spPr>
        <p:txBody>
          <a:bodyPr wrap="square" rtlCol="0">
            <a:spAutoFit/>
          </a:bodyPr>
          <a:lstStyle/>
          <a:p>
            <a:r>
              <a:rPr lang="en-GB" sz="1800" b="1" dirty="0"/>
              <a:t>Resistance </a:t>
            </a:r>
            <a:r>
              <a:rPr lang="en-GB" sz="1800" dirty="0"/>
              <a:t>is the resistance to current in a circuit. Less resistance = more current for a fixed voltage. Its units are the </a:t>
            </a:r>
            <a:r>
              <a:rPr lang="en-GB" sz="1800" b="1" dirty="0"/>
              <a:t>ohm (</a:t>
            </a:r>
            <a:r>
              <a:rPr lang="el-GR" sz="1800" b="1" dirty="0"/>
              <a:t>Ω</a:t>
            </a:r>
            <a:r>
              <a:rPr lang="en-GB" sz="1800" b="1" dirty="0"/>
              <a:t>)</a:t>
            </a:r>
            <a:r>
              <a:rPr lang="en-GB" sz="1800" dirty="0"/>
              <a:t>.</a:t>
            </a:r>
          </a:p>
        </p:txBody>
      </p:sp>
    </p:spTree>
    <p:extLst>
      <p:ext uri="{BB962C8B-B14F-4D97-AF65-F5344CB8AC3E}">
        <p14:creationId xmlns:p14="http://schemas.microsoft.com/office/powerpoint/2010/main" val="1178956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F82214-1D55-60FC-964E-37D66977914A}"/>
              </a:ext>
            </a:extLst>
          </p:cNvPr>
          <p:cNvSpPr>
            <a:spLocks noGrp="1"/>
          </p:cNvSpPr>
          <p:nvPr>
            <p:ph type="title"/>
          </p:nvPr>
        </p:nvSpPr>
        <p:spPr/>
        <p:txBody>
          <a:bodyPr/>
          <a:lstStyle/>
          <a:p>
            <a:r>
              <a:rPr lang="en-GB" dirty="0"/>
              <a:t>Electromagnetism</a:t>
            </a:r>
          </a:p>
        </p:txBody>
      </p:sp>
      <p:sp>
        <p:nvSpPr>
          <p:cNvPr id="23" name="Oval 22">
            <a:extLst>
              <a:ext uri="{FF2B5EF4-FFF2-40B4-BE49-F238E27FC236}">
                <a16:creationId xmlns:a16="http://schemas.microsoft.com/office/drawing/2014/main" id="{50F59F48-5EBB-FC81-3981-5F18D470C92A}"/>
              </a:ext>
            </a:extLst>
          </p:cNvPr>
          <p:cNvSpPr/>
          <p:nvPr/>
        </p:nvSpPr>
        <p:spPr>
          <a:xfrm>
            <a:off x="2117189" y="3201574"/>
            <a:ext cx="942535" cy="900333"/>
          </a:xfrm>
          <a:prstGeom prst="ellipse">
            <a:avLst/>
          </a:prstGeom>
          <a:solidFill>
            <a:schemeClr val="bg1"/>
          </a:solidFill>
          <a:ln w="381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cxnSp>
        <p:nvCxnSpPr>
          <p:cNvPr id="24" name="Straight Connector 23">
            <a:extLst>
              <a:ext uri="{FF2B5EF4-FFF2-40B4-BE49-F238E27FC236}">
                <a16:creationId xmlns:a16="http://schemas.microsoft.com/office/drawing/2014/main" id="{DF71F1A3-71AF-5B3E-82CD-0CCA1B6B15EB}"/>
              </a:ext>
            </a:extLst>
          </p:cNvPr>
          <p:cNvCxnSpPr>
            <a:stCxn id="23" idx="1"/>
            <a:endCxn id="23" idx="5"/>
          </p:cNvCxnSpPr>
          <p:nvPr/>
        </p:nvCxnSpPr>
        <p:spPr>
          <a:xfrm>
            <a:off x="2255220" y="3333425"/>
            <a:ext cx="666473" cy="636631"/>
          </a:xfrm>
          <a:prstGeom prst="line">
            <a:avLst/>
          </a:prstGeom>
          <a:ln w="28575">
            <a:solidFill>
              <a:schemeClr val="tx2"/>
            </a:solidFill>
          </a:ln>
        </p:spPr>
        <p:style>
          <a:lnRef idx="2">
            <a:schemeClr val="accent1"/>
          </a:lnRef>
          <a:fillRef idx="0">
            <a:schemeClr val="accent1"/>
          </a:fillRef>
          <a:effectRef idx="1">
            <a:schemeClr val="accent1"/>
          </a:effectRef>
          <a:fontRef idx="minor">
            <a:schemeClr val="tx1"/>
          </a:fontRef>
        </p:style>
      </p:cxnSp>
      <p:cxnSp>
        <p:nvCxnSpPr>
          <p:cNvPr id="25" name="Straight Connector 24">
            <a:extLst>
              <a:ext uri="{FF2B5EF4-FFF2-40B4-BE49-F238E27FC236}">
                <a16:creationId xmlns:a16="http://schemas.microsoft.com/office/drawing/2014/main" id="{1B400EC0-8B10-BA73-80B2-A717C5D8A542}"/>
              </a:ext>
            </a:extLst>
          </p:cNvPr>
          <p:cNvCxnSpPr>
            <a:stCxn id="23" idx="7"/>
            <a:endCxn id="23" idx="3"/>
          </p:cNvCxnSpPr>
          <p:nvPr/>
        </p:nvCxnSpPr>
        <p:spPr>
          <a:xfrm flipH="1">
            <a:off x="2255220" y="3333425"/>
            <a:ext cx="666473" cy="636631"/>
          </a:xfrm>
          <a:prstGeom prst="line">
            <a:avLst/>
          </a:prstGeom>
          <a:ln w="28575">
            <a:solidFill>
              <a:schemeClr val="tx2"/>
            </a:solidFill>
          </a:ln>
        </p:spPr>
        <p:style>
          <a:lnRef idx="2">
            <a:schemeClr val="accent1"/>
          </a:lnRef>
          <a:fillRef idx="0">
            <a:schemeClr val="accent1"/>
          </a:fillRef>
          <a:effectRef idx="1">
            <a:schemeClr val="accent1"/>
          </a:effectRef>
          <a:fontRef idx="minor">
            <a:schemeClr val="tx1"/>
          </a:fontRef>
        </p:style>
      </p:cxnSp>
      <p:sp>
        <p:nvSpPr>
          <p:cNvPr id="26" name="Oval 25">
            <a:extLst>
              <a:ext uri="{FF2B5EF4-FFF2-40B4-BE49-F238E27FC236}">
                <a16:creationId xmlns:a16="http://schemas.microsoft.com/office/drawing/2014/main" id="{3BE91382-6C9F-027E-BF7A-AEFC56E2BC1E}"/>
              </a:ext>
            </a:extLst>
          </p:cNvPr>
          <p:cNvSpPr/>
          <p:nvPr/>
        </p:nvSpPr>
        <p:spPr>
          <a:xfrm>
            <a:off x="1589650" y="2783622"/>
            <a:ext cx="1997612" cy="1736235"/>
          </a:xfrm>
          <a:prstGeom prst="ellipse">
            <a:avLst/>
          </a:prstGeom>
          <a:noFill/>
          <a:ln w="38100">
            <a:solidFill>
              <a:schemeClr val="tx2"/>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cxnSp>
        <p:nvCxnSpPr>
          <p:cNvPr id="27" name="Straight Arrow Connector 26">
            <a:extLst>
              <a:ext uri="{FF2B5EF4-FFF2-40B4-BE49-F238E27FC236}">
                <a16:creationId xmlns:a16="http://schemas.microsoft.com/office/drawing/2014/main" id="{52D453C9-7B7E-BCB9-8057-3F18016C1F6D}"/>
              </a:ext>
            </a:extLst>
          </p:cNvPr>
          <p:cNvCxnSpPr>
            <a:cxnSpLocks/>
          </p:cNvCxnSpPr>
          <p:nvPr/>
        </p:nvCxnSpPr>
        <p:spPr>
          <a:xfrm flipV="1">
            <a:off x="2255220" y="2620856"/>
            <a:ext cx="333236" cy="9664"/>
          </a:xfrm>
          <a:prstGeom prst="straightConnector1">
            <a:avLst/>
          </a:prstGeom>
          <a:ln w="57150">
            <a:solidFill>
              <a:schemeClr val="tx2"/>
            </a:solidFill>
            <a:tailEnd type="triangle"/>
          </a:ln>
        </p:spPr>
        <p:style>
          <a:lnRef idx="2">
            <a:schemeClr val="accent1"/>
          </a:lnRef>
          <a:fillRef idx="0">
            <a:schemeClr val="accent1"/>
          </a:fillRef>
          <a:effectRef idx="1">
            <a:schemeClr val="accent1"/>
          </a:effectRef>
          <a:fontRef idx="minor">
            <a:schemeClr val="tx1"/>
          </a:fontRef>
        </p:style>
      </p:cxnSp>
      <p:cxnSp>
        <p:nvCxnSpPr>
          <p:cNvPr id="28" name="Straight Arrow Connector 27">
            <a:extLst>
              <a:ext uri="{FF2B5EF4-FFF2-40B4-BE49-F238E27FC236}">
                <a16:creationId xmlns:a16="http://schemas.microsoft.com/office/drawing/2014/main" id="{FC519B3D-1A15-6108-8D95-00BCCBAD0441}"/>
              </a:ext>
            </a:extLst>
          </p:cNvPr>
          <p:cNvCxnSpPr>
            <a:cxnSpLocks/>
          </p:cNvCxnSpPr>
          <p:nvPr/>
        </p:nvCxnSpPr>
        <p:spPr>
          <a:xfrm flipH="1">
            <a:off x="3362179" y="4188980"/>
            <a:ext cx="211015" cy="257937"/>
          </a:xfrm>
          <a:prstGeom prst="straightConnector1">
            <a:avLst/>
          </a:prstGeom>
          <a:ln w="57150">
            <a:solidFill>
              <a:schemeClr val="tx2"/>
            </a:solidFill>
            <a:tailEnd type="triangle"/>
          </a:ln>
        </p:spPr>
        <p:style>
          <a:lnRef idx="2">
            <a:schemeClr val="accent1"/>
          </a:lnRef>
          <a:fillRef idx="0">
            <a:schemeClr val="accent1"/>
          </a:fillRef>
          <a:effectRef idx="1">
            <a:schemeClr val="accent1"/>
          </a:effectRef>
          <a:fontRef idx="minor">
            <a:schemeClr val="tx1"/>
          </a:fontRef>
        </p:style>
      </p:cxnSp>
      <p:cxnSp>
        <p:nvCxnSpPr>
          <p:cNvPr id="29" name="Straight Arrow Connector 28">
            <a:extLst>
              <a:ext uri="{FF2B5EF4-FFF2-40B4-BE49-F238E27FC236}">
                <a16:creationId xmlns:a16="http://schemas.microsoft.com/office/drawing/2014/main" id="{B97676E0-1B0A-B247-5333-5573B7BDD519}"/>
              </a:ext>
            </a:extLst>
          </p:cNvPr>
          <p:cNvCxnSpPr>
            <a:cxnSpLocks/>
          </p:cNvCxnSpPr>
          <p:nvPr/>
        </p:nvCxnSpPr>
        <p:spPr>
          <a:xfrm flipH="1" flipV="1">
            <a:off x="1529787" y="4100362"/>
            <a:ext cx="263768" cy="282544"/>
          </a:xfrm>
          <a:prstGeom prst="straightConnector1">
            <a:avLst/>
          </a:prstGeom>
          <a:ln w="57150">
            <a:solidFill>
              <a:schemeClr val="tx2"/>
            </a:solidFill>
            <a:tailEnd type="triangle"/>
          </a:ln>
        </p:spPr>
        <p:style>
          <a:lnRef idx="2">
            <a:schemeClr val="accent1"/>
          </a:lnRef>
          <a:fillRef idx="0">
            <a:schemeClr val="accent1"/>
          </a:fillRef>
          <a:effectRef idx="1">
            <a:schemeClr val="accent1"/>
          </a:effectRef>
          <a:fontRef idx="minor">
            <a:schemeClr val="tx1"/>
          </a:fontRef>
        </p:style>
      </p:cxnSp>
      <p:sp>
        <p:nvSpPr>
          <p:cNvPr id="30" name="Oval 29">
            <a:extLst>
              <a:ext uri="{FF2B5EF4-FFF2-40B4-BE49-F238E27FC236}">
                <a16:creationId xmlns:a16="http://schemas.microsoft.com/office/drawing/2014/main" id="{8D68058C-CF9E-2CF3-5CD2-2045673D5F18}"/>
              </a:ext>
            </a:extLst>
          </p:cNvPr>
          <p:cNvSpPr/>
          <p:nvPr/>
        </p:nvSpPr>
        <p:spPr>
          <a:xfrm>
            <a:off x="6182751" y="3201574"/>
            <a:ext cx="942535" cy="900333"/>
          </a:xfrm>
          <a:prstGeom prst="ellipse">
            <a:avLst/>
          </a:prstGeom>
          <a:solidFill>
            <a:schemeClr val="bg1"/>
          </a:solidFill>
          <a:ln w="381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1" name="Oval 30">
            <a:extLst>
              <a:ext uri="{FF2B5EF4-FFF2-40B4-BE49-F238E27FC236}">
                <a16:creationId xmlns:a16="http://schemas.microsoft.com/office/drawing/2014/main" id="{8FF3EA34-DE67-A202-BC90-272963D8C90B}"/>
              </a:ext>
            </a:extLst>
          </p:cNvPr>
          <p:cNvSpPr/>
          <p:nvPr/>
        </p:nvSpPr>
        <p:spPr>
          <a:xfrm>
            <a:off x="5655212" y="2783622"/>
            <a:ext cx="1997612" cy="1736235"/>
          </a:xfrm>
          <a:prstGeom prst="ellipse">
            <a:avLst/>
          </a:prstGeom>
          <a:noFill/>
          <a:ln w="38100">
            <a:solidFill>
              <a:schemeClr val="tx2"/>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cxnSp>
        <p:nvCxnSpPr>
          <p:cNvPr id="32" name="Straight Arrow Connector 31">
            <a:extLst>
              <a:ext uri="{FF2B5EF4-FFF2-40B4-BE49-F238E27FC236}">
                <a16:creationId xmlns:a16="http://schemas.microsoft.com/office/drawing/2014/main" id="{ECB7A6EC-40EC-B2B6-82C5-4D105A13F613}"/>
              </a:ext>
            </a:extLst>
          </p:cNvPr>
          <p:cNvCxnSpPr>
            <a:cxnSpLocks/>
          </p:cNvCxnSpPr>
          <p:nvPr/>
        </p:nvCxnSpPr>
        <p:spPr>
          <a:xfrm flipH="1">
            <a:off x="5846390" y="2658743"/>
            <a:ext cx="373026" cy="221715"/>
          </a:xfrm>
          <a:prstGeom prst="straightConnector1">
            <a:avLst/>
          </a:prstGeom>
          <a:ln w="57150">
            <a:solidFill>
              <a:schemeClr val="tx2"/>
            </a:solidFill>
            <a:tailEnd type="triangle"/>
          </a:ln>
        </p:spPr>
        <p:style>
          <a:lnRef idx="2">
            <a:schemeClr val="accent1"/>
          </a:lnRef>
          <a:fillRef idx="0">
            <a:schemeClr val="accent1"/>
          </a:fillRef>
          <a:effectRef idx="1">
            <a:schemeClr val="accent1"/>
          </a:effectRef>
          <a:fontRef idx="minor">
            <a:schemeClr val="tx1"/>
          </a:fontRef>
        </p:style>
      </p:cxnSp>
      <p:cxnSp>
        <p:nvCxnSpPr>
          <p:cNvPr id="33" name="Straight Arrow Connector 32">
            <a:extLst>
              <a:ext uri="{FF2B5EF4-FFF2-40B4-BE49-F238E27FC236}">
                <a16:creationId xmlns:a16="http://schemas.microsoft.com/office/drawing/2014/main" id="{C64CD7F6-1F49-7A9A-1E4E-E760CB276955}"/>
              </a:ext>
            </a:extLst>
          </p:cNvPr>
          <p:cNvCxnSpPr>
            <a:cxnSpLocks/>
          </p:cNvCxnSpPr>
          <p:nvPr/>
        </p:nvCxnSpPr>
        <p:spPr>
          <a:xfrm flipV="1">
            <a:off x="7614213" y="3959962"/>
            <a:ext cx="158262" cy="227155"/>
          </a:xfrm>
          <a:prstGeom prst="straightConnector1">
            <a:avLst/>
          </a:prstGeom>
          <a:ln w="57150">
            <a:solidFill>
              <a:schemeClr val="tx2"/>
            </a:solidFill>
            <a:tailEnd type="triangle"/>
          </a:ln>
        </p:spPr>
        <p:style>
          <a:lnRef idx="2">
            <a:schemeClr val="accent1"/>
          </a:lnRef>
          <a:fillRef idx="0">
            <a:schemeClr val="accent1"/>
          </a:fillRef>
          <a:effectRef idx="1">
            <a:schemeClr val="accent1"/>
          </a:effectRef>
          <a:fontRef idx="minor">
            <a:schemeClr val="tx1"/>
          </a:fontRef>
        </p:style>
      </p:cxnSp>
      <p:cxnSp>
        <p:nvCxnSpPr>
          <p:cNvPr id="34" name="Straight Arrow Connector 33">
            <a:extLst>
              <a:ext uri="{FF2B5EF4-FFF2-40B4-BE49-F238E27FC236}">
                <a16:creationId xmlns:a16="http://schemas.microsoft.com/office/drawing/2014/main" id="{1B2444C0-C0C2-FC2A-519E-E2D458EBA5B1}"/>
              </a:ext>
            </a:extLst>
          </p:cNvPr>
          <p:cNvCxnSpPr>
            <a:cxnSpLocks/>
          </p:cNvCxnSpPr>
          <p:nvPr/>
        </p:nvCxnSpPr>
        <p:spPr>
          <a:xfrm>
            <a:off x="5877578" y="4432294"/>
            <a:ext cx="342011" cy="189605"/>
          </a:xfrm>
          <a:prstGeom prst="straightConnector1">
            <a:avLst/>
          </a:prstGeom>
          <a:ln w="57150">
            <a:solidFill>
              <a:schemeClr val="tx2"/>
            </a:solidFill>
            <a:tailEnd type="triangle"/>
          </a:ln>
        </p:spPr>
        <p:style>
          <a:lnRef idx="2">
            <a:schemeClr val="accent1"/>
          </a:lnRef>
          <a:fillRef idx="0">
            <a:schemeClr val="accent1"/>
          </a:fillRef>
          <a:effectRef idx="1">
            <a:schemeClr val="accent1"/>
          </a:effectRef>
          <a:fontRef idx="minor">
            <a:schemeClr val="tx1"/>
          </a:fontRef>
        </p:style>
      </p:cxnSp>
      <p:sp>
        <p:nvSpPr>
          <p:cNvPr id="35" name="Oval 34">
            <a:extLst>
              <a:ext uri="{FF2B5EF4-FFF2-40B4-BE49-F238E27FC236}">
                <a16:creationId xmlns:a16="http://schemas.microsoft.com/office/drawing/2014/main" id="{A530531D-A5F8-5117-8F13-304A6FDE46B9}"/>
              </a:ext>
            </a:extLst>
          </p:cNvPr>
          <p:cNvSpPr/>
          <p:nvPr/>
        </p:nvSpPr>
        <p:spPr>
          <a:xfrm>
            <a:off x="6506307" y="3525690"/>
            <a:ext cx="295422" cy="249702"/>
          </a:xfrm>
          <a:prstGeom prst="ellipse">
            <a:avLst/>
          </a:prstGeom>
          <a:solidFill>
            <a:schemeClr val="tx2"/>
          </a:solidFill>
          <a:ln>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6" name="TextBox 35">
            <a:extLst>
              <a:ext uri="{FF2B5EF4-FFF2-40B4-BE49-F238E27FC236}">
                <a16:creationId xmlns:a16="http://schemas.microsoft.com/office/drawing/2014/main" id="{9196F38E-FC4A-BA2A-7FAF-F617565A82AD}"/>
              </a:ext>
            </a:extLst>
          </p:cNvPr>
          <p:cNvSpPr txBox="1"/>
          <p:nvPr/>
        </p:nvSpPr>
        <p:spPr>
          <a:xfrm>
            <a:off x="413237" y="1576623"/>
            <a:ext cx="8060788" cy="923330"/>
          </a:xfrm>
          <a:prstGeom prst="rect">
            <a:avLst/>
          </a:prstGeom>
          <a:noFill/>
        </p:spPr>
        <p:txBody>
          <a:bodyPr wrap="square" rtlCol="0">
            <a:spAutoFit/>
          </a:bodyPr>
          <a:lstStyle/>
          <a:p>
            <a:r>
              <a:rPr lang="en-GB" sz="1800" dirty="0"/>
              <a:t>Consider the diagram below. X shows current flowing into the screen and the dot shows current flowing out of the screen with the resultant flux in the direction shown.</a:t>
            </a:r>
          </a:p>
        </p:txBody>
      </p:sp>
      <p:sp>
        <p:nvSpPr>
          <p:cNvPr id="37" name="TextBox 36">
            <a:extLst>
              <a:ext uri="{FF2B5EF4-FFF2-40B4-BE49-F238E27FC236}">
                <a16:creationId xmlns:a16="http://schemas.microsoft.com/office/drawing/2014/main" id="{5F636E2A-F131-5E13-19F6-DEA6DBC23056}"/>
              </a:ext>
            </a:extLst>
          </p:cNvPr>
          <p:cNvSpPr txBox="1"/>
          <p:nvPr/>
        </p:nvSpPr>
        <p:spPr>
          <a:xfrm>
            <a:off x="3879806" y="2526920"/>
            <a:ext cx="1822405" cy="338554"/>
          </a:xfrm>
          <a:prstGeom prst="rect">
            <a:avLst/>
          </a:prstGeom>
          <a:noFill/>
          <a:ln>
            <a:noFill/>
          </a:ln>
        </p:spPr>
        <p:txBody>
          <a:bodyPr wrap="square" rtlCol="0">
            <a:spAutoFit/>
          </a:bodyPr>
          <a:lstStyle/>
          <a:p>
            <a:r>
              <a:rPr lang="en-GB" sz="1600" dirty="0"/>
              <a:t>Copper wire</a:t>
            </a:r>
          </a:p>
        </p:txBody>
      </p:sp>
      <p:cxnSp>
        <p:nvCxnSpPr>
          <p:cNvPr id="38" name="Straight Arrow Connector 37">
            <a:extLst>
              <a:ext uri="{FF2B5EF4-FFF2-40B4-BE49-F238E27FC236}">
                <a16:creationId xmlns:a16="http://schemas.microsoft.com/office/drawing/2014/main" id="{6CD7488A-C9D8-81F3-33E0-F27E423F5DC3}"/>
              </a:ext>
            </a:extLst>
          </p:cNvPr>
          <p:cNvCxnSpPr/>
          <p:nvPr/>
        </p:nvCxnSpPr>
        <p:spPr>
          <a:xfrm flipH="1">
            <a:off x="3059724" y="2927030"/>
            <a:ext cx="1026941" cy="59866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39" name="Straight Arrow Connector 38">
            <a:extLst>
              <a:ext uri="{FF2B5EF4-FFF2-40B4-BE49-F238E27FC236}">
                <a16:creationId xmlns:a16="http://schemas.microsoft.com/office/drawing/2014/main" id="{18271A12-3053-6305-84C2-95B28A07F438}"/>
              </a:ext>
            </a:extLst>
          </p:cNvPr>
          <p:cNvCxnSpPr>
            <a:cxnSpLocks/>
          </p:cNvCxnSpPr>
          <p:nvPr/>
        </p:nvCxnSpPr>
        <p:spPr>
          <a:xfrm>
            <a:off x="5106573" y="2942412"/>
            <a:ext cx="1076177" cy="572057"/>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40" name="TextBox 39">
            <a:extLst>
              <a:ext uri="{FF2B5EF4-FFF2-40B4-BE49-F238E27FC236}">
                <a16:creationId xmlns:a16="http://schemas.microsoft.com/office/drawing/2014/main" id="{192F0743-2D1E-0910-7D51-D1722CB4253D}"/>
              </a:ext>
            </a:extLst>
          </p:cNvPr>
          <p:cNvSpPr txBox="1"/>
          <p:nvPr/>
        </p:nvSpPr>
        <p:spPr>
          <a:xfrm>
            <a:off x="457200" y="2726975"/>
            <a:ext cx="1132450" cy="338554"/>
          </a:xfrm>
          <a:prstGeom prst="rect">
            <a:avLst/>
          </a:prstGeom>
          <a:noFill/>
        </p:spPr>
        <p:txBody>
          <a:bodyPr wrap="square" rtlCol="0">
            <a:spAutoFit/>
          </a:bodyPr>
          <a:lstStyle/>
          <a:p>
            <a:r>
              <a:rPr lang="en-GB" sz="1600" dirty="0"/>
              <a:t>Flux</a:t>
            </a:r>
          </a:p>
        </p:txBody>
      </p:sp>
      <p:cxnSp>
        <p:nvCxnSpPr>
          <p:cNvPr id="41" name="Straight Arrow Connector 40">
            <a:extLst>
              <a:ext uri="{FF2B5EF4-FFF2-40B4-BE49-F238E27FC236}">
                <a16:creationId xmlns:a16="http://schemas.microsoft.com/office/drawing/2014/main" id="{692D194B-2FC6-4FBF-C774-DF1D1E32BFA1}"/>
              </a:ext>
            </a:extLst>
          </p:cNvPr>
          <p:cNvCxnSpPr>
            <a:cxnSpLocks/>
          </p:cNvCxnSpPr>
          <p:nvPr/>
        </p:nvCxnSpPr>
        <p:spPr>
          <a:xfrm>
            <a:off x="819445" y="3127085"/>
            <a:ext cx="845819" cy="256879"/>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42" name="TextBox 41">
            <a:extLst>
              <a:ext uri="{FF2B5EF4-FFF2-40B4-BE49-F238E27FC236}">
                <a16:creationId xmlns:a16="http://schemas.microsoft.com/office/drawing/2014/main" id="{C6D23FAB-F3BD-7B02-714A-138469811EEE}"/>
              </a:ext>
            </a:extLst>
          </p:cNvPr>
          <p:cNvSpPr txBox="1"/>
          <p:nvPr/>
        </p:nvSpPr>
        <p:spPr>
          <a:xfrm>
            <a:off x="413236" y="4843973"/>
            <a:ext cx="8060788" cy="923330"/>
          </a:xfrm>
          <a:prstGeom prst="rect">
            <a:avLst/>
          </a:prstGeom>
          <a:noFill/>
        </p:spPr>
        <p:txBody>
          <a:bodyPr wrap="square" rtlCol="0">
            <a:spAutoFit/>
          </a:bodyPr>
          <a:lstStyle/>
          <a:p>
            <a:r>
              <a:rPr lang="en-GB" sz="1800" dirty="0"/>
              <a:t>If you place this current-carrying conductor in a magnetic field a force is exerted on the conductor. The direction of force is determined by </a:t>
            </a:r>
            <a:r>
              <a:rPr lang="en-GB" sz="1800" b="1" dirty="0"/>
              <a:t>Fleming’s left-hand rule</a:t>
            </a:r>
            <a:r>
              <a:rPr lang="en-GB" sz="1800" dirty="0"/>
              <a:t>.</a:t>
            </a:r>
          </a:p>
        </p:txBody>
      </p:sp>
    </p:spTree>
    <p:extLst>
      <p:ext uri="{BB962C8B-B14F-4D97-AF65-F5344CB8AC3E}">
        <p14:creationId xmlns:p14="http://schemas.microsoft.com/office/powerpoint/2010/main" val="362932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1"/>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2"/>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3"/>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7"/>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8"/>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9"/>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0"/>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4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4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animBg="1"/>
      <p:bldP spid="26" grpId="0" animBg="1"/>
      <p:bldP spid="30" grpId="0" animBg="1"/>
      <p:bldP spid="31" grpId="0" animBg="1"/>
      <p:bldP spid="35" grpId="0" animBg="1"/>
      <p:bldP spid="36" grpId="0"/>
      <p:bldP spid="37" grpId="0"/>
      <p:bldP spid="4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4613E68-04C2-2246-1661-F7A4B0ECC628}"/>
              </a:ext>
            </a:extLst>
          </p:cNvPr>
          <p:cNvPicPr>
            <a:picLocks noChangeAspect="1"/>
          </p:cNvPicPr>
          <p:nvPr/>
        </p:nvPicPr>
        <p:blipFill>
          <a:blip r:embed="rId2"/>
          <a:stretch>
            <a:fillRect/>
          </a:stretch>
        </p:blipFill>
        <p:spPr>
          <a:xfrm>
            <a:off x="4843133" y="1101034"/>
            <a:ext cx="3754329" cy="4704860"/>
          </a:xfrm>
          <a:prstGeom prst="rect">
            <a:avLst/>
          </a:prstGeom>
        </p:spPr>
      </p:pic>
      <p:pic>
        <p:nvPicPr>
          <p:cNvPr id="5" name="Picture 4" descr="Diagram&#10;&#10;Description automatically generated">
            <a:extLst>
              <a:ext uri="{FF2B5EF4-FFF2-40B4-BE49-F238E27FC236}">
                <a16:creationId xmlns:a16="http://schemas.microsoft.com/office/drawing/2014/main" id="{A7CFF402-D69C-73FC-F91D-BE59271BFEDB}"/>
              </a:ext>
            </a:extLst>
          </p:cNvPr>
          <p:cNvPicPr>
            <a:picLocks noChangeAspect="1"/>
          </p:cNvPicPr>
          <p:nvPr/>
        </p:nvPicPr>
        <p:blipFill>
          <a:blip r:embed="rId3"/>
          <a:stretch>
            <a:fillRect/>
          </a:stretch>
        </p:blipFill>
        <p:spPr>
          <a:xfrm>
            <a:off x="968691" y="1443106"/>
            <a:ext cx="2351128" cy="2351128"/>
          </a:xfrm>
          <a:prstGeom prst="rect">
            <a:avLst/>
          </a:prstGeom>
        </p:spPr>
      </p:pic>
      <p:sp>
        <p:nvSpPr>
          <p:cNvPr id="4111" name="TextBox 4110">
            <a:extLst>
              <a:ext uri="{FF2B5EF4-FFF2-40B4-BE49-F238E27FC236}">
                <a16:creationId xmlns:a16="http://schemas.microsoft.com/office/drawing/2014/main" id="{025B2BF0-2AC5-4CB3-2FA3-C5E366E177CF}"/>
              </a:ext>
            </a:extLst>
          </p:cNvPr>
          <p:cNvSpPr txBox="1"/>
          <p:nvPr/>
        </p:nvSpPr>
        <p:spPr>
          <a:xfrm>
            <a:off x="453683" y="4004283"/>
            <a:ext cx="7012745" cy="1247777"/>
          </a:xfrm>
          <a:prstGeom prst="rect">
            <a:avLst/>
          </a:prstGeom>
          <a:noFill/>
        </p:spPr>
        <p:txBody>
          <a:bodyPr wrap="square" rtlCol="0">
            <a:spAutoFit/>
          </a:bodyPr>
          <a:lstStyle/>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Current going into the screen.</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Field going from north to south.</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Creates a force moving the conductor to the right.</a:t>
            </a:r>
          </a:p>
        </p:txBody>
      </p:sp>
      <p:sp>
        <p:nvSpPr>
          <p:cNvPr id="4112" name="TextBox 4111">
            <a:extLst>
              <a:ext uri="{FF2B5EF4-FFF2-40B4-BE49-F238E27FC236}">
                <a16:creationId xmlns:a16="http://schemas.microsoft.com/office/drawing/2014/main" id="{392523C3-236A-D0DB-50A7-FC7FBFBDD269}"/>
              </a:ext>
            </a:extLst>
          </p:cNvPr>
          <p:cNvSpPr txBox="1"/>
          <p:nvPr/>
        </p:nvSpPr>
        <p:spPr>
          <a:xfrm>
            <a:off x="453683" y="5483265"/>
            <a:ext cx="5852160" cy="369332"/>
          </a:xfrm>
          <a:prstGeom prst="rect">
            <a:avLst/>
          </a:prstGeom>
          <a:noFill/>
        </p:spPr>
        <p:txBody>
          <a:bodyPr wrap="square" rtlCol="0">
            <a:spAutoFit/>
          </a:bodyPr>
          <a:lstStyle/>
          <a:p>
            <a:r>
              <a:rPr lang="en-GB" sz="1800" dirty="0"/>
              <a:t>This is the basis of an electric motor operation.</a:t>
            </a:r>
          </a:p>
        </p:txBody>
      </p:sp>
      <p:sp>
        <p:nvSpPr>
          <p:cNvPr id="2" name="TextBox 1">
            <a:extLst>
              <a:ext uri="{FF2B5EF4-FFF2-40B4-BE49-F238E27FC236}">
                <a16:creationId xmlns:a16="http://schemas.microsoft.com/office/drawing/2014/main" id="{F94715C1-08F9-1FC3-7367-F57376F837A3}"/>
              </a:ext>
            </a:extLst>
          </p:cNvPr>
          <p:cNvSpPr txBox="1"/>
          <p:nvPr/>
        </p:nvSpPr>
        <p:spPr>
          <a:xfrm>
            <a:off x="453683" y="981441"/>
            <a:ext cx="4118317" cy="461665"/>
          </a:xfrm>
          <a:prstGeom prst="rect">
            <a:avLst/>
          </a:prstGeom>
          <a:noFill/>
        </p:spPr>
        <p:txBody>
          <a:bodyPr wrap="square" rtlCol="0">
            <a:spAutoFit/>
          </a:bodyPr>
          <a:lstStyle/>
          <a:p>
            <a:r>
              <a:rPr lang="en-GB" sz="2400" b="1" dirty="0">
                <a:solidFill>
                  <a:srgbClr val="0077E3"/>
                </a:solidFill>
              </a:rPr>
              <a:t>Fleming’s left-hand rule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111">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111">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111">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1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12"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DE46E8E-1EAD-0418-1CB8-BE579DC89EC9}"/>
              </a:ext>
            </a:extLst>
          </p:cNvPr>
          <p:cNvSpPr txBox="1"/>
          <p:nvPr/>
        </p:nvSpPr>
        <p:spPr>
          <a:xfrm>
            <a:off x="476026" y="1544863"/>
            <a:ext cx="8089905" cy="646331"/>
          </a:xfrm>
          <a:prstGeom prst="rect">
            <a:avLst/>
          </a:prstGeom>
          <a:noFill/>
        </p:spPr>
        <p:txBody>
          <a:bodyPr wrap="square" rtlCol="0">
            <a:spAutoFit/>
          </a:bodyPr>
          <a:lstStyle/>
          <a:p>
            <a:r>
              <a:rPr lang="en-GB" sz="1800" dirty="0"/>
              <a:t>If a wire is wrapped around an iron core and a current applied, the direction of the resultant field can be determined from the </a:t>
            </a:r>
            <a:r>
              <a:rPr lang="en-GB" sz="1800" b="1" dirty="0"/>
              <a:t>right-hand grip rule</a:t>
            </a:r>
            <a:r>
              <a:rPr lang="en-GB" sz="1800" dirty="0"/>
              <a:t>.</a:t>
            </a:r>
          </a:p>
        </p:txBody>
      </p:sp>
      <p:sp>
        <p:nvSpPr>
          <p:cNvPr id="10" name="TextBox 9">
            <a:extLst>
              <a:ext uri="{FF2B5EF4-FFF2-40B4-BE49-F238E27FC236}">
                <a16:creationId xmlns:a16="http://schemas.microsoft.com/office/drawing/2014/main" id="{32199D66-3014-8FB3-8E76-535D45D1D7D2}"/>
              </a:ext>
            </a:extLst>
          </p:cNvPr>
          <p:cNvSpPr txBox="1"/>
          <p:nvPr/>
        </p:nvSpPr>
        <p:spPr>
          <a:xfrm>
            <a:off x="328881" y="2505670"/>
            <a:ext cx="2437216" cy="2100575"/>
          </a:xfrm>
          <a:prstGeom prst="rect">
            <a:avLst/>
          </a:prstGeom>
          <a:noFill/>
        </p:spPr>
        <p:txBody>
          <a:bodyPr wrap="square" rtlCol="0">
            <a:spAutoFit/>
          </a:bodyPr>
          <a:lstStyle/>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Thumb points in the direction of the field.</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Fingers point in the direction of current.</a:t>
            </a:r>
          </a:p>
          <a:p>
            <a:endParaRPr lang="en-GB" sz="1800" dirty="0"/>
          </a:p>
        </p:txBody>
      </p:sp>
      <p:sp>
        <p:nvSpPr>
          <p:cNvPr id="2" name="TextBox 1">
            <a:extLst>
              <a:ext uri="{FF2B5EF4-FFF2-40B4-BE49-F238E27FC236}">
                <a16:creationId xmlns:a16="http://schemas.microsoft.com/office/drawing/2014/main" id="{2C39C428-3EE7-A443-B65A-34116B9305E0}"/>
              </a:ext>
            </a:extLst>
          </p:cNvPr>
          <p:cNvSpPr txBox="1"/>
          <p:nvPr/>
        </p:nvSpPr>
        <p:spPr>
          <a:xfrm>
            <a:off x="402454" y="1010530"/>
            <a:ext cx="3534306" cy="461665"/>
          </a:xfrm>
          <a:prstGeom prst="rect">
            <a:avLst/>
          </a:prstGeom>
          <a:noFill/>
        </p:spPr>
        <p:txBody>
          <a:bodyPr wrap="square" rtlCol="0">
            <a:spAutoFit/>
          </a:bodyPr>
          <a:lstStyle/>
          <a:p>
            <a:r>
              <a:rPr lang="en-GB" sz="2400" b="1" dirty="0">
                <a:solidFill>
                  <a:srgbClr val="0077E3"/>
                </a:solidFill>
              </a:rPr>
              <a:t>Right-hand grip rule</a:t>
            </a:r>
          </a:p>
        </p:txBody>
      </p:sp>
      <p:sp>
        <p:nvSpPr>
          <p:cNvPr id="3" name="Rectangle 2">
            <a:extLst>
              <a:ext uri="{FF2B5EF4-FFF2-40B4-BE49-F238E27FC236}">
                <a16:creationId xmlns:a16="http://schemas.microsoft.com/office/drawing/2014/main" id="{E511B188-A2C7-29DB-6B48-CE77F84C35EB}"/>
              </a:ext>
            </a:extLst>
          </p:cNvPr>
          <p:cNvSpPr/>
          <p:nvPr/>
        </p:nvSpPr>
        <p:spPr>
          <a:xfrm>
            <a:off x="5880128" y="3079877"/>
            <a:ext cx="591010" cy="488851"/>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dirty="0"/>
          </a:p>
        </p:txBody>
      </p:sp>
      <p:sp>
        <p:nvSpPr>
          <p:cNvPr id="4" name="Rectangle 3">
            <a:extLst>
              <a:ext uri="{FF2B5EF4-FFF2-40B4-BE49-F238E27FC236}">
                <a16:creationId xmlns:a16="http://schemas.microsoft.com/office/drawing/2014/main" id="{ACEF4992-E074-5989-ADBD-2BDD9B216163}"/>
              </a:ext>
            </a:extLst>
          </p:cNvPr>
          <p:cNvSpPr/>
          <p:nvPr/>
        </p:nvSpPr>
        <p:spPr>
          <a:xfrm>
            <a:off x="5317587" y="4164036"/>
            <a:ext cx="591009" cy="488851"/>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dirty="0"/>
          </a:p>
        </p:txBody>
      </p:sp>
      <p:pic>
        <p:nvPicPr>
          <p:cNvPr id="9" name="Picture 8" descr="Diagram&#10;&#10;Description automatically generated">
            <a:extLst>
              <a:ext uri="{FF2B5EF4-FFF2-40B4-BE49-F238E27FC236}">
                <a16:creationId xmlns:a16="http://schemas.microsoft.com/office/drawing/2014/main" id="{C1F4C491-F108-8412-9EF6-816809F310A7}"/>
              </a:ext>
            </a:extLst>
          </p:cNvPr>
          <p:cNvPicPr>
            <a:picLocks noChangeAspect="1"/>
          </p:cNvPicPr>
          <p:nvPr/>
        </p:nvPicPr>
        <p:blipFill rotWithShape="1">
          <a:blip r:embed="rId2"/>
          <a:srcRect l="4963" t="5454" r="5030" b="5520"/>
          <a:stretch/>
        </p:blipFill>
        <p:spPr>
          <a:xfrm>
            <a:off x="2930012" y="2212997"/>
            <a:ext cx="5885107" cy="3795253"/>
          </a:xfrm>
          <a:prstGeom prst="rect">
            <a:avLst/>
          </a:prstGeom>
        </p:spPr>
      </p:pic>
    </p:spTree>
    <p:extLst>
      <p:ext uri="{BB962C8B-B14F-4D97-AF65-F5344CB8AC3E}">
        <p14:creationId xmlns:p14="http://schemas.microsoft.com/office/powerpoint/2010/main" val="4266402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Electromagnetic induction</a:t>
            </a:r>
          </a:p>
        </p:txBody>
      </p:sp>
      <p:sp>
        <p:nvSpPr>
          <p:cNvPr id="5" name="TextBox 4">
            <a:extLst>
              <a:ext uri="{FF2B5EF4-FFF2-40B4-BE49-F238E27FC236}">
                <a16:creationId xmlns:a16="http://schemas.microsoft.com/office/drawing/2014/main" id="{724FA105-F240-14E5-2497-84C25371C079}"/>
              </a:ext>
            </a:extLst>
          </p:cNvPr>
          <p:cNvSpPr txBox="1"/>
          <p:nvPr/>
        </p:nvSpPr>
        <p:spPr>
          <a:xfrm>
            <a:off x="351597" y="1403351"/>
            <a:ext cx="5756788" cy="1477328"/>
          </a:xfrm>
          <a:prstGeom prst="rect">
            <a:avLst/>
          </a:prstGeom>
          <a:noFill/>
        </p:spPr>
        <p:txBody>
          <a:bodyPr wrap="square">
            <a:spAutoFit/>
          </a:bodyPr>
          <a:lstStyle/>
          <a:p>
            <a:r>
              <a:rPr lang="en-GB" sz="1800" dirty="0">
                <a:effectLst/>
                <a:latin typeface="+mn-lt"/>
                <a:ea typeface="Times New Roman" panose="02020603050405020304" pitchFamily="18" charset="0"/>
              </a:rPr>
              <a:t>In 1821, Michael Faraday showed that if a conductor moves in a magnetic field an </a:t>
            </a:r>
            <a:r>
              <a:rPr lang="en-GB" sz="1800" b="1" dirty="0">
                <a:effectLst/>
                <a:latin typeface="+mn-lt"/>
                <a:ea typeface="Times New Roman" panose="02020603050405020304" pitchFamily="18" charset="0"/>
              </a:rPr>
              <a:t>electromotive force (emf)</a:t>
            </a:r>
            <a:r>
              <a:rPr lang="en-GB" sz="1800" dirty="0">
                <a:effectLst/>
                <a:latin typeface="+mn-lt"/>
                <a:ea typeface="Times New Roman" panose="02020603050405020304" pitchFamily="18" charset="0"/>
              </a:rPr>
              <a:t> is produced in that conductor. </a:t>
            </a:r>
            <a:r>
              <a:rPr lang="en-GB" sz="1800" dirty="0">
                <a:latin typeface="+mn-lt"/>
                <a:ea typeface="Times New Roman" panose="02020603050405020304" pitchFamily="18" charset="0"/>
              </a:rPr>
              <a:t>The emf only lasts while the movement takes place.</a:t>
            </a:r>
            <a:r>
              <a:rPr lang="en-GB" sz="1800" dirty="0">
                <a:effectLst/>
                <a:latin typeface="+mn-lt"/>
                <a:ea typeface="Times New Roman" panose="02020603050405020304" pitchFamily="18" charset="0"/>
              </a:rPr>
              <a:t> </a:t>
            </a:r>
          </a:p>
          <a:p>
            <a:r>
              <a:rPr lang="en-GB" sz="1800" dirty="0">
                <a:effectLst/>
                <a:latin typeface="+mn-lt"/>
                <a:ea typeface="Times New Roman" panose="02020603050405020304" pitchFamily="18" charset="0"/>
              </a:rPr>
              <a:t> </a:t>
            </a:r>
          </a:p>
        </p:txBody>
      </p:sp>
      <p:sp>
        <p:nvSpPr>
          <p:cNvPr id="7" name="TextBox 6">
            <a:extLst>
              <a:ext uri="{FF2B5EF4-FFF2-40B4-BE49-F238E27FC236}">
                <a16:creationId xmlns:a16="http://schemas.microsoft.com/office/drawing/2014/main" id="{2CD2E839-E860-E8E4-EA8C-2861ECBD4932}"/>
              </a:ext>
            </a:extLst>
          </p:cNvPr>
          <p:cNvSpPr txBox="1"/>
          <p:nvPr/>
        </p:nvSpPr>
        <p:spPr>
          <a:xfrm>
            <a:off x="530942" y="2880679"/>
            <a:ext cx="5577443" cy="2660985"/>
          </a:xfrm>
          <a:prstGeom prst="rect">
            <a:avLst/>
          </a:prstGeom>
          <a:noFill/>
        </p:spPr>
        <p:txBody>
          <a:bodyPr wrap="square">
            <a:spAutoFit/>
          </a:bodyPr>
          <a:lstStyle/>
          <a:p>
            <a:r>
              <a:rPr lang="en-GB" sz="1800" b="1" dirty="0">
                <a:effectLst/>
                <a:latin typeface="+mn-lt"/>
                <a:ea typeface="Times New Roman" panose="02020603050405020304" pitchFamily="18" charset="0"/>
              </a:rPr>
              <a:t>Faraday’s laws</a:t>
            </a:r>
          </a:p>
          <a:p>
            <a:endParaRPr lang="en-GB" sz="1800" dirty="0">
              <a:effectLst/>
              <a:latin typeface="+mn-lt"/>
              <a:ea typeface="Times New Roman" panose="02020603050405020304" pitchFamily="18" charset="0"/>
            </a:endParaRPr>
          </a:p>
          <a:p>
            <a:pPr marL="216000" lvl="0" indent="-216000">
              <a:lnSpc>
                <a:spcPts val="2400"/>
              </a:lnSpc>
              <a:spcBef>
                <a:spcPts val="500"/>
              </a:spcBef>
              <a:spcAft>
                <a:spcPts val="500"/>
              </a:spcAft>
              <a:buFont typeface="+mj-lt"/>
              <a:buAutoNum type="arabicPeriod"/>
              <a:tabLst>
                <a:tab pos="685800" algn="l"/>
              </a:tabLst>
            </a:pPr>
            <a:r>
              <a:rPr lang="en-GB" sz="1800" dirty="0">
                <a:effectLst/>
                <a:latin typeface="+mn-lt"/>
                <a:ea typeface="Times New Roman" panose="02020603050405020304" pitchFamily="18" charset="0"/>
              </a:rPr>
              <a:t> An induced emf is established in a circuit whenever the magnetic field linking that circuit is changed.</a:t>
            </a:r>
          </a:p>
          <a:p>
            <a:pPr marL="216000" lvl="0" indent="-216000">
              <a:lnSpc>
                <a:spcPts val="2400"/>
              </a:lnSpc>
              <a:spcBef>
                <a:spcPts val="500"/>
              </a:spcBef>
              <a:spcAft>
                <a:spcPts val="500"/>
              </a:spcAft>
              <a:buFont typeface="+mj-lt"/>
              <a:buAutoNum type="arabicPeriod"/>
              <a:tabLst>
                <a:tab pos="685800" algn="l"/>
              </a:tabLst>
            </a:pPr>
            <a:r>
              <a:rPr lang="en-GB" sz="1800" dirty="0">
                <a:effectLst/>
                <a:latin typeface="+mn-lt"/>
                <a:ea typeface="Times New Roman" panose="02020603050405020304" pitchFamily="18" charset="0"/>
              </a:rPr>
              <a:t> The magnitude of an emf induced in a circuit is proportional to the rate of change of the magnetic flux linking that circuit.</a:t>
            </a:r>
          </a:p>
        </p:txBody>
      </p:sp>
      <p:pic>
        <p:nvPicPr>
          <p:cNvPr id="4" name="Picture 3" descr="A statue of a person in front of a building&#10;&#10;Description automatically generated with medium confidence">
            <a:extLst>
              <a:ext uri="{FF2B5EF4-FFF2-40B4-BE49-F238E27FC236}">
                <a16:creationId xmlns:a16="http://schemas.microsoft.com/office/drawing/2014/main" id="{13E13E21-5B87-A21F-1647-347854B1AF3D}"/>
              </a:ext>
            </a:extLst>
          </p:cNvPr>
          <p:cNvPicPr>
            <a:picLocks noChangeAspect="1"/>
          </p:cNvPicPr>
          <p:nvPr/>
        </p:nvPicPr>
        <p:blipFill>
          <a:blip r:embed="rId2"/>
          <a:stretch>
            <a:fillRect/>
          </a:stretch>
        </p:blipFill>
        <p:spPr>
          <a:xfrm>
            <a:off x="6558116" y="1265661"/>
            <a:ext cx="2128684" cy="28382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Fleming’s right-hand rule</a:t>
            </a:r>
          </a:p>
        </p:txBody>
      </p:sp>
      <p:sp>
        <p:nvSpPr>
          <p:cNvPr id="5" name="Rectangle 4">
            <a:extLst>
              <a:ext uri="{FF2B5EF4-FFF2-40B4-BE49-F238E27FC236}">
                <a16:creationId xmlns:a16="http://schemas.microsoft.com/office/drawing/2014/main" id="{1E12122B-43FC-DBE4-1CD6-3CE1E94DF897}"/>
              </a:ext>
            </a:extLst>
          </p:cNvPr>
          <p:cNvSpPr/>
          <p:nvPr/>
        </p:nvSpPr>
        <p:spPr>
          <a:xfrm>
            <a:off x="5844661" y="4144407"/>
            <a:ext cx="815926" cy="160371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6" name="Rectangle 5">
            <a:extLst>
              <a:ext uri="{FF2B5EF4-FFF2-40B4-BE49-F238E27FC236}">
                <a16:creationId xmlns:a16="http://schemas.microsoft.com/office/drawing/2014/main" id="{505ADE0C-EAEF-B63F-145D-070366DE731C}"/>
              </a:ext>
            </a:extLst>
          </p:cNvPr>
          <p:cNvSpPr/>
          <p:nvPr/>
        </p:nvSpPr>
        <p:spPr>
          <a:xfrm>
            <a:off x="5809957" y="1199294"/>
            <a:ext cx="815926" cy="160371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solidFill>
                <a:schemeClr val="tx1"/>
              </a:solidFill>
            </a:endParaRPr>
          </a:p>
        </p:txBody>
      </p:sp>
      <p:sp>
        <p:nvSpPr>
          <p:cNvPr id="7" name="Oval 6">
            <a:extLst>
              <a:ext uri="{FF2B5EF4-FFF2-40B4-BE49-F238E27FC236}">
                <a16:creationId xmlns:a16="http://schemas.microsoft.com/office/drawing/2014/main" id="{FC64FEF1-F610-DAC8-4CA9-60AE9273FCCB}"/>
              </a:ext>
            </a:extLst>
          </p:cNvPr>
          <p:cNvSpPr/>
          <p:nvPr/>
        </p:nvSpPr>
        <p:spPr>
          <a:xfrm>
            <a:off x="5678998" y="3022633"/>
            <a:ext cx="1055077" cy="773723"/>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cxnSp>
        <p:nvCxnSpPr>
          <p:cNvPr id="8" name="Straight Arrow Connector 7">
            <a:extLst>
              <a:ext uri="{FF2B5EF4-FFF2-40B4-BE49-F238E27FC236}">
                <a16:creationId xmlns:a16="http://schemas.microsoft.com/office/drawing/2014/main" id="{281A3C53-06C0-464A-EF0E-BCF129503CC1}"/>
              </a:ext>
            </a:extLst>
          </p:cNvPr>
          <p:cNvCxnSpPr/>
          <p:nvPr/>
        </p:nvCxnSpPr>
        <p:spPr>
          <a:xfrm flipV="1">
            <a:off x="5971493" y="2750233"/>
            <a:ext cx="0" cy="1357532"/>
          </a:xfrm>
          <a:prstGeom prst="straightConnector1">
            <a:avLst/>
          </a:prstGeom>
          <a:ln>
            <a:solidFill>
              <a:schemeClr val="tx2"/>
            </a:solidFill>
            <a:prstDash val="dash"/>
            <a:tailEnd type="triangle"/>
          </a:ln>
        </p:spPr>
        <p:style>
          <a:lnRef idx="2">
            <a:schemeClr val="accent1"/>
          </a:lnRef>
          <a:fillRef idx="0">
            <a:schemeClr val="accent1"/>
          </a:fillRef>
          <a:effectRef idx="1">
            <a:schemeClr val="accent1"/>
          </a:effectRef>
          <a:fontRef idx="minor">
            <a:schemeClr val="tx1"/>
          </a:fontRef>
        </p:style>
      </p:cxnSp>
      <p:cxnSp>
        <p:nvCxnSpPr>
          <p:cNvPr id="9" name="Straight Arrow Connector 8">
            <a:extLst>
              <a:ext uri="{FF2B5EF4-FFF2-40B4-BE49-F238E27FC236}">
                <a16:creationId xmlns:a16="http://schemas.microsoft.com/office/drawing/2014/main" id="{0C94FDA7-713B-450E-4F5E-4A8A3F8E4AE3}"/>
              </a:ext>
            </a:extLst>
          </p:cNvPr>
          <p:cNvCxnSpPr/>
          <p:nvPr/>
        </p:nvCxnSpPr>
        <p:spPr>
          <a:xfrm flipV="1">
            <a:off x="6201458" y="2750233"/>
            <a:ext cx="0" cy="1357532"/>
          </a:xfrm>
          <a:prstGeom prst="straightConnector1">
            <a:avLst/>
          </a:prstGeom>
          <a:ln>
            <a:solidFill>
              <a:schemeClr val="tx2"/>
            </a:solidFill>
            <a:prstDash val="dash"/>
            <a:tailEnd type="triangle"/>
          </a:ln>
        </p:spPr>
        <p:style>
          <a:lnRef idx="2">
            <a:schemeClr val="accent1"/>
          </a:lnRef>
          <a:fillRef idx="0">
            <a:schemeClr val="accent1"/>
          </a:fillRef>
          <a:effectRef idx="1">
            <a:schemeClr val="accent1"/>
          </a:effectRef>
          <a:fontRef idx="minor">
            <a:schemeClr val="tx1"/>
          </a:fontRef>
        </p:style>
      </p:cxnSp>
      <p:cxnSp>
        <p:nvCxnSpPr>
          <p:cNvPr id="10" name="Straight Arrow Connector 9">
            <a:extLst>
              <a:ext uri="{FF2B5EF4-FFF2-40B4-BE49-F238E27FC236}">
                <a16:creationId xmlns:a16="http://schemas.microsoft.com/office/drawing/2014/main" id="{C74ED7EB-3429-5DDB-E3ED-2800AE88E947}"/>
              </a:ext>
            </a:extLst>
          </p:cNvPr>
          <p:cNvCxnSpPr/>
          <p:nvPr/>
        </p:nvCxnSpPr>
        <p:spPr>
          <a:xfrm flipV="1">
            <a:off x="6492626" y="2750233"/>
            <a:ext cx="0" cy="1357532"/>
          </a:xfrm>
          <a:prstGeom prst="straightConnector1">
            <a:avLst/>
          </a:prstGeom>
          <a:ln>
            <a:solidFill>
              <a:schemeClr val="tx1"/>
            </a:solidFill>
            <a:prstDash val="dash"/>
            <a:tailEnd type="triangle"/>
          </a:ln>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23E3F1BC-9472-9AFF-D72C-AE967AE46B01}"/>
              </a:ext>
            </a:extLst>
          </p:cNvPr>
          <p:cNvSpPr txBox="1"/>
          <p:nvPr/>
        </p:nvSpPr>
        <p:spPr>
          <a:xfrm>
            <a:off x="6034687" y="4338896"/>
            <a:ext cx="562707" cy="400110"/>
          </a:xfrm>
          <a:prstGeom prst="rect">
            <a:avLst/>
          </a:prstGeom>
          <a:noFill/>
        </p:spPr>
        <p:txBody>
          <a:bodyPr wrap="square" rtlCol="0">
            <a:spAutoFit/>
          </a:bodyPr>
          <a:lstStyle/>
          <a:p>
            <a:r>
              <a:rPr lang="en-GB" dirty="0"/>
              <a:t>N</a:t>
            </a:r>
          </a:p>
        </p:txBody>
      </p:sp>
      <p:sp>
        <p:nvSpPr>
          <p:cNvPr id="12" name="TextBox 11">
            <a:extLst>
              <a:ext uri="{FF2B5EF4-FFF2-40B4-BE49-F238E27FC236}">
                <a16:creationId xmlns:a16="http://schemas.microsoft.com/office/drawing/2014/main" id="{25669D17-AF1B-9171-6D94-2FB5EDF70DE6}"/>
              </a:ext>
            </a:extLst>
          </p:cNvPr>
          <p:cNvSpPr txBox="1"/>
          <p:nvPr/>
        </p:nvSpPr>
        <p:spPr>
          <a:xfrm>
            <a:off x="6082356" y="2209385"/>
            <a:ext cx="562707" cy="400110"/>
          </a:xfrm>
          <a:prstGeom prst="rect">
            <a:avLst/>
          </a:prstGeom>
          <a:noFill/>
        </p:spPr>
        <p:txBody>
          <a:bodyPr wrap="square" rtlCol="0">
            <a:spAutoFit/>
          </a:bodyPr>
          <a:lstStyle/>
          <a:p>
            <a:r>
              <a:rPr lang="en-GB" dirty="0"/>
              <a:t>S</a:t>
            </a:r>
          </a:p>
        </p:txBody>
      </p:sp>
      <p:cxnSp>
        <p:nvCxnSpPr>
          <p:cNvPr id="13" name="Straight Connector 12">
            <a:extLst>
              <a:ext uri="{FF2B5EF4-FFF2-40B4-BE49-F238E27FC236}">
                <a16:creationId xmlns:a16="http://schemas.microsoft.com/office/drawing/2014/main" id="{59DF2513-B974-86F4-CE2A-FD9716899F40}"/>
              </a:ext>
            </a:extLst>
          </p:cNvPr>
          <p:cNvCxnSpPr>
            <a:cxnSpLocks/>
          </p:cNvCxnSpPr>
          <p:nvPr/>
        </p:nvCxnSpPr>
        <p:spPr>
          <a:xfrm>
            <a:off x="5844661" y="3136604"/>
            <a:ext cx="724718" cy="547105"/>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AF7FB02D-A8E8-14CE-62D3-A19143248E2C}"/>
              </a:ext>
            </a:extLst>
          </p:cNvPr>
          <p:cNvCxnSpPr>
            <a:cxnSpLocks/>
          </p:cNvCxnSpPr>
          <p:nvPr/>
        </p:nvCxnSpPr>
        <p:spPr>
          <a:xfrm flipH="1">
            <a:off x="5879830" y="3132037"/>
            <a:ext cx="746053" cy="547105"/>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5" name="Straight Arrow Connector 14">
            <a:extLst>
              <a:ext uri="{FF2B5EF4-FFF2-40B4-BE49-F238E27FC236}">
                <a16:creationId xmlns:a16="http://schemas.microsoft.com/office/drawing/2014/main" id="{C41FE310-569A-8DF0-6C2F-CAAA4D68AF5E}"/>
              </a:ext>
            </a:extLst>
          </p:cNvPr>
          <p:cNvCxnSpPr>
            <a:cxnSpLocks/>
          </p:cNvCxnSpPr>
          <p:nvPr/>
        </p:nvCxnSpPr>
        <p:spPr>
          <a:xfrm flipH="1">
            <a:off x="4873243" y="3421116"/>
            <a:ext cx="844061" cy="0"/>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sp>
        <p:nvSpPr>
          <p:cNvPr id="16" name="TextBox 15">
            <a:extLst>
              <a:ext uri="{FF2B5EF4-FFF2-40B4-BE49-F238E27FC236}">
                <a16:creationId xmlns:a16="http://schemas.microsoft.com/office/drawing/2014/main" id="{35BC2261-EADC-C869-C58D-C9281CFEBA65}"/>
              </a:ext>
            </a:extLst>
          </p:cNvPr>
          <p:cNvSpPr txBox="1"/>
          <p:nvPr/>
        </p:nvSpPr>
        <p:spPr>
          <a:xfrm>
            <a:off x="4743498" y="2864742"/>
            <a:ext cx="1322361" cy="338554"/>
          </a:xfrm>
          <a:prstGeom prst="rect">
            <a:avLst/>
          </a:prstGeom>
          <a:noFill/>
        </p:spPr>
        <p:txBody>
          <a:bodyPr wrap="square" rtlCol="0">
            <a:spAutoFit/>
          </a:bodyPr>
          <a:lstStyle/>
          <a:p>
            <a:r>
              <a:rPr lang="en-GB" sz="1600" dirty="0"/>
              <a:t>Motion</a:t>
            </a:r>
          </a:p>
        </p:txBody>
      </p:sp>
      <p:sp>
        <p:nvSpPr>
          <p:cNvPr id="17" name="TextBox 16">
            <a:extLst>
              <a:ext uri="{FF2B5EF4-FFF2-40B4-BE49-F238E27FC236}">
                <a16:creationId xmlns:a16="http://schemas.microsoft.com/office/drawing/2014/main" id="{A88CE739-AF2C-20D2-C863-1BA6AAE583ED}"/>
              </a:ext>
            </a:extLst>
          </p:cNvPr>
          <p:cNvSpPr txBox="1"/>
          <p:nvPr/>
        </p:nvSpPr>
        <p:spPr>
          <a:xfrm>
            <a:off x="326527" y="4384486"/>
            <a:ext cx="5636982" cy="1427314"/>
          </a:xfrm>
          <a:prstGeom prst="rect">
            <a:avLst/>
          </a:prstGeom>
          <a:noFill/>
        </p:spPr>
        <p:txBody>
          <a:bodyPr wrap="square" rtlCol="0">
            <a:spAutoFit/>
          </a:bodyPr>
          <a:lstStyle/>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The conductor is forcibly moved through the field </a:t>
            </a:r>
            <a:br>
              <a:rPr lang="en-GB" sz="1800" dirty="0"/>
            </a:br>
            <a:r>
              <a:rPr lang="en-GB" sz="1800" dirty="0"/>
              <a:t>in the direction shown. </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This produces an emf in the direction shown. This is the basis of generator operation.</a:t>
            </a:r>
          </a:p>
        </p:txBody>
      </p:sp>
      <p:sp>
        <p:nvSpPr>
          <p:cNvPr id="18" name="TextBox 17">
            <a:extLst>
              <a:ext uri="{FF2B5EF4-FFF2-40B4-BE49-F238E27FC236}">
                <a16:creationId xmlns:a16="http://schemas.microsoft.com/office/drawing/2014/main" id="{943F9473-D767-3370-5953-86591B29184B}"/>
              </a:ext>
            </a:extLst>
          </p:cNvPr>
          <p:cNvSpPr txBox="1"/>
          <p:nvPr/>
        </p:nvSpPr>
        <p:spPr>
          <a:xfrm>
            <a:off x="6753482" y="3777646"/>
            <a:ext cx="1463045" cy="338554"/>
          </a:xfrm>
          <a:prstGeom prst="rect">
            <a:avLst/>
          </a:prstGeom>
          <a:noFill/>
        </p:spPr>
        <p:txBody>
          <a:bodyPr wrap="square" rtlCol="0">
            <a:spAutoFit/>
          </a:bodyPr>
          <a:lstStyle/>
          <a:p>
            <a:r>
              <a:rPr lang="en-GB" sz="1600" dirty="0"/>
              <a:t>Conductor</a:t>
            </a:r>
          </a:p>
        </p:txBody>
      </p:sp>
      <p:sp>
        <p:nvSpPr>
          <p:cNvPr id="19" name="Arc 18">
            <a:extLst>
              <a:ext uri="{FF2B5EF4-FFF2-40B4-BE49-F238E27FC236}">
                <a16:creationId xmlns:a16="http://schemas.microsoft.com/office/drawing/2014/main" id="{574F5BA8-2C57-22F4-F89E-0FD89C20D460}"/>
              </a:ext>
            </a:extLst>
          </p:cNvPr>
          <p:cNvSpPr/>
          <p:nvPr/>
        </p:nvSpPr>
        <p:spPr>
          <a:xfrm rot="1958637" flipH="1">
            <a:off x="6234916" y="3946332"/>
            <a:ext cx="1116163" cy="892499"/>
          </a:xfrm>
          <a:prstGeom prst="arc">
            <a:avLst>
              <a:gd name="adj1" fmla="val 7614501"/>
              <a:gd name="adj2" fmla="val 14110251"/>
            </a:avLst>
          </a:prstGeom>
          <a:ln w="28575">
            <a:headEnd type="triangle" w="med" len="med"/>
            <a:tailEnd type="none" w="med" len="med"/>
          </a:ln>
        </p:spPr>
        <p:style>
          <a:lnRef idx="1">
            <a:schemeClr val="accent4"/>
          </a:lnRef>
          <a:fillRef idx="0">
            <a:schemeClr val="accent4"/>
          </a:fillRef>
          <a:effectRef idx="0">
            <a:schemeClr val="accent4"/>
          </a:effectRef>
          <a:fontRef idx="minor">
            <a:schemeClr val="tx1"/>
          </a:fontRef>
        </p:style>
        <p:txBody>
          <a:bodyPr rtlCol="0" anchor="ctr"/>
          <a:lstStyle/>
          <a:p>
            <a:pPr algn="ctr"/>
            <a:endParaRPr lang="en-GB" dirty="0"/>
          </a:p>
        </p:txBody>
      </p:sp>
      <p:pic>
        <p:nvPicPr>
          <p:cNvPr id="20" name="Picture 19" descr="Diagram&#10;&#10;Description automatically generated">
            <a:extLst>
              <a:ext uri="{FF2B5EF4-FFF2-40B4-BE49-F238E27FC236}">
                <a16:creationId xmlns:a16="http://schemas.microsoft.com/office/drawing/2014/main" id="{7246108F-DACB-DEC8-CD96-EC36CCFA3A61}"/>
              </a:ext>
            </a:extLst>
          </p:cNvPr>
          <p:cNvPicPr>
            <a:picLocks noChangeAspect="1"/>
          </p:cNvPicPr>
          <p:nvPr/>
        </p:nvPicPr>
        <p:blipFill rotWithShape="1">
          <a:blip r:embed="rId2"/>
          <a:srcRect t="12043"/>
          <a:stretch/>
        </p:blipFill>
        <p:spPr>
          <a:xfrm>
            <a:off x="766910" y="1686003"/>
            <a:ext cx="3195494" cy="266825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7">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7">
                                            <p:txEl>
                                              <p:pRg st="1" end="1"/>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5"/>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animBg="1"/>
      <p:bldP spid="7" grpId="0" animBg="1"/>
      <p:bldP spid="11" grpId="0"/>
      <p:bldP spid="12" grpId="0"/>
      <p:bldP spid="16" grpId="0"/>
      <p:bldP spid="18" grpId="0"/>
      <p:bldP spid="1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B2871-6139-24B5-7E94-399E06E22D8A}"/>
              </a:ext>
            </a:extLst>
          </p:cNvPr>
          <p:cNvSpPr>
            <a:spLocks noGrp="1"/>
          </p:cNvSpPr>
          <p:nvPr>
            <p:ph type="title"/>
          </p:nvPr>
        </p:nvSpPr>
        <p:spPr/>
        <p:txBody>
          <a:bodyPr/>
          <a:lstStyle/>
          <a:p>
            <a:r>
              <a:rPr lang="en-GB" dirty="0"/>
              <a:t>Objectives</a:t>
            </a:r>
          </a:p>
        </p:txBody>
      </p:sp>
      <p:sp>
        <p:nvSpPr>
          <p:cNvPr id="3" name="Content Placeholder 2">
            <a:extLst>
              <a:ext uri="{FF2B5EF4-FFF2-40B4-BE49-F238E27FC236}">
                <a16:creationId xmlns:a16="http://schemas.microsoft.com/office/drawing/2014/main" id="{57C1F0A0-6DE6-7211-DC18-2AAADA8D611C}"/>
              </a:ext>
            </a:extLst>
          </p:cNvPr>
          <p:cNvSpPr>
            <a:spLocks noGrp="1"/>
          </p:cNvSpPr>
          <p:nvPr>
            <p:ph sz="quarter" idx="10"/>
          </p:nvPr>
        </p:nvSpPr>
        <p:spPr/>
        <p:txBody>
          <a:bodyPr/>
          <a:lstStyle/>
          <a:p>
            <a:r>
              <a:rPr lang="en-GB" dirty="0"/>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GB" dirty="0"/>
              <a:t>explain the basic principles of magnetism and electromagnetism including</a:t>
            </a:r>
          </a:p>
          <a:p>
            <a:pPr marL="431900" lvl="1" indent="-216000">
              <a:buFont typeface="Arial" panose="020B0604020202020204" pitchFamily="34" charset="0"/>
              <a:buChar char="•"/>
            </a:pPr>
            <a:r>
              <a:rPr lang="en-GB" dirty="0"/>
              <a:t>flux density</a:t>
            </a:r>
          </a:p>
          <a:p>
            <a:pPr marL="431900" lvl="1" indent="-216000">
              <a:buFont typeface="Arial" panose="020B0604020202020204" pitchFamily="34" charset="0"/>
              <a:buChar char="•"/>
            </a:pPr>
            <a:r>
              <a:rPr lang="en-GB" dirty="0"/>
              <a:t>magnetic strength</a:t>
            </a:r>
          </a:p>
          <a:p>
            <a:pPr marL="431900" lvl="1" indent="-216000">
              <a:buFont typeface="Arial" panose="020B0604020202020204" pitchFamily="34" charset="0"/>
              <a:buChar char="•"/>
            </a:pPr>
            <a:r>
              <a:rPr lang="en-GB" dirty="0"/>
              <a:t>conductors and insulators</a:t>
            </a:r>
          </a:p>
          <a:p>
            <a:pPr marL="431900" lvl="1" indent="-216000">
              <a:buFont typeface="Arial" panose="020B0604020202020204" pitchFamily="34" charset="0"/>
              <a:buChar char="•"/>
            </a:pPr>
            <a:r>
              <a:rPr lang="en-GB" dirty="0"/>
              <a:t>Fleming’s rules.</a:t>
            </a:r>
          </a:p>
        </p:txBody>
      </p:sp>
    </p:spTree>
    <p:extLst>
      <p:ext uri="{BB962C8B-B14F-4D97-AF65-F5344CB8AC3E}">
        <p14:creationId xmlns:p14="http://schemas.microsoft.com/office/powerpoint/2010/main" val="7755546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up of a robot&#10;&#10;Description automatically generated with low confidence">
            <a:extLst>
              <a:ext uri="{FF2B5EF4-FFF2-40B4-BE49-F238E27FC236}">
                <a16:creationId xmlns:a16="http://schemas.microsoft.com/office/drawing/2014/main" id="{8590E889-8E80-1DC2-02CD-7061844F0CBF}"/>
              </a:ext>
            </a:extLst>
          </p:cNvPr>
          <p:cNvPicPr>
            <a:picLocks noChangeAspect="1"/>
          </p:cNvPicPr>
          <p:nvPr/>
        </p:nvPicPr>
        <p:blipFill>
          <a:blip r:embed="rId2"/>
          <a:stretch>
            <a:fillRect/>
          </a:stretch>
        </p:blipFill>
        <p:spPr>
          <a:xfrm>
            <a:off x="3480240" y="1829246"/>
            <a:ext cx="4918172" cy="3265665"/>
          </a:xfrm>
          <a:prstGeom prst="rect">
            <a:avLst/>
          </a:prstGeom>
        </p:spPr>
      </p:pic>
      <p:sp>
        <p:nvSpPr>
          <p:cNvPr id="2" name="Title 1"/>
          <p:cNvSpPr>
            <a:spLocks noGrp="1"/>
          </p:cNvSpPr>
          <p:nvPr>
            <p:ph type="title"/>
          </p:nvPr>
        </p:nvSpPr>
        <p:spPr/>
        <p:txBody>
          <a:bodyPr/>
          <a:lstStyle/>
          <a:p>
            <a:r>
              <a:rPr lang="en-US" dirty="0"/>
              <a:t>Induction motors</a:t>
            </a:r>
          </a:p>
        </p:txBody>
      </p:sp>
      <p:sp>
        <p:nvSpPr>
          <p:cNvPr id="4" name="TextBox 3">
            <a:extLst>
              <a:ext uri="{FF2B5EF4-FFF2-40B4-BE49-F238E27FC236}">
                <a16:creationId xmlns:a16="http://schemas.microsoft.com/office/drawing/2014/main" id="{2A9DAF51-61C6-D038-217B-17E63671CD10}"/>
              </a:ext>
            </a:extLst>
          </p:cNvPr>
          <p:cNvSpPr txBox="1"/>
          <p:nvPr/>
        </p:nvSpPr>
        <p:spPr>
          <a:xfrm>
            <a:off x="335993" y="1504092"/>
            <a:ext cx="3761417" cy="1477328"/>
          </a:xfrm>
          <a:prstGeom prst="rect">
            <a:avLst/>
          </a:prstGeom>
          <a:noFill/>
        </p:spPr>
        <p:txBody>
          <a:bodyPr wrap="square" rtlCol="0">
            <a:spAutoFit/>
          </a:bodyPr>
          <a:lstStyle/>
          <a:p>
            <a:r>
              <a:rPr lang="en-GB" sz="1800" b="1" dirty="0"/>
              <a:t>Induction motors</a:t>
            </a:r>
            <a:r>
              <a:rPr lang="en-GB" sz="1800" dirty="0"/>
              <a:t> are an example of a moving flux crossing the rotor conductors and producing a force which causes the rotor to turn.</a:t>
            </a:r>
          </a:p>
          <a:p>
            <a:r>
              <a:rPr lang="en-GB" sz="1800" dirty="0"/>
              <a:t>(Fleming’s left-hand rule).</a:t>
            </a:r>
          </a:p>
        </p:txBody>
      </p:sp>
      <p:sp>
        <p:nvSpPr>
          <p:cNvPr id="5" name="TextBox 4">
            <a:extLst>
              <a:ext uri="{FF2B5EF4-FFF2-40B4-BE49-F238E27FC236}">
                <a16:creationId xmlns:a16="http://schemas.microsoft.com/office/drawing/2014/main" id="{4FA03D57-5B69-3A40-5B18-86EF4AA2ECA9}"/>
              </a:ext>
            </a:extLst>
          </p:cNvPr>
          <p:cNvSpPr txBox="1"/>
          <p:nvPr/>
        </p:nvSpPr>
        <p:spPr>
          <a:xfrm>
            <a:off x="7019778" y="4725579"/>
            <a:ext cx="1378634" cy="338554"/>
          </a:xfrm>
          <a:prstGeom prst="rect">
            <a:avLst/>
          </a:prstGeom>
          <a:noFill/>
        </p:spPr>
        <p:txBody>
          <a:bodyPr wrap="square" rtlCol="0">
            <a:spAutoFit/>
          </a:bodyPr>
          <a:lstStyle/>
          <a:p>
            <a:r>
              <a:rPr lang="en-GB" sz="1600" dirty="0"/>
              <a:t>Rotor</a:t>
            </a:r>
          </a:p>
        </p:txBody>
      </p:sp>
      <p:cxnSp>
        <p:nvCxnSpPr>
          <p:cNvPr id="7" name="Straight Arrow Connector 6">
            <a:extLst>
              <a:ext uri="{FF2B5EF4-FFF2-40B4-BE49-F238E27FC236}">
                <a16:creationId xmlns:a16="http://schemas.microsoft.com/office/drawing/2014/main" id="{38E6DB83-DEB5-625D-02CE-F36E9B35E454}"/>
              </a:ext>
            </a:extLst>
          </p:cNvPr>
          <p:cNvCxnSpPr/>
          <p:nvPr/>
        </p:nvCxnSpPr>
        <p:spPr>
          <a:xfrm flipH="1" flipV="1">
            <a:off x="6217919" y="3684570"/>
            <a:ext cx="1153551" cy="1041009"/>
          </a:xfrm>
          <a:prstGeom prst="straightConnector1">
            <a:avLst/>
          </a:prstGeom>
          <a:ln>
            <a:solidFill>
              <a:srgbClr val="FFFF00"/>
            </a:solidFill>
            <a:tailEnd type="triangle"/>
          </a:ln>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76F60BE8-7736-98F4-2F90-89B23A31A6D9}"/>
              </a:ext>
            </a:extLst>
          </p:cNvPr>
          <p:cNvSpPr txBox="1"/>
          <p:nvPr/>
        </p:nvSpPr>
        <p:spPr>
          <a:xfrm>
            <a:off x="5939326" y="1504092"/>
            <a:ext cx="1378634" cy="338554"/>
          </a:xfrm>
          <a:prstGeom prst="rect">
            <a:avLst/>
          </a:prstGeom>
          <a:noFill/>
        </p:spPr>
        <p:txBody>
          <a:bodyPr wrap="square" rtlCol="0">
            <a:spAutoFit/>
          </a:bodyPr>
          <a:lstStyle/>
          <a:p>
            <a:r>
              <a:rPr lang="en-GB" sz="1600" dirty="0"/>
              <a:t>Supply</a:t>
            </a:r>
          </a:p>
        </p:txBody>
      </p:sp>
      <p:cxnSp>
        <p:nvCxnSpPr>
          <p:cNvPr id="9" name="Straight Arrow Connector 8">
            <a:extLst>
              <a:ext uri="{FF2B5EF4-FFF2-40B4-BE49-F238E27FC236}">
                <a16:creationId xmlns:a16="http://schemas.microsoft.com/office/drawing/2014/main" id="{B6600330-2E33-D80B-8DE5-14C68B4EBD8C}"/>
              </a:ext>
            </a:extLst>
          </p:cNvPr>
          <p:cNvCxnSpPr>
            <a:cxnSpLocks/>
          </p:cNvCxnSpPr>
          <p:nvPr/>
        </p:nvCxnSpPr>
        <p:spPr>
          <a:xfrm flipH="1">
            <a:off x="5753686" y="1904202"/>
            <a:ext cx="558624" cy="585780"/>
          </a:xfrm>
          <a:prstGeom prst="straightConnector1">
            <a:avLst/>
          </a:prstGeom>
          <a:ln>
            <a:solidFill>
              <a:srgbClr val="FFFF00"/>
            </a:solidFill>
            <a:tailEnd type="triangle"/>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DE7BA7EE-1F4C-9F0A-C013-7CD61F785DBC}"/>
              </a:ext>
            </a:extLst>
          </p:cNvPr>
          <p:cNvSpPr txBox="1"/>
          <p:nvPr/>
        </p:nvSpPr>
        <p:spPr>
          <a:xfrm>
            <a:off x="7168869" y="1405406"/>
            <a:ext cx="1378634" cy="830997"/>
          </a:xfrm>
          <a:prstGeom prst="rect">
            <a:avLst/>
          </a:prstGeom>
          <a:noFill/>
        </p:spPr>
        <p:txBody>
          <a:bodyPr wrap="square" rtlCol="0">
            <a:spAutoFit/>
          </a:bodyPr>
          <a:lstStyle/>
          <a:p>
            <a:r>
              <a:rPr lang="en-GB" sz="1600" dirty="0"/>
              <a:t>Moving flux in motor coils</a:t>
            </a:r>
          </a:p>
        </p:txBody>
      </p:sp>
      <p:cxnSp>
        <p:nvCxnSpPr>
          <p:cNvPr id="13" name="Straight Arrow Connector 12">
            <a:extLst>
              <a:ext uri="{FF2B5EF4-FFF2-40B4-BE49-F238E27FC236}">
                <a16:creationId xmlns:a16="http://schemas.microsoft.com/office/drawing/2014/main" id="{110D70FE-82E5-7237-2FA4-D09842046015}"/>
              </a:ext>
            </a:extLst>
          </p:cNvPr>
          <p:cNvCxnSpPr>
            <a:cxnSpLocks/>
          </p:cNvCxnSpPr>
          <p:nvPr/>
        </p:nvCxnSpPr>
        <p:spPr>
          <a:xfrm flipH="1">
            <a:off x="6112411" y="2208185"/>
            <a:ext cx="1694402" cy="666756"/>
          </a:xfrm>
          <a:prstGeom prst="straightConnector1">
            <a:avLst/>
          </a:prstGeom>
          <a:ln>
            <a:solidFill>
              <a:srgbClr val="FFFF00"/>
            </a:solidFill>
            <a:tailEnd type="triangle"/>
          </a:ln>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machine on the white cover&#10;&#10;Description automatically generated with low confidence">
            <a:extLst>
              <a:ext uri="{FF2B5EF4-FFF2-40B4-BE49-F238E27FC236}">
                <a16:creationId xmlns:a16="http://schemas.microsoft.com/office/drawing/2014/main" id="{65AADCBE-0E09-1A7B-EE3E-3AE659AF8F60}"/>
              </a:ext>
            </a:extLst>
          </p:cNvPr>
          <p:cNvPicPr>
            <a:picLocks noChangeAspect="1"/>
          </p:cNvPicPr>
          <p:nvPr/>
        </p:nvPicPr>
        <p:blipFill>
          <a:blip r:embed="rId2"/>
          <a:stretch>
            <a:fillRect/>
          </a:stretch>
        </p:blipFill>
        <p:spPr>
          <a:xfrm>
            <a:off x="1654951" y="2831691"/>
            <a:ext cx="5760824" cy="2580848"/>
          </a:xfrm>
          <a:prstGeom prst="rect">
            <a:avLst/>
          </a:prstGeom>
        </p:spPr>
      </p:pic>
      <p:sp>
        <p:nvSpPr>
          <p:cNvPr id="2" name="Title 1"/>
          <p:cNvSpPr>
            <a:spLocks noGrp="1"/>
          </p:cNvSpPr>
          <p:nvPr>
            <p:ph type="title"/>
          </p:nvPr>
        </p:nvSpPr>
        <p:spPr>
          <a:xfrm>
            <a:off x="468050" y="1034663"/>
            <a:ext cx="8229600" cy="382588"/>
          </a:xfrm>
        </p:spPr>
        <p:txBody>
          <a:bodyPr/>
          <a:lstStyle/>
          <a:p>
            <a:r>
              <a:rPr lang="en-US" dirty="0"/>
              <a:t>Generators</a:t>
            </a:r>
          </a:p>
        </p:txBody>
      </p:sp>
      <p:sp>
        <p:nvSpPr>
          <p:cNvPr id="5" name="TextBox 4">
            <a:extLst>
              <a:ext uri="{FF2B5EF4-FFF2-40B4-BE49-F238E27FC236}">
                <a16:creationId xmlns:a16="http://schemas.microsoft.com/office/drawing/2014/main" id="{FB5067B8-A5EB-BB54-C141-C7DB436AFEF8}"/>
              </a:ext>
            </a:extLst>
          </p:cNvPr>
          <p:cNvSpPr txBox="1"/>
          <p:nvPr/>
        </p:nvSpPr>
        <p:spPr>
          <a:xfrm>
            <a:off x="420563" y="1445461"/>
            <a:ext cx="8229600" cy="1015663"/>
          </a:xfrm>
          <a:prstGeom prst="rect">
            <a:avLst/>
          </a:prstGeom>
          <a:noFill/>
        </p:spPr>
        <p:txBody>
          <a:bodyPr wrap="square" rtlCol="0">
            <a:spAutoFit/>
          </a:bodyPr>
          <a:lstStyle/>
          <a:p>
            <a:r>
              <a:rPr lang="en-GB" b="1" dirty="0"/>
              <a:t>Generators</a:t>
            </a:r>
            <a:r>
              <a:rPr lang="en-GB" dirty="0"/>
              <a:t> are an example of forcibly moving conductors using an external machine (</a:t>
            </a:r>
            <a:r>
              <a:rPr lang="en-GB" b="1" dirty="0"/>
              <a:t>prime mover</a:t>
            </a:r>
            <a:r>
              <a:rPr lang="en-GB" dirty="0"/>
              <a:t>) through a field to produce an emf</a:t>
            </a:r>
          </a:p>
          <a:p>
            <a:r>
              <a:rPr lang="en-GB" dirty="0"/>
              <a:t>(Fleming’s right-hand rule).</a:t>
            </a:r>
          </a:p>
        </p:txBody>
      </p:sp>
      <p:sp>
        <p:nvSpPr>
          <p:cNvPr id="6" name="TextBox 5">
            <a:extLst>
              <a:ext uri="{FF2B5EF4-FFF2-40B4-BE49-F238E27FC236}">
                <a16:creationId xmlns:a16="http://schemas.microsoft.com/office/drawing/2014/main" id="{9626E16A-618E-2E63-607B-8F5F8C770F8C}"/>
              </a:ext>
            </a:extLst>
          </p:cNvPr>
          <p:cNvSpPr txBox="1"/>
          <p:nvPr/>
        </p:nvSpPr>
        <p:spPr>
          <a:xfrm>
            <a:off x="468050" y="5412539"/>
            <a:ext cx="1828800" cy="338554"/>
          </a:xfrm>
          <a:prstGeom prst="rect">
            <a:avLst/>
          </a:prstGeom>
          <a:noFill/>
        </p:spPr>
        <p:txBody>
          <a:bodyPr wrap="square" rtlCol="0">
            <a:spAutoFit/>
          </a:bodyPr>
          <a:lstStyle/>
          <a:p>
            <a:r>
              <a:rPr lang="en-GB" sz="1600" dirty="0"/>
              <a:t>Generator</a:t>
            </a:r>
          </a:p>
        </p:txBody>
      </p:sp>
      <p:cxnSp>
        <p:nvCxnSpPr>
          <p:cNvPr id="8" name="Straight Arrow Connector 7">
            <a:extLst>
              <a:ext uri="{FF2B5EF4-FFF2-40B4-BE49-F238E27FC236}">
                <a16:creationId xmlns:a16="http://schemas.microsoft.com/office/drawing/2014/main" id="{CAFD6303-3416-9731-25AF-D10C5FB183B0}"/>
              </a:ext>
            </a:extLst>
          </p:cNvPr>
          <p:cNvCxnSpPr>
            <a:cxnSpLocks/>
          </p:cNvCxnSpPr>
          <p:nvPr/>
        </p:nvCxnSpPr>
        <p:spPr>
          <a:xfrm flipH="1" flipV="1">
            <a:off x="6420465" y="4376300"/>
            <a:ext cx="1109952" cy="107722"/>
          </a:xfrm>
          <a:prstGeom prst="straightConnector1">
            <a:avLst/>
          </a:prstGeom>
          <a:ln>
            <a:solidFill>
              <a:srgbClr val="FFFF00"/>
            </a:solidFill>
            <a:tailEnd type="triangle"/>
          </a:ln>
        </p:spPr>
        <p:style>
          <a:lnRef idx="2">
            <a:schemeClr val="accent1"/>
          </a:lnRef>
          <a:fillRef idx="0">
            <a:schemeClr val="accent1"/>
          </a:fillRef>
          <a:effectRef idx="1">
            <a:schemeClr val="accent1"/>
          </a:effectRef>
          <a:fontRef idx="minor">
            <a:schemeClr val="tx1"/>
          </a:fontRef>
        </p:style>
      </p:cxnSp>
      <p:sp>
        <p:nvSpPr>
          <p:cNvPr id="9" name="TextBox 8">
            <a:extLst>
              <a:ext uri="{FF2B5EF4-FFF2-40B4-BE49-F238E27FC236}">
                <a16:creationId xmlns:a16="http://schemas.microsoft.com/office/drawing/2014/main" id="{1F7390C4-7FA3-93C2-76CF-2A39ECD37D2C}"/>
              </a:ext>
            </a:extLst>
          </p:cNvPr>
          <p:cNvSpPr txBox="1"/>
          <p:nvPr/>
        </p:nvSpPr>
        <p:spPr>
          <a:xfrm>
            <a:off x="7530417" y="4183896"/>
            <a:ext cx="1270684" cy="584775"/>
          </a:xfrm>
          <a:prstGeom prst="rect">
            <a:avLst/>
          </a:prstGeom>
          <a:noFill/>
        </p:spPr>
        <p:txBody>
          <a:bodyPr wrap="square" rtlCol="0">
            <a:spAutoFit/>
          </a:bodyPr>
          <a:lstStyle/>
          <a:p>
            <a:r>
              <a:rPr lang="en-GB" sz="1600" dirty="0"/>
              <a:t>Prime mover</a:t>
            </a:r>
          </a:p>
        </p:txBody>
      </p:sp>
      <p:cxnSp>
        <p:nvCxnSpPr>
          <p:cNvPr id="11" name="Straight Arrow Connector 10">
            <a:extLst>
              <a:ext uri="{FF2B5EF4-FFF2-40B4-BE49-F238E27FC236}">
                <a16:creationId xmlns:a16="http://schemas.microsoft.com/office/drawing/2014/main" id="{B9197CAC-95A7-C206-A182-3C3054070E25}"/>
              </a:ext>
            </a:extLst>
          </p:cNvPr>
          <p:cNvCxnSpPr>
            <a:cxnSpLocks/>
          </p:cNvCxnSpPr>
          <p:nvPr/>
        </p:nvCxnSpPr>
        <p:spPr>
          <a:xfrm flipV="1">
            <a:off x="1794980" y="4774245"/>
            <a:ext cx="1429758" cy="721987"/>
          </a:xfrm>
          <a:prstGeom prst="straightConnector1">
            <a:avLst/>
          </a:prstGeom>
          <a:ln>
            <a:solidFill>
              <a:srgbClr val="FFFF00"/>
            </a:solidFill>
            <a:tailEnd type="triangle"/>
          </a:ln>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161"/>
            <a:ext cx="8229600" cy="382588"/>
          </a:xfrm>
        </p:spPr>
        <p:txBody>
          <a:bodyPr/>
          <a:lstStyle/>
          <a:p>
            <a:r>
              <a:rPr lang="en-US" dirty="0"/>
              <a:t>Transformers</a:t>
            </a:r>
          </a:p>
        </p:txBody>
      </p:sp>
      <p:sp>
        <p:nvSpPr>
          <p:cNvPr id="5" name="TextBox 4">
            <a:extLst>
              <a:ext uri="{FF2B5EF4-FFF2-40B4-BE49-F238E27FC236}">
                <a16:creationId xmlns:a16="http://schemas.microsoft.com/office/drawing/2014/main" id="{2048EE30-746D-56FE-7384-35191CD41FD4}"/>
              </a:ext>
            </a:extLst>
          </p:cNvPr>
          <p:cNvSpPr txBox="1"/>
          <p:nvPr/>
        </p:nvSpPr>
        <p:spPr>
          <a:xfrm>
            <a:off x="457200" y="1448634"/>
            <a:ext cx="3820510" cy="4401205"/>
          </a:xfrm>
          <a:prstGeom prst="rect">
            <a:avLst/>
          </a:prstGeom>
          <a:noFill/>
        </p:spPr>
        <p:txBody>
          <a:bodyPr wrap="square" rtlCol="0">
            <a:spAutoFit/>
          </a:bodyPr>
          <a:lstStyle/>
          <a:p>
            <a:r>
              <a:rPr lang="en-GB" b="1" dirty="0"/>
              <a:t>Transformers</a:t>
            </a:r>
            <a:r>
              <a:rPr lang="en-GB" dirty="0"/>
              <a:t> have two coils, with the supply voltage connected to the primary coil. </a:t>
            </a:r>
          </a:p>
          <a:p>
            <a:r>
              <a:rPr lang="en-GB" dirty="0"/>
              <a:t>This produces a moving (alternating) flux which cuts across the secondary coils. This produces an emf in the secondary coils.</a:t>
            </a:r>
          </a:p>
          <a:p>
            <a:endParaRPr lang="en-GB" dirty="0"/>
          </a:p>
          <a:p>
            <a:r>
              <a:rPr lang="en-GB" dirty="0"/>
              <a:t>Transformers are used to change the level of voltage. Such transformers are called </a:t>
            </a:r>
            <a:r>
              <a:rPr lang="en-GB" b="1" dirty="0"/>
              <a:t>step up </a:t>
            </a:r>
            <a:r>
              <a:rPr lang="en-GB" dirty="0"/>
              <a:t>or</a:t>
            </a:r>
            <a:r>
              <a:rPr lang="en-GB" b="1" dirty="0"/>
              <a:t> step down transformers</a:t>
            </a:r>
            <a:r>
              <a:rPr lang="en-GB" dirty="0"/>
              <a:t>.</a:t>
            </a:r>
          </a:p>
        </p:txBody>
      </p:sp>
      <p:pic>
        <p:nvPicPr>
          <p:cNvPr id="4" name="Picture 3" descr="A picture containing diagram&#10;&#10;Description automatically generated">
            <a:extLst>
              <a:ext uri="{FF2B5EF4-FFF2-40B4-BE49-F238E27FC236}">
                <a16:creationId xmlns:a16="http://schemas.microsoft.com/office/drawing/2014/main" id="{D9C0D936-41EB-1E4D-9F33-94E7093CC730}"/>
              </a:ext>
            </a:extLst>
          </p:cNvPr>
          <p:cNvPicPr>
            <a:picLocks noChangeAspect="1"/>
          </p:cNvPicPr>
          <p:nvPr/>
        </p:nvPicPr>
        <p:blipFill>
          <a:blip r:embed="rId2"/>
          <a:stretch>
            <a:fillRect/>
          </a:stretch>
        </p:blipFill>
        <p:spPr>
          <a:xfrm>
            <a:off x="4277710" y="1997609"/>
            <a:ext cx="4492664" cy="2914242"/>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1">
            <a:extLst>
              <a:ext uri="{FF2B5EF4-FFF2-40B4-BE49-F238E27FC236}">
                <a16:creationId xmlns:a16="http://schemas.microsoft.com/office/drawing/2014/main" id="{564A7A15-E773-816D-BC32-36D3B1C14CF4}"/>
              </a:ext>
            </a:extLst>
          </p:cNvPr>
          <p:cNvSpPr txBox="1"/>
          <p:nvPr/>
        </p:nvSpPr>
        <p:spPr>
          <a:xfrm>
            <a:off x="1905401" y="6026188"/>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F0D764-EB2E-10A5-99B0-54B932E7650C}"/>
              </a:ext>
            </a:extLst>
          </p:cNvPr>
          <p:cNvSpPr>
            <a:spLocks noGrp="1"/>
          </p:cNvSpPr>
          <p:nvPr>
            <p:ph type="title"/>
          </p:nvPr>
        </p:nvSpPr>
        <p:spPr/>
        <p:txBody>
          <a:bodyPr/>
          <a:lstStyle/>
          <a:p>
            <a:r>
              <a:rPr lang="en-GB" dirty="0"/>
              <a:t>Key abbreviations and symbols throughout the sessions</a:t>
            </a:r>
          </a:p>
        </p:txBody>
      </p:sp>
      <p:sp>
        <p:nvSpPr>
          <p:cNvPr id="3" name="Content Placeholder 2">
            <a:extLst>
              <a:ext uri="{FF2B5EF4-FFF2-40B4-BE49-F238E27FC236}">
                <a16:creationId xmlns:a16="http://schemas.microsoft.com/office/drawing/2014/main" id="{F40B850E-F8A9-C88E-6E3E-B48497D60443}"/>
              </a:ext>
            </a:extLst>
          </p:cNvPr>
          <p:cNvSpPr>
            <a:spLocks noGrp="1"/>
          </p:cNvSpPr>
          <p:nvPr>
            <p:ph sz="quarter" idx="10"/>
          </p:nvPr>
        </p:nvSpPr>
        <p:spPr/>
        <p:txBody>
          <a:bodyPr/>
          <a:lstStyle/>
          <a:p>
            <a:r>
              <a:rPr lang="en-GB" sz="1800" dirty="0"/>
              <a:t>The sessions that make up </a:t>
            </a:r>
            <a:r>
              <a:rPr kumimoji="0" lang="en-GB" sz="18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Electrical and electronic principles</a:t>
            </a:r>
            <a:r>
              <a:rPr kumimoji="0" lang="en-GB" sz="180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 make frequent use of key abbreviations and symbols. Make a note of them now:</a:t>
            </a:r>
          </a:p>
          <a:p>
            <a:endParaRPr lang="en-GB" kern="1200" dirty="0">
              <a:solidFill>
                <a:srgbClr val="000000"/>
              </a:solidFill>
              <a:latin typeface="Arial" pitchFamily="-105" charset="0"/>
              <a:ea typeface="ＭＳ Ｐゴシック" pitchFamily="-105" charset="-128"/>
            </a:endParaRPr>
          </a:p>
        </p:txBody>
      </p:sp>
      <p:sp>
        <p:nvSpPr>
          <p:cNvPr id="5" name="TextBox 4">
            <a:extLst>
              <a:ext uri="{FF2B5EF4-FFF2-40B4-BE49-F238E27FC236}">
                <a16:creationId xmlns:a16="http://schemas.microsoft.com/office/drawing/2014/main" id="{A0399A52-7F2B-2B7F-3C32-D21174E1E5EA}"/>
              </a:ext>
            </a:extLst>
          </p:cNvPr>
          <p:cNvSpPr txBox="1"/>
          <p:nvPr/>
        </p:nvSpPr>
        <p:spPr>
          <a:xfrm>
            <a:off x="541283" y="2638097"/>
            <a:ext cx="4114800" cy="3121903"/>
          </a:xfrm>
          <a:prstGeom prst="rect">
            <a:avLst/>
          </a:prstGeom>
          <a:noFill/>
        </p:spPr>
        <p:txBody>
          <a:bodyPr wrap="square" rtlCol="0">
            <a:spAutoFit/>
          </a:bodyPr>
          <a:lstStyle/>
          <a:p>
            <a:endParaRPr lang="en-GB" dirty="0"/>
          </a:p>
        </p:txBody>
      </p:sp>
      <p:sp>
        <p:nvSpPr>
          <p:cNvPr id="7" name="TextBox 6">
            <a:extLst>
              <a:ext uri="{FF2B5EF4-FFF2-40B4-BE49-F238E27FC236}">
                <a16:creationId xmlns:a16="http://schemas.microsoft.com/office/drawing/2014/main" id="{54BA8C4B-F658-FA0A-3037-9427444DF14F}"/>
              </a:ext>
            </a:extLst>
          </p:cNvPr>
          <p:cNvSpPr txBox="1"/>
          <p:nvPr/>
        </p:nvSpPr>
        <p:spPr>
          <a:xfrm>
            <a:off x="415159" y="2516685"/>
            <a:ext cx="4114800" cy="2626360"/>
          </a:xfrm>
          <a:prstGeom prst="rect">
            <a:avLst/>
          </a:prstGeom>
          <a:noFill/>
        </p:spPr>
        <p:txBody>
          <a:bodyPr wrap="square" rtlCol="0">
            <a:spAutoFit/>
          </a:bodyPr>
          <a:lstStyle/>
          <a:p>
            <a:pPr>
              <a:spcBef>
                <a:spcPts val="400"/>
              </a:spcBef>
              <a:spcAft>
                <a:spcPts val="400"/>
              </a:spcAft>
            </a:pPr>
            <a:r>
              <a:rPr lang="en-GB" sz="1800" b="1" dirty="0">
                <a:latin typeface="+mn-lt"/>
                <a:ea typeface="Calibri" panose="020F0502020204030204" pitchFamily="34" charset="0"/>
                <a:cs typeface="Times New Roman" panose="02020603050405020304" pitchFamily="18" charset="0"/>
              </a:rPr>
              <a:t>alternating current (AC)</a:t>
            </a:r>
            <a:endParaRPr lang="en-GB" sz="1800" b="1" dirty="0">
              <a:effectLst/>
              <a:latin typeface="+mn-lt"/>
              <a:ea typeface="Calibri" panose="020F0502020204030204" pitchFamily="34" charset="0"/>
              <a:cs typeface="Times New Roman" panose="02020603050405020304" pitchFamily="18" charset="0"/>
            </a:endParaRPr>
          </a:p>
          <a:p>
            <a:pPr>
              <a:spcBef>
                <a:spcPts val="400"/>
              </a:spcBef>
              <a:spcAft>
                <a:spcPts val="400"/>
              </a:spcAft>
            </a:pPr>
            <a:r>
              <a:rPr lang="en-GB" sz="1800" b="1" dirty="0">
                <a:effectLst/>
                <a:latin typeface="+mn-lt"/>
                <a:ea typeface="Calibri" panose="020F0502020204030204" pitchFamily="34" charset="0"/>
                <a:cs typeface="Times New Roman" panose="02020603050405020304" pitchFamily="18" charset="0"/>
              </a:rPr>
              <a:t>ampere (A)</a:t>
            </a:r>
          </a:p>
          <a:p>
            <a:pPr>
              <a:spcBef>
                <a:spcPts val="400"/>
              </a:spcBef>
              <a:spcAft>
                <a:spcPts val="400"/>
              </a:spcAft>
            </a:pPr>
            <a:r>
              <a:rPr lang="en-GB" sz="1800" b="1" dirty="0"/>
              <a:t>angular frequency (</a:t>
            </a:r>
            <a:r>
              <a:rPr lang="el-GR" sz="1800" b="1"/>
              <a:t>ω</a:t>
            </a:r>
            <a:r>
              <a:rPr lang="en-GB" sz="1800" b="1" dirty="0"/>
              <a:t>)</a:t>
            </a:r>
          </a:p>
          <a:p>
            <a:pPr>
              <a:spcBef>
                <a:spcPts val="400"/>
              </a:spcBef>
              <a:spcAft>
                <a:spcPts val="400"/>
              </a:spcAft>
            </a:pPr>
            <a:r>
              <a:rPr lang="en-GB" sz="1800" b="1" dirty="0">
                <a:effectLst/>
                <a:latin typeface="+mn-lt"/>
                <a:ea typeface="Calibri" panose="020F0502020204030204" pitchFamily="34" charset="0"/>
                <a:cs typeface="Times New Roman" panose="02020603050405020304" pitchFamily="18" charset="0"/>
              </a:rPr>
              <a:t>capacitive reactance (</a:t>
            </a:r>
            <a:r>
              <a:rPr lang="en-GB" sz="1800" b="1" dirty="0"/>
              <a:t>X</a:t>
            </a:r>
            <a:r>
              <a:rPr lang="en-GB" sz="1800" b="1" baseline="-25000" dirty="0"/>
              <a:t>C</a:t>
            </a:r>
            <a:r>
              <a:rPr lang="en-GB" sz="1800" b="1" dirty="0"/>
              <a:t>)</a:t>
            </a:r>
            <a:endParaRPr lang="en-GB" sz="1800" b="1" dirty="0">
              <a:effectLst/>
              <a:latin typeface="+mn-lt"/>
              <a:ea typeface="Calibri" panose="020F0502020204030204" pitchFamily="34" charset="0"/>
              <a:cs typeface="Times New Roman" panose="02020603050405020304" pitchFamily="18" charset="0"/>
            </a:endParaRPr>
          </a:p>
          <a:p>
            <a:pPr>
              <a:spcBef>
                <a:spcPts val="400"/>
              </a:spcBef>
              <a:spcAft>
                <a:spcPts val="400"/>
              </a:spcAft>
            </a:pPr>
            <a:r>
              <a:rPr lang="en-GB" sz="1800" b="1" dirty="0">
                <a:latin typeface="+mn-lt"/>
                <a:ea typeface="Calibri" panose="020F0502020204030204" pitchFamily="34" charset="0"/>
                <a:cs typeface="Times New Roman" panose="02020603050405020304" pitchFamily="18" charset="0"/>
              </a:rPr>
              <a:t>coulomb (C)</a:t>
            </a:r>
            <a:endParaRPr lang="en-GB" sz="1800" b="1" dirty="0">
              <a:effectLst/>
              <a:latin typeface="+mn-lt"/>
              <a:ea typeface="Calibri" panose="020F0502020204030204" pitchFamily="34" charset="0"/>
              <a:cs typeface="Times New Roman" panose="02020603050405020304" pitchFamily="18" charset="0"/>
            </a:endParaRPr>
          </a:p>
          <a:p>
            <a:pPr>
              <a:spcBef>
                <a:spcPts val="400"/>
              </a:spcBef>
              <a:spcAft>
                <a:spcPts val="400"/>
              </a:spcAft>
            </a:pPr>
            <a:r>
              <a:rPr lang="en-GB" sz="1800" b="1" dirty="0">
                <a:latin typeface="+mn-lt"/>
                <a:ea typeface="Calibri" panose="020F0502020204030204" pitchFamily="34" charset="0"/>
                <a:cs typeface="Times New Roman" panose="02020603050405020304" pitchFamily="18" charset="0"/>
              </a:rPr>
              <a:t>current (I)</a:t>
            </a:r>
          </a:p>
          <a:p>
            <a:endParaRPr lang="en-GB" dirty="0"/>
          </a:p>
        </p:txBody>
      </p:sp>
      <p:sp>
        <p:nvSpPr>
          <p:cNvPr id="4" name="TextBox 3">
            <a:extLst>
              <a:ext uri="{FF2B5EF4-FFF2-40B4-BE49-F238E27FC236}">
                <a16:creationId xmlns:a16="http://schemas.microsoft.com/office/drawing/2014/main" id="{6645E50A-7E2A-DD57-E293-60F40BA990F0}"/>
              </a:ext>
            </a:extLst>
          </p:cNvPr>
          <p:cNvSpPr txBox="1"/>
          <p:nvPr/>
        </p:nvSpPr>
        <p:spPr>
          <a:xfrm>
            <a:off x="4487917" y="2516685"/>
            <a:ext cx="4114800" cy="2626360"/>
          </a:xfrm>
          <a:prstGeom prst="rect">
            <a:avLst/>
          </a:prstGeom>
          <a:noFill/>
        </p:spPr>
        <p:txBody>
          <a:bodyPr wrap="square" rtlCol="0">
            <a:spAutoFit/>
          </a:bodyPr>
          <a:lstStyle/>
          <a:p>
            <a:pPr>
              <a:spcBef>
                <a:spcPts val="400"/>
              </a:spcBef>
              <a:spcAft>
                <a:spcPts val="400"/>
              </a:spcAft>
            </a:pPr>
            <a:r>
              <a:rPr lang="en-GB" sz="1800" b="1" dirty="0">
                <a:latin typeface="+mn-lt"/>
                <a:ea typeface="Calibri" panose="020F0502020204030204" pitchFamily="34" charset="0"/>
                <a:cs typeface="Times New Roman" panose="02020603050405020304" pitchFamily="18" charset="0"/>
              </a:rPr>
              <a:t>direct current (DC)</a:t>
            </a:r>
          </a:p>
          <a:p>
            <a:pPr>
              <a:spcBef>
                <a:spcPts val="400"/>
              </a:spcBef>
              <a:spcAft>
                <a:spcPts val="400"/>
              </a:spcAft>
            </a:pPr>
            <a:r>
              <a:rPr lang="en-GB" sz="1800" b="1" dirty="0">
                <a:effectLst/>
                <a:latin typeface="+mn-lt"/>
                <a:ea typeface="Calibri" panose="020F0502020204030204" pitchFamily="34" charset="0"/>
                <a:cs typeface="Times New Roman" panose="02020603050405020304" pitchFamily="18" charset="0"/>
              </a:rPr>
              <a:t>electromotive force (emf)</a:t>
            </a:r>
          </a:p>
          <a:p>
            <a:pPr>
              <a:spcBef>
                <a:spcPts val="400"/>
              </a:spcBef>
              <a:spcAft>
                <a:spcPts val="400"/>
              </a:spcAft>
            </a:pPr>
            <a:r>
              <a:rPr lang="en-GB" sz="1800" b="1" dirty="0">
                <a:latin typeface="+mn-lt"/>
                <a:ea typeface="Calibri" panose="020F0502020204030204" pitchFamily="34" charset="0"/>
                <a:cs typeface="Times New Roman" panose="02020603050405020304" pitchFamily="18" charset="0"/>
              </a:rPr>
              <a:t>farad (F)</a:t>
            </a:r>
            <a:endParaRPr lang="en-GB" sz="1800" b="1" dirty="0">
              <a:effectLst/>
              <a:latin typeface="+mn-lt"/>
              <a:ea typeface="Calibri" panose="020F0502020204030204" pitchFamily="34" charset="0"/>
              <a:cs typeface="Times New Roman" panose="02020603050405020304" pitchFamily="18" charset="0"/>
            </a:endParaRPr>
          </a:p>
          <a:p>
            <a:pPr>
              <a:spcBef>
                <a:spcPts val="400"/>
              </a:spcBef>
              <a:spcAft>
                <a:spcPts val="400"/>
              </a:spcAft>
            </a:pPr>
            <a:r>
              <a:rPr lang="en-GB" sz="1800" b="1" dirty="0">
                <a:effectLst/>
                <a:latin typeface="+mn-lt"/>
                <a:ea typeface="Calibri" panose="020F0502020204030204" pitchFamily="34" charset="0"/>
                <a:cs typeface="Times New Roman" panose="02020603050405020304" pitchFamily="18" charset="0"/>
              </a:rPr>
              <a:t>flux density (B)</a:t>
            </a:r>
          </a:p>
          <a:p>
            <a:pPr>
              <a:spcBef>
                <a:spcPts val="400"/>
              </a:spcBef>
              <a:spcAft>
                <a:spcPts val="400"/>
              </a:spcAft>
            </a:pPr>
            <a:r>
              <a:rPr lang="en-GB" sz="1800" b="1" dirty="0">
                <a:latin typeface="+mn-lt"/>
                <a:ea typeface="Calibri" panose="020F0502020204030204" pitchFamily="34" charset="0"/>
                <a:cs typeface="Times New Roman" panose="02020603050405020304" pitchFamily="18" charset="0"/>
              </a:rPr>
              <a:t>hertz (Hz)</a:t>
            </a:r>
          </a:p>
          <a:p>
            <a:pPr>
              <a:spcBef>
                <a:spcPts val="400"/>
              </a:spcBef>
              <a:spcAft>
                <a:spcPts val="400"/>
              </a:spcAft>
            </a:pPr>
            <a:r>
              <a:rPr lang="en-GB" sz="1800" b="1" dirty="0">
                <a:effectLst/>
                <a:latin typeface="+mn-lt"/>
                <a:ea typeface="Calibri" panose="020F0502020204030204" pitchFamily="34" charset="0"/>
                <a:cs typeface="Times New Roman" panose="02020603050405020304" pitchFamily="18" charset="0"/>
              </a:rPr>
              <a:t>impedance (Z)</a:t>
            </a:r>
          </a:p>
          <a:p>
            <a:endParaRPr lang="en-GB" dirty="0"/>
          </a:p>
        </p:txBody>
      </p:sp>
    </p:spTree>
    <p:extLst>
      <p:ext uri="{BB962C8B-B14F-4D97-AF65-F5344CB8AC3E}">
        <p14:creationId xmlns:p14="http://schemas.microsoft.com/office/powerpoint/2010/main" val="32830238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BAEBA4-DEB2-170F-672B-C5D41064DA34}"/>
              </a:ext>
            </a:extLst>
          </p:cNvPr>
          <p:cNvSpPr>
            <a:spLocks noGrp="1"/>
          </p:cNvSpPr>
          <p:nvPr>
            <p:ph type="title"/>
          </p:nvPr>
        </p:nvSpPr>
        <p:spPr/>
        <p:txBody>
          <a:bodyPr/>
          <a:lstStyle/>
          <a:p>
            <a:r>
              <a:rPr lang="en-GB" dirty="0"/>
              <a:t>Key abbreviations and symbols throughout the sessions</a:t>
            </a:r>
          </a:p>
        </p:txBody>
      </p:sp>
      <p:sp>
        <p:nvSpPr>
          <p:cNvPr id="5" name="Content Placeholder 4">
            <a:extLst>
              <a:ext uri="{FF2B5EF4-FFF2-40B4-BE49-F238E27FC236}">
                <a16:creationId xmlns:a16="http://schemas.microsoft.com/office/drawing/2014/main" id="{8BC48EE5-123D-EDC2-9516-33408F01292E}"/>
              </a:ext>
            </a:extLst>
          </p:cNvPr>
          <p:cNvSpPr txBox="1">
            <a:spLocks noGrp="1"/>
          </p:cNvSpPr>
          <p:nvPr>
            <p:ph sz="quarter" idx="10"/>
          </p:nvPr>
        </p:nvSpPr>
        <p:spPr>
          <a:xfrm>
            <a:off x="457200" y="1512000"/>
            <a:ext cx="3683876" cy="4387098"/>
          </a:xfrm>
          <a:prstGeom prst="rect">
            <a:avLst/>
          </a:prstGeom>
          <a:noFill/>
        </p:spPr>
        <p:txBody>
          <a:bodyPr wrap="square" rtlCol="0">
            <a:spAutoFit/>
          </a:bodyPr>
          <a:lstStyle/>
          <a:p>
            <a:pPr>
              <a:spcBef>
                <a:spcPts val="400"/>
              </a:spcBef>
              <a:spcAft>
                <a:spcPts val="400"/>
              </a:spcAft>
            </a:pPr>
            <a:r>
              <a:rPr lang="en-GB" sz="1800" b="1" dirty="0">
                <a:latin typeface="+mn-lt"/>
                <a:ea typeface="Calibri" panose="020F0502020204030204" pitchFamily="34" charset="0"/>
                <a:cs typeface="Times New Roman" panose="02020603050405020304" pitchFamily="18" charset="0"/>
              </a:rPr>
              <a:t>inductance (unit: Henry) (L)</a:t>
            </a:r>
          </a:p>
          <a:p>
            <a:pPr>
              <a:spcBef>
                <a:spcPts val="400"/>
              </a:spcBef>
              <a:spcAft>
                <a:spcPts val="400"/>
              </a:spcAft>
            </a:pPr>
            <a:r>
              <a:rPr lang="en-GB" sz="1800" b="1" dirty="0"/>
              <a:t>inductive reactance (X</a:t>
            </a:r>
            <a:r>
              <a:rPr lang="en-GB" sz="1800" b="1" baseline="-25000" dirty="0"/>
              <a:t>L</a:t>
            </a:r>
            <a:r>
              <a:rPr lang="en-GB" sz="1800" b="1" dirty="0"/>
              <a:t>)</a:t>
            </a:r>
            <a:endParaRPr lang="en-GB" sz="1800" b="1" dirty="0">
              <a:effectLst/>
              <a:latin typeface="+mn-lt"/>
              <a:ea typeface="Calibri" panose="020F0502020204030204" pitchFamily="34" charset="0"/>
              <a:cs typeface="Times New Roman" panose="02020603050405020304" pitchFamily="18" charset="0"/>
            </a:endParaRPr>
          </a:p>
          <a:p>
            <a:pPr>
              <a:spcBef>
                <a:spcPts val="400"/>
              </a:spcBef>
              <a:spcAft>
                <a:spcPts val="400"/>
              </a:spcAft>
            </a:pPr>
            <a:r>
              <a:rPr lang="en-GB" sz="1800" b="1" dirty="0">
                <a:effectLst/>
                <a:latin typeface="+mn-lt"/>
                <a:ea typeface="Calibri" panose="020F0502020204030204" pitchFamily="34" charset="0"/>
                <a:cs typeface="Times New Roman" panose="02020603050405020304" pitchFamily="18" charset="0"/>
              </a:rPr>
              <a:t>joule (J)</a:t>
            </a:r>
            <a:endParaRPr lang="en-GB" sz="1800" b="1" dirty="0">
              <a:latin typeface="+mn-lt"/>
              <a:ea typeface="Calibri" panose="020F0502020204030204" pitchFamily="34" charset="0"/>
              <a:cs typeface="Times New Roman" panose="02020603050405020304" pitchFamily="18" charset="0"/>
            </a:endParaRPr>
          </a:p>
          <a:p>
            <a:pPr>
              <a:spcBef>
                <a:spcPts val="400"/>
              </a:spcBef>
              <a:spcAft>
                <a:spcPts val="400"/>
              </a:spcAft>
            </a:pPr>
            <a:r>
              <a:rPr lang="en-GB" sz="1800" b="1" dirty="0">
                <a:latin typeface="+mn-lt"/>
                <a:ea typeface="Calibri" panose="020F0502020204030204" pitchFamily="34" charset="0"/>
                <a:cs typeface="Times New Roman" panose="02020603050405020304" pitchFamily="18" charset="0"/>
              </a:rPr>
              <a:t>magnetic field strength (H)</a:t>
            </a:r>
          </a:p>
          <a:p>
            <a:pPr>
              <a:spcBef>
                <a:spcPts val="400"/>
              </a:spcBef>
              <a:spcAft>
                <a:spcPts val="400"/>
              </a:spcAft>
            </a:pPr>
            <a:r>
              <a:rPr lang="en-GB" sz="1800" b="1" dirty="0">
                <a:latin typeface="+mn-lt"/>
                <a:ea typeface="Calibri" panose="020F0502020204030204" pitchFamily="34" charset="0"/>
                <a:cs typeface="Times New Roman" panose="02020603050405020304" pitchFamily="18" charset="0"/>
              </a:rPr>
              <a:t>magnetomotive force (mmf) </a:t>
            </a:r>
          </a:p>
          <a:p>
            <a:pPr>
              <a:spcBef>
                <a:spcPts val="400"/>
              </a:spcBef>
              <a:spcAft>
                <a:spcPts val="400"/>
              </a:spcAft>
            </a:pPr>
            <a:r>
              <a:rPr lang="en-GB" sz="1800" b="1" dirty="0">
                <a:latin typeface="+mn-lt"/>
                <a:ea typeface="Calibri" panose="020F0502020204030204" pitchFamily="34" charset="0"/>
                <a:cs typeface="Times New Roman" panose="02020603050405020304" pitchFamily="18" charset="0"/>
              </a:rPr>
              <a:t>metre (m)</a:t>
            </a:r>
          </a:p>
          <a:p>
            <a:pPr>
              <a:spcBef>
                <a:spcPts val="400"/>
              </a:spcBef>
              <a:spcAft>
                <a:spcPts val="400"/>
              </a:spcAft>
            </a:pPr>
            <a:r>
              <a:rPr lang="en-GB" sz="1800" b="1" dirty="0">
                <a:ea typeface="Calibri" panose="020F0502020204030204" pitchFamily="34" charset="0"/>
                <a:cs typeface="Times New Roman" panose="02020603050405020304" pitchFamily="18" charset="0"/>
              </a:rPr>
              <a:t>microfarad (uF)</a:t>
            </a:r>
          </a:p>
          <a:p>
            <a:pPr>
              <a:spcBef>
                <a:spcPts val="400"/>
              </a:spcBef>
              <a:spcAft>
                <a:spcPts val="400"/>
              </a:spcAft>
            </a:pPr>
            <a:r>
              <a:rPr lang="en-GB" sz="1800" b="1" dirty="0"/>
              <a:t>microsiemens (</a:t>
            </a:r>
            <a:r>
              <a:rPr lang="en-GB" sz="1600" b="1" dirty="0"/>
              <a:t>μS)</a:t>
            </a:r>
            <a:endParaRPr lang="en-GB" sz="1800" b="1" dirty="0">
              <a:latin typeface="+mn-lt"/>
              <a:ea typeface="Calibri" panose="020F0502020204030204" pitchFamily="34" charset="0"/>
              <a:cs typeface="Times New Roman" panose="02020603050405020304" pitchFamily="18" charset="0"/>
            </a:endParaRPr>
          </a:p>
          <a:p>
            <a:pPr>
              <a:spcBef>
                <a:spcPts val="400"/>
              </a:spcBef>
              <a:spcAft>
                <a:spcPts val="400"/>
              </a:spcAft>
            </a:pPr>
            <a:r>
              <a:rPr lang="en-GB" sz="1800" b="1" dirty="0">
                <a:latin typeface="+mn-lt"/>
                <a:ea typeface="Calibri" panose="020F0502020204030204" pitchFamily="34" charset="0"/>
                <a:cs typeface="Times New Roman" panose="02020603050405020304" pitchFamily="18" charset="0"/>
              </a:rPr>
              <a:t>milliampere (mA)</a:t>
            </a:r>
          </a:p>
          <a:p>
            <a:pPr>
              <a:spcBef>
                <a:spcPts val="400"/>
              </a:spcBef>
              <a:spcAft>
                <a:spcPts val="400"/>
              </a:spcAft>
            </a:pPr>
            <a:r>
              <a:rPr lang="en-GB" sz="1800" b="1" dirty="0">
                <a:ea typeface="Calibri" panose="020F0502020204030204" pitchFamily="34" charset="0"/>
                <a:cs typeface="Times New Roman" panose="02020603050405020304" pitchFamily="18" charset="0"/>
              </a:rPr>
              <a:t>millisecond (ms)</a:t>
            </a:r>
          </a:p>
          <a:p>
            <a:pPr>
              <a:spcBef>
                <a:spcPts val="400"/>
              </a:spcBef>
              <a:spcAft>
                <a:spcPts val="400"/>
              </a:spcAft>
            </a:pPr>
            <a:endParaRPr lang="en-GB" sz="1800" b="1" dirty="0">
              <a:latin typeface="+mn-lt"/>
              <a:ea typeface="Calibri" panose="020F0502020204030204" pitchFamily="34" charset="0"/>
              <a:cs typeface="Times New Roman" panose="02020603050405020304" pitchFamily="18" charset="0"/>
            </a:endParaRPr>
          </a:p>
        </p:txBody>
      </p:sp>
      <p:sp>
        <p:nvSpPr>
          <p:cNvPr id="3" name="Content Placeholder 4">
            <a:extLst>
              <a:ext uri="{FF2B5EF4-FFF2-40B4-BE49-F238E27FC236}">
                <a16:creationId xmlns:a16="http://schemas.microsoft.com/office/drawing/2014/main" id="{0441773A-6203-3D46-D13C-229BC53BED63}"/>
              </a:ext>
            </a:extLst>
          </p:cNvPr>
          <p:cNvSpPr txBox="1">
            <a:spLocks/>
          </p:cNvSpPr>
          <p:nvPr/>
        </p:nvSpPr>
        <p:spPr bwMode="auto">
          <a:xfrm>
            <a:off x="4267200" y="1512000"/>
            <a:ext cx="3683876" cy="4335802"/>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spcBef>
                <a:spcPts val="400"/>
              </a:spcBef>
              <a:spcAft>
                <a:spcPts val="400"/>
              </a:spcAft>
            </a:pPr>
            <a:r>
              <a:rPr lang="en-GB" sz="1800" b="1" dirty="0">
                <a:ea typeface="Calibri" panose="020F0502020204030204" pitchFamily="34" charset="0"/>
                <a:cs typeface="Times New Roman" panose="02020603050405020304" pitchFamily="18" charset="0"/>
              </a:rPr>
              <a:t>ohm (</a:t>
            </a:r>
            <a:r>
              <a:rPr lang="el-GR" sz="1800" b="1"/>
              <a:t>Ω</a:t>
            </a:r>
            <a:r>
              <a:rPr lang="en-GB" sz="1800" b="1" dirty="0"/>
              <a:t>)</a:t>
            </a:r>
          </a:p>
          <a:p>
            <a:pPr>
              <a:spcBef>
                <a:spcPts val="400"/>
              </a:spcBef>
              <a:spcAft>
                <a:spcPts val="400"/>
              </a:spcAft>
            </a:pPr>
            <a:r>
              <a:rPr lang="en-GB" sz="1800" b="1" dirty="0">
                <a:ea typeface="Calibri" panose="020F0502020204030204" pitchFamily="34" charset="0"/>
                <a:cs typeface="Times New Roman" panose="02020603050405020304" pitchFamily="18" charset="0"/>
              </a:rPr>
              <a:t>phi (magnetic flux) (φ)</a:t>
            </a:r>
            <a:endParaRPr lang="en-GB" sz="1800" b="1" dirty="0">
              <a:latin typeface="+mn-lt"/>
              <a:ea typeface="Calibri" panose="020F0502020204030204" pitchFamily="34" charset="0"/>
              <a:cs typeface="Times New Roman" panose="02020603050405020304" pitchFamily="18" charset="0"/>
            </a:endParaRPr>
          </a:p>
          <a:p>
            <a:pPr>
              <a:spcBef>
                <a:spcPts val="400"/>
              </a:spcBef>
              <a:spcAft>
                <a:spcPts val="400"/>
              </a:spcAft>
            </a:pPr>
            <a:r>
              <a:rPr lang="en-GB" sz="1800" b="1" dirty="0">
                <a:latin typeface="+mn-lt"/>
                <a:ea typeface="Calibri" panose="020F0502020204030204" pitchFamily="34" charset="0"/>
                <a:cs typeface="Times New Roman" panose="02020603050405020304" pitchFamily="18" charset="0"/>
              </a:rPr>
              <a:t>resistance (R)</a:t>
            </a:r>
            <a:endParaRPr lang="en-GB" sz="1800" b="1" kern="0" dirty="0">
              <a:ea typeface="Calibri" panose="020F0502020204030204" pitchFamily="34" charset="0"/>
              <a:cs typeface="Times New Roman" panose="02020603050405020304" pitchFamily="18" charset="0"/>
            </a:endParaRPr>
          </a:p>
          <a:p>
            <a:pPr>
              <a:spcBef>
                <a:spcPts val="400"/>
              </a:spcBef>
              <a:spcAft>
                <a:spcPts val="400"/>
              </a:spcAft>
            </a:pPr>
            <a:r>
              <a:rPr lang="en-GB" sz="1800" b="1" kern="0" dirty="0">
                <a:ea typeface="Calibri" panose="020F0502020204030204" pitchFamily="34" charset="0"/>
                <a:cs typeface="Times New Roman" panose="02020603050405020304" pitchFamily="18" charset="0"/>
              </a:rPr>
              <a:t>second (s)</a:t>
            </a:r>
          </a:p>
          <a:p>
            <a:pPr>
              <a:spcBef>
                <a:spcPts val="400"/>
              </a:spcBef>
              <a:spcAft>
                <a:spcPts val="400"/>
              </a:spcAft>
            </a:pPr>
            <a:r>
              <a:rPr lang="en-GB" sz="1800" b="1" kern="0" dirty="0">
                <a:ea typeface="Calibri" panose="020F0502020204030204" pitchFamily="34" charset="0"/>
                <a:cs typeface="Times New Roman" panose="02020603050405020304" pitchFamily="18" charset="0"/>
              </a:rPr>
              <a:t>siemens (S)</a:t>
            </a:r>
          </a:p>
          <a:p>
            <a:pPr>
              <a:spcBef>
                <a:spcPts val="400"/>
              </a:spcBef>
              <a:spcAft>
                <a:spcPts val="400"/>
              </a:spcAft>
            </a:pPr>
            <a:r>
              <a:rPr lang="en-GB" sz="1800" b="1" kern="0" dirty="0">
                <a:ea typeface="Calibri" panose="020F0502020204030204" pitchFamily="34" charset="0"/>
                <a:cs typeface="Times New Roman" panose="02020603050405020304" pitchFamily="18" charset="0"/>
              </a:rPr>
              <a:t>tesla (T)</a:t>
            </a:r>
          </a:p>
          <a:p>
            <a:pPr>
              <a:spcBef>
                <a:spcPts val="400"/>
              </a:spcBef>
              <a:spcAft>
                <a:spcPts val="400"/>
              </a:spcAft>
            </a:pPr>
            <a:r>
              <a:rPr lang="en-GB" sz="1800" b="1" kern="0" dirty="0">
                <a:ea typeface="Calibri" panose="020F0502020204030204" pitchFamily="34" charset="0"/>
                <a:cs typeface="Times New Roman" panose="02020603050405020304" pitchFamily="18" charset="0"/>
              </a:rPr>
              <a:t>time constant of circuit </a:t>
            </a:r>
            <a:r>
              <a:rPr lang="en-GB" sz="1800" b="1" kern="0" dirty="0"/>
              <a:t>Ꞇ (tau)</a:t>
            </a:r>
            <a:endParaRPr lang="en-GB" sz="1800" b="1" kern="0" dirty="0">
              <a:ea typeface="Calibri" panose="020F0502020204030204" pitchFamily="34" charset="0"/>
              <a:cs typeface="Times New Roman" panose="02020603050405020304" pitchFamily="18" charset="0"/>
            </a:endParaRPr>
          </a:p>
          <a:p>
            <a:pPr>
              <a:spcBef>
                <a:spcPts val="400"/>
              </a:spcBef>
              <a:spcAft>
                <a:spcPts val="400"/>
              </a:spcAft>
            </a:pPr>
            <a:r>
              <a:rPr lang="en-GB" sz="1800" b="1" kern="0" dirty="0">
                <a:ea typeface="Calibri" panose="020F0502020204030204" pitchFamily="34" charset="0"/>
                <a:cs typeface="Times New Roman" panose="02020603050405020304" pitchFamily="18" charset="0"/>
              </a:rPr>
              <a:t>volt (V)</a:t>
            </a:r>
          </a:p>
          <a:p>
            <a:pPr>
              <a:spcBef>
                <a:spcPts val="400"/>
              </a:spcBef>
              <a:spcAft>
                <a:spcPts val="400"/>
              </a:spcAft>
            </a:pPr>
            <a:r>
              <a:rPr lang="en-GB" sz="1800" b="1" kern="0" dirty="0">
                <a:ea typeface="Times New Roman" panose="02020603050405020304" pitchFamily="18" charset="0"/>
              </a:rPr>
              <a:t>watt (W)</a:t>
            </a:r>
            <a:endParaRPr lang="en-GB" sz="1800" b="1" kern="0" dirty="0">
              <a:ea typeface="Calibri" panose="020F0502020204030204" pitchFamily="34" charset="0"/>
              <a:cs typeface="Times New Roman" panose="02020603050405020304" pitchFamily="18" charset="0"/>
            </a:endParaRPr>
          </a:p>
          <a:p>
            <a:pPr>
              <a:spcBef>
                <a:spcPts val="400"/>
              </a:spcBef>
              <a:spcAft>
                <a:spcPts val="400"/>
              </a:spcAft>
            </a:pPr>
            <a:r>
              <a:rPr lang="en-GB" sz="1800" b="1" kern="0" dirty="0">
                <a:ea typeface="Calibri" panose="020F0502020204030204" pitchFamily="34" charset="0"/>
                <a:cs typeface="Times New Roman" panose="02020603050405020304" pitchFamily="18" charset="0"/>
              </a:rPr>
              <a:t>weber</a:t>
            </a:r>
            <a:r>
              <a:rPr lang="en-GB" sz="1800" kern="0" dirty="0">
                <a:ea typeface="Calibri" panose="020F0502020204030204" pitchFamily="34" charset="0"/>
                <a:cs typeface="Times New Roman" panose="02020603050405020304" pitchFamily="18" charset="0"/>
              </a:rPr>
              <a:t> </a:t>
            </a:r>
            <a:r>
              <a:rPr lang="en-GB" sz="1800" b="1" kern="0" dirty="0">
                <a:ea typeface="Calibri" panose="020F0502020204030204" pitchFamily="34" charset="0"/>
                <a:cs typeface="Times New Roman" panose="02020603050405020304" pitchFamily="18" charset="0"/>
              </a:rPr>
              <a:t>(Wb)</a:t>
            </a:r>
          </a:p>
          <a:p>
            <a:pPr>
              <a:spcBef>
                <a:spcPts val="0"/>
              </a:spcBef>
              <a:spcAft>
                <a:spcPts val="0"/>
              </a:spcAft>
            </a:pPr>
            <a:endParaRPr lang="en-GB" sz="1800" kern="0" dirty="0"/>
          </a:p>
        </p:txBody>
      </p:sp>
    </p:spTree>
    <p:extLst>
      <p:ext uri="{BB962C8B-B14F-4D97-AF65-F5344CB8AC3E}">
        <p14:creationId xmlns:p14="http://schemas.microsoft.com/office/powerpoint/2010/main" val="5957917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606E322D-82E0-07B4-5261-2E76A5893AF7}"/>
              </a:ext>
            </a:extLst>
          </p:cNvPr>
          <p:cNvSpPr txBox="1"/>
          <p:nvPr/>
        </p:nvSpPr>
        <p:spPr>
          <a:xfrm>
            <a:off x="425547" y="1159599"/>
            <a:ext cx="8292905" cy="1564083"/>
          </a:xfrm>
          <a:prstGeom prst="rect">
            <a:avLst/>
          </a:prstGeom>
          <a:noFill/>
        </p:spPr>
        <p:txBody>
          <a:bodyPr wrap="square">
            <a:spAutoFit/>
          </a:bodyPr>
          <a:lstStyle/>
          <a:p>
            <a:pPr algn="ctr"/>
            <a:endParaRPr lang="en-GB" sz="2000" u="sng" dirty="0">
              <a:effectLst/>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ea typeface="Calibri" panose="020F0502020204030204" pitchFamily="34" charset="0"/>
                <a:cs typeface="Times New Roman" panose="02020603050405020304" pitchFamily="18" charset="0"/>
              </a:rPr>
              <a:t>The molecules (collection of atoms) of most ferrous (iron) metals are naturally each a </a:t>
            </a:r>
            <a:r>
              <a:rPr lang="en-GB" sz="1800" b="1" dirty="0">
                <a:effectLst/>
                <a:ea typeface="Calibri" panose="020F0502020204030204" pitchFamily="34" charset="0"/>
                <a:cs typeface="Times New Roman" panose="02020603050405020304" pitchFamily="18" charset="0"/>
              </a:rPr>
              <a:t>magnet</a:t>
            </a:r>
            <a:r>
              <a:rPr lang="en-GB" sz="1800" dirty="0">
                <a:effectLst/>
                <a:ea typeface="Calibri" panose="020F0502020204030204" pitchFamily="34" charset="0"/>
                <a:cs typeface="Times New Roman" panose="02020603050405020304" pitchFamily="18" charset="0"/>
              </a:rPr>
              <a:t> with a north- and south-seeking pole. The spinning electrons form a tiny magnet and the direction of this spin produces the direction of a </a:t>
            </a:r>
            <a:r>
              <a:rPr lang="en-GB" sz="1800" b="1" dirty="0">
                <a:effectLst/>
                <a:ea typeface="Calibri" panose="020F0502020204030204" pitchFamily="34" charset="0"/>
                <a:cs typeface="Times New Roman" panose="02020603050405020304" pitchFamily="18" charset="0"/>
              </a:rPr>
              <a:t>magnetic field</a:t>
            </a:r>
            <a:r>
              <a:rPr lang="en-GB" sz="1800" dirty="0">
                <a:effectLst/>
                <a:ea typeface="Calibri" panose="020F0502020204030204" pitchFamily="34" charset="0"/>
                <a:cs typeface="Times New Roman" panose="02020603050405020304" pitchFamily="18" charset="0"/>
              </a:rPr>
              <a:t>. </a:t>
            </a:r>
            <a:endParaRPr lang="en-GB" sz="1800" dirty="0"/>
          </a:p>
        </p:txBody>
      </p:sp>
      <p:sp>
        <p:nvSpPr>
          <p:cNvPr id="3" name="Rectangle 2">
            <a:extLst>
              <a:ext uri="{FF2B5EF4-FFF2-40B4-BE49-F238E27FC236}">
                <a16:creationId xmlns:a16="http://schemas.microsoft.com/office/drawing/2014/main" id="{2D171B77-4D0B-CE26-12F9-B61D11DD9A78}"/>
              </a:ext>
            </a:extLst>
          </p:cNvPr>
          <p:cNvSpPr/>
          <p:nvPr/>
        </p:nvSpPr>
        <p:spPr>
          <a:xfrm>
            <a:off x="4710919" y="5275385"/>
            <a:ext cx="3335801" cy="25321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 name="Title 1">
            <a:extLst>
              <a:ext uri="{FF2B5EF4-FFF2-40B4-BE49-F238E27FC236}">
                <a16:creationId xmlns:a16="http://schemas.microsoft.com/office/drawing/2014/main" id="{BF09D0E7-4EFF-A65B-05E6-CA74AC6DE079}"/>
              </a:ext>
            </a:extLst>
          </p:cNvPr>
          <p:cNvSpPr>
            <a:spLocks noGrp="1"/>
          </p:cNvSpPr>
          <p:nvPr>
            <p:ph type="title"/>
          </p:nvPr>
        </p:nvSpPr>
        <p:spPr>
          <a:xfrm>
            <a:off x="457200" y="1008000"/>
            <a:ext cx="8229600" cy="382588"/>
          </a:xfrm>
        </p:spPr>
        <p:txBody>
          <a:bodyPr/>
          <a:lstStyle/>
          <a:p>
            <a:r>
              <a:rPr lang="en-GB" sz="2400" b="1" dirty="0">
                <a:solidFill>
                  <a:srgbClr val="0077E3"/>
                </a:solidFill>
                <a:ea typeface="Calibri" panose="020F0502020204030204" pitchFamily="34" charset="0"/>
                <a:cs typeface="Times New Roman" panose="02020603050405020304" pitchFamily="18" charset="0"/>
              </a:rPr>
              <a:t>What is</a:t>
            </a:r>
            <a:r>
              <a:rPr lang="en-GB" sz="2400" b="1" dirty="0">
                <a:solidFill>
                  <a:srgbClr val="0077E3"/>
                </a:solidFill>
                <a:effectLst/>
                <a:ea typeface="Calibri" panose="020F0502020204030204" pitchFamily="34" charset="0"/>
                <a:cs typeface="Times New Roman" panose="02020603050405020304" pitchFamily="18" charset="0"/>
              </a:rPr>
              <a:t> magnetism?</a:t>
            </a:r>
          </a:p>
        </p:txBody>
      </p:sp>
      <p:pic>
        <p:nvPicPr>
          <p:cNvPr id="5" name="Picture 4" descr="A picture containing light&#10;&#10;Description automatically generated">
            <a:extLst>
              <a:ext uri="{FF2B5EF4-FFF2-40B4-BE49-F238E27FC236}">
                <a16:creationId xmlns:a16="http://schemas.microsoft.com/office/drawing/2014/main" id="{062C80EC-F186-F79C-4AA3-C4ED13C4400F}"/>
              </a:ext>
            </a:extLst>
          </p:cNvPr>
          <p:cNvPicPr>
            <a:picLocks noChangeAspect="1"/>
          </p:cNvPicPr>
          <p:nvPr/>
        </p:nvPicPr>
        <p:blipFill>
          <a:blip r:embed="rId2"/>
          <a:stretch>
            <a:fillRect/>
          </a:stretch>
        </p:blipFill>
        <p:spPr>
          <a:xfrm>
            <a:off x="1097280" y="2955906"/>
            <a:ext cx="2803668" cy="2803668"/>
          </a:xfrm>
          <a:prstGeom prst="rect">
            <a:avLst/>
          </a:prstGeom>
        </p:spPr>
      </p:pic>
      <p:pic>
        <p:nvPicPr>
          <p:cNvPr id="7" name="Picture 6" descr="Diagram&#10;&#10;Description automatically generated">
            <a:extLst>
              <a:ext uri="{FF2B5EF4-FFF2-40B4-BE49-F238E27FC236}">
                <a16:creationId xmlns:a16="http://schemas.microsoft.com/office/drawing/2014/main" id="{292EB276-14B5-8ECD-EC86-4F9342FDB63C}"/>
              </a:ext>
            </a:extLst>
          </p:cNvPr>
          <p:cNvPicPr>
            <a:picLocks noChangeAspect="1"/>
          </p:cNvPicPr>
          <p:nvPr/>
        </p:nvPicPr>
        <p:blipFill>
          <a:blip r:embed="rId3"/>
          <a:stretch>
            <a:fillRect/>
          </a:stretch>
        </p:blipFill>
        <p:spPr>
          <a:xfrm>
            <a:off x="5003636" y="2723682"/>
            <a:ext cx="3043084" cy="3043084"/>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D1A7FAF1-19FC-C2E1-8478-EDA75BC8C7ED}"/>
              </a:ext>
            </a:extLst>
          </p:cNvPr>
          <p:cNvSpPr txBox="1"/>
          <p:nvPr/>
        </p:nvSpPr>
        <p:spPr>
          <a:xfrm>
            <a:off x="457200" y="3602012"/>
            <a:ext cx="8229600" cy="2247988"/>
          </a:xfrm>
          <a:prstGeom prst="rect">
            <a:avLst/>
          </a:prstGeom>
          <a:noFill/>
        </p:spPr>
        <p:txBody>
          <a:bodyPr wrap="square">
            <a:spAutoFit/>
          </a:bodyPr>
          <a:lstStyle/>
          <a:p>
            <a:pPr>
              <a:lnSpc>
                <a:spcPct val="107000"/>
              </a:lnSpc>
              <a:spcAft>
                <a:spcPts val="800"/>
              </a:spcAft>
            </a:pPr>
            <a:r>
              <a:rPr lang="en-GB" sz="1800" dirty="0">
                <a:effectLst/>
                <a:latin typeface="+mn-lt"/>
                <a:ea typeface="Calibri" panose="020F0502020204030204" pitchFamily="34" charset="0"/>
                <a:cs typeface="Times New Roman" panose="02020603050405020304" pitchFamily="18" charset="0"/>
              </a:rPr>
              <a:t>A magnetic field can be conceptualised from the above drawing which shows lines of force or </a:t>
            </a:r>
            <a:r>
              <a:rPr lang="en-GB" sz="1800" b="1" dirty="0">
                <a:effectLst/>
                <a:latin typeface="+mn-lt"/>
                <a:ea typeface="Calibri" panose="020F0502020204030204" pitchFamily="34" charset="0"/>
                <a:cs typeface="Times New Roman" panose="02020603050405020304" pitchFamily="18" charset="0"/>
              </a:rPr>
              <a:t>magnetic flux</a:t>
            </a:r>
            <a:r>
              <a:rPr lang="en-GB" sz="1800" dirty="0">
                <a:effectLst/>
                <a:latin typeface="+mn-lt"/>
                <a:ea typeface="Calibri" panose="020F0502020204030204" pitchFamily="34" charset="0"/>
                <a:cs typeface="Times New Roman" panose="02020603050405020304" pitchFamily="18" charset="0"/>
              </a:rPr>
              <a:t> associated with a bar magnet. The arrows indicate the direction of the magnetic field flowing from north to south, outside the magnet.</a:t>
            </a:r>
          </a:p>
          <a:p>
            <a:pPr>
              <a:lnSpc>
                <a:spcPct val="107000"/>
              </a:lnSpc>
              <a:spcAft>
                <a:spcPts val="800"/>
              </a:spcAft>
            </a:pPr>
            <a:r>
              <a:rPr lang="en-GB" sz="1800" dirty="0">
                <a:effectLst/>
                <a:latin typeface="+mn-lt"/>
                <a:ea typeface="Calibri" panose="020F0502020204030204" pitchFamily="34" charset="0"/>
                <a:cs typeface="Times New Roman" panose="02020603050405020304" pitchFamily="18" charset="0"/>
              </a:rPr>
              <a:t>The lines of magnetic flux will not cross and will show a tendency to always take the shortest possible route between opposing poles within the confines of the field pattern.</a:t>
            </a:r>
          </a:p>
        </p:txBody>
      </p:sp>
      <p:pic>
        <p:nvPicPr>
          <p:cNvPr id="10" name="Picture 4" descr="How Magnets Work">
            <a:extLst>
              <a:ext uri="{FF2B5EF4-FFF2-40B4-BE49-F238E27FC236}">
                <a16:creationId xmlns:a16="http://schemas.microsoft.com/office/drawing/2014/main" id="{A0807E2E-94C2-125D-FAC1-2E5B6B6834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8124" y="1631852"/>
            <a:ext cx="5225182" cy="179714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4C1F618A-45CC-8883-2468-1CD2C19EE1A3}"/>
              </a:ext>
            </a:extLst>
          </p:cNvPr>
          <p:cNvSpPr>
            <a:spLocks noGrp="1"/>
          </p:cNvSpPr>
          <p:nvPr>
            <p:ph type="title"/>
          </p:nvPr>
        </p:nvSpPr>
        <p:spPr>
          <a:xfrm>
            <a:off x="457200" y="1008000"/>
            <a:ext cx="8229600" cy="382588"/>
          </a:xfrm>
        </p:spPr>
        <p:txBody>
          <a:bodyPr/>
          <a:lstStyle/>
          <a:p>
            <a:r>
              <a:rPr lang="en-GB" sz="2400" b="1" dirty="0">
                <a:solidFill>
                  <a:srgbClr val="0077E3"/>
                </a:solidFill>
                <a:ea typeface="Calibri" panose="020F0502020204030204" pitchFamily="34" charset="0"/>
                <a:cs typeface="Times New Roman" panose="02020603050405020304" pitchFamily="18" charset="0"/>
              </a:rPr>
              <a:t>Magnetic fields</a:t>
            </a:r>
            <a:endParaRPr lang="en-GB" sz="2400" b="1" dirty="0">
              <a:solidFill>
                <a:srgbClr val="0077E3"/>
              </a:solidFill>
              <a:effectLst/>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9D97A163-EFA5-8BDE-92DB-59DE29ECC03B}"/>
              </a:ext>
            </a:extLst>
          </p:cNvPr>
          <p:cNvSpPr txBox="1"/>
          <p:nvPr/>
        </p:nvSpPr>
        <p:spPr>
          <a:xfrm>
            <a:off x="353109" y="1509216"/>
            <a:ext cx="8437779" cy="2032672"/>
          </a:xfrm>
          <a:prstGeom prst="rect">
            <a:avLst/>
          </a:prstGeom>
          <a:noFill/>
        </p:spPr>
        <p:txBody>
          <a:bodyPr wrap="square">
            <a:spAutoFit/>
          </a:bodyPr>
          <a:lstStyle/>
          <a:p>
            <a:pPr>
              <a:lnSpc>
                <a:spcPct val="107000"/>
              </a:lnSpc>
              <a:spcAft>
                <a:spcPts val="800"/>
              </a:spcAft>
            </a:pPr>
            <a:r>
              <a:rPr lang="en-GB" sz="1800" dirty="0">
                <a:effectLst/>
                <a:latin typeface="+mn-lt"/>
                <a:ea typeface="Calibri" panose="020F0502020204030204" pitchFamily="34" charset="0"/>
                <a:cs typeface="Times New Roman" panose="02020603050405020304" pitchFamily="18" charset="0"/>
              </a:rPr>
              <a:t>The magnetic</a:t>
            </a:r>
            <a:r>
              <a:rPr lang="en-GB" sz="1800" b="1" dirty="0">
                <a:effectLst/>
                <a:latin typeface="+mn-lt"/>
                <a:ea typeface="Calibri" panose="020F0502020204030204" pitchFamily="34" charset="0"/>
                <a:cs typeface="Times New Roman" panose="02020603050405020304" pitchFamily="18" charset="0"/>
              </a:rPr>
              <a:t> </a:t>
            </a:r>
            <a:r>
              <a:rPr lang="en-GB" sz="1800" dirty="0">
                <a:effectLst/>
                <a:latin typeface="+mn-lt"/>
                <a:ea typeface="Calibri" panose="020F0502020204030204" pitchFamily="34" charset="0"/>
                <a:cs typeface="Times New Roman" panose="02020603050405020304" pitchFamily="18" charset="0"/>
              </a:rPr>
              <a:t>flux is usually designated with the symbol </a:t>
            </a:r>
            <a:r>
              <a:rPr lang="en-GB" sz="1800" b="1" dirty="0">
                <a:effectLst/>
                <a:latin typeface="+mn-lt"/>
                <a:ea typeface="Calibri" panose="020F0502020204030204" pitchFamily="34" charset="0"/>
                <a:cs typeface="Times New Roman" panose="02020603050405020304" pitchFamily="18" charset="0"/>
              </a:rPr>
              <a:t>φ (phi)</a:t>
            </a:r>
            <a:r>
              <a:rPr lang="en-GB" sz="1800" dirty="0">
                <a:effectLst/>
                <a:latin typeface="+mn-lt"/>
                <a:ea typeface="Calibri" panose="020F0502020204030204" pitchFamily="34" charset="0"/>
                <a:cs typeface="Times New Roman" panose="02020603050405020304" pitchFamily="18" charset="0"/>
              </a:rPr>
              <a:t> measured in </a:t>
            </a:r>
            <a:r>
              <a:rPr lang="en-GB" sz="1800" b="1" dirty="0">
                <a:latin typeface="+mn-lt"/>
                <a:ea typeface="Calibri" panose="020F0502020204030204" pitchFamily="34" charset="0"/>
                <a:cs typeface="Times New Roman" panose="02020603050405020304" pitchFamily="18" charset="0"/>
              </a:rPr>
              <a:t>w</a:t>
            </a:r>
            <a:r>
              <a:rPr lang="en-GB" sz="1800" b="1" dirty="0">
                <a:effectLst/>
                <a:latin typeface="+mn-lt"/>
                <a:ea typeface="Calibri" panose="020F0502020204030204" pitchFamily="34" charset="0"/>
                <a:cs typeface="Times New Roman" panose="02020603050405020304" pitchFamily="18" charset="0"/>
              </a:rPr>
              <a:t>ebers</a:t>
            </a:r>
            <a:r>
              <a:rPr lang="en-GB" sz="1800" dirty="0">
                <a:effectLst/>
                <a:latin typeface="+mn-lt"/>
                <a:ea typeface="Calibri" panose="020F0502020204030204" pitchFamily="34" charset="0"/>
                <a:cs typeface="Times New Roman" panose="02020603050405020304" pitchFamily="18" charset="0"/>
              </a:rPr>
              <a:t> </a:t>
            </a:r>
            <a:r>
              <a:rPr lang="en-GB" sz="1800" b="1" dirty="0">
                <a:effectLst/>
                <a:latin typeface="+mn-lt"/>
                <a:ea typeface="Calibri" panose="020F0502020204030204" pitchFamily="34" charset="0"/>
                <a:cs typeface="Times New Roman" panose="02020603050405020304" pitchFamily="18" charset="0"/>
              </a:rPr>
              <a:t>(Wb)</a:t>
            </a:r>
            <a:r>
              <a:rPr lang="en-GB" sz="1800" dirty="0">
                <a:effectLst/>
                <a:latin typeface="+mn-lt"/>
                <a:ea typeface="Calibri" panose="020F0502020204030204" pitchFamily="34" charset="0"/>
                <a:cs typeface="Times New Roman" panose="02020603050405020304" pitchFamily="18" charset="0"/>
              </a:rPr>
              <a:t>. The number of lines of flux passing through a given </a:t>
            </a:r>
            <a:r>
              <a:rPr lang="en-GB" sz="1800" b="1" dirty="0">
                <a:effectLst/>
                <a:latin typeface="+mn-lt"/>
                <a:ea typeface="Calibri" panose="020F0502020204030204" pitchFamily="34" charset="0"/>
                <a:cs typeface="Times New Roman" panose="02020603050405020304" pitchFamily="18" charset="0"/>
              </a:rPr>
              <a:t>area (A)</a:t>
            </a:r>
            <a:r>
              <a:rPr lang="en-GB" sz="1800" dirty="0">
                <a:effectLst/>
                <a:latin typeface="+mn-lt"/>
                <a:ea typeface="Calibri" panose="020F0502020204030204" pitchFamily="34" charset="0"/>
                <a:cs typeface="Times New Roman" panose="02020603050405020304" pitchFamily="18" charset="0"/>
              </a:rPr>
              <a:t> is called the </a:t>
            </a:r>
            <a:r>
              <a:rPr lang="en-GB" sz="1800" b="1" dirty="0">
                <a:effectLst/>
                <a:latin typeface="+mn-lt"/>
                <a:ea typeface="Calibri" panose="020F0502020204030204" pitchFamily="34" charset="0"/>
                <a:cs typeface="Times New Roman" panose="02020603050405020304" pitchFamily="18" charset="0"/>
              </a:rPr>
              <a:t>flux density (B)</a:t>
            </a:r>
            <a:r>
              <a:rPr lang="en-GB" sz="1800" dirty="0">
                <a:effectLst/>
                <a:latin typeface="+mn-lt"/>
                <a:ea typeface="Calibri" panose="020F0502020204030204" pitchFamily="34" charset="0"/>
                <a:cs typeface="Times New Roman" panose="02020603050405020304" pitchFamily="18" charset="0"/>
              </a:rPr>
              <a:t> and its units are </a:t>
            </a:r>
            <a:r>
              <a:rPr lang="en-GB" sz="1800" dirty="0">
                <a:latin typeface="+mn-lt"/>
                <a:ea typeface="Calibri" panose="020F0502020204030204" pitchFamily="34" charset="0"/>
                <a:cs typeface="Times New Roman" panose="02020603050405020304" pitchFamily="18" charset="0"/>
              </a:rPr>
              <a:t>w</a:t>
            </a:r>
            <a:r>
              <a:rPr lang="en-GB" sz="1800" dirty="0">
                <a:effectLst/>
                <a:latin typeface="+mn-lt"/>
                <a:ea typeface="Calibri" panose="020F0502020204030204" pitchFamily="34" charset="0"/>
                <a:cs typeface="Times New Roman" panose="02020603050405020304" pitchFamily="18" charset="0"/>
              </a:rPr>
              <a:t>ebers/m</a:t>
            </a:r>
            <a:r>
              <a:rPr lang="en-GB" sz="1800" baseline="30000" dirty="0">
                <a:effectLst/>
                <a:latin typeface="+mn-lt"/>
                <a:ea typeface="Calibri" panose="020F0502020204030204" pitchFamily="34" charset="0"/>
                <a:cs typeface="Times New Roman" panose="02020603050405020304" pitchFamily="18" charset="0"/>
              </a:rPr>
              <a:t>2</a:t>
            </a:r>
            <a:r>
              <a:rPr lang="en-GB" sz="1800" dirty="0">
                <a:effectLst/>
                <a:latin typeface="+mn-lt"/>
                <a:ea typeface="Calibri" panose="020F0502020204030204" pitchFamily="34" charset="0"/>
                <a:cs typeface="Times New Roman" panose="02020603050405020304" pitchFamily="18" charset="0"/>
              </a:rPr>
              <a:t> or </a:t>
            </a:r>
            <a:r>
              <a:rPr lang="en-GB" sz="1800" b="1" dirty="0">
                <a:latin typeface="+mn-lt"/>
                <a:ea typeface="Calibri" panose="020F0502020204030204" pitchFamily="34" charset="0"/>
                <a:cs typeface="Times New Roman" panose="02020603050405020304" pitchFamily="18" charset="0"/>
              </a:rPr>
              <a:t>t</a:t>
            </a:r>
            <a:r>
              <a:rPr lang="en-GB" sz="1800" b="1" dirty="0">
                <a:effectLst/>
                <a:latin typeface="+mn-lt"/>
                <a:ea typeface="Calibri" panose="020F0502020204030204" pitchFamily="34" charset="0"/>
                <a:cs typeface="Times New Roman" panose="02020603050405020304" pitchFamily="18" charset="0"/>
              </a:rPr>
              <a:t>eslas (T)</a:t>
            </a:r>
            <a:r>
              <a:rPr lang="en-GB" sz="1800" dirty="0">
                <a:effectLst/>
                <a:latin typeface="+mn-lt"/>
                <a:ea typeface="Calibri" panose="020F0502020204030204" pitchFamily="34" charset="0"/>
                <a:cs typeface="Times New Roman" panose="02020603050405020304" pitchFamily="18" charset="0"/>
              </a:rPr>
              <a:t>.</a:t>
            </a:r>
          </a:p>
          <a:p>
            <a:pPr>
              <a:lnSpc>
                <a:spcPct val="107000"/>
              </a:lnSpc>
              <a:spcAft>
                <a:spcPts val="800"/>
              </a:spcAft>
            </a:pPr>
            <a:r>
              <a:rPr lang="en-GB" sz="1800" dirty="0">
                <a:effectLst/>
                <a:latin typeface="+mn-lt"/>
                <a:ea typeface="Calibri" panose="020F0502020204030204" pitchFamily="34" charset="0"/>
                <a:cs typeface="Times New Roman" panose="02020603050405020304" pitchFamily="18" charset="0"/>
              </a:rPr>
              <a:t> So that:</a:t>
            </a:r>
          </a:p>
          <a:p>
            <a:pPr algn="ctr">
              <a:lnSpc>
                <a:spcPct val="107000"/>
              </a:lnSpc>
              <a:spcAft>
                <a:spcPts val="800"/>
              </a:spcAft>
            </a:pPr>
            <a:r>
              <a:rPr lang="en-GB" sz="3600" dirty="0">
                <a:effectLst/>
                <a:latin typeface="+mn-lt"/>
                <a:ea typeface="Calibri" panose="020F0502020204030204" pitchFamily="34" charset="0"/>
                <a:cs typeface="Times New Roman" panose="02020603050405020304" pitchFamily="18" charset="0"/>
              </a:rPr>
              <a:t>B = φ / A</a:t>
            </a:r>
          </a:p>
        </p:txBody>
      </p:sp>
      <p:sp>
        <p:nvSpPr>
          <p:cNvPr id="25" name="Oval 24">
            <a:extLst>
              <a:ext uri="{FF2B5EF4-FFF2-40B4-BE49-F238E27FC236}">
                <a16:creationId xmlns:a16="http://schemas.microsoft.com/office/drawing/2014/main" id="{E1A62477-2031-C3F1-3726-97F802C41EB9}"/>
              </a:ext>
            </a:extLst>
          </p:cNvPr>
          <p:cNvSpPr/>
          <p:nvPr/>
        </p:nvSpPr>
        <p:spPr>
          <a:xfrm>
            <a:off x="3087858" y="4206240"/>
            <a:ext cx="2968283" cy="647114"/>
          </a:xfrm>
          <a:prstGeom prst="ellipse">
            <a:avLst/>
          </a:prstGeom>
          <a:solidFill>
            <a:schemeClr val="tx2">
              <a:lumMod val="50000"/>
              <a:lumOff val="50000"/>
            </a:schemeClr>
          </a:solidFill>
          <a:ln>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cxnSp>
        <p:nvCxnSpPr>
          <p:cNvPr id="7169" name="Straight Arrow Connector 7168">
            <a:extLst>
              <a:ext uri="{FF2B5EF4-FFF2-40B4-BE49-F238E27FC236}">
                <a16:creationId xmlns:a16="http://schemas.microsoft.com/office/drawing/2014/main" id="{24DD349F-8C7C-981A-A16C-A622D344D750}"/>
              </a:ext>
            </a:extLst>
          </p:cNvPr>
          <p:cNvCxnSpPr/>
          <p:nvPr/>
        </p:nvCxnSpPr>
        <p:spPr>
          <a:xfrm>
            <a:off x="3601329" y="3643533"/>
            <a:ext cx="0" cy="154744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5" name="Straight Arrow Connector 34">
            <a:extLst>
              <a:ext uri="{FF2B5EF4-FFF2-40B4-BE49-F238E27FC236}">
                <a16:creationId xmlns:a16="http://schemas.microsoft.com/office/drawing/2014/main" id="{C083ED89-B554-F56B-0FCA-1339E83C5BD3}"/>
              </a:ext>
            </a:extLst>
          </p:cNvPr>
          <p:cNvCxnSpPr/>
          <p:nvPr/>
        </p:nvCxnSpPr>
        <p:spPr>
          <a:xfrm>
            <a:off x="3938953" y="3657600"/>
            <a:ext cx="0" cy="154744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6" name="Straight Arrow Connector 35">
            <a:extLst>
              <a:ext uri="{FF2B5EF4-FFF2-40B4-BE49-F238E27FC236}">
                <a16:creationId xmlns:a16="http://schemas.microsoft.com/office/drawing/2014/main" id="{B6E72B86-D5BC-076C-A307-FA0E577BA0E2}"/>
              </a:ext>
            </a:extLst>
          </p:cNvPr>
          <p:cNvCxnSpPr/>
          <p:nvPr/>
        </p:nvCxnSpPr>
        <p:spPr>
          <a:xfrm>
            <a:off x="4304713" y="3657600"/>
            <a:ext cx="0" cy="154744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7" name="Straight Arrow Connector 36">
            <a:extLst>
              <a:ext uri="{FF2B5EF4-FFF2-40B4-BE49-F238E27FC236}">
                <a16:creationId xmlns:a16="http://schemas.microsoft.com/office/drawing/2014/main" id="{F425443F-16B3-E823-E2A8-AB9F798DF054}"/>
              </a:ext>
            </a:extLst>
          </p:cNvPr>
          <p:cNvCxnSpPr/>
          <p:nvPr/>
        </p:nvCxnSpPr>
        <p:spPr>
          <a:xfrm>
            <a:off x="4684541" y="3657600"/>
            <a:ext cx="0" cy="154744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8" name="Straight Arrow Connector 37">
            <a:extLst>
              <a:ext uri="{FF2B5EF4-FFF2-40B4-BE49-F238E27FC236}">
                <a16:creationId xmlns:a16="http://schemas.microsoft.com/office/drawing/2014/main" id="{6FB91A4A-C974-BB2F-D092-27A448DBE044}"/>
              </a:ext>
            </a:extLst>
          </p:cNvPr>
          <p:cNvCxnSpPr/>
          <p:nvPr/>
        </p:nvCxnSpPr>
        <p:spPr>
          <a:xfrm>
            <a:off x="5064369" y="3657600"/>
            <a:ext cx="0" cy="154744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9" name="Straight Arrow Connector 38">
            <a:extLst>
              <a:ext uri="{FF2B5EF4-FFF2-40B4-BE49-F238E27FC236}">
                <a16:creationId xmlns:a16="http://schemas.microsoft.com/office/drawing/2014/main" id="{57EFA304-138D-CCFB-1079-DB815D976A32}"/>
              </a:ext>
            </a:extLst>
          </p:cNvPr>
          <p:cNvCxnSpPr/>
          <p:nvPr/>
        </p:nvCxnSpPr>
        <p:spPr>
          <a:xfrm>
            <a:off x="5486399" y="3657600"/>
            <a:ext cx="0" cy="154744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7178" name="TextBox 7177">
            <a:extLst>
              <a:ext uri="{FF2B5EF4-FFF2-40B4-BE49-F238E27FC236}">
                <a16:creationId xmlns:a16="http://schemas.microsoft.com/office/drawing/2014/main" id="{3B119A37-C27D-0136-5D6D-B5C57CBEB59D}"/>
              </a:ext>
            </a:extLst>
          </p:cNvPr>
          <p:cNvSpPr txBox="1"/>
          <p:nvPr/>
        </p:nvSpPr>
        <p:spPr>
          <a:xfrm>
            <a:off x="5542671" y="3429000"/>
            <a:ext cx="731516" cy="400110"/>
          </a:xfrm>
          <a:prstGeom prst="rect">
            <a:avLst/>
          </a:prstGeom>
          <a:noFill/>
        </p:spPr>
        <p:txBody>
          <a:bodyPr wrap="square" rtlCol="0">
            <a:spAutoFit/>
          </a:bodyPr>
          <a:lstStyle/>
          <a:p>
            <a:r>
              <a:rPr lang="en-GB" sz="2000" dirty="0">
                <a:effectLst/>
                <a:latin typeface="+mn-lt"/>
                <a:ea typeface="Calibri" panose="020F0502020204030204" pitchFamily="34" charset="0"/>
                <a:cs typeface="Times New Roman" panose="02020603050405020304" pitchFamily="18" charset="0"/>
              </a:rPr>
              <a:t> φ</a:t>
            </a:r>
            <a:endParaRPr lang="en-GB" dirty="0"/>
          </a:p>
        </p:txBody>
      </p:sp>
      <p:cxnSp>
        <p:nvCxnSpPr>
          <p:cNvPr id="7180" name="Straight Arrow Connector 7179">
            <a:extLst>
              <a:ext uri="{FF2B5EF4-FFF2-40B4-BE49-F238E27FC236}">
                <a16:creationId xmlns:a16="http://schemas.microsoft.com/office/drawing/2014/main" id="{A2CF27F4-10BA-E27E-6D9B-623957AF3F9F}"/>
              </a:ext>
            </a:extLst>
          </p:cNvPr>
          <p:cNvCxnSpPr>
            <a:cxnSpLocks/>
          </p:cNvCxnSpPr>
          <p:nvPr/>
        </p:nvCxnSpPr>
        <p:spPr>
          <a:xfrm flipH="1">
            <a:off x="5781837" y="4160520"/>
            <a:ext cx="1772521" cy="400110"/>
          </a:xfrm>
          <a:prstGeom prst="straightConnector1">
            <a:avLst/>
          </a:prstGeom>
          <a:ln>
            <a:solidFill>
              <a:schemeClr val="tx2"/>
            </a:solidFill>
            <a:tailEnd type="triangle"/>
          </a:ln>
        </p:spPr>
        <p:style>
          <a:lnRef idx="2">
            <a:schemeClr val="accent1"/>
          </a:lnRef>
          <a:fillRef idx="0">
            <a:schemeClr val="accent1"/>
          </a:fillRef>
          <a:effectRef idx="1">
            <a:schemeClr val="accent1"/>
          </a:effectRef>
          <a:fontRef idx="minor">
            <a:schemeClr val="tx1"/>
          </a:fontRef>
        </p:style>
      </p:cxnSp>
      <p:sp>
        <p:nvSpPr>
          <p:cNvPr id="7181" name="TextBox 7180">
            <a:extLst>
              <a:ext uri="{FF2B5EF4-FFF2-40B4-BE49-F238E27FC236}">
                <a16:creationId xmlns:a16="http://schemas.microsoft.com/office/drawing/2014/main" id="{81E1DDAE-4EAE-C78C-390E-D3D0608A18AE}"/>
              </a:ext>
            </a:extLst>
          </p:cNvPr>
          <p:cNvSpPr txBox="1"/>
          <p:nvPr/>
        </p:nvSpPr>
        <p:spPr>
          <a:xfrm>
            <a:off x="7554358" y="3991707"/>
            <a:ext cx="478294" cy="400110"/>
          </a:xfrm>
          <a:prstGeom prst="rect">
            <a:avLst/>
          </a:prstGeom>
          <a:noFill/>
        </p:spPr>
        <p:txBody>
          <a:bodyPr wrap="square" rtlCol="0">
            <a:spAutoFit/>
          </a:bodyPr>
          <a:lstStyle/>
          <a:p>
            <a:r>
              <a:rPr lang="en-GB" dirty="0"/>
              <a:t>A</a:t>
            </a:r>
          </a:p>
        </p:txBody>
      </p:sp>
      <p:sp>
        <p:nvSpPr>
          <p:cNvPr id="2" name="Title 1">
            <a:extLst>
              <a:ext uri="{FF2B5EF4-FFF2-40B4-BE49-F238E27FC236}">
                <a16:creationId xmlns:a16="http://schemas.microsoft.com/office/drawing/2014/main" id="{E0E2968F-EB88-293E-10B0-F6B0C1C3127D}"/>
              </a:ext>
            </a:extLst>
          </p:cNvPr>
          <p:cNvSpPr>
            <a:spLocks noGrp="1"/>
          </p:cNvSpPr>
          <p:nvPr>
            <p:ph type="title"/>
          </p:nvPr>
        </p:nvSpPr>
        <p:spPr>
          <a:xfrm>
            <a:off x="457200" y="1008000"/>
            <a:ext cx="8229600" cy="382588"/>
          </a:xfrm>
        </p:spPr>
        <p:txBody>
          <a:bodyPr/>
          <a:lstStyle/>
          <a:p>
            <a:r>
              <a:rPr lang="en-GB" dirty="0">
                <a:latin typeface="+mn-lt"/>
                <a:ea typeface="Calibri" panose="020F0502020204030204" pitchFamily="34" charset="0"/>
                <a:cs typeface="Times New Roman" panose="02020603050405020304" pitchFamily="18" charset="0"/>
              </a:rPr>
              <a:t>Flux and flux density</a:t>
            </a:r>
            <a:br>
              <a:rPr lang="en-GB" dirty="0">
                <a:latin typeface="+mn-lt"/>
                <a:ea typeface="Calibri" panose="020F0502020204030204" pitchFamily="34" charset="0"/>
                <a:cs typeface="Times New Roman" panose="02020603050405020304" pitchFamily="18" charset="0"/>
              </a:rPr>
            </a:br>
            <a:endParaRPr lang="en-GB" sz="2400" b="1" dirty="0">
              <a:solidFill>
                <a:srgbClr val="0077E3"/>
              </a:solidFill>
              <a:effectLst/>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16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178"/>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718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1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7178" grpId="0"/>
      <p:bldP spid="718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9346A314-627C-52DF-5506-A4767B71798D}"/>
                  </a:ext>
                </a:extLst>
              </p:cNvPr>
              <p:cNvSpPr txBox="1"/>
              <p:nvPr/>
            </p:nvSpPr>
            <p:spPr>
              <a:xfrm>
                <a:off x="407963" y="1499279"/>
                <a:ext cx="7976382" cy="4449616"/>
              </a:xfrm>
              <a:prstGeom prst="rect">
                <a:avLst/>
              </a:prstGeom>
              <a:noFill/>
            </p:spPr>
            <p:txBody>
              <a:bodyPr wrap="square">
                <a:spAutoFit/>
              </a:bodyPr>
              <a:lstStyle/>
              <a:p>
                <a:pPr>
                  <a:lnSpc>
                    <a:spcPct val="107000"/>
                  </a:lnSpc>
                  <a:spcAft>
                    <a:spcPts val="800"/>
                  </a:spcAft>
                </a:pPr>
                <a:r>
                  <a:rPr lang="en-GB" sz="1800" b="1" dirty="0">
                    <a:effectLst/>
                    <a:latin typeface="+mn-lt"/>
                    <a:ea typeface="Calibri" panose="020F0502020204030204" pitchFamily="34" charset="0"/>
                    <a:cs typeface="Times New Roman" panose="02020603050405020304" pitchFamily="18" charset="0"/>
                  </a:rPr>
                  <a:t>Electricity</a:t>
                </a:r>
                <a:r>
                  <a:rPr lang="en-GB" sz="1800" dirty="0">
                    <a:effectLst/>
                    <a:latin typeface="+mn-lt"/>
                    <a:ea typeface="Calibri" panose="020F0502020204030204" pitchFamily="34" charset="0"/>
                    <a:cs typeface="Times New Roman" panose="02020603050405020304" pitchFamily="18" charset="0"/>
                  </a:rPr>
                  <a:t> and </a:t>
                </a:r>
                <a:r>
                  <a:rPr lang="en-GB" sz="1800" b="1" dirty="0">
                    <a:effectLst/>
                    <a:latin typeface="+mn-lt"/>
                    <a:ea typeface="Calibri" panose="020F0502020204030204" pitchFamily="34" charset="0"/>
                    <a:cs typeface="Times New Roman" panose="02020603050405020304" pitchFamily="18" charset="0"/>
                  </a:rPr>
                  <a:t>magnetism</a:t>
                </a:r>
                <a:r>
                  <a:rPr lang="en-GB" sz="1800" dirty="0">
                    <a:effectLst/>
                    <a:latin typeface="+mn-lt"/>
                    <a:ea typeface="Calibri" panose="020F0502020204030204" pitchFamily="34" charset="0"/>
                    <a:cs typeface="Times New Roman" panose="02020603050405020304" pitchFamily="18" charset="0"/>
                  </a:rPr>
                  <a:t> are two closely related subjects. Electricity is produced with the aid of a magnetic field and an electric current can produce a magnetic field.</a:t>
                </a:r>
              </a:p>
              <a:p>
                <a:pPr>
                  <a:lnSpc>
                    <a:spcPct val="107000"/>
                  </a:lnSpc>
                  <a:spcAft>
                    <a:spcPts val="800"/>
                  </a:spcAft>
                </a:pPr>
                <a:r>
                  <a:rPr lang="en-GB" sz="1800" dirty="0">
                    <a:latin typeface="+mn-lt"/>
                    <a:ea typeface="Calibri" panose="020F0502020204030204" pitchFamily="34" charset="0"/>
                    <a:cs typeface="Times New Roman" panose="02020603050405020304" pitchFamily="18" charset="0"/>
                  </a:rPr>
                  <a:t>An electromagnetic force can be produced by flowing current through a coil of wire (</a:t>
                </a:r>
                <a:r>
                  <a:rPr lang="en-GB" sz="1800" b="1" dirty="0">
                    <a:latin typeface="+mn-lt"/>
                    <a:ea typeface="Calibri" panose="020F0502020204030204" pitchFamily="34" charset="0"/>
                    <a:cs typeface="Times New Roman" panose="02020603050405020304" pitchFamily="18" charset="0"/>
                  </a:rPr>
                  <a:t>mmf – magnetomotive force</a:t>
                </a:r>
                <a:r>
                  <a:rPr lang="en-GB" sz="1800" dirty="0">
                    <a:latin typeface="+mn-lt"/>
                    <a:ea typeface="Calibri" panose="020F0502020204030204" pitchFamily="34" charset="0"/>
                    <a:cs typeface="Times New Roman" panose="02020603050405020304" pitchFamily="18" charset="0"/>
                  </a:rPr>
                  <a:t>).</a:t>
                </a:r>
                <a:endParaRPr lang="en-GB" sz="1800" dirty="0">
                  <a:effectLst/>
                  <a:latin typeface="+mn-lt"/>
                  <a:ea typeface="Calibri" panose="020F0502020204030204" pitchFamily="34" charset="0"/>
                  <a:cs typeface="Times New Roman" panose="02020603050405020304" pitchFamily="18" charset="0"/>
                </a:endParaRPr>
              </a:p>
              <a:p>
                <a:pPr>
                  <a:lnSpc>
                    <a:spcPct val="107000"/>
                  </a:lnSpc>
                  <a:spcAft>
                    <a:spcPts val="800"/>
                  </a:spcAft>
                </a:pPr>
                <a:r>
                  <a:rPr lang="en-GB" sz="1800" dirty="0">
                    <a:latin typeface="+mn-lt"/>
                    <a:ea typeface="Calibri" panose="020F0502020204030204" pitchFamily="34" charset="0"/>
                    <a:cs typeface="Times New Roman" panose="02020603050405020304" pitchFamily="18" charset="0"/>
                  </a:rPr>
                  <a:t>The greater the electric current supplied to a coil of wire of a certain length the greater the </a:t>
                </a:r>
                <a:r>
                  <a:rPr lang="en-GB" sz="1800" b="1" dirty="0">
                    <a:latin typeface="+mn-lt"/>
                    <a:ea typeface="Calibri" panose="020F0502020204030204" pitchFamily="34" charset="0"/>
                    <a:cs typeface="Times New Roman" panose="02020603050405020304" pitchFamily="18" charset="0"/>
                  </a:rPr>
                  <a:t>magnetic field strength (H)</a:t>
                </a:r>
                <a:r>
                  <a:rPr lang="en-GB" sz="1800" dirty="0">
                    <a:latin typeface="+mn-lt"/>
                    <a:ea typeface="Calibri" panose="020F0502020204030204" pitchFamily="34" charset="0"/>
                    <a:cs typeface="Times New Roman" panose="02020603050405020304" pitchFamily="18" charset="0"/>
                  </a:rPr>
                  <a:t> whose units are </a:t>
                </a:r>
                <a:r>
                  <a:rPr lang="en-GB" sz="1800" b="1" dirty="0">
                    <a:latin typeface="+mn-lt"/>
                    <a:ea typeface="Calibri" panose="020F0502020204030204" pitchFamily="34" charset="0"/>
                    <a:cs typeface="Times New Roman" panose="02020603050405020304" pitchFamily="18" charset="0"/>
                  </a:rPr>
                  <a:t>ampere (A)</a:t>
                </a:r>
                <a:r>
                  <a:rPr lang="en-GB" sz="1800" dirty="0">
                    <a:latin typeface="+mn-lt"/>
                    <a:ea typeface="Calibri" panose="020F0502020204030204" pitchFamily="34" charset="0"/>
                    <a:cs typeface="Times New Roman" panose="02020603050405020304" pitchFamily="18" charset="0"/>
                  </a:rPr>
                  <a:t> turns per </a:t>
                </a:r>
                <a:r>
                  <a:rPr lang="en-GB" sz="1800" b="1" dirty="0">
                    <a:latin typeface="+mn-lt"/>
                    <a:ea typeface="Calibri" panose="020F0502020204030204" pitchFamily="34" charset="0"/>
                    <a:cs typeface="Times New Roman" panose="02020603050405020304" pitchFamily="18" charset="0"/>
                  </a:rPr>
                  <a:t>metre (m)</a:t>
                </a:r>
                <a:r>
                  <a:rPr lang="en-GB" sz="1800" dirty="0">
                    <a:latin typeface="+mn-lt"/>
                    <a:ea typeface="Calibri" panose="020F0502020204030204" pitchFamily="34" charset="0"/>
                    <a:cs typeface="Times New Roman" panose="02020603050405020304" pitchFamily="18" charset="0"/>
                  </a:rPr>
                  <a:t>.</a:t>
                </a:r>
                <a:endParaRPr lang="en-GB" sz="1800" dirty="0">
                  <a:effectLst/>
                  <a:latin typeface="+mn-lt"/>
                  <a:ea typeface="Calibri" panose="020F0502020204030204" pitchFamily="34" charset="0"/>
                  <a:cs typeface="Times New Roman" panose="02020603050405020304" pitchFamily="18" charset="0"/>
                </a:endParaRPr>
              </a:p>
              <a:p>
                <a:pPr algn="ctr">
                  <a:lnSpc>
                    <a:spcPct val="107000"/>
                  </a:lnSpc>
                  <a:spcAft>
                    <a:spcPts val="800"/>
                  </a:spcAft>
                </a:pPr>
                <a:r>
                  <a:rPr lang="en-GB" sz="3600" dirty="0">
                    <a:latin typeface="+mn-lt"/>
                    <a:ea typeface="Calibri" panose="020F0502020204030204" pitchFamily="34" charset="0"/>
                    <a:cs typeface="Times New Roman" panose="02020603050405020304" pitchFamily="18" charset="0"/>
                  </a:rPr>
                  <a:t>H = </a:t>
                </a:r>
                <a14:m>
                  <m:oMath xmlns:m="http://schemas.openxmlformats.org/officeDocument/2006/math">
                    <m:f>
                      <m:fPr>
                        <m:ctrlPr>
                          <a:rPr lang="en-GB" sz="3600" i="1" smtClean="0">
                            <a:latin typeface="Cambria Math" panose="02040503050406030204" pitchFamily="18" charset="0"/>
                            <a:cs typeface="Times New Roman" panose="02020603050405020304" pitchFamily="18" charset="0"/>
                          </a:rPr>
                        </m:ctrlPr>
                      </m:fPr>
                      <m:num>
                        <m:r>
                          <a:rPr lang="en-GB" sz="3600" b="0" i="1" smtClean="0">
                            <a:latin typeface="Cambria Math" panose="02040503050406030204" pitchFamily="18" charset="0"/>
                            <a:cs typeface="Times New Roman" panose="02020603050405020304" pitchFamily="18" charset="0"/>
                          </a:rPr>
                          <m:t>𝐼</m:t>
                        </m:r>
                        <m:r>
                          <a:rPr lang="en-GB" sz="3600" b="0" i="1" smtClean="0">
                            <a:latin typeface="Cambria Math" panose="02040503050406030204" pitchFamily="18" charset="0"/>
                            <a:cs typeface="Times New Roman" panose="02020603050405020304" pitchFamily="18" charset="0"/>
                          </a:rPr>
                          <m:t> </m:t>
                        </m:r>
                        <m:r>
                          <a:rPr lang="en-GB" sz="3600" b="0" i="1" smtClean="0">
                            <a:latin typeface="Cambria Math" panose="02040503050406030204" pitchFamily="18" charset="0"/>
                            <a:cs typeface="Times New Roman" panose="02020603050405020304" pitchFamily="18" charset="0"/>
                          </a:rPr>
                          <m:t>𝑁</m:t>
                        </m:r>
                      </m:num>
                      <m:den>
                        <m:r>
                          <a:rPr lang="en-GB" sz="3600" b="0" i="1" smtClean="0">
                            <a:latin typeface="Cambria Math" panose="02040503050406030204" pitchFamily="18" charset="0"/>
                            <a:cs typeface="Times New Roman" panose="02020603050405020304" pitchFamily="18" charset="0"/>
                          </a:rPr>
                          <m:t>𝐿</m:t>
                        </m:r>
                      </m:den>
                    </m:f>
                  </m:oMath>
                </a14:m>
                <a:endParaRPr lang="en-GB" sz="3600" dirty="0">
                  <a:effectLst/>
                  <a:latin typeface="+mn-lt"/>
                  <a:ea typeface="Calibri" panose="020F0502020204030204" pitchFamily="34" charset="0"/>
                  <a:cs typeface="Times New Roman" panose="02020603050405020304" pitchFamily="18" charset="0"/>
                </a:endParaRPr>
              </a:p>
              <a:p>
                <a:pPr>
                  <a:lnSpc>
                    <a:spcPct val="107000"/>
                  </a:lnSpc>
                  <a:spcAft>
                    <a:spcPts val="800"/>
                  </a:spcAft>
                </a:pPr>
                <a:r>
                  <a:rPr lang="en-GB" dirty="0">
                    <a:latin typeface="+mn-lt"/>
                    <a:ea typeface="Calibri" panose="020F0502020204030204" pitchFamily="34" charset="0"/>
                    <a:cs typeface="Times New Roman" panose="02020603050405020304" pitchFamily="18" charset="0"/>
                  </a:rPr>
                  <a:t>Where: </a:t>
                </a:r>
              </a:p>
              <a:p>
                <a:pPr>
                  <a:lnSpc>
                    <a:spcPct val="107000"/>
                  </a:lnSpc>
                  <a:spcAft>
                    <a:spcPts val="800"/>
                  </a:spcAft>
                </a:pPr>
                <a:r>
                  <a:rPr lang="en-GB" dirty="0">
                    <a:latin typeface="+mn-lt"/>
                    <a:ea typeface="Calibri" panose="020F0502020204030204" pitchFamily="34" charset="0"/>
                    <a:cs typeface="Times New Roman" panose="02020603050405020304" pitchFamily="18" charset="0"/>
                  </a:rPr>
                  <a:t>I = current, N = the number of turns of the coil of wire, L = inductance.</a:t>
                </a:r>
                <a:endParaRPr lang="en-GB" dirty="0">
                  <a:effectLst/>
                  <a:latin typeface="+mn-lt"/>
                  <a:ea typeface="Calibri" panose="020F0502020204030204" pitchFamily="34" charset="0"/>
                  <a:cs typeface="Times New Roman" panose="02020603050405020304" pitchFamily="18" charset="0"/>
                </a:endParaRPr>
              </a:p>
            </p:txBody>
          </p:sp>
        </mc:Choice>
        <mc:Fallback xmlns="">
          <p:sp>
            <p:nvSpPr>
              <p:cNvPr id="4" name="TextBox 3">
                <a:extLst>
                  <a:ext uri="{FF2B5EF4-FFF2-40B4-BE49-F238E27FC236}">
                    <a16:creationId xmlns:a16="http://schemas.microsoft.com/office/drawing/2014/main" id="{9346A314-627C-52DF-5506-A4767B71798D}"/>
                  </a:ext>
                </a:extLst>
              </p:cNvPr>
              <p:cNvSpPr txBox="1">
                <a:spLocks noRot="1" noChangeAspect="1" noMove="1" noResize="1" noEditPoints="1" noAdjustHandles="1" noChangeArrowheads="1" noChangeShapeType="1" noTextEdit="1"/>
              </p:cNvSpPr>
              <p:nvPr/>
            </p:nvSpPr>
            <p:spPr>
              <a:xfrm>
                <a:off x="407963" y="1499279"/>
                <a:ext cx="7976382" cy="4449616"/>
              </a:xfrm>
              <a:prstGeom prst="rect">
                <a:avLst/>
              </a:prstGeom>
              <a:blipFill>
                <a:blip r:embed="rId2"/>
                <a:stretch>
                  <a:fillRect l="-841" t="-822" r="-765" b="-1507"/>
                </a:stretch>
              </a:blipFill>
            </p:spPr>
            <p:txBody>
              <a:bodyPr/>
              <a:lstStyle/>
              <a:p>
                <a:r>
                  <a:rPr lang="en-GB">
                    <a:noFill/>
                  </a:rPr>
                  <a:t> </a:t>
                </a:r>
              </a:p>
            </p:txBody>
          </p:sp>
        </mc:Fallback>
      </mc:AlternateContent>
      <p:sp>
        <p:nvSpPr>
          <p:cNvPr id="5" name="TextBox 4">
            <a:extLst>
              <a:ext uri="{FF2B5EF4-FFF2-40B4-BE49-F238E27FC236}">
                <a16:creationId xmlns:a16="http://schemas.microsoft.com/office/drawing/2014/main" id="{EBECEE95-8355-0A35-79E4-7280FB31A0AB}"/>
              </a:ext>
            </a:extLst>
          </p:cNvPr>
          <p:cNvSpPr txBox="1"/>
          <p:nvPr/>
        </p:nvSpPr>
        <p:spPr>
          <a:xfrm>
            <a:off x="407963" y="934021"/>
            <a:ext cx="6169818" cy="461665"/>
          </a:xfrm>
          <a:prstGeom prst="rect">
            <a:avLst/>
          </a:prstGeom>
          <a:noFill/>
        </p:spPr>
        <p:txBody>
          <a:bodyPr wrap="square" rtlCol="0">
            <a:spAutoFit/>
          </a:bodyPr>
          <a:lstStyle/>
          <a:p>
            <a:r>
              <a:rPr lang="en-GB" sz="2400" b="1" dirty="0">
                <a:solidFill>
                  <a:srgbClr val="0077E3"/>
                </a:solidFill>
                <a:latin typeface="+mj-lt"/>
              </a:rPr>
              <a:t>Magnetic field strength or intensity</a:t>
            </a:r>
          </a:p>
        </p:txBody>
      </p:sp>
    </p:spTree>
    <p:extLst>
      <p:ext uri="{BB962C8B-B14F-4D97-AF65-F5344CB8AC3E}">
        <p14:creationId xmlns:p14="http://schemas.microsoft.com/office/powerpoint/2010/main" val="885391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1" name="TextBox 2060">
            <a:extLst>
              <a:ext uri="{FF2B5EF4-FFF2-40B4-BE49-F238E27FC236}">
                <a16:creationId xmlns:a16="http://schemas.microsoft.com/office/drawing/2014/main" id="{9616D598-AD40-763D-F75D-E1671290E0EA}"/>
              </a:ext>
            </a:extLst>
          </p:cNvPr>
          <p:cNvSpPr txBox="1"/>
          <p:nvPr/>
        </p:nvSpPr>
        <p:spPr>
          <a:xfrm>
            <a:off x="376309" y="1465526"/>
            <a:ext cx="2956825" cy="2031325"/>
          </a:xfrm>
          <a:prstGeom prst="rect">
            <a:avLst/>
          </a:prstGeom>
          <a:noFill/>
        </p:spPr>
        <p:txBody>
          <a:bodyPr wrap="square" rtlCol="0">
            <a:spAutoFit/>
          </a:bodyPr>
          <a:lstStyle/>
          <a:p>
            <a:r>
              <a:rPr lang="en-GB" sz="1800" dirty="0"/>
              <a:t>By plotting the relationship between </a:t>
            </a:r>
            <a:r>
              <a:rPr lang="en-GB" sz="1800" b="1" dirty="0"/>
              <a:t>B (flux density) </a:t>
            </a:r>
            <a:r>
              <a:rPr lang="en-GB" sz="1800" dirty="0"/>
              <a:t>and </a:t>
            </a:r>
            <a:r>
              <a:rPr lang="en-GB" sz="1800" b="1" dirty="0"/>
              <a:t>H (</a:t>
            </a:r>
            <a:r>
              <a:rPr lang="en-GB" sz="1800" b="1" dirty="0">
                <a:cs typeface="Times New Roman" panose="02020603050405020304" pitchFamily="18" charset="0"/>
              </a:rPr>
              <a:t>m</a:t>
            </a:r>
            <a:r>
              <a:rPr lang="en-GB" sz="1800" b="1" dirty="0">
                <a:ea typeface="Calibri" panose="020F0502020204030204" pitchFamily="34" charset="0"/>
                <a:cs typeface="Times New Roman" panose="02020603050405020304" pitchFamily="18" charset="0"/>
              </a:rPr>
              <a:t>agnetic field strength)</a:t>
            </a:r>
            <a:r>
              <a:rPr lang="en-GB" sz="1800" dirty="0"/>
              <a:t>, you can see, for a given current, the flux density of different materials.</a:t>
            </a:r>
          </a:p>
        </p:txBody>
      </p:sp>
      <p:sp>
        <p:nvSpPr>
          <p:cNvPr id="3" name="TextBox 2">
            <a:extLst>
              <a:ext uri="{FF2B5EF4-FFF2-40B4-BE49-F238E27FC236}">
                <a16:creationId xmlns:a16="http://schemas.microsoft.com/office/drawing/2014/main" id="{D1800665-2CC8-FB14-58D9-FECC1AB43658}"/>
              </a:ext>
            </a:extLst>
          </p:cNvPr>
          <p:cNvSpPr txBox="1"/>
          <p:nvPr/>
        </p:nvSpPr>
        <p:spPr>
          <a:xfrm>
            <a:off x="407523" y="954823"/>
            <a:ext cx="4626076" cy="461665"/>
          </a:xfrm>
          <a:prstGeom prst="rect">
            <a:avLst/>
          </a:prstGeom>
          <a:noFill/>
        </p:spPr>
        <p:txBody>
          <a:bodyPr wrap="square">
            <a:spAutoFit/>
          </a:bodyPr>
          <a:lstStyle/>
          <a:p>
            <a:r>
              <a:rPr lang="en-GB" sz="2400" b="1" dirty="0">
                <a:solidFill>
                  <a:srgbClr val="0077E3"/>
                </a:solidFill>
                <a:latin typeface="+mj-lt"/>
              </a:rPr>
              <a:t>B and H relationship</a:t>
            </a:r>
          </a:p>
        </p:txBody>
      </p:sp>
      <p:pic>
        <p:nvPicPr>
          <p:cNvPr id="4" name="Picture 3">
            <a:extLst>
              <a:ext uri="{FF2B5EF4-FFF2-40B4-BE49-F238E27FC236}">
                <a16:creationId xmlns:a16="http://schemas.microsoft.com/office/drawing/2014/main" id="{1FCCC650-CFCB-B07B-CC37-FF7AD2E042FB}"/>
              </a:ext>
            </a:extLst>
          </p:cNvPr>
          <p:cNvPicPr>
            <a:picLocks noChangeAspect="1"/>
          </p:cNvPicPr>
          <p:nvPr/>
        </p:nvPicPr>
        <p:blipFill>
          <a:blip r:embed="rId3"/>
          <a:stretch>
            <a:fillRect/>
          </a:stretch>
        </p:blipFill>
        <p:spPr>
          <a:xfrm>
            <a:off x="3333136" y="1557785"/>
            <a:ext cx="5434555" cy="3787547"/>
          </a:xfrm>
          <a:prstGeom prst="rect">
            <a:avLst/>
          </a:prstGeom>
        </p:spPr>
      </p:pic>
      <p:sp>
        <p:nvSpPr>
          <p:cNvPr id="5" name="TextBox 4">
            <a:extLst>
              <a:ext uri="{FF2B5EF4-FFF2-40B4-BE49-F238E27FC236}">
                <a16:creationId xmlns:a16="http://schemas.microsoft.com/office/drawing/2014/main" id="{E241A564-C889-0247-CE83-D9C0F41D236C}"/>
              </a:ext>
            </a:extLst>
          </p:cNvPr>
          <p:cNvSpPr txBox="1"/>
          <p:nvPr/>
        </p:nvSpPr>
        <p:spPr>
          <a:xfrm>
            <a:off x="376309" y="3545889"/>
            <a:ext cx="3064981" cy="1754326"/>
          </a:xfrm>
          <a:prstGeom prst="rect">
            <a:avLst/>
          </a:prstGeom>
          <a:noFill/>
        </p:spPr>
        <p:txBody>
          <a:bodyPr wrap="square" rtlCol="0">
            <a:spAutoFit/>
          </a:bodyPr>
          <a:lstStyle/>
          <a:p>
            <a:r>
              <a:rPr lang="en-GB" sz="1800" dirty="0"/>
              <a:t>This helps manufacturers of electrical machinery to choose the best materials for different applications such as motors and transformers.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6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8AF071A-8EFF-4DC2-9186-AABD1AC91212}">
  <ds:schemaRefs>
    <ds:schemaRef ds:uri="http://purl.org/dc/elements/1.1/"/>
    <ds:schemaRef ds:uri="http://schemas.microsoft.com/office/2006/metadata/properties"/>
    <ds:schemaRef ds:uri="b461a341-6040-4841-94a8-bc3e8908b04d"/>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40</TotalTime>
  <Words>1401</Words>
  <Application>Microsoft Office PowerPoint</Application>
  <PresentationFormat>On-screen Show (4:3)</PresentationFormat>
  <Paragraphs>145</Paragraphs>
  <Slides>23</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23</vt:i4>
      </vt:variant>
    </vt:vector>
  </HeadingPairs>
  <TitlesOfParts>
    <vt:vector size="31" baseType="lpstr">
      <vt:lpstr>ＭＳ Ｐゴシック</vt:lpstr>
      <vt:lpstr>Arial</vt:lpstr>
      <vt:lpstr>Calibri</vt:lpstr>
      <vt:lpstr>Cambria Math</vt:lpstr>
      <vt:lpstr>Courier New</vt:lpstr>
      <vt:lpstr>Lucida Grande</vt:lpstr>
      <vt:lpstr>Times New Roman</vt:lpstr>
      <vt:lpstr>Default Design</vt:lpstr>
      <vt:lpstr>PowerPoint 1: Principles of magnetism and electromagnetism </vt:lpstr>
      <vt:lpstr>Objectives</vt:lpstr>
      <vt:lpstr>Key abbreviations and symbols throughout the sessions</vt:lpstr>
      <vt:lpstr>Key abbreviations and symbols throughout the sessions</vt:lpstr>
      <vt:lpstr>What is magnetism?</vt:lpstr>
      <vt:lpstr>Magnetic fields</vt:lpstr>
      <vt:lpstr>Flux and flux density </vt:lpstr>
      <vt:lpstr>PowerPoint Presentation</vt:lpstr>
      <vt:lpstr>PowerPoint Presentation</vt:lpstr>
      <vt:lpstr>What is electricity? </vt:lpstr>
      <vt:lpstr>Atomic structure </vt:lpstr>
      <vt:lpstr>Free electrons </vt:lpstr>
      <vt:lpstr>PowerPoint Presentation</vt:lpstr>
      <vt:lpstr>Typical electrical units</vt:lpstr>
      <vt:lpstr>Electromagnetism</vt:lpstr>
      <vt:lpstr>PowerPoint Presentation</vt:lpstr>
      <vt:lpstr>PowerPoint Presentation</vt:lpstr>
      <vt:lpstr>Electromagnetic induction</vt:lpstr>
      <vt:lpstr>Fleming’s right-hand rule</vt:lpstr>
      <vt:lpstr>Induction motors</vt:lpstr>
      <vt:lpstr>Generators</vt:lpstr>
      <vt:lpstr>Transformers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80</cp:revision>
  <dcterms:created xsi:type="dcterms:W3CDTF">2013-05-28T00:38:54Z</dcterms:created>
  <dcterms:modified xsi:type="dcterms:W3CDTF">2025-11-12T08:50:36Z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