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348" r:id="rId5"/>
    <p:sldId id="354" r:id="rId6"/>
    <p:sldId id="355" r:id="rId7"/>
    <p:sldId id="328" r:id="rId8"/>
    <p:sldId id="331" r:id="rId9"/>
    <p:sldId id="330" r:id="rId10"/>
    <p:sldId id="332" r:id="rId11"/>
    <p:sldId id="333" r:id="rId12"/>
    <p:sldId id="334" r:id="rId13"/>
    <p:sldId id="353" r:id="rId14"/>
    <p:sldId id="336" r:id="rId15"/>
    <p:sldId id="337" r:id="rId16"/>
    <p:sldId id="338" r:id="rId17"/>
    <p:sldId id="339" r:id="rId18"/>
    <p:sldId id="340" r:id="rId19"/>
    <p:sldId id="351" r:id="rId20"/>
    <p:sldId id="352"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9537D6-8742-4C7E-90D8-EB29F83E72BC}" v="21" dt="2022-10-07T13:02:38.7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3826"/>
    <p:restoredTop sz="94694"/>
  </p:normalViewPr>
  <p:slideViewPr>
    <p:cSldViewPr snapToGrid="0">
      <p:cViewPr varScale="1">
        <p:scale>
          <a:sx n="64" d="100"/>
          <a:sy n="64" d="100"/>
        </p:scale>
        <p:origin x="1024"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D9537D6-8742-4C7E-90D8-EB29F83E72BC}"/>
    <pc:docChg chg="addSld modSld modMainMaster">
      <pc:chgData name="Caroline Prodger" userId="e4ef2e75-b60b-401b-8ebe-291bdcf405f4" providerId="ADAL" clId="{FD9537D6-8742-4C7E-90D8-EB29F83E72BC}" dt="2022-10-07T13:06:46.411" v="319" actId="20577"/>
      <pc:docMkLst>
        <pc:docMk/>
      </pc:docMkLst>
      <pc:sldChg chg="modSp mod modAnim delCm">
        <pc:chgData name="Caroline Prodger" userId="e4ef2e75-b60b-401b-8ebe-291bdcf405f4" providerId="ADAL" clId="{FD9537D6-8742-4C7E-90D8-EB29F83E72BC}" dt="2022-10-07T13:02:38.731" v="295" actId="20577"/>
        <pc:sldMkLst>
          <pc:docMk/>
          <pc:sldMk cId="0" sldId="328"/>
        </pc:sldMkLst>
        <pc:spChg chg="mod">
          <ac:chgData name="Caroline Prodger" userId="e4ef2e75-b60b-401b-8ebe-291bdcf405f4" providerId="ADAL" clId="{FD9537D6-8742-4C7E-90D8-EB29F83E72BC}" dt="2022-10-07T13:02:38.731" v="295" actId="20577"/>
          <ac:spMkLst>
            <pc:docMk/>
            <pc:sldMk cId="0" sldId="328"/>
            <ac:spMk id="6" creationId="{F3EC75D9-2FE1-5399-0D7F-C0823AB13FA5}"/>
          </ac:spMkLst>
        </pc:spChg>
        <pc:spChg chg="mod">
          <ac:chgData name="Caroline Prodger" userId="e4ef2e75-b60b-401b-8ebe-291bdcf405f4" providerId="ADAL" clId="{FD9537D6-8742-4C7E-90D8-EB29F83E72BC}" dt="2022-10-07T13:02:09.546" v="279" actId="1076"/>
          <ac:spMkLst>
            <pc:docMk/>
            <pc:sldMk cId="0" sldId="328"/>
            <ac:spMk id="32" creationId="{C073A099-2CE5-93A0-6D62-F1A1816059A2}"/>
          </ac:spMkLst>
        </pc:spChg>
        <pc:spChg chg="mod">
          <ac:chgData name="Caroline Prodger" userId="e4ef2e75-b60b-401b-8ebe-291bdcf405f4" providerId="ADAL" clId="{FD9537D6-8742-4C7E-90D8-EB29F83E72BC}" dt="2022-10-07T13:02:18.973" v="280" actId="1076"/>
          <ac:spMkLst>
            <pc:docMk/>
            <pc:sldMk cId="0" sldId="328"/>
            <ac:spMk id="61" creationId="{F370FDDC-3F7B-36EC-2096-6ED39B9D9C4F}"/>
          </ac:spMkLst>
        </pc:spChg>
        <pc:spChg chg="mod">
          <ac:chgData name="Caroline Prodger" userId="e4ef2e75-b60b-401b-8ebe-291bdcf405f4" providerId="ADAL" clId="{FD9537D6-8742-4C7E-90D8-EB29F83E72BC}" dt="2022-10-07T13:02:18.973" v="280" actId="1076"/>
          <ac:spMkLst>
            <pc:docMk/>
            <pc:sldMk cId="0" sldId="328"/>
            <ac:spMk id="62" creationId="{40D0ABE1-D711-4611-222F-64902A6B4367}"/>
          </ac:spMkLst>
        </pc:spChg>
        <pc:spChg chg="mod">
          <ac:chgData name="Caroline Prodger" userId="e4ef2e75-b60b-401b-8ebe-291bdcf405f4" providerId="ADAL" clId="{FD9537D6-8742-4C7E-90D8-EB29F83E72BC}" dt="2022-10-07T13:02:18.973" v="280" actId="1076"/>
          <ac:spMkLst>
            <pc:docMk/>
            <pc:sldMk cId="0" sldId="328"/>
            <ac:spMk id="65" creationId="{2CF5C734-DE8C-C339-3E5F-ACB0EA1B1D61}"/>
          </ac:spMkLst>
        </pc:spChg>
        <pc:spChg chg="mod">
          <ac:chgData name="Caroline Prodger" userId="e4ef2e75-b60b-401b-8ebe-291bdcf405f4" providerId="ADAL" clId="{FD9537D6-8742-4C7E-90D8-EB29F83E72BC}" dt="2022-10-07T13:02:18.973" v="280" actId="1076"/>
          <ac:spMkLst>
            <pc:docMk/>
            <pc:sldMk cId="0" sldId="328"/>
            <ac:spMk id="66" creationId="{512D9925-4F79-DA8E-A7DC-4DE075BC477A}"/>
          </ac:spMkLst>
        </pc:spChg>
        <pc:spChg chg="mod">
          <ac:chgData name="Caroline Prodger" userId="e4ef2e75-b60b-401b-8ebe-291bdcf405f4" providerId="ADAL" clId="{FD9537D6-8742-4C7E-90D8-EB29F83E72BC}" dt="2022-10-07T13:02:18.973" v="280" actId="1076"/>
          <ac:spMkLst>
            <pc:docMk/>
            <pc:sldMk cId="0" sldId="328"/>
            <ac:spMk id="67" creationId="{4C354CE6-BE24-77F0-84C3-C03C8CFBEA13}"/>
          </ac:spMkLst>
        </pc:spChg>
        <pc:spChg chg="mod">
          <ac:chgData name="Caroline Prodger" userId="e4ef2e75-b60b-401b-8ebe-291bdcf405f4" providerId="ADAL" clId="{FD9537D6-8742-4C7E-90D8-EB29F83E72BC}" dt="2022-10-07T13:02:18.973" v="280" actId="1076"/>
          <ac:spMkLst>
            <pc:docMk/>
            <pc:sldMk cId="0" sldId="328"/>
            <ac:spMk id="70" creationId="{D08A05A9-D045-8BF6-FBD2-65CEBA469D47}"/>
          </ac:spMkLst>
        </pc:spChg>
        <pc:spChg chg="mod">
          <ac:chgData name="Caroline Prodger" userId="e4ef2e75-b60b-401b-8ebe-291bdcf405f4" providerId="ADAL" clId="{FD9537D6-8742-4C7E-90D8-EB29F83E72BC}" dt="2022-10-07T13:02:18.973" v="280" actId="1076"/>
          <ac:spMkLst>
            <pc:docMk/>
            <pc:sldMk cId="0" sldId="328"/>
            <ac:spMk id="71" creationId="{8E0FE025-78D7-1156-CBFA-CCD8AB881C66}"/>
          </ac:spMkLst>
        </pc:spChg>
        <pc:spChg chg="mod">
          <ac:chgData name="Caroline Prodger" userId="e4ef2e75-b60b-401b-8ebe-291bdcf405f4" providerId="ADAL" clId="{FD9537D6-8742-4C7E-90D8-EB29F83E72BC}" dt="2022-10-07T13:02:18.973" v="280" actId="1076"/>
          <ac:spMkLst>
            <pc:docMk/>
            <pc:sldMk cId="0" sldId="328"/>
            <ac:spMk id="72" creationId="{93404FD9-A9A9-6278-B2F4-585D521AB364}"/>
          </ac:spMkLst>
        </pc:spChg>
        <pc:spChg chg="mod">
          <ac:chgData name="Caroline Prodger" userId="e4ef2e75-b60b-401b-8ebe-291bdcf405f4" providerId="ADAL" clId="{FD9537D6-8742-4C7E-90D8-EB29F83E72BC}" dt="2022-10-07T13:02:18.973" v="280" actId="1076"/>
          <ac:spMkLst>
            <pc:docMk/>
            <pc:sldMk cId="0" sldId="328"/>
            <ac:spMk id="75" creationId="{4B0C48EE-DC63-020C-8029-BF5632E8A0C8}"/>
          </ac:spMkLst>
        </pc:spChg>
        <pc:spChg chg="mod">
          <ac:chgData name="Caroline Prodger" userId="e4ef2e75-b60b-401b-8ebe-291bdcf405f4" providerId="ADAL" clId="{FD9537D6-8742-4C7E-90D8-EB29F83E72BC}" dt="2022-10-07T13:02:18.973" v="280" actId="1076"/>
          <ac:spMkLst>
            <pc:docMk/>
            <pc:sldMk cId="0" sldId="328"/>
            <ac:spMk id="76" creationId="{EE56F271-66CD-34E1-3282-640D29A7A89D}"/>
          </ac:spMkLst>
        </pc:spChg>
        <pc:spChg chg="mod">
          <ac:chgData name="Caroline Prodger" userId="e4ef2e75-b60b-401b-8ebe-291bdcf405f4" providerId="ADAL" clId="{FD9537D6-8742-4C7E-90D8-EB29F83E72BC}" dt="2022-10-07T13:02:18.973" v="280" actId="1076"/>
          <ac:spMkLst>
            <pc:docMk/>
            <pc:sldMk cId="0" sldId="328"/>
            <ac:spMk id="77" creationId="{94AB6B51-A2C5-A3DC-2B17-1DD15E055BD0}"/>
          </ac:spMkLst>
        </pc:spChg>
        <pc:spChg chg="mod">
          <ac:chgData name="Caroline Prodger" userId="e4ef2e75-b60b-401b-8ebe-291bdcf405f4" providerId="ADAL" clId="{FD9537D6-8742-4C7E-90D8-EB29F83E72BC}" dt="2022-10-07T13:02:18.973" v="280" actId="1076"/>
          <ac:spMkLst>
            <pc:docMk/>
            <pc:sldMk cId="0" sldId="328"/>
            <ac:spMk id="78" creationId="{34B8502D-FB2E-EE93-4260-F6F2F34D39B6}"/>
          </ac:spMkLst>
        </pc:spChg>
        <pc:spChg chg="mod">
          <ac:chgData name="Caroline Prodger" userId="e4ef2e75-b60b-401b-8ebe-291bdcf405f4" providerId="ADAL" clId="{FD9537D6-8742-4C7E-90D8-EB29F83E72BC}" dt="2022-10-07T13:02:18.973" v="280" actId="1076"/>
          <ac:spMkLst>
            <pc:docMk/>
            <pc:sldMk cId="0" sldId="328"/>
            <ac:spMk id="79" creationId="{C9B75268-3702-D37C-8ACA-556A96E347EC}"/>
          </ac:spMkLst>
        </pc:spChg>
        <pc:spChg chg="mod">
          <ac:chgData name="Caroline Prodger" userId="e4ef2e75-b60b-401b-8ebe-291bdcf405f4" providerId="ADAL" clId="{FD9537D6-8742-4C7E-90D8-EB29F83E72BC}" dt="2022-10-07T13:02:18.973" v="280" actId="1076"/>
          <ac:spMkLst>
            <pc:docMk/>
            <pc:sldMk cId="0" sldId="328"/>
            <ac:spMk id="80" creationId="{0464E805-F37D-6D25-D884-DB93FDFAE2AB}"/>
          </ac:spMkLst>
        </pc:spChg>
        <pc:spChg chg="mod">
          <ac:chgData name="Caroline Prodger" userId="e4ef2e75-b60b-401b-8ebe-291bdcf405f4" providerId="ADAL" clId="{FD9537D6-8742-4C7E-90D8-EB29F83E72BC}" dt="2022-10-07T13:02:18.973" v="280" actId="1076"/>
          <ac:spMkLst>
            <pc:docMk/>
            <pc:sldMk cId="0" sldId="328"/>
            <ac:spMk id="81" creationId="{9AA5CBC6-2482-B7D4-B1F6-6F102CE79AE2}"/>
          </ac:spMkLst>
        </pc:spChg>
        <pc:spChg chg="mod">
          <ac:chgData name="Caroline Prodger" userId="e4ef2e75-b60b-401b-8ebe-291bdcf405f4" providerId="ADAL" clId="{FD9537D6-8742-4C7E-90D8-EB29F83E72BC}" dt="2022-10-07T13:02:18.973" v="280" actId="1076"/>
          <ac:spMkLst>
            <pc:docMk/>
            <pc:sldMk cId="0" sldId="328"/>
            <ac:spMk id="82" creationId="{F8A1EE6A-5F27-FC0D-35AC-0B27BB23061B}"/>
          </ac:spMkLst>
        </pc:spChg>
        <pc:spChg chg="mod">
          <ac:chgData name="Caroline Prodger" userId="e4ef2e75-b60b-401b-8ebe-291bdcf405f4" providerId="ADAL" clId="{FD9537D6-8742-4C7E-90D8-EB29F83E72BC}" dt="2022-10-07T13:02:18.973" v="280" actId="1076"/>
          <ac:spMkLst>
            <pc:docMk/>
            <pc:sldMk cId="0" sldId="328"/>
            <ac:spMk id="83" creationId="{DB477ADA-71A7-4E8D-6E5F-CAD4DBE9522D}"/>
          </ac:spMkLst>
        </pc:spChg>
        <pc:grpChg chg="mod">
          <ac:chgData name="Caroline Prodger" userId="e4ef2e75-b60b-401b-8ebe-291bdcf405f4" providerId="ADAL" clId="{FD9537D6-8742-4C7E-90D8-EB29F83E72BC}" dt="2022-10-07T13:02:18.973" v="280" actId="1076"/>
          <ac:grpSpMkLst>
            <pc:docMk/>
            <pc:sldMk cId="0" sldId="328"/>
            <ac:grpSpMk id="59" creationId="{E8A3CB3B-F717-738F-EFF5-2108C57BC37A}"/>
          </ac:grpSpMkLst>
        </pc:grpChg>
        <pc:cxnChg chg="mod">
          <ac:chgData name="Caroline Prodger" userId="e4ef2e75-b60b-401b-8ebe-291bdcf405f4" providerId="ADAL" clId="{FD9537D6-8742-4C7E-90D8-EB29F83E72BC}" dt="2022-10-07T13:02:18.973" v="280" actId="1076"/>
          <ac:cxnSpMkLst>
            <pc:docMk/>
            <pc:sldMk cId="0" sldId="328"/>
            <ac:cxnSpMk id="63" creationId="{FD673CFD-BCF1-2762-27EC-F9ED84F0AC77}"/>
          </ac:cxnSpMkLst>
        </pc:cxnChg>
        <pc:cxnChg chg="mod">
          <ac:chgData name="Caroline Prodger" userId="e4ef2e75-b60b-401b-8ebe-291bdcf405f4" providerId="ADAL" clId="{FD9537D6-8742-4C7E-90D8-EB29F83E72BC}" dt="2022-10-07T13:02:18.973" v="280" actId="1076"/>
          <ac:cxnSpMkLst>
            <pc:docMk/>
            <pc:sldMk cId="0" sldId="328"/>
            <ac:cxnSpMk id="64" creationId="{74C2FCA7-9332-9027-2312-DE890416AA4A}"/>
          </ac:cxnSpMkLst>
        </pc:cxnChg>
        <pc:cxnChg chg="mod">
          <ac:chgData name="Caroline Prodger" userId="e4ef2e75-b60b-401b-8ebe-291bdcf405f4" providerId="ADAL" clId="{FD9537D6-8742-4C7E-90D8-EB29F83E72BC}" dt="2022-10-07T13:02:18.973" v="280" actId="1076"/>
          <ac:cxnSpMkLst>
            <pc:docMk/>
            <pc:sldMk cId="0" sldId="328"/>
            <ac:cxnSpMk id="68" creationId="{1F5962A2-CDD8-33FF-5476-DB800C6D6134}"/>
          </ac:cxnSpMkLst>
        </pc:cxnChg>
        <pc:cxnChg chg="mod">
          <ac:chgData name="Caroline Prodger" userId="e4ef2e75-b60b-401b-8ebe-291bdcf405f4" providerId="ADAL" clId="{FD9537D6-8742-4C7E-90D8-EB29F83E72BC}" dt="2022-10-07T13:02:18.973" v="280" actId="1076"/>
          <ac:cxnSpMkLst>
            <pc:docMk/>
            <pc:sldMk cId="0" sldId="328"/>
            <ac:cxnSpMk id="69" creationId="{65F893BC-54A7-2BA3-C167-C6DCFBE0DDEF}"/>
          </ac:cxnSpMkLst>
        </pc:cxnChg>
        <pc:cxnChg chg="mod">
          <ac:chgData name="Caroline Prodger" userId="e4ef2e75-b60b-401b-8ebe-291bdcf405f4" providerId="ADAL" clId="{FD9537D6-8742-4C7E-90D8-EB29F83E72BC}" dt="2022-10-07T13:02:18.973" v="280" actId="1076"/>
          <ac:cxnSpMkLst>
            <pc:docMk/>
            <pc:sldMk cId="0" sldId="328"/>
            <ac:cxnSpMk id="73" creationId="{D9663242-07DA-1C9D-99ED-E4690A98A57E}"/>
          </ac:cxnSpMkLst>
        </pc:cxnChg>
        <pc:cxnChg chg="mod">
          <ac:chgData name="Caroline Prodger" userId="e4ef2e75-b60b-401b-8ebe-291bdcf405f4" providerId="ADAL" clId="{FD9537D6-8742-4C7E-90D8-EB29F83E72BC}" dt="2022-10-07T13:02:18.973" v="280" actId="1076"/>
          <ac:cxnSpMkLst>
            <pc:docMk/>
            <pc:sldMk cId="0" sldId="328"/>
            <ac:cxnSpMk id="74" creationId="{59A747BB-7063-9110-9029-50D1C4C5EF84}"/>
          </ac:cxnSpMkLst>
        </pc:cxnChg>
      </pc:sldChg>
      <pc:sldChg chg="delCm">
        <pc:chgData name="Caroline Prodger" userId="e4ef2e75-b60b-401b-8ebe-291bdcf405f4" providerId="ADAL" clId="{FD9537D6-8742-4C7E-90D8-EB29F83E72BC}" dt="2022-10-07T12:58:24.424" v="239"/>
        <pc:sldMkLst>
          <pc:docMk/>
          <pc:sldMk cId="0" sldId="330"/>
        </pc:sldMkLst>
      </pc:sldChg>
      <pc:sldChg chg="delCm">
        <pc:chgData name="Caroline Prodger" userId="e4ef2e75-b60b-401b-8ebe-291bdcf405f4" providerId="ADAL" clId="{FD9537D6-8742-4C7E-90D8-EB29F83E72BC}" dt="2022-10-07T13:04:07.297" v="314"/>
        <pc:sldMkLst>
          <pc:docMk/>
          <pc:sldMk cId="0" sldId="332"/>
        </pc:sldMkLst>
      </pc:sldChg>
      <pc:sldChg chg="delCm">
        <pc:chgData name="Caroline Prodger" userId="e4ef2e75-b60b-401b-8ebe-291bdcf405f4" providerId="ADAL" clId="{FD9537D6-8742-4C7E-90D8-EB29F83E72BC}" dt="2022-10-07T13:04:21.357" v="315"/>
        <pc:sldMkLst>
          <pc:docMk/>
          <pc:sldMk cId="0" sldId="334"/>
        </pc:sldMkLst>
      </pc:sldChg>
      <pc:sldChg chg="delCm">
        <pc:chgData name="Caroline Prodger" userId="e4ef2e75-b60b-401b-8ebe-291bdcf405f4" providerId="ADAL" clId="{FD9537D6-8742-4C7E-90D8-EB29F83E72BC}" dt="2022-10-07T13:05:03.659" v="316"/>
        <pc:sldMkLst>
          <pc:docMk/>
          <pc:sldMk cId="0" sldId="339"/>
        </pc:sldMkLst>
      </pc:sldChg>
      <pc:sldChg chg="delCm">
        <pc:chgData name="Caroline Prodger" userId="e4ef2e75-b60b-401b-8ebe-291bdcf405f4" providerId="ADAL" clId="{FD9537D6-8742-4C7E-90D8-EB29F83E72BC}" dt="2022-10-07T13:06:06.058" v="317"/>
        <pc:sldMkLst>
          <pc:docMk/>
          <pc:sldMk cId="1925636289" sldId="352"/>
        </pc:sldMkLst>
      </pc:sldChg>
      <pc:sldChg chg="addSp modSp mod">
        <pc:chgData name="Caroline Prodger" userId="e4ef2e75-b60b-401b-8ebe-291bdcf405f4" providerId="ADAL" clId="{FD9537D6-8742-4C7E-90D8-EB29F83E72BC}" dt="2022-10-07T12:47:55.009" v="11" actId="1076"/>
        <pc:sldMkLst>
          <pc:docMk/>
          <pc:sldMk cId="775554670" sldId="354"/>
        </pc:sldMkLst>
        <pc:picChg chg="add mod">
          <ac:chgData name="Caroline Prodger" userId="e4ef2e75-b60b-401b-8ebe-291bdcf405f4" providerId="ADAL" clId="{FD9537D6-8742-4C7E-90D8-EB29F83E72BC}" dt="2022-10-07T12:47:51.687" v="10" actId="1076"/>
          <ac:picMkLst>
            <pc:docMk/>
            <pc:sldMk cId="775554670" sldId="354"/>
            <ac:picMk id="5" creationId="{DE50609E-61E4-6AB8-F543-615BF5F5A339}"/>
          </ac:picMkLst>
        </pc:picChg>
        <pc:picChg chg="add mod">
          <ac:chgData name="Caroline Prodger" userId="e4ef2e75-b60b-401b-8ebe-291bdcf405f4" providerId="ADAL" clId="{FD9537D6-8742-4C7E-90D8-EB29F83E72BC}" dt="2022-10-07T12:47:55.009" v="11" actId="1076"/>
          <ac:picMkLst>
            <pc:docMk/>
            <pc:sldMk cId="775554670" sldId="354"/>
            <ac:picMk id="7" creationId="{29BDD355-B460-D2EC-5AB0-9533D712EDC9}"/>
          </ac:picMkLst>
        </pc:picChg>
      </pc:sldChg>
      <pc:sldChg chg="addSp modSp new mod">
        <pc:chgData name="Caroline Prodger" userId="e4ef2e75-b60b-401b-8ebe-291bdcf405f4" providerId="ADAL" clId="{FD9537D6-8742-4C7E-90D8-EB29F83E72BC}" dt="2022-10-07T13:03:44.163" v="313" actId="20577"/>
        <pc:sldMkLst>
          <pc:docMk/>
          <pc:sldMk cId="4271308740" sldId="355"/>
        </pc:sldMkLst>
        <pc:spChg chg="mod">
          <ac:chgData name="Caroline Prodger" userId="e4ef2e75-b60b-401b-8ebe-291bdcf405f4" providerId="ADAL" clId="{FD9537D6-8742-4C7E-90D8-EB29F83E72BC}" dt="2022-10-07T12:51:17.253" v="28" actId="20577"/>
          <ac:spMkLst>
            <pc:docMk/>
            <pc:sldMk cId="4271308740" sldId="355"/>
            <ac:spMk id="2" creationId="{47774043-7BD9-7757-89A2-81A155FB47F4}"/>
          </ac:spMkLst>
        </pc:spChg>
        <pc:spChg chg="mod">
          <ac:chgData name="Caroline Prodger" userId="e4ef2e75-b60b-401b-8ebe-291bdcf405f4" providerId="ADAL" clId="{FD9537D6-8742-4C7E-90D8-EB29F83E72BC}" dt="2022-10-07T13:03:44.163" v="313" actId="20577"/>
          <ac:spMkLst>
            <pc:docMk/>
            <pc:sldMk cId="4271308740" sldId="355"/>
            <ac:spMk id="3" creationId="{3031BC53-3F9A-21E6-C10F-C749CBE62BB1}"/>
          </ac:spMkLst>
        </pc:spChg>
        <pc:picChg chg="add mod modCrop">
          <ac:chgData name="Caroline Prodger" userId="e4ef2e75-b60b-401b-8ebe-291bdcf405f4" providerId="ADAL" clId="{FD9537D6-8742-4C7E-90D8-EB29F83E72BC}" dt="2022-10-07T13:00:35.128" v="249" actId="1076"/>
          <ac:picMkLst>
            <pc:docMk/>
            <pc:sldMk cId="4271308740" sldId="355"/>
            <ac:picMk id="5" creationId="{89F9EB32-0661-4046-D0C2-BE5EC28D8016}"/>
          </ac:picMkLst>
        </pc:picChg>
      </pc:sldChg>
      <pc:sldMasterChg chg="modSp mod">
        <pc:chgData name="Caroline Prodger" userId="e4ef2e75-b60b-401b-8ebe-291bdcf405f4" providerId="ADAL" clId="{FD9537D6-8742-4C7E-90D8-EB29F83E72BC}" dt="2022-10-07T13:06:46.411" v="319" actId="20577"/>
        <pc:sldMasterMkLst>
          <pc:docMk/>
          <pc:sldMasterMk cId="0" sldId="2147483651"/>
        </pc:sldMasterMkLst>
        <pc:spChg chg="mod">
          <ac:chgData name="Caroline Prodger" userId="e4ef2e75-b60b-401b-8ebe-291bdcf405f4" providerId="ADAL" clId="{FD9537D6-8742-4C7E-90D8-EB29F83E72BC}" dt="2022-10-07T13:06:46.411" v="319" actId="20577"/>
          <ac:spMkLst>
            <pc:docMk/>
            <pc:sldMasterMk cId="0" sldId="2147483651"/>
            <ac:spMk id="12" creationId="{00000000-0000-0000-0000-000000000000}"/>
          </ac:spMkLst>
        </pc:spChg>
      </pc:sldMasterChg>
    </pc:docChg>
  </pc:docChgLst>
  <pc:docChgLst>
    <pc:chgData name="Caroline Prodger" userId="e4ef2e75-b60b-401b-8ebe-291bdcf405f4" providerId="ADAL" clId="{16385A69-2D72-42AD-B86F-E1A997E2059E}"/>
    <pc:docChg chg="undo custSel addSld delSld modSld">
      <pc:chgData name="Caroline Prodger" userId="e4ef2e75-b60b-401b-8ebe-291bdcf405f4" providerId="ADAL" clId="{16385A69-2D72-42AD-B86F-E1A997E2059E}" dt="2022-09-22T13:22:16.108" v="423" actId="255"/>
      <pc:docMkLst>
        <pc:docMk/>
      </pc:docMkLst>
      <pc:sldChg chg="modSp mod modAnim">
        <pc:chgData name="Caroline Prodger" userId="e4ef2e75-b60b-401b-8ebe-291bdcf405f4" providerId="ADAL" clId="{16385A69-2D72-42AD-B86F-E1A997E2059E}" dt="2022-09-22T12:27:10.381" v="6" actId="1076"/>
        <pc:sldMkLst>
          <pc:docMk/>
          <pc:sldMk cId="0" sldId="328"/>
        </pc:sldMkLst>
        <pc:spChg chg="mod">
          <ac:chgData name="Caroline Prodger" userId="e4ef2e75-b60b-401b-8ebe-291bdcf405f4" providerId="ADAL" clId="{16385A69-2D72-42AD-B86F-E1A997E2059E}" dt="2022-09-22T12:27:00.119" v="5" actId="20577"/>
          <ac:spMkLst>
            <pc:docMk/>
            <pc:sldMk cId="0" sldId="328"/>
            <ac:spMk id="6" creationId="{F3EC75D9-2FE1-5399-0D7F-C0823AB13FA5}"/>
          </ac:spMkLst>
        </pc:spChg>
        <pc:spChg chg="mod">
          <ac:chgData name="Caroline Prodger" userId="e4ef2e75-b60b-401b-8ebe-291bdcf405f4" providerId="ADAL" clId="{16385A69-2D72-42AD-B86F-E1A997E2059E}" dt="2022-09-22T12:27:10.381" v="6" actId="1076"/>
          <ac:spMkLst>
            <pc:docMk/>
            <pc:sldMk cId="0" sldId="328"/>
            <ac:spMk id="32" creationId="{C073A099-2CE5-93A0-6D62-F1A1816059A2}"/>
          </ac:spMkLst>
        </pc:spChg>
        <pc:spChg chg="mod">
          <ac:chgData name="Caroline Prodger" userId="e4ef2e75-b60b-401b-8ebe-291bdcf405f4" providerId="ADAL" clId="{16385A69-2D72-42AD-B86F-E1A997E2059E}" dt="2022-09-22T12:26:03.695" v="3" actId="255"/>
          <ac:spMkLst>
            <pc:docMk/>
            <pc:sldMk cId="0" sldId="328"/>
            <ac:spMk id="3074" creationId="{00000000-0000-0000-0000-000000000000}"/>
          </ac:spMkLst>
        </pc:spChg>
      </pc:sldChg>
      <pc:sldChg chg="modSp mod modAnim addCm">
        <pc:chgData name="Caroline Prodger" userId="e4ef2e75-b60b-401b-8ebe-291bdcf405f4" providerId="ADAL" clId="{16385A69-2D72-42AD-B86F-E1A997E2059E}" dt="2022-09-22T12:42:12.083" v="161"/>
        <pc:sldMkLst>
          <pc:docMk/>
          <pc:sldMk cId="0" sldId="330"/>
        </pc:sldMkLst>
        <pc:spChg chg="mod">
          <ac:chgData name="Caroline Prodger" userId="e4ef2e75-b60b-401b-8ebe-291bdcf405f4" providerId="ADAL" clId="{16385A69-2D72-42AD-B86F-E1A997E2059E}" dt="2022-09-22T12:34:37.730" v="86" actId="20577"/>
          <ac:spMkLst>
            <pc:docMk/>
            <pc:sldMk cId="0" sldId="330"/>
            <ac:spMk id="3" creationId="{2F66E56A-F385-0A1F-4B4D-F568B3BDEC87}"/>
          </ac:spMkLst>
        </pc:spChg>
        <pc:spChg chg="mod">
          <ac:chgData name="Caroline Prodger" userId="e4ef2e75-b60b-401b-8ebe-291bdcf405f4" providerId="ADAL" clId="{16385A69-2D72-42AD-B86F-E1A997E2059E}" dt="2022-09-22T12:34:46.585" v="87" actId="403"/>
          <ac:spMkLst>
            <pc:docMk/>
            <pc:sldMk cId="0" sldId="330"/>
            <ac:spMk id="9" creationId="{B4F279B4-7707-7C19-9C52-ADC495E6937E}"/>
          </ac:spMkLst>
        </pc:spChg>
      </pc:sldChg>
      <pc:sldChg chg="addSp delSp modSp mod">
        <pc:chgData name="Caroline Prodger" userId="e4ef2e75-b60b-401b-8ebe-291bdcf405f4" providerId="ADAL" clId="{16385A69-2D72-42AD-B86F-E1A997E2059E}" dt="2022-09-22T12:32:20.526" v="26" actId="1076"/>
        <pc:sldMkLst>
          <pc:docMk/>
          <pc:sldMk cId="0" sldId="331"/>
        </pc:sldMkLst>
        <pc:spChg chg="mod">
          <ac:chgData name="Caroline Prodger" userId="e4ef2e75-b60b-401b-8ebe-291bdcf405f4" providerId="ADAL" clId="{16385A69-2D72-42AD-B86F-E1A997E2059E}" dt="2022-09-22T12:29:07.015" v="16" actId="255"/>
          <ac:spMkLst>
            <pc:docMk/>
            <pc:sldMk cId="0" sldId="331"/>
            <ac:spMk id="6" creationId="{BC617C2F-A6A8-5A5D-C807-4874F667C59C}"/>
          </ac:spMkLst>
        </pc:spChg>
        <pc:spChg chg="mod">
          <ac:chgData name="Caroline Prodger" userId="e4ef2e75-b60b-401b-8ebe-291bdcf405f4" providerId="ADAL" clId="{16385A69-2D72-42AD-B86F-E1A997E2059E}" dt="2022-09-22T12:28:51.589" v="9" actId="20577"/>
          <ac:spMkLst>
            <pc:docMk/>
            <pc:sldMk cId="0" sldId="331"/>
            <ac:spMk id="8" creationId="{E65CB924-1473-E676-9BDE-BE358806EDC2}"/>
          </ac:spMkLst>
        </pc:spChg>
        <pc:picChg chg="add mod modCrop">
          <ac:chgData name="Caroline Prodger" userId="e4ef2e75-b60b-401b-8ebe-291bdcf405f4" providerId="ADAL" clId="{16385A69-2D72-42AD-B86F-E1A997E2059E}" dt="2022-09-22T12:32:20.526" v="26" actId="1076"/>
          <ac:picMkLst>
            <pc:docMk/>
            <pc:sldMk cId="0" sldId="331"/>
            <ac:picMk id="3" creationId="{38F6BA99-1F8E-39A1-BF89-4F7D34BBC3C9}"/>
          </ac:picMkLst>
        </pc:picChg>
        <pc:picChg chg="del">
          <ac:chgData name="Caroline Prodger" userId="e4ef2e75-b60b-401b-8ebe-291bdcf405f4" providerId="ADAL" clId="{16385A69-2D72-42AD-B86F-E1A997E2059E}" dt="2022-09-22T12:31:41.410" v="17" actId="478"/>
          <ac:picMkLst>
            <pc:docMk/>
            <pc:sldMk cId="0" sldId="331"/>
            <ac:picMk id="3074" creationId="{B7044BF2-21E4-A10E-F092-9012DC055065}"/>
          </ac:picMkLst>
        </pc:picChg>
      </pc:sldChg>
      <pc:sldChg chg="addSp delSp modSp mod addCm">
        <pc:chgData name="Caroline Prodger" userId="e4ef2e75-b60b-401b-8ebe-291bdcf405f4" providerId="ADAL" clId="{16385A69-2D72-42AD-B86F-E1A997E2059E}" dt="2022-09-22T12:42:52.035" v="162"/>
        <pc:sldMkLst>
          <pc:docMk/>
          <pc:sldMk cId="0" sldId="332"/>
        </pc:sldMkLst>
        <pc:spChg chg="mod">
          <ac:chgData name="Caroline Prodger" userId="e4ef2e75-b60b-401b-8ebe-291bdcf405f4" providerId="ADAL" clId="{16385A69-2D72-42AD-B86F-E1A997E2059E}" dt="2022-09-22T12:36:15.190" v="138" actId="255"/>
          <ac:spMkLst>
            <pc:docMk/>
            <pc:sldMk cId="0" sldId="332"/>
            <ac:spMk id="11" creationId="{746D35B2-3CB7-C432-5E70-FE9594CA399B}"/>
          </ac:spMkLst>
        </pc:spChg>
        <pc:spChg chg="mod">
          <ac:chgData name="Caroline Prodger" userId="e4ef2e75-b60b-401b-8ebe-291bdcf405f4" providerId="ADAL" clId="{16385A69-2D72-42AD-B86F-E1A997E2059E}" dt="2022-09-22T12:36:31.775" v="139" actId="255"/>
          <ac:spMkLst>
            <pc:docMk/>
            <pc:sldMk cId="0" sldId="332"/>
            <ac:spMk id="13" creationId="{E5A27208-7AAA-6C49-BBF9-D5E6344D6214}"/>
          </ac:spMkLst>
        </pc:spChg>
        <pc:picChg chg="add mod modCrop">
          <ac:chgData name="Caroline Prodger" userId="e4ef2e75-b60b-401b-8ebe-291bdcf405f4" providerId="ADAL" clId="{16385A69-2D72-42AD-B86F-E1A997E2059E}" dt="2022-09-22T12:39:42.325" v="149" actId="1076"/>
          <ac:picMkLst>
            <pc:docMk/>
            <pc:sldMk cId="0" sldId="332"/>
            <ac:picMk id="3" creationId="{7C34AC68-77EA-896D-34FA-A16157716048}"/>
          </ac:picMkLst>
        </pc:picChg>
        <pc:picChg chg="del">
          <ac:chgData name="Caroline Prodger" userId="e4ef2e75-b60b-401b-8ebe-291bdcf405f4" providerId="ADAL" clId="{16385A69-2D72-42AD-B86F-E1A997E2059E}" dt="2022-09-22T12:39:07.280" v="140" actId="478"/>
          <ac:picMkLst>
            <pc:docMk/>
            <pc:sldMk cId="0" sldId="332"/>
            <ac:picMk id="5122" creationId="{749385CA-523E-24A6-2B5F-BAE6E82A2F4D}"/>
          </ac:picMkLst>
        </pc:picChg>
      </pc:sldChg>
      <pc:sldChg chg="modSp mod">
        <pc:chgData name="Caroline Prodger" userId="e4ef2e75-b60b-401b-8ebe-291bdcf405f4" providerId="ADAL" clId="{16385A69-2D72-42AD-B86F-E1A997E2059E}" dt="2022-09-22T12:40:53.432" v="160" actId="14100"/>
        <pc:sldMkLst>
          <pc:docMk/>
          <pc:sldMk cId="0" sldId="333"/>
        </pc:sldMkLst>
        <pc:spChg chg="mod">
          <ac:chgData name="Caroline Prodger" userId="e4ef2e75-b60b-401b-8ebe-291bdcf405f4" providerId="ADAL" clId="{16385A69-2D72-42AD-B86F-E1A997E2059E}" dt="2022-09-22T12:40:21.495" v="151" actId="20577"/>
          <ac:spMkLst>
            <pc:docMk/>
            <pc:sldMk cId="0" sldId="333"/>
            <ac:spMk id="21" creationId="{FC91ACD8-17BB-F26C-A022-299C22609931}"/>
          </ac:spMkLst>
        </pc:spChg>
        <pc:spChg chg="mod">
          <ac:chgData name="Caroline Prodger" userId="e4ef2e75-b60b-401b-8ebe-291bdcf405f4" providerId="ADAL" clId="{16385A69-2D72-42AD-B86F-E1A997E2059E}" dt="2022-09-22T12:40:27.741" v="153" actId="20577"/>
          <ac:spMkLst>
            <pc:docMk/>
            <pc:sldMk cId="0" sldId="333"/>
            <ac:spMk id="22" creationId="{F665025D-A768-70FE-1907-A2AB5ED1ACC8}"/>
          </ac:spMkLst>
        </pc:spChg>
        <pc:spChg chg="mod">
          <ac:chgData name="Caroline Prodger" userId="e4ef2e75-b60b-401b-8ebe-291bdcf405f4" providerId="ADAL" clId="{16385A69-2D72-42AD-B86F-E1A997E2059E}" dt="2022-09-22T12:40:53.432" v="160" actId="14100"/>
          <ac:spMkLst>
            <pc:docMk/>
            <pc:sldMk cId="0" sldId="333"/>
            <ac:spMk id="48" creationId="{3974C1AE-C027-7C3C-1C6A-55038F07AF05}"/>
          </ac:spMkLst>
        </pc:spChg>
      </pc:sldChg>
      <pc:sldChg chg="modSp mod addCm">
        <pc:chgData name="Caroline Prodger" userId="e4ef2e75-b60b-401b-8ebe-291bdcf405f4" providerId="ADAL" clId="{16385A69-2D72-42AD-B86F-E1A997E2059E}" dt="2022-09-22T12:49:49.724" v="223"/>
        <pc:sldMkLst>
          <pc:docMk/>
          <pc:sldMk cId="0" sldId="334"/>
        </pc:sldMkLst>
        <pc:spChg chg="mod">
          <ac:chgData name="Caroline Prodger" userId="e4ef2e75-b60b-401b-8ebe-291bdcf405f4" providerId="ADAL" clId="{16385A69-2D72-42AD-B86F-E1A997E2059E}" dt="2022-09-22T12:44:25.610" v="177" actId="403"/>
          <ac:spMkLst>
            <pc:docMk/>
            <pc:sldMk cId="0" sldId="334"/>
            <ac:spMk id="89" creationId="{D8742EA0-D9BD-6FC5-D328-DA057F5950B0}"/>
          </ac:spMkLst>
        </pc:spChg>
        <pc:spChg chg="mod">
          <ac:chgData name="Caroline Prodger" userId="e4ef2e75-b60b-401b-8ebe-291bdcf405f4" providerId="ADAL" clId="{16385A69-2D72-42AD-B86F-E1A997E2059E}" dt="2022-09-22T12:49:34.808" v="222" actId="20577"/>
          <ac:spMkLst>
            <pc:docMk/>
            <pc:sldMk cId="0" sldId="334"/>
            <ac:spMk id="90" creationId="{EC8105FC-4D3E-4D21-C5A2-5FF34E81DE50}"/>
          </ac:spMkLst>
        </pc:spChg>
      </pc:sldChg>
      <pc:sldChg chg="delSp modSp del mod">
        <pc:chgData name="Caroline Prodger" userId="e4ef2e75-b60b-401b-8ebe-291bdcf405f4" providerId="ADAL" clId="{16385A69-2D72-42AD-B86F-E1A997E2059E}" dt="2022-09-22T12:48:41.729" v="214" actId="2696"/>
        <pc:sldMkLst>
          <pc:docMk/>
          <pc:sldMk cId="0" sldId="335"/>
        </pc:sldMkLst>
        <pc:spChg chg="mod">
          <ac:chgData name="Caroline Prodger" userId="e4ef2e75-b60b-401b-8ebe-291bdcf405f4" providerId="ADAL" clId="{16385A69-2D72-42AD-B86F-E1A997E2059E}" dt="2022-09-22T12:48:32.103" v="212" actId="21"/>
          <ac:spMkLst>
            <pc:docMk/>
            <pc:sldMk cId="0" sldId="335"/>
            <ac:spMk id="4" creationId="{CF9E37C0-03B7-4391-1CAB-9C2C34740511}"/>
          </ac:spMkLst>
        </pc:spChg>
        <pc:spChg chg="del mod">
          <ac:chgData name="Caroline Prodger" userId="e4ef2e75-b60b-401b-8ebe-291bdcf405f4" providerId="ADAL" clId="{16385A69-2D72-42AD-B86F-E1A997E2059E}" dt="2022-09-22T12:48:19.146" v="210" actId="21"/>
          <ac:spMkLst>
            <pc:docMk/>
            <pc:sldMk cId="0" sldId="335"/>
            <ac:spMk id="61" creationId="{B9AFAF4C-7C27-5EE8-C7BC-D2EA08402D95}"/>
          </ac:spMkLst>
        </pc:spChg>
      </pc:sldChg>
      <pc:sldChg chg="modSp mod addCm modCm">
        <pc:chgData name="Caroline Prodger" userId="e4ef2e75-b60b-401b-8ebe-291bdcf405f4" providerId="ADAL" clId="{16385A69-2D72-42AD-B86F-E1A997E2059E}" dt="2022-09-22T12:54:51.683" v="257" actId="20577"/>
        <pc:sldMkLst>
          <pc:docMk/>
          <pc:sldMk cId="0" sldId="336"/>
        </pc:sldMkLst>
        <pc:spChg chg="mod">
          <ac:chgData name="Caroline Prodger" userId="e4ef2e75-b60b-401b-8ebe-291bdcf405f4" providerId="ADAL" clId="{16385A69-2D72-42AD-B86F-E1A997E2059E}" dt="2022-09-22T12:54:51.683" v="257" actId="20577"/>
          <ac:spMkLst>
            <pc:docMk/>
            <pc:sldMk cId="0" sldId="336"/>
            <ac:spMk id="6" creationId="{54F3A51E-3A0A-48F8-46B5-A77499511D9C}"/>
          </ac:spMkLst>
        </pc:spChg>
        <pc:spChg chg="mod">
          <ac:chgData name="Caroline Prodger" userId="e4ef2e75-b60b-401b-8ebe-291bdcf405f4" providerId="ADAL" clId="{16385A69-2D72-42AD-B86F-E1A997E2059E}" dt="2022-09-22T12:52:55.626" v="252" actId="255"/>
          <ac:spMkLst>
            <pc:docMk/>
            <pc:sldMk cId="0" sldId="336"/>
            <ac:spMk id="7" creationId="{81DE4C09-91B8-A677-9E2F-4E09350B51F6}"/>
          </ac:spMkLst>
        </pc:spChg>
      </pc:sldChg>
      <pc:sldChg chg="modSp mod">
        <pc:chgData name="Caroline Prodger" userId="e4ef2e75-b60b-401b-8ebe-291bdcf405f4" providerId="ADAL" clId="{16385A69-2D72-42AD-B86F-E1A997E2059E}" dt="2022-09-22T12:57:52.705" v="281" actId="403"/>
        <pc:sldMkLst>
          <pc:docMk/>
          <pc:sldMk cId="0" sldId="337"/>
        </pc:sldMkLst>
        <pc:spChg chg="mod">
          <ac:chgData name="Caroline Prodger" userId="e4ef2e75-b60b-401b-8ebe-291bdcf405f4" providerId="ADAL" clId="{16385A69-2D72-42AD-B86F-E1A997E2059E}" dt="2022-09-22T12:57:52.705" v="281" actId="403"/>
          <ac:spMkLst>
            <pc:docMk/>
            <pc:sldMk cId="0" sldId="337"/>
            <ac:spMk id="4" creationId="{23A549E2-A95A-CFF5-A8BD-25AC0EC3DB97}"/>
          </ac:spMkLst>
        </pc:spChg>
        <pc:spChg chg="mod">
          <ac:chgData name="Caroline Prodger" userId="e4ef2e75-b60b-401b-8ebe-291bdcf405f4" providerId="ADAL" clId="{16385A69-2D72-42AD-B86F-E1A997E2059E}" dt="2022-09-22T12:57:34.654" v="260" actId="20577"/>
          <ac:spMkLst>
            <pc:docMk/>
            <pc:sldMk cId="0" sldId="337"/>
            <ac:spMk id="5" creationId="{620E5CF2-75FB-7E50-717C-923E9DBCC61D}"/>
          </ac:spMkLst>
        </pc:spChg>
      </pc:sldChg>
      <pc:sldChg chg="addSp delSp modSp mod">
        <pc:chgData name="Caroline Prodger" userId="e4ef2e75-b60b-401b-8ebe-291bdcf405f4" providerId="ADAL" clId="{16385A69-2D72-42AD-B86F-E1A997E2059E}" dt="2022-09-22T13:03:14.498" v="307" actId="14100"/>
        <pc:sldMkLst>
          <pc:docMk/>
          <pc:sldMk cId="0" sldId="338"/>
        </pc:sldMkLst>
        <pc:spChg chg="mod">
          <ac:chgData name="Caroline Prodger" userId="e4ef2e75-b60b-401b-8ebe-291bdcf405f4" providerId="ADAL" clId="{16385A69-2D72-42AD-B86F-E1A997E2059E}" dt="2022-09-22T12:58:16.723" v="291" actId="403"/>
          <ac:spMkLst>
            <pc:docMk/>
            <pc:sldMk cId="0" sldId="338"/>
            <ac:spMk id="4" creationId="{7B6DE0BD-E70B-8EB2-612E-E99DF903FF15}"/>
          </ac:spMkLst>
        </pc:spChg>
        <pc:picChg chg="add mod">
          <ac:chgData name="Caroline Prodger" userId="e4ef2e75-b60b-401b-8ebe-291bdcf405f4" providerId="ADAL" clId="{16385A69-2D72-42AD-B86F-E1A997E2059E}" dt="2022-09-22T13:02:59.687" v="302" actId="1076"/>
          <ac:picMkLst>
            <pc:docMk/>
            <pc:sldMk cId="0" sldId="338"/>
            <ac:picMk id="3" creationId="{8F7352D6-85A2-D26A-97F8-B60A9885F430}"/>
          </ac:picMkLst>
        </pc:picChg>
        <pc:picChg chg="add mod">
          <ac:chgData name="Caroline Prodger" userId="e4ef2e75-b60b-401b-8ebe-291bdcf405f4" providerId="ADAL" clId="{16385A69-2D72-42AD-B86F-E1A997E2059E}" dt="2022-09-22T13:03:14.498" v="307" actId="14100"/>
          <ac:picMkLst>
            <pc:docMk/>
            <pc:sldMk cId="0" sldId="338"/>
            <ac:picMk id="9" creationId="{08F57338-2425-74E1-10D5-6BCDCE19D2AC}"/>
          </ac:picMkLst>
        </pc:picChg>
        <pc:picChg chg="del mod">
          <ac:chgData name="Caroline Prodger" userId="e4ef2e75-b60b-401b-8ebe-291bdcf405f4" providerId="ADAL" clId="{16385A69-2D72-42AD-B86F-E1A997E2059E}" dt="2022-09-22T13:02:21.395" v="296" actId="478"/>
          <ac:picMkLst>
            <pc:docMk/>
            <pc:sldMk cId="0" sldId="338"/>
            <ac:picMk id="7170" creationId="{1CFA75FC-ED20-7817-6715-2F1CEA36EB7A}"/>
          </ac:picMkLst>
        </pc:picChg>
        <pc:picChg chg="del mod">
          <ac:chgData name="Caroline Prodger" userId="e4ef2e75-b60b-401b-8ebe-291bdcf405f4" providerId="ADAL" clId="{16385A69-2D72-42AD-B86F-E1A997E2059E}" dt="2022-09-22T13:02:19.772" v="294" actId="478"/>
          <ac:picMkLst>
            <pc:docMk/>
            <pc:sldMk cId="0" sldId="338"/>
            <ac:picMk id="7172" creationId="{299D08AC-0DCA-0687-006D-B9440F65CA1E}"/>
          </ac:picMkLst>
        </pc:picChg>
      </pc:sldChg>
      <pc:sldChg chg="modSp mod addCm">
        <pc:chgData name="Caroline Prodger" userId="e4ef2e75-b60b-401b-8ebe-291bdcf405f4" providerId="ADAL" clId="{16385A69-2D72-42AD-B86F-E1A997E2059E}" dt="2022-09-22T13:06:11.369" v="330"/>
        <pc:sldMkLst>
          <pc:docMk/>
          <pc:sldMk cId="0" sldId="339"/>
        </pc:sldMkLst>
        <pc:spChg chg="mod">
          <ac:chgData name="Caroline Prodger" userId="e4ef2e75-b60b-401b-8ebe-291bdcf405f4" providerId="ADAL" clId="{16385A69-2D72-42AD-B86F-E1A997E2059E}" dt="2022-09-22T13:06:01.374" v="329" actId="20577"/>
          <ac:spMkLst>
            <pc:docMk/>
            <pc:sldMk cId="0" sldId="339"/>
            <ac:spMk id="4" creationId="{4CFFB2E7-D6AC-E166-C49E-7006D9370B95}"/>
          </ac:spMkLst>
        </pc:spChg>
        <pc:spChg chg="mod">
          <ac:chgData name="Caroline Prodger" userId="e4ef2e75-b60b-401b-8ebe-291bdcf405f4" providerId="ADAL" clId="{16385A69-2D72-42AD-B86F-E1A997E2059E}" dt="2022-09-22T13:03:52.141" v="308" actId="313"/>
          <ac:spMkLst>
            <pc:docMk/>
            <pc:sldMk cId="0" sldId="339"/>
            <ac:spMk id="116" creationId="{2298A21F-0A67-15B3-7A3D-FB67E4461C5F}"/>
          </ac:spMkLst>
        </pc:spChg>
      </pc:sldChg>
      <pc:sldChg chg="addSp delSp modSp mod">
        <pc:chgData name="Caroline Prodger" userId="e4ef2e75-b60b-401b-8ebe-291bdcf405f4" providerId="ADAL" clId="{16385A69-2D72-42AD-B86F-E1A997E2059E}" dt="2022-09-22T13:10:21.693" v="345" actId="14100"/>
        <pc:sldMkLst>
          <pc:docMk/>
          <pc:sldMk cId="0" sldId="340"/>
        </pc:sldMkLst>
        <pc:spChg chg="mod">
          <ac:chgData name="Caroline Prodger" userId="e4ef2e75-b60b-401b-8ebe-291bdcf405f4" providerId="ADAL" clId="{16385A69-2D72-42AD-B86F-E1A997E2059E}" dt="2022-09-22T13:05:06.054" v="312" actId="20577"/>
          <ac:spMkLst>
            <pc:docMk/>
            <pc:sldMk cId="0" sldId="340"/>
            <ac:spMk id="4" creationId="{F6F3AE65-3D64-27B5-D16E-A7FC410600FE}"/>
          </ac:spMkLst>
        </pc:spChg>
        <pc:spChg chg="mod">
          <ac:chgData name="Caroline Prodger" userId="e4ef2e75-b60b-401b-8ebe-291bdcf405f4" providerId="ADAL" clId="{16385A69-2D72-42AD-B86F-E1A997E2059E}" dt="2022-09-22T13:05:43.316" v="319" actId="20577"/>
          <ac:spMkLst>
            <pc:docMk/>
            <pc:sldMk cId="0" sldId="340"/>
            <ac:spMk id="5" creationId="{A7367ECC-2841-0872-6E02-2F62ED60A927}"/>
          </ac:spMkLst>
        </pc:spChg>
        <pc:picChg chg="add mod">
          <ac:chgData name="Caroline Prodger" userId="e4ef2e75-b60b-401b-8ebe-291bdcf405f4" providerId="ADAL" clId="{16385A69-2D72-42AD-B86F-E1A997E2059E}" dt="2022-09-22T13:09:48.128" v="339" actId="14100"/>
          <ac:picMkLst>
            <pc:docMk/>
            <pc:sldMk cId="0" sldId="340"/>
            <ac:picMk id="3" creationId="{06C0A4F0-4D2F-FC81-C206-2A876268F093}"/>
          </ac:picMkLst>
        </pc:picChg>
        <pc:picChg chg="add mod">
          <ac:chgData name="Caroline Prodger" userId="e4ef2e75-b60b-401b-8ebe-291bdcf405f4" providerId="ADAL" clId="{16385A69-2D72-42AD-B86F-E1A997E2059E}" dt="2022-09-22T13:10:21.693" v="345" actId="14100"/>
          <ac:picMkLst>
            <pc:docMk/>
            <pc:sldMk cId="0" sldId="340"/>
            <ac:picMk id="7" creationId="{874AD29F-F5F3-5B5C-5E12-5D2AC2160BC3}"/>
          </ac:picMkLst>
        </pc:picChg>
        <pc:picChg chg="del mod">
          <ac:chgData name="Caroline Prodger" userId="e4ef2e75-b60b-401b-8ebe-291bdcf405f4" providerId="ADAL" clId="{16385A69-2D72-42AD-B86F-E1A997E2059E}" dt="2022-09-22T13:09:34.835" v="334" actId="478"/>
          <ac:picMkLst>
            <pc:docMk/>
            <pc:sldMk cId="0" sldId="340"/>
            <ac:picMk id="12290" creationId="{C85D0905-7516-83E4-9C77-DD0CD951B268}"/>
          </ac:picMkLst>
        </pc:picChg>
        <pc:picChg chg="del mod">
          <ac:chgData name="Caroline Prodger" userId="e4ef2e75-b60b-401b-8ebe-291bdcf405f4" providerId="ADAL" clId="{16385A69-2D72-42AD-B86F-E1A997E2059E}" dt="2022-09-22T13:09:33.497" v="333" actId="478"/>
          <ac:picMkLst>
            <pc:docMk/>
            <pc:sldMk cId="0" sldId="340"/>
            <ac:picMk id="12294" creationId="{CA93C400-BE50-8DFC-7047-6DEDA8A6E578}"/>
          </ac:picMkLst>
        </pc:picChg>
      </pc:sldChg>
      <pc:sldChg chg="modSp mod">
        <pc:chgData name="Caroline Prodger" userId="e4ef2e75-b60b-401b-8ebe-291bdcf405f4" providerId="ADAL" clId="{16385A69-2D72-42AD-B86F-E1A997E2059E}" dt="2022-09-22T12:25:34.535" v="2" actId="403"/>
        <pc:sldMkLst>
          <pc:docMk/>
          <pc:sldMk cId="0" sldId="348"/>
        </pc:sldMkLst>
        <pc:spChg chg="mod">
          <ac:chgData name="Caroline Prodger" userId="e4ef2e75-b60b-401b-8ebe-291bdcf405f4" providerId="ADAL" clId="{16385A69-2D72-42AD-B86F-E1A997E2059E}" dt="2022-09-22T12:25:34.535" v="2" actId="403"/>
          <ac:spMkLst>
            <pc:docMk/>
            <pc:sldMk cId="0" sldId="348"/>
            <ac:spMk id="2053" creationId="{00000000-0000-0000-0000-000000000000}"/>
          </ac:spMkLst>
        </pc:spChg>
        <pc:spChg chg="mod">
          <ac:chgData name="Caroline Prodger" userId="e4ef2e75-b60b-401b-8ebe-291bdcf405f4" providerId="ADAL" clId="{16385A69-2D72-42AD-B86F-E1A997E2059E}" dt="2022-09-22T12:25:25.943" v="1" actId="403"/>
          <ac:spMkLst>
            <pc:docMk/>
            <pc:sldMk cId="0" sldId="348"/>
            <ac:spMk id="2054" creationId="{00000000-0000-0000-0000-000000000000}"/>
          </ac:spMkLst>
        </pc:spChg>
      </pc:sldChg>
      <pc:sldChg chg="addSp modSp mod">
        <pc:chgData name="Caroline Prodger" userId="e4ef2e75-b60b-401b-8ebe-291bdcf405f4" providerId="ADAL" clId="{16385A69-2D72-42AD-B86F-E1A997E2059E}" dt="2022-09-22T12:51:18.354" v="247" actId="1076"/>
        <pc:sldMkLst>
          <pc:docMk/>
          <pc:sldMk cId="433858700" sldId="349"/>
        </pc:sldMkLst>
        <pc:spChg chg="mod">
          <ac:chgData name="Caroline Prodger" userId="e4ef2e75-b60b-401b-8ebe-291bdcf405f4" providerId="ADAL" clId="{16385A69-2D72-42AD-B86F-E1A997E2059E}" dt="2022-09-22T12:49:10.547" v="219" actId="403"/>
          <ac:spMkLst>
            <pc:docMk/>
            <pc:sldMk cId="433858700" sldId="349"/>
            <ac:spMk id="2" creationId="{BB46B1DC-DE6A-1FD1-AB2A-BEF824A69EB8}"/>
          </ac:spMkLst>
        </pc:spChg>
        <pc:spChg chg="mod">
          <ac:chgData name="Caroline Prodger" userId="e4ef2e75-b60b-401b-8ebe-291bdcf405f4" providerId="ADAL" clId="{16385A69-2D72-42AD-B86F-E1A997E2059E}" dt="2022-09-22T12:50:36.294" v="239" actId="14100"/>
          <ac:spMkLst>
            <pc:docMk/>
            <pc:sldMk cId="433858700" sldId="349"/>
            <ac:spMk id="3" creationId="{A937759A-83D8-ABD2-9DA5-AC74214A776F}"/>
          </ac:spMkLst>
        </pc:spChg>
        <pc:picChg chg="add mod modCrop">
          <ac:chgData name="Caroline Prodger" userId="e4ef2e75-b60b-401b-8ebe-291bdcf405f4" providerId="ADAL" clId="{16385A69-2D72-42AD-B86F-E1A997E2059E}" dt="2022-09-22T12:51:18.354" v="247" actId="1076"/>
          <ac:picMkLst>
            <pc:docMk/>
            <pc:sldMk cId="433858700" sldId="349"/>
            <ac:picMk id="5" creationId="{05910AD2-01B4-F40B-F824-EB28C141112A}"/>
          </ac:picMkLst>
        </pc:picChg>
      </pc:sldChg>
      <pc:sldChg chg="modSp mod">
        <pc:chgData name="Caroline Prodger" userId="e4ef2e75-b60b-401b-8ebe-291bdcf405f4" providerId="ADAL" clId="{16385A69-2D72-42AD-B86F-E1A997E2059E}" dt="2022-09-22T13:22:16.108" v="423" actId="255"/>
        <pc:sldMkLst>
          <pc:docMk/>
          <pc:sldMk cId="2974113649" sldId="350"/>
        </pc:sldMkLst>
        <pc:spChg chg="mod">
          <ac:chgData name="Caroline Prodger" userId="e4ef2e75-b60b-401b-8ebe-291bdcf405f4" providerId="ADAL" clId="{16385A69-2D72-42AD-B86F-E1A997E2059E}" dt="2022-09-22T13:22:16.108" v="423" actId="255"/>
          <ac:spMkLst>
            <pc:docMk/>
            <pc:sldMk cId="2974113649" sldId="350"/>
            <ac:spMk id="2" creationId="{6A76043F-6281-908A-B86D-01771C36D738}"/>
          </ac:spMkLst>
        </pc:spChg>
        <pc:spChg chg="mod">
          <ac:chgData name="Caroline Prodger" userId="e4ef2e75-b60b-401b-8ebe-291bdcf405f4" providerId="ADAL" clId="{16385A69-2D72-42AD-B86F-E1A997E2059E}" dt="2022-09-22T13:22:03.421" v="422" actId="14100"/>
          <ac:spMkLst>
            <pc:docMk/>
            <pc:sldMk cId="2974113649" sldId="350"/>
            <ac:spMk id="3" creationId="{8C79E8FA-E6D7-94B5-5547-1DFA0D8DAC97}"/>
          </ac:spMkLst>
        </pc:spChg>
      </pc:sldChg>
      <pc:sldChg chg="modSp mod">
        <pc:chgData name="Caroline Prodger" userId="e4ef2e75-b60b-401b-8ebe-291bdcf405f4" providerId="ADAL" clId="{16385A69-2D72-42AD-B86F-E1A997E2059E}" dt="2022-09-22T13:17:17.325" v="376" actId="20577"/>
        <pc:sldMkLst>
          <pc:docMk/>
          <pc:sldMk cId="1329618396" sldId="351"/>
        </pc:sldMkLst>
        <pc:spChg chg="mod">
          <ac:chgData name="Caroline Prodger" userId="e4ef2e75-b60b-401b-8ebe-291bdcf405f4" providerId="ADAL" clId="{16385A69-2D72-42AD-B86F-E1A997E2059E}" dt="2022-09-22T13:17:05.885" v="374" actId="255"/>
          <ac:spMkLst>
            <pc:docMk/>
            <pc:sldMk cId="1329618396" sldId="351"/>
            <ac:spMk id="4" creationId="{3361AC52-404B-7C18-7BA2-302CDE5B7E41}"/>
          </ac:spMkLst>
        </pc:spChg>
        <pc:spChg chg="mod">
          <ac:chgData name="Caroline Prodger" userId="e4ef2e75-b60b-401b-8ebe-291bdcf405f4" providerId="ADAL" clId="{16385A69-2D72-42AD-B86F-E1A997E2059E}" dt="2022-09-22T13:17:17.325" v="376" actId="20577"/>
          <ac:spMkLst>
            <pc:docMk/>
            <pc:sldMk cId="1329618396" sldId="351"/>
            <ac:spMk id="5" creationId="{C366A4ED-1426-8181-B66C-46339D2BAAC0}"/>
          </ac:spMkLst>
        </pc:spChg>
      </pc:sldChg>
      <pc:sldChg chg="addSp delSp modSp mod">
        <pc:chgData name="Caroline Prodger" userId="e4ef2e75-b60b-401b-8ebe-291bdcf405f4" providerId="ADAL" clId="{16385A69-2D72-42AD-B86F-E1A997E2059E}" dt="2022-09-22T13:21:23.797" v="417" actId="14100"/>
        <pc:sldMkLst>
          <pc:docMk/>
          <pc:sldMk cId="1925636289" sldId="352"/>
        </pc:sldMkLst>
        <pc:spChg chg="mod">
          <ac:chgData name="Caroline Prodger" userId="e4ef2e75-b60b-401b-8ebe-291bdcf405f4" providerId="ADAL" clId="{16385A69-2D72-42AD-B86F-E1A997E2059E}" dt="2022-09-22T13:19:06.437" v="409" actId="20577"/>
          <ac:spMkLst>
            <pc:docMk/>
            <pc:sldMk cId="1925636289" sldId="352"/>
            <ac:spMk id="4" creationId="{9FF86842-A885-7050-6D2E-A0E015230C59}"/>
          </ac:spMkLst>
        </pc:spChg>
        <pc:spChg chg="mod">
          <ac:chgData name="Caroline Prodger" userId="e4ef2e75-b60b-401b-8ebe-291bdcf405f4" providerId="ADAL" clId="{16385A69-2D72-42AD-B86F-E1A997E2059E}" dt="2022-09-22T13:21:23.797" v="417" actId="14100"/>
          <ac:spMkLst>
            <pc:docMk/>
            <pc:sldMk cId="1925636289" sldId="352"/>
            <ac:spMk id="5" creationId="{0DBAF976-E5AD-1884-EF2D-A5B08062771C}"/>
          </ac:spMkLst>
        </pc:spChg>
        <pc:picChg chg="add mod">
          <ac:chgData name="Caroline Prodger" userId="e4ef2e75-b60b-401b-8ebe-291bdcf405f4" providerId="ADAL" clId="{16385A69-2D72-42AD-B86F-E1A997E2059E}" dt="2022-09-22T13:21:14.397" v="416" actId="1076"/>
          <ac:picMkLst>
            <pc:docMk/>
            <pc:sldMk cId="1925636289" sldId="352"/>
            <ac:picMk id="3" creationId="{2D011A59-9F33-C765-1020-80AC2B5777DB}"/>
          </ac:picMkLst>
        </pc:picChg>
        <pc:picChg chg="del mod">
          <ac:chgData name="Caroline Prodger" userId="e4ef2e75-b60b-401b-8ebe-291bdcf405f4" providerId="ADAL" clId="{16385A69-2D72-42AD-B86F-E1A997E2059E}" dt="2022-09-22T13:20:59.999" v="410" actId="478"/>
          <ac:picMkLst>
            <pc:docMk/>
            <pc:sldMk cId="1925636289" sldId="352"/>
            <ac:picMk id="2050" creationId="{2F4C430F-FA17-49D7-BFE6-E99986BC599C}"/>
          </ac:picMkLst>
        </pc:picChg>
      </pc:sldChg>
      <pc:sldChg chg="addSp delSp modSp new mod">
        <pc:chgData name="Caroline Prodger" userId="e4ef2e75-b60b-401b-8ebe-291bdcf405f4" providerId="ADAL" clId="{16385A69-2D72-42AD-B86F-E1A997E2059E}" dt="2022-09-22T12:48:55.758" v="218" actId="1076"/>
        <pc:sldMkLst>
          <pc:docMk/>
          <pc:sldMk cId="1633731916" sldId="353"/>
        </pc:sldMkLst>
        <pc:spChg chg="mod">
          <ac:chgData name="Caroline Prodger" userId="e4ef2e75-b60b-401b-8ebe-291bdcf405f4" providerId="ADAL" clId="{16385A69-2D72-42AD-B86F-E1A997E2059E}" dt="2022-09-22T12:48:35.043" v="213"/>
          <ac:spMkLst>
            <pc:docMk/>
            <pc:sldMk cId="1633731916" sldId="353"/>
            <ac:spMk id="2" creationId="{15B024E6-EEB2-F745-68B8-4A5261CEC253}"/>
          </ac:spMkLst>
        </pc:spChg>
        <pc:spChg chg="del">
          <ac:chgData name="Caroline Prodger" userId="e4ef2e75-b60b-401b-8ebe-291bdcf405f4" providerId="ADAL" clId="{16385A69-2D72-42AD-B86F-E1A997E2059E}" dt="2022-09-22T12:48:21.918" v="211"/>
          <ac:spMkLst>
            <pc:docMk/>
            <pc:sldMk cId="1633731916" sldId="353"/>
            <ac:spMk id="3" creationId="{B4ADC5ED-3B54-EFAF-99C8-639A92282720}"/>
          </ac:spMkLst>
        </pc:spChg>
        <pc:spChg chg="add mod">
          <ac:chgData name="Caroline Prodger" userId="e4ef2e75-b60b-401b-8ebe-291bdcf405f4" providerId="ADAL" clId="{16385A69-2D72-42AD-B86F-E1A997E2059E}" dt="2022-09-22T12:48:21.918" v="211"/>
          <ac:spMkLst>
            <pc:docMk/>
            <pc:sldMk cId="1633731916" sldId="353"/>
            <ac:spMk id="6" creationId="{E80A723E-9DCD-8B52-902E-D27D802F20F3}"/>
          </ac:spMkLst>
        </pc:spChg>
        <pc:picChg chg="add mod">
          <ac:chgData name="Caroline Prodger" userId="e4ef2e75-b60b-401b-8ebe-291bdcf405f4" providerId="ADAL" clId="{16385A69-2D72-42AD-B86F-E1A997E2059E}" dt="2022-09-22T12:48:55.758" v="218" actId="1076"/>
          <ac:picMkLst>
            <pc:docMk/>
            <pc:sldMk cId="1633731916" sldId="353"/>
            <ac:picMk id="5" creationId="{AA8B649B-98BC-AA66-6EC6-BC19117C2CD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894096"/>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algn="ctr" eaLnBrk="1" hangingPunct="1"/>
            <a:endParaRPr b="1" dirty="0">
              <a:ea typeface="ＭＳ Ｐゴシック" pitchFamily="-105" charset="-128"/>
              <a:cs typeface="ＭＳ Ｐゴシック" pitchFamily="-105" charset="-128"/>
            </a:endParaRPr>
          </a:p>
          <a:p>
            <a:pPr marL="0" indent="0" algn="ctr" eaLnBrk="1" hangingPunct="1"/>
            <a:endParaRPr b="1" dirty="0">
              <a:ea typeface="ＭＳ Ｐゴシック" pitchFamily="-105" charset="-128"/>
              <a:cs typeface="ＭＳ Ｐゴシック" pitchFamily="-105" charset="-128"/>
            </a:endParaRPr>
          </a:p>
          <a:p>
            <a:pPr marL="0" indent="0" algn="ctr" eaLnBrk="1" hangingPunct="1"/>
            <a:r>
              <a:rPr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936531"/>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Electrical and electronic principles</a:t>
            </a:r>
          </a:p>
          <a:p>
            <a:endParaRPr lang="en-GB" sz="2400" b="1" dirty="0"/>
          </a:p>
          <a:p>
            <a:r>
              <a:rPr lang="en-GB" sz="2400" b="1" dirty="0"/>
              <a:t>8.1 Principles of electrical and electronic systems</a:t>
            </a:r>
          </a:p>
        </p:txBody>
      </p:sp>
      <p:sp>
        <p:nvSpPr>
          <p:cNvPr id="2053" name="Rectangle 15"/>
          <p:cNvSpPr>
            <a:spLocks noGrp="1" noChangeArrowheads="1"/>
          </p:cNvSpPr>
          <p:nvPr>
            <p:ph type="title"/>
          </p:nvPr>
        </p:nvSpPr>
        <p:spPr>
          <a:xfrm>
            <a:off x="457200" y="3410919"/>
            <a:ext cx="8433582" cy="2514600"/>
          </a:xfrm>
        </p:spPr>
        <p:txBody>
          <a:bodyPr anchor="t"/>
          <a:lstStyle/>
          <a:p>
            <a:pPr eaLnBrk="1" hangingPunct="1"/>
            <a:r>
              <a:rPr lang="en-GB" dirty="0">
                <a:ea typeface="ＭＳ Ｐゴシック" pitchFamily="-105" charset="-128"/>
                <a:cs typeface="ＭＳ Ｐゴシック" pitchFamily="-105" charset="-128"/>
              </a:rPr>
              <a:t>PowerPoint 6: Diodes and transistors</a:t>
            </a:r>
            <a:br>
              <a:rPr lang="en-GB" sz="2000" dirty="0">
                <a:ea typeface="ＭＳ Ｐゴシック" pitchFamily="-105" charset="-128"/>
                <a:cs typeface="ＭＳ Ｐゴシック" pitchFamily="-105" charset="-128"/>
              </a:rPr>
            </a:br>
            <a:endParaRPr lang="en-GB" sz="200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024E6-EEB2-F745-68B8-4A5261CEC253}"/>
              </a:ext>
            </a:extLst>
          </p:cNvPr>
          <p:cNvSpPr>
            <a:spLocks noGrp="1"/>
          </p:cNvSpPr>
          <p:nvPr>
            <p:ph type="title"/>
          </p:nvPr>
        </p:nvSpPr>
        <p:spPr/>
        <p:txBody>
          <a:bodyPr/>
          <a:lstStyle/>
          <a:p>
            <a:r>
              <a:rPr lang="en-US" dirty="0">
                <a:ea typeface="ＭＳ Ｐゴシック" pitchFamily="-105" charset="-128"/>
                <a:cs typeface="ＭＳ Ｐゴシック" pitchFamily="-105" charset="-128"/>
              </a:rPr>
              <a:t>Full wave rectification</a:t>
            </a:r>
            <a:endParaRPr lang="en-GB" dirty="0"/>
          </a:p>
        </p:txBody>
      </p:sp>
      <p:pic>
        <p:nvPicPr>
          <p:cNvPr id="5" name="Picture 4">
            <a:extLst>
              <a:ext uri="{FF2B5EF4-FFF2-40B4-BE49-F238E27FC236}">
                <a16:creationId xmlns:a16="http://schemas.microsoft.com/office/drawing/2014/main" id="{AA8B649B-98BC-AA66-6EC6-BC19117C2CDD}"/>
              </a:ext>
            </a:extLst>
          </p:cNvPr>
          <p:cNvPicPr>
            <a:picLocks noChangeAspect="1"/>
          </p:cNvPicPr>
          <p:nvPr/>
        </p:nvPicPr>
        <p:blipFill>
          <a:blip r:embed="rId2"/>
          <a:stretch>
            <a:fillRect/>
          </a:stretch>
        </p:blipFill>
        <p:spPr>
          <a:xfrm>
            <a:off x="521849" y="2998907"/>
            <a:ext cx="8100301" cy="2851093"/>
          </a:xfrm>
          <a:prstGeom prst="rect">
            <a:avLst/>
          </a:prstGeom>
        </p:spPr>
      </p:pic>
      <p:sp>
        <p:nvSpPr>
          <p:cNvPr id="6" name="Content Placeholder 5">
            <a:extLst>
              <a:ext uri="{FF2B5EF4-FFF2-40B4-BE49-F238E27FC236}">
                <a16:creationId xmlns:a16="http://schemas.microsoft.com/office/drawing/2014/main" id="{E80A723E-9DCD-8B52-902E-D27D802F20F3}"/>
              </a:ext>
            </a:extLst>
          </p:cNvPr>
          <p:cNvSpPr txBox="1">
            <a:spLocks noGrp="1"/>
          </p:cNvSpPr>
          <p:nvPr>
            <p:ph sz="quarter" idx="10"/>
          </p:nvPr>
        </p:nvSpPr>
        <p:spPr>
          <a:xfrm>
            <a:off x="457200" y="1511300"/>
            <a:ext cx="8229600" cy="1463221"/>
          </a:xfrm>
          <a:prstGeom prst="rect">
            <a:avLst/>
          </a:prstGeom>
          <a:noFill/>
        </p:spPr>
        <p:txBody>
          <a:bodyPr wrap="square" rtlCol="0">
            <a:spAutoFit/>
          </a:bodyPr>
          <a:lstStyle/>
          <a:p>
            <a:r>
              <a:rPr lang="en-GB" sz="1800" dirty="0"/>
              <a:t>When terminal 1 is +ve and terminal 2 is -ve, diodes D1 and D4 conduct while D2 and D3 block.</a:t>
            </a:r>
          </a:p>
          <a:p>
            <a:r>
              <a:rPr lang="en-GB" sz="1800" dirty="0"/>
              <a:t>When terminal 2 is +ve and terminal 1 is -ve, D2 and D3 conduct whilst D1 and D4 block.</a:t>
            </a:r>
          </a:p>
        </p:txBody>
      </p:sp>
    </p:spTree>
    <p:extLst>
      <p:ext uri="{BB962C8B-B14F-4D97-AF65-F5344CB8AC3E}">
        <p14:creationId xmlns:p14="http://schemas.microsoft.com/office/powerpoint/2010/main" val="16337319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1DE4C09-91B8-A677-9E2F-4E09350B51F6}"/>
              </a:ext>
            </a:extLst>
          </p:cNvPr>
          <p:cNvSpPr>
            <a:spLocks noGrp="1"/>
          </p:cNvSpPr>
          <p:nvPr>
            <p:ph type="title"/>
          </p:nvPr>
        </p:nvSpPr>
        <p:spPr>
          <a:xfrm>
            <a:off x="457200" y="1008063"/>
            <a:ext cx="8229600" cy="382587"/>
          </a:xfrm>
        </p:spPr>
        <p:txBody>
          <a:bodyPr/>
          <a:lstStyle/>
          <a:p>
            <a:r>
              <a:rPr lang="en-US" dirty="0">
                <a:ea typeface="ＭＳ Ｐゴシック" pitchFamily="-105" charset="-128"/>
                <a:cs typeface="ＭＳ Ｐゴシック" pitchFamily="-105" charset="-128"/>
              </a:rPr>
              <a:t>Transistors</a:t>
            </a:r>
          </a:p>
        </p:txBody>
      </p:sp>
      <p:sp>
        <p:nvSpPr>
          <p:cNvPr id="6" name="TextBox 5">
            <a:extLst>
              <a:ext uri="{FF2B5EF4-FFF2-40B4-BE49-F238E27FC236}">
                <a16:creationId xmlns:a16="http://schemas.microsoft.com/office/drawing/2014/main" id="{54F3A51E-3A0A-48F8-46B5-A77499511D9C}"/>
              </a:ext>
            </a:extLst>
          </p:cNvPr>
          <p:cNvSpPr txBox="1"/>
          <p:nvPr/>
        </p:nvSpPr>
        <p:spPr>
          <a:xfrm>
            <a:off x="463502" y="1492451"/>
            <a:ext cx="3798276" cy="3970318"/>
          </a:xfrm>
          <a:prstGeom prst="rect">
            <a:avLst/>
          </a:prstGeom>
          <a:noFill/>
        </p:spPr>
        <p:txBody>
          <a:bodyPr wrap="square" rtlCol="0">
            <a:spAutoFit/>
          </a:bodyPr>
          <a:lstStyle/>
          <a:p>
            <a:r>
              <a:rPr lang="en-GB" sz="1800" dirty="0"/>
              <a:t>A </a:t>
            </a:r>
            <a:r>
              <a:rPr lang="en-GB" sz="1800" b="1" dirty="0"/>
              <a:t>transistor</a:t>
            </a:r>
            <a:r>
              <a:rPr lang="en-GB" sz="1800" dirty="0"/>
              <a:t> can be considered to be a three-connection P-N junction. </a:t>
            </a:r>
          </a:p>
          <a:p>
            <a:endParaRPr lang="en-GB" sz="1800" dirty="0"/>
          </a:p>
          <a:p>
            <a:r>
              <a:rPr lang="en-GB" sz="1800" dirty="0"/>
              <a:t>They commonly come in two designs: NPN and PNP. </a:t>
            </a:r>
          </a:p>
          <a:p>
            <a:endParaRPr lang="en-GB" sz="1800" dirty="0"/>
          </a:p>
          <a:p>
            <a:r>
              <a:rPr lang="en-GB" sz="1800" dirty="0"/>
              <a:t>The three connections are called the </a:t>
            </a:r>
            <a:r>
              <a:rPr lang="en-GB" sz="1800" b="1" dirty="0"/>
              <a:t>base</a:t>
            </a:r>
            <a:r>
              <a:rPr lang="en-GB" sz="1800" dirty="0"/>
              <a:t>, </a:t>
            </a:r>
            <a:r>
              <a:rPr lang="en-GB" sz="1800" b="1" dirty="0"/>
              <a:t>collector</a:t>
            </a:r>
            <a:r>
              <a:rPr lang="en-GB" sz="1800" dirty="0"/>
              <a:t> and </a:t>
            </a:r>
            <a:r>
              <a:rPr lang="en-GB" sz="1800" b="1" dirty="0"/>
              <a:t>emitter</a:t>
            </a:r>
            <a:r>
              <a:rPr lang="en-GB" sz="1800" dirty="0"/>
              <a:t>. </a:t>
            </a:r>
          </a:p>
          <a:p>
            <a:endParaRPr lang="en-GB" sz="1800" dirty="0"/>
          </a:p>
          <a:p>
            <a:r>
              <a:rPr lang="en-GB" sz="1800" dirty="0"/>
              <a:t>The symbols for the devices are shown opposite. The emitter always has the arrow on its symbol and the arrow always points to the N region of the junction.</a:t>
            </a:r>
          </a:p>
        </p:txBody>
      </p:sp>
      <p:grpSp>
        <p:nvGrpSpPr>
          <p:cNvPr id="9" name="Canvas 5154">
            <a:extLst>
              <a:ext uri="{FF2B5EF4-FFF2-40B4-BE49-F238E27FC236}">
                <a16:creationId xmlns:a16="http://schemas.microsoft.com/office/drawing/2014/main" id="{22BA1192-882D-2951-9AE4-DB2EA62F69B8}"/>
              </a:ext>
            </a:extLst>
          </p:cNvPr>
          <p:cNvGrpSpPr/>
          <p:nvPr/>
        </p:nvGrpSpPr>
        <p:grpSpPr>
          <a:xfrm>
            <a:off x="4572000" y="2542736"/>
            <a:ext cx="6003925" cy="4429125"/>
            <a:chOff x="4445" y="13970"/>
            <a:chExt cx="6003925" cy="4429125"/>
          </a:xfrm>
        </p:grpSpPr>
        <p:sp>
          <p:nvSpPr>
            <p:cNvPr id="10" name="Rectangle 9">
              <a:extLst>
                <a:ext uri="{FF2B5EF4-FFF2-40B4-BE49-F238E27FC236}">
                  <a16:creationId xmlns:a16="http://schemas.microsoft.com/office/drawing/2014/main" id="{E2434E3A-318E-238B-0407-F46A757239A2}"/>
                </a:ext>
              </a:extLst>
            </p:cNvPr>
            <p:cNvSpPr/>
            <p:nvPr/>
          </p:nvSpPr>
          <p:spPr>
            <a:xfrm>
              <a:off x="1668780" y="2341245"/>
              <a:ext cx="4339590" cy="2101850"/>
            </a:xfrm>
            <a:prstGeom prst="rect">
              <a:avLst/>
            </a:prstGeom>
            <a:noFill/>
            <a:ln>
              <a:noFill/>
            </a:ln>
          </p:spPr>
          <p:txBody>
            <a:bodyPr/>
            <a:lstStyle/>
            <a:p>
              <a:endParaRPr lang="en-GB"/>
            </a:p>
          </p:txBody>
        </p:sp>
        <p:cxnSp>
          <p:nvCxnSpPr>
            <p:cNvPr id="11" name="Line 4990">
              <a:extLst>
                <a:ext uri="{FF2B5EF4-FFF2-40B4-BE49-F238E27FC236}">
                  <a16:creationId xmlns:a16="http://schemas.microsoft.com/office/drawing/2014/main" id="{A543C644-0DBD-F602-69A0-F951D7956012}"/>
                </a:ext>
              </a:extLst>
            </p:cNvPr>
            <p:cNvCxnSpPr>
              <a:cxnSpLocks noChangeShapeType="1"/>
            </p:cNvCxnSpPr>
            <p:nvPr/>
          </p:nvCxnSpPr>
          <p:spPr bwMode="auto">
            <a:xfrm flipH="1">
              <a:off x="210820" y="2046605"/>
              <a:ext cx="1520825" cy="63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grpSp>
          <p:nvGrpSpPr>
            <p:cNvPr id="12" name="Group 11">
              <a:extLst>
                <a:ext uri="{FF2B5EF4-FFF2-40B4-BE49-F238E27FC236}">
                  <a16:creationId xmlns:a16="http://schemas.microsoft.com/office/drawing/2014/main" id="{5FE4DF25-F2D8-468D-3DBA-7D8CE2EACACC}"/>
                </a:ext>
              </a:extLst>
            </p:cNvPr>
            <p:cNvGrpSpPr>
              <a:grpSpLocks/>
            </p:cNvGrpSpPr>
            <p:nvPr/>
          </p:nvGrpSpPr>
          <p:grpSpPr bwMode="auto">
            <a:xfrm>
              <a:off x="4445" y="370205"/>
              <a:ext cx="394335" cy="394335"/>
              <a:chOff x="839" y="1026"/>
              <a:chExt cx="408" cy="408"/>
            </a:xfrm>
          </p:grpSpPr>
          <p:sp>
            <p:nvSpPr>
              <p:cNvPr id="65" name="Rectangle 64">
                <a:extLst>
                  <a:ext uri="{FF2B5EF4-FFF2-40B4-BE49-F238E27FC236}">
                    <a16:creationId xmlns:a16="http://schemas.microsoft.com/office/drawing/2014/main" id="{B2FA75C4-1F77-EE47-1C28-85BF44FFD19D}"/>
                  </a:ext>
                </a:extLst>
              </p:cNvPr>
              <p:cNvSpPr>
                <a:spLocks noChangeArrowheads="1"/>
              </p:cNvSpPr>
              <p:nvPr/>
            </p:nvSpPr>
            <p:spPr bwMode="auto">
              <a:xfrm>
                <a:off x="839" y="1026"/>
                <a:ext cx="408" cy="408"/>
              </a:xfrm>
              <a:prstGeom prst="rect">
                <a:avLst/>
              </a:prstGeom>
              <a:solidFill>
                <a:srgbClr val="DDDDDD"/>
              </a:solidFill>
              <a:ln w="9525">
                <a:solidFill>
                  <a:srgbClr val="000000"/>
                </a:solidFill>
                <a:miter lim="800000"/>
                <a:headEnd/>
                <a:tailEnd/>
              </a:ln>
            </p:spPr>
            <p:txBody>
              <a:bodyPr rot="0" vert="horz" wrap="square" lIns="91440" tIns="45720" rIns="91440" bIns="45720" anchor="ctr" anchorCtr="0" upright="1">
                <a:noAutofit/>
              </a:bodyPr>
              <a:lstStyle/>
              <a:p>
                <a:endParaRPr lang="en-GB" dirty="0"/>
              </a:p>
            </p:txBody>
          </p:sp>
          <p:sp>
            <p:nvSpPr>
              <p:cNvPr id="66" name="Oval 65">
                <a:extLst>
                  <a:ext uri="{FF2B5EF4-FFF2-40B4-BE49-F238E27FC236}">
                    <a16:creationId xmlns:a16="http://schemas.microsoft.com/office/drawing/2014/main" id="{CAB77299-3B79-0E6C-B3FE-D7E6FC546AC0}"/>
                  </a:ext>
                </a:extLst>
              </p:cNvPr>
              <p:cNvSpPr>
                <a:spLocks noChangeArrowheads="1"/>
              </p:cNvSpPr>
              <p:nvPr/>
            </p:nvSpPr>
            <p:spPr bwMode="auto">
              <a:xfrm>
                <a:off x="912" y="1098"/>
                <a:ext cx="272" cy="272"/>
              </a:xfrm>
              <a:prstGeom prst="ellipse">
                <a:avLst/>
              </a:prstGeom>
              <a:solidFill>
                <a:srgbClr val="FFFFFF"/>
              </a:solidFill>
              <a:ln w="9525">
                <a:solidFill>
                  <a:srgbClr val="000000"/>
                </a:solidFill>
                <a:round/>
                <a:headEnd/>
                <a:tailEnd/>
              </a:ln>
            </p:spPr>
            <p:txBody>
              <a:bodyPr rot="0" vert="horz" wrap="square" lIns="63484" tIns="31741" rIns="63484" bIns="31741" anchor="ctr" anchorCtr="0" upright="1">
                <a:noAutofit/>
              </a:bodyPr>
              <a:lstStyle/>
              <a:p>
                <a:pPr algn="ctr"/>
                <a:r>
                  <a:rPr lang="en-GB" sz="1000" b="1" dirty="0">
                    <a:solidFill>
                      <a:srgbClr val="000000"/>
                    </a:solidFill>
                    <a:effectLst/>
                    <a:latin typeface="Arial" panose="020B0604020202020204" pitchFamily="34" charset="0"/>
                    <a:ea typeface="Calibri" panose="020F0502020204030204" pitchFamily="34" charset="0"/>
                    <a:cs typeface="MuseoSans-100"/>
                  </a:rPr>
                  <a:t>n</a:t>
                </a:r>
                <a:endParaRPr lang="en-GB" sz="1100" dirty="0">
                  <a:solidFill>
                    <a:srgbClr val="000000"/>
                  </a:solidFill>
                  <a:effectLst/>
                  <a:latin typeface="Museo Sans 100"/>
                  <a:ea typeface="Calibri" panose="020F0502020204030204" pitchFamily="34" charset="0"/>
                  <a:cs typeface="MuseoSans-100"/>
                </a:endParaRPr>
              </a:p>
            </p:txBody>
          </p:sp>
        </p:grpSp>
        <p:grpSp>
          <p:nvGrpSpPr>
            <p:cNvPr id="13" name="Group 12">
              <a:extLst>
                <a:ext uri="{FF2B5EF4-FFF2-40B4-BE49-F238E27FC236}">
                  <a16:creationId xmlns:a16="http://schemas.microsoft.com/office/drawing/2014/main" id="{3AF6EABB-49EA-9B6A-F733-7FEF76B576A6}"/>
                </a:ext>
              </a:extLst>
            </p:cNvPr>
            <p:cNvGrpSpPr>
              <a:grpSpLocks/>
            </p:cNvGrpSpPr>
            <p:nvPr/>
          </p:nvGrpSpPr>
          <p:grpSpPr bwMode="auto">
            <a:xfrm>
              <a:off x="4445" y="764540"/>
              <a:ext cx="394335" cy="393700"/>
              <a:chOff x="839" y="1026"/>
              <a:chExt cx="408" cy="408"/>
            </a:xfrm>
          </p:grpSpPr>
          <p:sp>
            <p:nvSpPr>
              <p:cNvPr id="63" name="Rectangle 62">
                <a:extLst>
                  <a:ext uri="{FF2B5EF4-FFF2-40B4-BE49-F238E27FC236}">
                    <a16:creationId xmlns:a16="http://schemas.microsoft.com/office/drawing/2014/main" id="{320494BF-6EBE-39B7-9487-BDC0031FE99B}"/>
                  </a:ext>
                </a:extLst>
              </p:cNvPr>
              <p:cNvSpPr>
                <a:spLocks noChangeArrowheads="1"/>
              </p:cNvSpPr>
              <p:nvPr/>
            </p:nvSpPr>
            <p:spPr bwMode="auto">
              <a:xfrm>
                <a:off x="839" y="1026"/>
                <a:ext cx="408" cy="408"/>
              </a:xfrm>
              <a:prstGeom prst="rect">
                <a:avLst/>
              </a:prstGeom>
              <a:solidFill>
                <a:srgbClr val="DDDDDD"/>
              </a:solidFill>
              <a:ln w="9525">
                <a:solidFill>
                  <a:srgbClr val="000000"/>
                </a:solidFill>
                <a:miter lim="800000"/>
                <a:headEnd/>
                <a:tailEnd/>
              </a:ln>
            </p:spPr>
            <p:txBody>
              <a:bodyPr rot="0" vert="horz" wrap="square" lIns="91440" tIns="45720" rIns="91440" bIns="45720" anchor="ctr" anchorCtr="0" upright="1">
                <a:noAutofit/>
              </a:bodyPr>
              <a:lstStyle/>
              <a:p>
                <a:endParaRPr lang="en-GB" dirty="0"/>
              </a:p>
            </p:txBody>
          </p:sp>
          <p:sp>
            <p:nvSpPr>
              <p:cNvPr id="64" name="Oval 63">
                <a:extLst>
                  <a:ext uri="{FF2B5EF4-FFF2-40B4-BE49-F238E27FC236}">
                    <a16:creationId xmlns:a16="http://schemas.microsoft.com/office/drawing/2014/main" id="{40BC951A-B38E-F0CD-BA9B-1E3A6863819C}"/>
                  </a:ext>
                </a:extLst>
              </p:cNvPr>
              <p:cNvSpPr>
                <a:spLocks noChangeArrowheads="1"/>
              </p:cNvSpPr>
              <p:nvPr/>
            </p:nvSpPr>
            <p:spPr bwMode="auto">
              <a:xfrm>
                <a:off x="912" y="1098"/>
                <a:ext cx="272" cy="272"/>
              </a:xfrm>
              <a:prstGeom prst="ellipse">
                <a:avLst/>
              </a:prstGeom>
              <a:solidFill>
                <a:srgbClr val="FFFFFF"/>
              </a:solidFill>
              <a:ln w="9525">
                <a:solidFill>
                  <a:srgbClr val="000000"/>
                </a:solidFill>
                <a:round/>
                <a:headEnd/>
                <a:tailEnd/>
              </a:ln>
            </p:spPr>
            <p:txBody>
              <a:bodyPr rot="0" vert="horz" wrap="square" lIns="63484" tIns="31741" rIns="63484" bIns="31741" anchor="ctr" anchorCtr="0" upright="1">
                <a:noAutofit/>
              </a:bodyPr>
              <a:lstStyle/>
              <a:p>
                <a:pPr algn="ctr"/>
                <a:r>
                  <a:rPr lang="en-GB" sz="1000" b="1" dirty="0">
                    <a:solidFill>
                      <a:srgbClr val="000000"/>
                    </a:solidFill>
                    <a:effectLst/>
                    <a:latin typeface="Arial" panose="020B0604020202020204" pitchFamily="34" charset="0"/>
                    <a:ea typeface="Calibri" panose="020F0502020204030204" pitchFamily="34" charset="0"/>
                    <a:cs typeface="MuseoSans-100"/>
                  </a:rPr>
                  <a:t>p</a:t>
                </a:r>
                <a:endParaRPr lang="en-GB" sz="1100" dirty="0">
                  <a:solidFill>
                    <a:srgbClr val="000000"/>
                  </a:solidFill>
                  <a:effectLst/>
                  <a:latin typeface="Museo Sans 100"/>
                  <a:ea typeface="Calibri" panose="020F0502020204030204" pitchFamily="34" charset="0"/>
                  <a:cs typeface="MuseoSans-100"/>
                </a:endParaRPr>
              </a:p>
            </p:txBody>
          </p:sp>
        </p:grpSp>
        <p:grpSp>
          <p:nvGrpSpPr>
            <p:cNvPr id="14" name="Group 13">
              <a:extLst>
                <a:ext uri="{FF2B5EF4-FFF2-40B4-BE49-F238E27FC236}">
                  <a16:creationId xmlns:a16="http://schemas.microsoft.com/office/drawing/2014/main" id="{98DDC0C9-B971-270A-89AD-75253CF09734}"/>
                </a:ext>
              </a:extLst>
            </p:cNvPr>
            <p:cNvGrpSpPr>
              <a:grpSpLocks/>
            </p:cNvGrpSpPr>
            <p:nvPr/>
          </p:nvGrpSpPr>
          <p:grpSpPr bwMode="auto">
            <a:xfrm>
              <a:off x="4445" y="1158240"/>
              <a:ext cx="394335" cy="394335"/>
              <a:chOff x="839" y="1026"/>
              <a:chExt cx="408" cy="408"/>
            </a:xfrm>
          </p:grpSpPr>
          <p:sp>
            <p:nvSpPr>
              <p:cNvPr id="61" name="Rectangle 60">
                <a:extLst>
                  <a:ext uri="{FF2B5EF4-FFF2-40B4-BE49-F238E27FC236}">
                    <a16:creationId xmlns:a16="http://schemas.microsoft.com/office/drawing/2014/main" id="{4773FD8E-ADE5-A884-1400-80D5466AC6BE}"/>
                  </a:ext>
                </a:extLst>
              </p:cNvPr>
              <p:cNvSpPr>
                <a:spLocks noChangeArrowheads="1"/>
              </p:cNvSpPr>
              <p:nvPr/>
            </p:nvSpPr>
            <p:spPr bwMode="auto">
              <a:xfrm>
                <a:off x="839" y="1026"/>
                <a:ext cx="408" cy="408"/>
              </a:xfrm>
              <a:prstGeom prst="rect">
                <a:avLst/>
              </a:prstGeom>
              <a:solidFill>
                <a:srgbClr val="DDDDDD"/>
              </a:solidFill>
              <a:ln w="9525">
                <a:solidFill>
                  <a:srgbClr val="000000"/>
                </a:solidFill>
                <a:miter lim="800000"/>
                <a:headEnd/>
                <a:tailEnd/>
              </a:ln>
            </p:spPr>
            <p:txBody>
              <a:bodyPr rot="0" vert="horz" wrap="square" lIns="91440" tIns="45720" rIns="91440" bIns="45720" anchor="ctr" anchorCtr="0" upright="1">
                <a:noAutofit/>
              </a:bodyPr>
              <a:lstStyle/>
              <a:p>
                <a:endParaRPr lang="en-GB" dirty="0"/>
              </a:p>
            </p:txBody>
          </p:sp>
          <p:sp>
            <p:nvSpPr>
              <p:cNvPr id="62" name="Oval 61">
                <a:extLst>
                  <a:ext uri="{FF2B5EF4-FFF2-40B4-BE49-F238E27FC236}">
                    <a16:creationId xmlns:a16="http://schemas.microsoft.com/office/drawing/2014/main" id="{3719EC5C-522A-8D3E-EA9A-8445F876A10D}"/>
                  </a:ext>
                </a:extLst>
              </p:cNvPr>
              <p:cNvSpPr>
                <a:spLocks noChangeArrowheads="1"/>
              </p:cNvSpPr>
              <p:nvPr/>
            </p:nvSpPr>
            <p:spPr bwMode="auto">
              <a:xfrm>
                <a:off x="912" y="1098"/>
                <a:ext cx="272" cy="272"/>
              </a:xfrm>
              <a:prstGeom prst="ellipse">
                <a:avLst/>
              </a:prstGeom>
              <a:solidFill>
                <a:srgbClr val="FFFFFF"/>
              </a:solidFill>
              <a:ln w="9525">
                <a:solidFill>
                  <a:srgbClr val="000000"/>
                </a:solidFill>
                <a:round/>
                <a:headEnd/>
                <a:tailEnd/>
              </a:ln>
            </p:spPr>
            <p:txBody>
              <a:bodyPr rot="0" vert="horz" wrap="square" lIns="63484" tIns="31741" rIns="63484" bIns="31741" anchor="ctr" anchorCtr="0" upright="1">
                <a:noAutofit/>
              </a:bodyPr>
              <a:lstStyle/>
              <a:p>
                <a:pPr algn="ctr"/>
                <a:r>
                  <a:rPr lang="en-GB" sz="1000" b="1" dirty="0">
                    <a:solidFill>
                      <a:srgbClr val="000000"/>
                    </a:solidFill>
                    <a:effectLst/>
                    <a:latin typeface="Arial" panose="020B0604020202020204" pitchFamily="34" charset="0"/>
                    <a:ea typeface="Calibri" panose="020F0502020204030204" pitchFamily="34" charset="0"/>
                    <a:cs typeface="MuseoSans-100"/>
                  </a:rPr>
                  <a:t>n</a:t>
                </a:r>
                <a:endParaRPr lang="en-GB" sz="1100" dirty="0">
                  <a:solidFill>
                    <a:srgbClr val="000000"/>
                  </a:solidFill>
                  <a:effectLst/>
                  <a:latin typeface="Museo Sans 100"/>
                  <a:ea typeface="Calibri" panose="020F0502020204030204" pitchFamily="34" charset="0"/>
                  <a:cs typeface="MuseoSans-100"/>
                </a:endParaRPr>
              </a:p>
            </p:txBody>
          </p:sp>
        </p:grpSp>
        <p:grpSp>
          <p:nvGrpSpPr>
            <p:cNvPr id="15" name="Group 14">
              <a:extLst>
                <a:ext uri="{FF2B5EF4-FFF2-40B4-BE49-F238E27FC236}">
                  <a16:creationId xmlns:a16="http://schemas.microsoft.com/office/drawing/2014/main" id="{F5BE8EC7-D0E5-9C22-6617-ABEF920BD5F4}"/>
                </a:ext>
              </a:extLst>
            </p:cNvPr>
            <p:cNvGrpSpPr>
              <a:grpSpLocks/>
            </p:cNvGrpSpPr>
            <p:nvPr/>
          </p:nvGrpSpPr>
          <p:grpSpPr bwMode="auto">
            <a:xfrm>
              <a:off x="2472055" y="353060"/>
              <a:ext cx="393700" cy="394335"/>
              <a:chOff x="839" y="1026"/>
              <a:chExt cx="408" cy="408"/>
            </a:xfrm>
          </p:grpSpPr>
          <p:sp>
            <p:nvSpPr>
              <p:cNvPr id="59" name="Rectangle 58">
                <a:extLst>
                  <a:ext uri="{FF2B5EF4-FFF2-40B4-BE49-F238E27FC236}">
                    <a16:creationId xmlns:a16="http://schemas.microsoft.com/office/drawing/2014/main" id="{BA49800E-5E15-25DD-52C4-87831E273CA7}"/>
                  </a:ext>
                </a:extLst>
              </p:cNvPr>
              <p:cNvSpPr>
                <a:spLocks noChangeArrowheads="1"/>
              </p:cNvSpPr>
              <p:nvPr/>
            </p:nvSpPr>
            <p:spPr bwMode="auto">
              <a:xfrm>
                <a:off x="839" y="1026"/>
                <a:ext cx="408" cy="408"/>
              </a:xfrm>
              <a:prstGeom prst="rect">
                <a:avLst/>
              </a:prstGeom>
              <a:solidFill>
                <a:srgbClr val="DDDDDD"/>
              </a:solidFill>
              <a:ln w="9525">
                <a:solidFill>
                  <a:srgbClr val="000000"/>
                </a:solidFill>
                <a:miter lim="800000"/>
                <a:headEnd/>
                <a:tailEnd/>
              </a:ln>
            </p:spPr>
            <p:txBody>
              <a:bodyPr rot="0" vert="horz" wrap="square" lIns="91440" tIns="45720" rIns="91440" bIns="45720" anchor="ctr" anchorCtr="0" upright="1">
                <a:noAutofit/>
              </a:bodyPr>
              <a:lstStyle/>
              <a:p>
                <a:endParaRPr lang="en-GB" dirty="0"/>
              </a:p>
            </p:txBody>
          </p:sp>
          <p:sp>
            <p:nvSpPr>
              <p:cNvPr id="60" name="Oval 59">
                <a:extLst>
                  <a:ext uri="{FF2B5EF4-FFF2-40B4-BE49-F238E27FC236}">
                    <a16:creationId xmlns:a16="http://schemas.microsoft.com/office/drawing/2014/main" id="{7BCC5371-4B99-6284-2260-E45258B51E79}"/>
                  </a:ext>
                </a:extLst>
              </p:cNvPr>
              <p:cNvSpPr>
                <a:spLocks noChangeArrowheads="1"/>
              </p:cNvSpPr>
              <p:nvPr/>
            </p:nvSpPr>
            <p:spPr bwMode="auto">
              <a:xfrm>
                <a:off x="912" y="1098"/>
                <a:ext cx="272" cy="272"/>
              </a:xfrm>
              <a:prstGeom prst="ellipse">
                <a:avLst/>
              </a:prstGeom>
              <a:solidFill>
                <a:srgbClr val="FFFFFF"/>
              </a:solidFill>
              <a:ln w="9525">
                <a:solidFill>
                  <a:srgbClr val="000000"/>
                </a:solidFill>
                <a:round/>
                <a:headEnd/>
                <a:tailEnd/>
              </a:ln>
            </p:spPr>
            <p:txBody>
              <a:bodyPr rot="0" vert="horz" wrap="square" lIns="63484" tIns="31741" rIns="63484" bIns="31741" anchor="ctr" anchorCtr="0" upright="1">
                <a:noAutofit/>
              </a:bodyPr>
              <a:lstStyle/>
              <a:p>
                <a:pPr algn="ctr"/>
                <a:r>
                  <a:rPr lang="en-GB" sz="1000" b="1" dirty="0">
                    <a:solidFill>
                      <a:srgbClr val="000000"/>
                    </a:solidFill>
                    <a:effectLst/>
                    <a:latin typeface="Arial" panose="020B0604020202020204" pitchFamily="34" charset="0"/>
                    <a:ea typeface="Calibri" panose="020F0502020204030204" pitchFamily="34" charset="0"/>
                    <a:cs typeface="MuseoSans-100"/>
                  </a:rPr>
                  <a:t>p</a:t>
                </a:r>
                <a:endParaRPr lang="en-GB" sz="1100" dirty="0">
                  <a:solidFill>
                    <a:srgbClr val="000000"/>
                  </a:solidFill>
                  <a:effectLst/>
                  <a:latin typeface="Museo Sans 100"/>
                  <a:ea typeface="Calibri" panose="020F0502020204030204" pitchFamily="34" charset="0"/>
                  <a:cs typeface="MuseoSans-100"/>
                </a:endParaRPr>
              </a:p>
            </p:txBody>
          </p:sp>
        </p:grpSp>
        <p:grpSp>
          <p:nvGrpSpPr>
            <p:cNvPr id="16" name="Group 15">
              <a:extLst>
                <a:ext uri="{FF2B5EF4-FFF2-40B4-BE49-F238E27FC236}">
                  <a16:creationId xmlns:a16="http://schemas.microsoft.com/office/drawing/2014/main" id="{DE20F6BA-57CE-FC43-37A3-8215D002DE41}"/>
                </a:ext>
              </a:extLst>
            </p:cNvPr>
            <p:cNvGrpSpPr>
              <a:grpSpLocks/>
            </p:cNvGrpSpPr>
            <p:nvPr/>
          </p:nvGrpSpPr>
          <p:grpSpPr bwMode="auto">
            <a:xfrm>
              <a:off x="2472055" y="747395"/>
              <a:ext cx="393700" cy="393700"/>
              <a:chOff x="839" y="1026"/>
              <a:chExt cx="408" cy="408"/>
            </a:xfrm>
          </p:grpSpPr>
          <p:sp>
            <p:nvSpPr>
              <p:cNvPr id="57" name="Rectangle 56">
                <a:extLst>
                  <a:ext uri="{FF2B5EF4-FFF2-40B4-BE49-F238E27FC236}">
                    <a16:creationId xmlns:a16="http://schemas.microsoft.com/office/drawing/2014/main" id="{BFBD6F7C-5DF0-1A83-824D-23D2C7D3943E}"/>
                  </a:ext>
                </a:extLst>
              </p:cNvPr>
              <p:cNvSpPr>
                <a:spLocks noChangeArrowheads="1"/>
              </p:cNvSpPr>
              <p:nvPr/>
            </p:nvSpPr>
            <p:spPr bwMode="auto">
              <a:xfrm>
                <a:off x="839" y="1026"/>
                <a:ext cx="408" cy="408"/>
              </a:xfrm>
              <a:prstGeom prst="rect">
                <a:avLst/>
              </a:prstGeom>
              <a:solidFill>
                <a:srgbClr val="DDDDDD"/>
              </a:solidFill>
              <a:ln w="9525">
                <a:solidFill>
                  <a:srgbClr val="000000"/>
                </a:solidFill>
                <a:miter lim="800000"/>
                <a:headEnd/>
                <a:tailEnd/>
              </a:ln>
            </p:spPr>
            <p:txBody>
              <a:bodyPr rot="0" vert="horz" wrap="square" lIns="91440" tIns="45720" rIns="91440" bIns="45720" anchor="ctr" anchorCtr="0" upright="1">
                <a:noAutofit/>
              </a:bodyPr>
              <a:lstStyle/>
              <a:p>
                <a:endParaRPr lang="en-GB" dirty="0"/>
              </a:p>
            </p:txBody>
          </p:sp>
          <p:sp>
            <p:nvSpPr>
              <p:cNvPr id="58" name="Oval 57">
                <a:extLst>
                  <a:ext uri="{FF2B5EF4-FFF2-40B4-BE49-F238E27FC236}">
                    <a16:creationId xmlns:a16="http://schemas.microsoft.com/office/drawing/2014/main" id="{4CABB7E6-989D-08C0-A73B-6F03F93BFEE9}"/>
                  </a:ext>
                </a:extLst>
              </p:cNvPr>
              <p:cNvSpPr>
                <a:spLocks noChangeArrowheads="1"/>
              </p:cNvSpPr>
              <p:nvPr/>
            </p:nvSpPr>
            <p:spPr bwMode="auto">
              <a:xfrm>
                <a:off x="912" y="1098"/>
                <a:ext cx="272" cy="272"/>
              </a:xfrm>
              <a:prstGeom prst="ellipse">
                <a:avLst/>
              </a:prstGeom>
              <a:solidFill>
                <a:srgbClr val="FFFFFF"/>
              </a:solidFill>
              <a:ln w="9525">
                <a:solidFill>
                  <a:srgbClr val="000000"/>
                </a:solidFill>
                <a:round/>
                <a:headEnd/>
                <a:tailEnd/>
              </a:ln>
            </p:spPr>
            <p:txBody>
              <a:bodyPr rot="0" vert="horz" wrap="square" lIns="63484" tIns="31741" rIns="63484" bIns="31741" anchor="ctr" anchorCtr="0" upright="1">
                <a:noAutofit/>
              </a:bodyPr>
              <a:lstStyle/>
              <a:p>
                <a:pPr algn="ctr"/>
                <a:r>
                  <a:rPr lang="en-GB" sz="1000" b="1" dirty="0">
                    <a:solidFill>
                      <a:srgbClr val="000000"/>
                    </a:solidFill>
                    <a:effectLst/>
                    <a:latin typeface="Arial" panose="020B0604020202020204" pitchFamily="34" charset="0"/>
                    <a:ea typeface="Calibri" panose="020F0502020204030204" pitchFamily="34" charset="0"/>
                    <a:cs typeface="MuseoSans-100"/>
                  </a:rPr>
                  <a:t>n</a:t>
                </a:r>
                <a:endParaRPr lang="en-GB" sz="1100" dirty="0">
                  <a:solidFill>
                    <a:srgbClr val="000000"/>
                  </a:solidFill>
                  <a:effectLst/>
                  <a:latin typeface="Museo Sans 100"/>
                  <a:ea typeface="Calibri" panose="020F0502020204030204" pitchFamily="34" charset="0"/>
                  <a:cs typeface="MuseoSans-100"/>
                </a:endParaRPr>
              </a:p>
            </p:txBody>
          </p:sp>
        </p:grpSp>
        <p:grpSp>
          <p:nvGrpSpPr>
            <p:cNvPr id="17" name="Group 16">
              <a:extLst>
                <a:ext uri="{FF2B5EF4-FFF2-40B4-BE49-F238E27FC236}">
                  <a16:creationId xmlns:a16="http://schemas.microsoft.com/office/drawing/2014/main" id="{52A24657-8563-4122-A0B9-84D9C9592097}"/>
                </a:ext>
              </a:extLst>
            </p:cNvPr>
            <p:cNvGrpSpPr>
              <a:grpSpLocks/>
            </p:cNvGrpSpPr>
            <p:nvPr/>
          </p:nvGrpSpPr>
          <p:grpSpPr bwMode="auto">
            <a:xfrm>
              <a:off x="2472055" y="1141095"/>
              <a:ext cx="393700" cy="394335"/>
              <a:chOff x="839" y="1026"/>
              <a:chExt cx="408" cy="408"/>
            </a:xfrm>
          </p:grpSpPr>
          <p:sp>
            <p:nvSpPr>
              <p:cNvPr id="55" name="Rectangle 54">
                <a:extLst>
                  <a:ext uri="{FF2B5EF4-FFF2-40B4-BE49-F238E27FC236}">
                    <a16:creationId xmlns:a16="http://schemas.microsoft.com/office/drawing/2014/main" id="{4456DEFA-F470-2CDD-B7C1-6DC62FA0671B}"/>
                  </a:ext>
                </a:extLst>
              </p:cNvPr>
              <p:cNvSpPr>
                <a:spLocks noChangeArrowheads="1"/>
              </p:cNvSpPr>
              <p:nvPr/>
            </p:nvSpPr>
            <p:spPr bwMode="auto">
              <a:xfrm>
                <a:off x="839" y="1026"/>
                <a:ext cx="408" cy="408"/>
              </a:xfrm>
              <a:prstGeom prst="rect">
                <a:avLst/>
              </a:prstGeom>
              <a:solidFill>
                <a:srgbClr val="DDDDDD"/>
              </a:solidFill>
              <a:ln w="9525">
                <a:solidFill>
                  <a:srgbClr val="000000"/>
                </a:solidFill>
                <a:miter lim="800000"/>
                <a:headEnd/>
                <a:tailEnd/>
              </a:ln>
            </p:spPr>
            <p:txBody>
              <a:bodyPr rot="0" vert="horz" wrap="square" lIns="91440" tIns="45720" rIns="91440" bIns="45720" anchor="ctr" anchorCtr="0" upright="1">
                <a:noAutofit/>
              </a:bodyPr>
              <a:lstStyle/>
              <a:p>
                <a:endParaRPr lang="en-GB" dirty="0"/>
              </a:p>
            </p:txBody>
          </p:sp>
          <p:sp>
            <p:nvSpPr>
              <p:cNvPr id="56" name="Oval 55">
                <a:extLst>
                  <a:ext uri="{FF2B5EF4-FFF2-40B4-BE49-F238E27FC236}">
                    <a16:creationId xmlns:a16="http://schemas.microsoft.com/office/drawing/2014/main" id="{A256CC5E-91B3-DFA1-06D2-45BD9493927A}"/>
                  </a:ext>
                </a:extLst>
              </p:cNvPr>
              <p:cNvSpPr>
                <a:spLocks noChangeArrowheads="1"/>
              </p:cNvSpPr>
              <p:nvPr/>
            </p:nvSpPr>
            <p:spPr bwMode="auto">
              <a:xfrm>
                <a:off x="912" y="1098"/>
                <a:ext cx="272" cy="272"/>
              </a:xfrm>
              <a:prstGeom prst="ellipse">
                <a:avLst/>
              </a:prstGeom>
              <a:solidFill>
                <a:srgbClr val="FFFFFF"/>
              </a:solidFill>
              <a:ln w="9525">
                <a:solidFill>
                  <a:srgbClr val="000000"/>
                </a:solidFill>
                <a:round/>
                <a:headEnd/>
                <a:tailEnd/>
              </a:ln>
            </p:spPr>
            <p:txBody>
              <a:bodyPr rot="0" vert="horz" wrap="square" lIns="63484" tIns="31741" rIns="63484" bIns="31741" anchor="ctr" anchorCtr="0" upright="1">
                <a:noAutofit/>
              </a:bodyPr>
              <a:lstStyle/>
              <a:p>
                <a:pPr algn="ctr"/>
                <a:r>
                  <a:rPr lang="en-GB" sz="1000" b="1" dirty="0">
                    <a:solidFill>
                      <a:srgbClr val="000000"/>
                    </a:solidFill>
                    <a:effectLst/>
                    <a:latin typeface="Arial" panose="020B0604020202020204" pitchFamily="34" charset="0"/>
                    <a:ea typeface="Calibri" panose="020F0502020204030204" pitchFamily="34" charset="0"/>
                    <a:cs typeface="MuseoSans-100"/>
                  </a:rPr>
                  <a:t>p</a:t>
                </a:r>
                <a:endParaRPr lang="en-GB" sz="1100" dirty="0">
                  <a:solidFill>
                    <a:srgbClr val="000000"/>
                  </a:solidFill>
                  <a:effectLst/>
                  <a:latin typeface="Museo Sans 100"/>
                  <a:ea typeface="Calibri" panose="020F0502020204030204" pitchFamily="34" charset="0"/>
                  <a:cs typeface="MuseoSans-100"/>
                </a:endParaRPr>
              </a:p>
            </p:txBody>
          </p:sp>
        </p:grpSp>
        <p:cxnSp>
          <p:nvCxnSpPr>
            <p:cNvPr id="18" name="Line 5009">
              <a:extLst>
                <a:ext uri="{FF2B5EF4-FFF2-40B4-BE49-F238E27FC236}">
                  <a16:creationId xmlns:a16="http://schemas.microsoft.com/office/drawing/2014/main" id="{6DDB87BF-E492-C838-1749-FBFC36F06DBD}"/>
                </a:ext>
              </a:extLst>
            </p:cNvPr>
            <p:cNvCxnSpPr>
              <a:cxnSpLocks noChangeShapeType="1"/>
            </p:cNvCxnSpPr>
            <p:nvPr/>
          </p:nvCxnSpPr>
          <p:spPr bwMode="auto">
            <a:xfrm flipV="1">
              <a:off x="210820" y="71755"/>
              <a:ext cx="0" cy="288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9" name="Line 5010">
              <a:extLst>
                <a:ext uri="{FF2B5EF4-FFF2-40B4-BE49-F238E27FC236}">
                  <a16:creationId xmlns:a16="http://schemas.microsoft.com/office/drawing/2014/main" id="{4EEED734-FE0C-0D49-81F3-B7280DFCA2A3}"/>
                </a:ext>
              </a:extLst>
            </p:cNvPr>
            <p:cNvCxnSpPr>
              <a:cxnSpLocks noChangeShapeType="1"/>
            </p:cNvCxnSpPr>
            <p:nvPr/>
          </p:nvCxnSpPr>
          <p:spPr bwMode="auto">
            <a:xfrm>
              <a:off x="210820" y="71755"/>
              <a:ext cx="1520825"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0" name="Line 5011">
              <a:extLst>
                <a:ext uri="{FF2B5EF4-FFF2-40B4-BE49-F238E27FC236}">
                  <a16:creationId xmlns:a16="http://schemas.microsoft.com/office/drawing/2014/main" id="{F46B426E-7BF7-40D5-E5A9-351309917245}"/>
                </a:ext>
              </a:extLst>
            </p:cNvPr>
            <p:cNvCxnSpPr>
              <a:cxnSpLocks noChangeShapeType="1"/>
            </p:cNvCxnSpPr>
            <p:nvPr/>
          </p:nvCxnSpPr>
          <p:spPr bwMode="auto">
            <a:xfrm>
              <a:off x="1731645" y="71755"/>
              <a:ext cx="0" cy="1974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1" name="Line 5012">
              <a:extLst>
                <a:ext uri="{FF2B5EF4-FFF2-40B4-BE49-F238E27FC236}">
                  <a16:creationId xmlns:a16="http://schemas.microsoft.com/office/drawing/2014/main" id="{7B1A219F-93A9-6047-DAA7-490114C1834E}"/>
                </a:ext>
              </a:extLst>
            </p:cNvPr>
            <p:cNvCxnSpPr>
              <a:cxnSpLocks noChangeShapeType="1"/>
            </p:cNvCxnSpPr>
            <p:nvPr/>
          </p:nvCxnSpPr>
          <p:spPr bwMode="auto">
            <a:xfrm flipV="1">
              <a:off x="210820" y="1552575"/>
              <a:ext cx="0" cy="49403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2" name="Oval 21">
              <a:extLst>
                <a:ext uri="{FF2B5EF4-FFF2-40B4-BE49-F238E27FC236}">
                  <a16:creationId xmlns:a16="http://schemas.microsoft.com/office/drawing/2014/main" id="{C9B8ED40-A210-4DE5-B409-2DA81B2B988A}"/>
                </a:ext>
              </a:extLst>
            </p:cNvPr>
            <p:cNvSpPr>
              <a:spLocks noChangeAspect="1" noChangeArrowheads="1"/>
            </p:cNvSpPr>
            <p:nvPr/>
          </p:nvSpPr>
          <p:spPr bwMode="auto">
            <a:xfrm>
              <a:off x="1384935" y="726440"/>
              <a:ext cx="494030" cy="494030"/>
            </a:xfrm>
            <a:prstGeom prst="ellipse">
              <a:avLst/>
            </a:prstGeom>
            <a:solidFill>
              <a:srgbClr val="FFFFFF"/>
            </a:solidFill>
            <a:ln w="28575">
              <a:solidFill>
                <a:srgbClr val="000000"/>
              </a:solidFill>
              <a:round/>
              <a:headEnd/>
              <a:tailEnd/>
            </a:ln>
          </p:spPr>
          <p:txBody>
            <a:bodyPr rot="0" vert="horz" wrap="square" lIns="91440" tIns="45720" rIns="91440" bIns="45720" anchor="ctr" anchorCtr="0" upright="1">
              <a:noAutofit/>
            </a:bodyPr>
            <a:lstStyle/>
            <a:p>
              <a:endParaRPr lang="en-GB" dirty="0"/>
            </a:p>
          </p:txBody>
        </p:sp>
        <p:cxnSp>
          <p:nvCxnSpPr>
            <p:cNvPr id="23" name="Line 5014">
              <a:extLst>
                <a:ext uri="{FF2B5EF4-FFF2-40B4-BE49-F238E27FC236}">
                  <a16:creationId xmlns:a16="http://schemas.microsoft.com/office/drawing/2014/main" id="{ED2E5FD3-85AB-53A0-8A3B-6BB427949497}"/>
                </a:ext>
              </a:extLst>
            </p:cNvPr>
            <p:cNvCxnSpPr>
              <a:cxnSpLocks noChangeShapeType="1"/>
            </p:cNvCxnSpPr>
            <p:nvPr/>
          </p:nvCxnSpPr>
          <p:spPr bwMode="auto">
            <a:xfrm>
              <a:off x="1524635" y="839470"/>
              <a:ext cx="1905" cy="277495"/>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cxnSp>
        <p:cxnSp>
          <p:nvCxnSpPr>
            <p:cNvPr id="24" name="Line 5015">
              <a:extLst>
                <a:ext uri="{FF2B5EF4-FFF2-40B4-BE49-F238E27FC236}">
                  <a16:creationId xmlns:a16="http://schemas.microsoft.com/office/drawing/2014/main" id="{492FE954-EAE8-A376-5327-49FB490CC970}"/>
                </a:ext>
              </a:extLst>
            </p:cNvPr>
            <p:cNvCxnSpPr>
              <a:cxnSpLocks noChangeShapeType="1"/>
            </p:cNvCxnSpPr>
            <p:nvPr/>
          </p:nvCxnSpPr>
          <p:spPr bwMode="auto">
            <a:xfrm flipV="1">
              <a:off x="1526540" y="749300"/>
              <a:ext cx="205105" cy="18669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5" name="Line 5016">
              <a:extLst>
                <a:ext uri="{FF2B5EF4-FFF2-40B4-BE49-F238E27FC236}">
                  <a16:creationId xmlns:a16="http://schemas.microsoft.com/office/drawing/2014/main" id="{91B805D5-E627-8C5E-3A3B-B35E0A72DEA5}"/>
                </a:ext>
              </a:extLst>
            </p:cNvPr>
            <p:cNvCxnSpPr>
              <a:cxnSpLocks noChangeShapeType="1"/>
            </p:cNvCxnSpPr>
            <p:nvPr/>
          </p:nvCxnSpPr>
          <p:spPr bwMode="auto">
            <a:xfrm rot="5400000" flipV="1">
              <a:off x="1531620" y="999490"/>
              <a:ext cx="187960" cy="201295"/>
            </a:xfrm>
            <a:prstGeom prst="line">
              <a:avLst/>
            </a:prstGeom>
            <a:noFill/>
            <a:ln w="28575">
              <a:solidFill>
                <a:srgbClr val="000000"/>
              </a:solidFill>
              <a:round/>
              <a:headEnd type="none" w="lg"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6" name="Text Box 5017">
              <a:extLst>
                <a:ext uri="{FF2B5EF4-FFF2-40B4-BE49-F238E27FC236}">
                  <a16:creationId xmlns:a16="http://schemas.microsoft.com/office/drawing/2014/main" id="{B11737B1-CC1F-BAE2-5769-006445E74833}"/>
                </a:ext>
              </a:extLst>
            </p:cNvPr>
            <p:cNvSpPr txBox="1">
              <a:spLocks noChangeArrowheads="1"/>
            </p:cNvSpPr>
            <p:nvPr/>
          </p:nvSpPr>
          <p:spPr bwMode="auto">
            <a:xfrm>
              <a:off x="322580" y="107315"/>
              <a:ext cx="1397635" cy="2514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63484" tIns="31741" rIns="63484" bIns="31741" anchor="t" anchorCtr="0" upright="1">
              <a:noAutofit/>
            </a:bodyPr>
            <a:lstStyle/>
            <a:p>
              <a:pPr algn="ctr"/>
              <a:r>
                <a:rPr lang="en-ZW" sz="1250" dirty="0">
                  <a:solidFill>
                    <a:srgbClr val="000000"/>
                  </a:solidFill>
                  <a:effectLst/>
                  <a:latin typeface="Arial" panose="020B0604020202020204" pitchFamily="34" charset="0"/>
                  <a:ea typeface="Calibri" panose="020F0502020204030204" pitchFamily="34" charset="0"/>
                  <a:cs typeface="MuseoSans-100"/>
                </a:rPr>
                <a:t>Collector</a:t>
              </a:r>
              <a:endParaRPr lang="en-GB" sz="1100" dirty="0">
                <a:solidFill>
                  <a:srgbClr val="000000"/>
                </a:solidFill>
                <a:effectLst/>
                <a:latin typeface="Museo Sans 100"/>
                <a:ea typeface="Calibri" panose="020F0502020204030204" pitchFamily="34" charset="0"/>
                <a:cs typeface="MuseoSans-100"/>
              </a:endParaRPr>
            </a:p>
          </p:txBody>
        </p:sp>
        <p:sp>
          <p:nvSpPr>
            <p:cNvPr id="27" name="Text Box 5018">
              <a:extLst>
                <a:ext uri="{FF2B5EF4-FFF2-40B4-BE49-F238E27FC236}">
                  <a16:creationId xmlns:a16="http://schemas.microsoft.com/office/drawing/2014/main" id="{BF221D6C-A1EE-BE46-BBDB-2CF2FACE58E7}"/>
                </a:ext>
              </a:extLst>
            </p:cNvPr>
            <p:cNvSpPr txBox="1">
              <a:spLocks noChangeArrowheads="1"/>
            </p:cNvSpPr>
            <p:nvPr/>
          </p:nvSpPr>
          <p:spPr bwMode="auto">
            <a:xfrm>
              <a:off x="191770" y="729615"/>
              <a:ext cx="1398270" cy="250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63484" tIns="31741" rIns="63484" bIns="31741" anchor="t" anchorCtr="0" upright="1">
              <a:noAutofit/>
            </a:bodyPr>
            <a:lstStyle/>
            <a:p>
              <a:pPr algn="ctr"/>
              <a:r>
                <a:rPr lang="en-ZW" sz="1250" dirty="0">
                  <a:solidFill>
                    <a:srgbClr val="000000"/>
                  </a:solidFill>
                  <a:effectLst/>
                  <a:latin typeface="Arial" panose="020B0604020202020204" pitchFamily="34" charset="0"/>
                  <a:ea typeface="Calibri" panose="020F0502020204030204" pitchFamily="34" charset="0"/>
                  <a:cs typeface="MuseoSans-100"/>
                </a:rPr>
                <a:t>Base</a:t>
              </a:r>
              <a:endParaRPr lang="en-GB" sz="1100" dirty="0">
                <a:solidFill>
                  <a:srgbClr val="000000"/>
                </a:solidFill>
                <a:effectLst/>
                <a:latin typeface="Museo Sans 100"/>
                <a:ea typeface="Calibri" panose="020F0502020204030204" pitchFamily="34" charset="0"/>
                <a:cs typeface="MuseoSans-100"/>
              </a:endParaRPr>
            </a:p>
          </p:txBody>
        </p:sp>
        <p:sp>
          <p:nvSpPr>
            <p:cNvPr id="28" name="Text Box 5019">
              <a:extLst>
                <a:ext uri="{FF2B5EF4-FFF2-40B4-BE49-F238E27FC236}">
                  <a16:creationId xmlns:a16="http://schemas.microsoft.com/office/drawing/2014/main" id="{A1FF7EFD-00F4-7686-0A9B-952C3B20588A}"/>
                </a:ext>
              </a:extLst>
            </p:cNvPr>
            <p:cNvSpPr txBox="1">
              <a:spLocks noChangeArrowheads="1"/>
            </p:cNvSpPr>
            <p:nvPr/>
          </p:nvSpPr>
          <p:spPr bwMode="auto">
            <a:xfrm>
              <a:off x="261620" y="1748790"/>
              <a:ext cx="1398270" cy="2514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63484" tIns="31741" rIns="63484" bIns="31741" anchor="t" anchorCtr="0" upright="1">
              <a:noAutofit/>
            </a:bodyPr>
            <a:lstStyle/>
            <a:p>
              <a:pPr algn="ctr"/>
              <a:r>
                <a:rPr lang="en-ZW" sz="1250" dirty="0">
                  <a:solidFill>
                    <a:srgbClr val="000000"/>
                  </a:solidFill>
                  <a:effectLst/>
                  <a:latin typeface="Arial" panose="020B0604020202020204" pitchFamily="34" charset="0"/>
                  <a:ea typeface="Calibri" panose="020F0502020204030204" pitchFamily="34" charset="0"/>
                  <a:cs typeface="MuseoSans-100"/>
                </a:rPr>
                <a:t>Emitter</a:t>
              </a:r>
              <a:endParaRPr lang="en-GB" sz="1100" dirty="0">
                <a:solidFill>
                  <a:srgbClr val="000000"/>
                </a:solidFill>
                <a:effectLst/>
                <a:latin typeface="Museo Sans 100"/>
                <a:ea typeface="Calibri" panose="020F0502020204030204" pitchFamily="34" charset="0"/>
                <a:cs typeface="MuseoSans-100"/>
              </a:endParaRPr>
            </a:p>
          </p:txBody>
        </p:sp>
        <p:sp>
          <p:nvSpPr>
            <p:cNvPr id="29" name="Oval 28">
              <a:extLst>
                <a:ext uri="{FF2B5EF4-FFF2-40B4-BE49-F238E27FC236}">
                  <a16:creationId xmlns:a16="http://schemas.microsoft.com/office/drawing/2014/main" id="{99E52A37-C8A7-3C44-A602-6B3B905369A5}"/>
                </a:ext>
              </a:extLst>
            </p:cNvPr>
            <p:cNvSpPr>
              <a:spLocks noChangeAspect="1" noChangeArrowheads="1"/>
            </p:cNvSpPr>
            <p:nvPr/>
          </p:nvSpPr>
          <p:spPr bwMode="auto">
            <a:xfrm>
              <a:off x="163830" y="17780"/>
              <a:ext cx="99060" cy="98425"/>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30" name="Oval 29">
              <a:extLst>
                <a:ext uri="{FF2B5EF4-FFF2-40B4-BE49-F238E27FC236}">
                  <a16:creationId xmlns:a16="http://schemas.microsoft.com/office/drawing/2014/main" id="{87ECCF8B-2B32-D0F5-85C2-FCBACCCD91FE}"/>
                </a:ext>
              </a:extLst>
            </p:cNvPr>
            <p:cNvSpPr>
              <a:spLocks noChangeAspect="1" noChangeArrowheads="1"/>
            </p:cNvSpPr>
            <p:nvPr/>
          </p:nvSpPr>
          <p:spPr bwMode="auto">
            <a:xfrm>
              <a:off x="1689735" y="31750"/>
              <a:ext cx="99060" cy="98425"/>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31" name="Oval 30">
              <a:extLst>
                <a:ext uri="{FF2B5EF4-FFF2-40B4-BE49-F238E27FC236}">
                  <a16:creationId xmlns:a16="http://schemas.microsoft.com/office/drawing/2014/main" id="{87519857-51C1-3935-C1DF-D0BF4571C154}"/>
                </a:ext>
              </a:extLst>
            </p:cNvPr>
            <p:cNvSpPr>
              <a:spLocks noChangeAspect="1" noChangeArrowheads="1"/>
            </p:cNvSpPr>
            <p:nvPr/>
          </p:nvSpPr>
          <p:spPr bwMode="auto">
            <a:xfrm>
              <a:off x="165735" y="1985645"/>
              <a:ext cx="99695"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32" name="Oval 31">
              <a:extLst>
                <a:ext uri="{FF2B5EF4-FFF2-40B4-BE49-F238E27FC236}">
                  <a16:creationId xmlns:a16="http://schemas.microsoft.com/office/drawing/2014/main" id="{C327D8BA-4FB2-9F66-1702-306DD624FE41}"/>
                </a:ext>
              </a:extLst>
            </p:cNvPr>
            <p:cNvSpPr>
              <a:spLocks noChangeAspect="1" noChangeArrowheads="1"/>
            </p:cNvSpPr>
            <p:nvPr/>
          </p:nvSpPr>
          <p:spPr bwMode="auto">
            <a:xfrm>
              <a:off x="1685925" y="1988820"/>
              <a:ext cx="98425"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cxnSp>
          <p:nvCxnSpPr>
            <p:cNvPr id="33" name="Line 5024">
              <a:extLst>
                <a:ext uri="{FF2B5EF4-FFF2-40B4-BE49-F238E27FC236}">
                  <a16:creationId xmlns:a16="http://schemas.microsoft.com/office/drawing/2014/main" id="{2D0CB2A1-641A-6E63-26CB-3EAF010CB170}"/>
                </a:ext>
              </a:extLst>
            </p:cNvPr>
            <p:cNvCxnSpPr>
              <a:cxnSpLocks noChangeShapeType="1"/>
            </p:cNvCxnSpPr>
            <p:nvPr/>
          </p:nvCxnSpPr>
          <p:spPr bwMode="auto">
            <a:xfrm>
              <a:off x="393065" y="986790"/>
              <a:ext cx="1133475"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 name="Oval 33">
              <a:extLst>
                <a:ext uri="{FF2B5EF4-FFF2-40B4-BE49-F238E27FC236}">
                  <a16:creationId xmlns:a16="http://schemas.microsoft.com/office/drawing/2014/main" id="{E0CD7138-8A39-EFC5-9051-D10C7E0A613B}"/>
                </a:ext>
              </a:extLst>
            </p:cNvPr>
            <p:cNvSpPr>
              <a:spLocks noChangeAspect="1" noChangeArrowheads="1"/>
            </p:cNvSpPr>
            <p:nvPr/>
          </p:nvSpPr>
          <p:spPr bwMode="auto">
            <a:xfrm>
              <a:off x="1031240" y="934720"/>
              <a:ext cx="98425"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35" name="Oval 34">
              <a:extLst>
                <a:ext uri="{FF2B5EF4-FFF2-40B4-BE49-F238E27FC236}">
                  <a16:creationId xmlns:a16="http://schemas.microsoft.com/office/drawing/2014/main" id="{F3C8A7CD-4C3D-2C25-FBDA-9E5E01A9C4EF}"/>
                </a:ext>
              </a:extLst>
            </p:cNvPr>
            <p:cNvSpPr>
              <a:spLocks noChangeAspect="1" noChangeArrowheads="1"/>
            </p:cNvSpPr>
            <p:nvPr/>
          </p:nvSpPr>
          <p:spPr bwMode="auto">
            <a:xfrm>
              <a:off x="645795" y="937895"/>
              <a:ext cx="99060"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cxnSp>
          <p:nvCxnSpPr>
            <p:cNvPr id="36" name="Line 5027">
              <a:extLst>
                <a:ext uri="{FF2B5EF4-FFF2-40B4-BE49-F238E27FC236}">
                  <a16:creationId xmlns:a16="http://schemas.microsoft.com/office/drawing/2014/main" id="{487978CB-E83E-FC4A-A054-2B7EBE4E0745}"/>
                </a:ext>
              </a:extLst>
            </p:cNvPr>
            <p:cNvCxnSpPr>
              <a:cxnSpLocks noChangeShapeType="1"/>
            </p:cNvCxnSpPr>
            <p:nvPr/>
          </p:nvCxnSpPr>
          <p:spPr bwMode="auto">
            <a:xfrm flipV="1">
              <a:off x="2657475" y="67945"/>
              <a:ext cx="0" cy="288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7" name="Line 5028">
              <a:extLst>
                <a:ext uri="{FF2B5EF4-FFF2-40B4-BE49-F238E27FC236}">
                  <a16:creationId xmlns:a16="http://schemas.microsoft.com/office/drawing/2014/main" id="{38C7A69B-FD88-38D4-09E9-E568A72412CB}"/>
                </a:ext>
              </a:extLst>
            </p:cNvPr>
            <p:cNvCxnSpPr>
              <a:cxnSpLocks noChangeShapeType="1"/>
            </p:cNvCxnSpPr>
            <p:nvPr/>
          </p:nvCxnSpPr>
          <p:spPr bwMode="auto">
            <a:xfrm>
              <a:off x="2657475" y="67945"/>
              <a:ext cx="1520825"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8" name="Line 5029">
              <a:extLst>
                <a:ext uri="{FF2B5EF4-FFF2-40B4-BE49-F238E27FC236}">
                  <a16:creationId xmlns:a16="http://schemas.microsoft.com/office/drawing/2014/main" id="{BE20D78F-0D79-2649-2ED4-37CD33025FD0}"/>
                </a:ext>
              </a:extLst>
            </p:cNvPr>
            <p:cNvCxnSpPr>
              <a:cxnSpLocks noChangeShapeType="1"/>
            </p:cNvCxnSpPr>
            <p:nvPr/>
          </p:nvCxnSpPr>
          <p:spPr bwMode="auto">
            <a:xfrm>
              <a:off x="4178300" y="67945"/>
              <a:ext cx="0" cy="197548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9" name="Line 5030">
              <a:extLst>
                <a:ext uri="{FF2B5EF4-FFF2-40B4-BE49-F238E27FC236}">
                  <a16:creationId xmlns:a16="http://schemas.microsoft.com/office/drawing/2014/main" id="{3F7C41CD-248C-D370-DAAA-63E1CC9362F2}"/>
                </a:ext>
              </a:extLst>
            </p:cNvPr>
            <p:cNvCxnSpPr>
              <a:cxnSpLocks noChangeShapeType="1"/>
            </p:cNvCxnSpPr>
            <p:nvPr/>
          </p:nvCxnSpPr>
          <p:spPr bwMode="auto">
            <a:xfrm flipH="1">
              <a:off x="2657475" y="2043430"/>
              <a:ext cx="1520825"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40" name="Line 5031">
              <a:extLst>
                <a:ext uri="{FF2B5EF4-FFF2-40B4-BE49-F238E27FC236}">
                  <a16:creationId xmlns:a16="http://schemas.microsoft.com/office/drawing/2014/main" id="{559C1E23-0120-F634-0EFC-EFC6137CA4A8}"/>
                </a:ext>
              </a:extLst>
            </p:cNvPr>
            <p:cNvCxnSpPr>
              <a:cxnSpLocks noChangeShapeType="1"/>
            </p:cNvCxnSpPr>
            <p:nvPr/>
          </p:nvCxnSpPr>
          <p:spPr bwMode="auto">
            <a:xfrm flipV="1">
              <a:off x="2657475" y="1549400"/>
              <a:ext cx="0" cy="49403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41" name="Oval 40">
              <a:extLst>
                <a:ext uri="{FF2B5EF4-FFF2-40B4-BE49-F238E27FC236}">
                  <a16:creationId xmlns:a16="http://schemas.microsoft.com/office/drawing/2014/main" id="{91D3A994-DD0D-E399-A0A6-94C02EE423CB}"/>
                </a:ext>
              </a:extLst>
            </p:cNvPr>
            <p:cNvSpPr>
              <a:spLocks noChangeAspect="1" noChangeArrowheads="1"/>
            </p:cNvSpPr>
            <p:nvPr/>
          </p:nvSpPr>
          <p:spPr bwMode="auto">
            <a:xfrm>
              <a:off x="3831590" y="723265"/>
              <a:ext cx="494030" cy="493395"/>
            </a:xfrm>
            <a:prstGeom prst="ellipse">
              <a:avLst/>
            </a:prstGeom>
            <a:solidFill>
              <a:srgbClr val="FFFFFF"/>
            </a:solidFill>
            <a:ln w="28575">
              <a:solidFill>
                <a:srgbClr val="000000"/>
              </a:solidFill>
              <a:round/>
              <a:headEnd/>
              <a:tailEnd/>
            </a:ln>
          </p:spPr>
          <p:txBody>
            <a:bodyPr rot="0" vert="horz" wrap="square" lIns="91440" tIns="45720" rIns="91440" bIns="45720" anchor="ctr" anchorCtr="0" upright="1">
              <a:noAutofit/>
            </a:bodyPr>
            <a:lstStyle/>
            <a:p>
              <a:endParaRPr lang="en-GB" dirty="0"/>
            </a:p>
          </p:txBody>
        </p:sp>
        <p:cxnSp>
          <p:nvCxnSpPr>
            <p:cNvPr id="42" name="Line 5033">
              <a:extLst>
                <a:ext uri="{FF2B5EF4-FFF2-40B4-BE49-F238E27FC236}">
                  <a16:creationId xmlns:a16="http://schemas.microsoft.com/office/drawing/2014/main" id="{0585A968-1BB1-C60D-F700-2F335EB3B308}"/>
                </a:ext>
              </a:extLst>
            </p:cNvPr>
            <p:cNvCxnSpPr>
              <a:cxnSpLocks noChangeShapeType="1"/>
            </p:cNvCxnSpPr>
            <p:nvPr/>
          </p:nvCxnSpPr>
          <p:spPr bwMode="auto">
            <a:xfrm>
              <a:off x="3970655" y="836295"/>
              <a:ext cx="2540" cy="277495"/>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cxnSp>
        <p:cxnSp>
          <p:nvCxnSpPr>
            <p:cNvPr id="43" name="Line 5034">
              <a:extLst>
                <a:ext uri="{FF2B5EF4-FFF2-40B4-BE49-F238E27FC236}">
                  <a16:creationId xmlns:a16="http://schemas.microsoft.com/office/drawing/2014/main" id="{93E01D3A-ED54-7653-8CC8-438B96F3F8E2}"/>
                </a:ext>
              </a:extLst>
            </p:cNvPr>
            <p:cNvCxnSpPr>
              <a:cxnSpLocks noChangeShapeType="1"/>
            </p:cNvCxnSpPr>
            <p:nvPr/>
          </p:nvCxnSpPr>
          <p:spPr bwMode="auto">
            <a:xfrm flipV="1">
              <a:off x="3973195" y="746125"/>
              <a:ext cx="205105" cy="18669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44" name="Line 5035">
              <a:extLst>
                <a:ext uri="{FF2B5EF4-FFF2-40B4-BE49-F238E27FC236}">
                  <a16:creationId xmlns:a16="http://schemas.microsoft.com/office/drawing/2014/main" id="{A16C4A0E-0C49-93B9-C44A-D54A126C0B55}"/>
                </a:ext>
              </a:extLst>
            </p:cNvPr>
            <p:cNvCxnSpPr>
              <a:cxnSpLocks noChangeShapeType="1"/>
            </p:cNvCxnSpPr>
            <p:nvPr/>
          </p:nvCxnSpPr>
          <p:spPr bwMode="auto">
            <a:xfrm rot="16200000" flipV="1">
              <a:off x="3982720" y="1000125"/>
              <a:ext cx="191770" cy="188595"/>
            </a:xfrm>
            <a:prstGeom prst="line">
              <a:avLst/>
            </a:prstGeom>
            <a:noFill/>
            <a:ln w="28575">
              <a:solidFill>
                <a:srgbClr val="000000"/>
              </a:solidFill>
              <a:round/>
              <a:headEnd type="none" w="lg"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5" name="Text Box 5036">
              <a:extLst>
                <a:ext uri="{FF2B5EF4-FFF2-40B4-BE49-F238E27FC236}">
                  <a16:creationId xmlns:a16="http://schemas.microsoft.com/office/drawing/2014/main" id="{464C3DA8-DB58-17B4-4287-1A381393BE26}"/>
                </a:ext>
              </a:extLst>
            </p:cNvPr>
            <p:cNvSpPr txBox="1">
              <a:spLocks noChangeArrowheads="1"/>
            </p:cNvSpPr>
            <p:nvPr/>
          </p:nvSpPr>
          <p:spPr bwMode="auto">
            <a:xfrm>
              <a:off x="2769235" y="104140"/>
              <a:ext cx="1397635" cy="250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63484" tIns="31741" rIns="63484" bIns="31741" anchor="t" anchorCtr="0" upright="1">
              <a:noAutofit/>
            </a:bodyPr>
            <a:lstStyle/>
            <a:p>
              <a:pPr algn="ctr"/>
              <a:r>
                <a:rPr lang="en-ZW" sz="1250" dirty="0">
                  <a:solidFill>
                    <a:srgbClr val="000000"/>
                  </a:solidFill>
                  <a:effectLst/>
                  <a:latin typeface="Arial" panose="020B0604020202020204" pitchFamily="34" charset="0"/>
                  <a:ea typeface="Calibri" panose="020F0502020204030204" pitchFamily="34" charset="0"/>
                  <a:cs typeface="MuseoSans-100"/>
                </a:rPr>
                <a:t>Collector</a:t>
              </a:r>
              <a:endParaRPr lang="en-GB" sz="1100" dirty="0">
                <a:solidFill>
                  <a:srgbClr val="000000"/>
                </a:solidFill>
                <a:effectLst/>
                <a:latin typeface="Museo Sans 100"/>
                <a:ea typeface="Calibri" panose="020F0502020204030204" pitchFamily="34" charset="0"/>
                <a:cs typeface="MuseoSans-100"/>
              </a:endParaRPr>
            </a:p>
          </p:txBody>
        </p:sp>
        <p:sp>
          <p:nvSpPr>
            <p:cNvPr id="46" name="Text Box 5037">
              <a:extLst>
                <a:ext uri="{FF2B5EF4-FFF2-40B4-BE49-F238E27FC236}">
                  <a16:creationId xmlns:a16="http://schemas.microsoft.com/office/drawing/2014/main" id="{006009AD-780C-92A9-A741-9EA5D69DA805}"/>
                </a:ext>
              </a:extLst>
            </p:cNvPr>
            <p:cNvSpPr txBox="1">
              <a:spLocks noChangeArrowheads="1"/>
            </p:cNvSpPr>
            <p:nvPr/>
          </p:nvSpPr>
          <p:spPr bwMode="auto">
            <a:xfrm>
              <a:off x="2639060" y="726440"/>
              <a:ext cx="1397635" cy="250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63484" tIns="31741" rIns="63484" bIns="31741" anchor="t" anchorCtr="0" upright="1">
              <a:noAutofit/>
            </a:bodyPr>
            <a:lstStyle/>
            <a:p>
              <a:pPr algn="ctr"/>
              <a:r>
                <a:rPr lang="en-ZW" sz="1250" dirty="0">
                  <a:solidFill>
                    <a:srgbClr val="000000"/>
                  </a:solidFill>
                  <a:effectLst/>
                  <a:latin typeface="Arial" panose="020B0604020202020204" pitchFamily="34" charset="0"/>
                  <a:ea typeface="Calibri" panose="020F0502020204030204" pitchFamily="34" charset="0"/>
                  <a:cs typeface="MuseoSans-100"/>
                </a:rPr>
                <a:t>Base</a:t>
              </a:r>
              <a:endParaRPr lang="en-GB" sz="1100" dirty="0">
                <a:solidFill>
                  <a:srgbClr val="000000"/>
                </a:solidFill>
                <a:effectLst/>
                <a:latin typeface="Museo Sans 100"/>
                <a:ea typeface="Calibri" panose="020F0502020204030204" pitchFamily="34" charset="0"/>
                <a:cs typeface="MuseoSans-100"/>
              </a:endParaRPr>
            </a:p>
          </p:txBody>
        </p:sp>
        <p:sp>
          <p:nvSpPr>
            <p:cNvPr id="47" name="Text Box 5038">
              <a:extLst>
                <a:ext uri="{FF2B5EF4-FFF2-40B4-BE49-F238E27FC236}">
                  <a16:creationId xmlns:a16="http://schemas.microsoft.com/office/drawing/2014/main" id="{A16C9584-EB6B-0250-E233-D8669F964115}"/>
                </a:ext>
              </a:extLst>
            </p:cNvPr>
            <p:cNvSpPr txBox="1">
              <a:spLocks noChangeArrowheads="1"/>
            </p:cNvSpPr>
            <p:nvPr/>
          </p:nvSpPr>
          <p:spPr bwMode="auto">
            <a:xfrm>
              <a:off x="2708275" y="1745615"/>
              <a:ext cx="1398270" cy="250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63484" tIns="31741" rIns="63484" bIns="31741" anchor="t" anchorCtr="0" upright="1">
              <a:noAutofit/>
            </a:bodyPr>
            <a:lstStyle/>
            <a:p>
              <a:pPr algn="ctr"/>
              <a:r>
                <a:rPr lang="en-ZW" sz="1250" dirty="0">
                  <a:solidFill>
                    <a:srgbClr val="000000"/>
                  </a:solidFill>
                  <a:effectLst/>
                  <a:latin typeface="Arial" panose="020B0604020202020204" pitchFamily="34" charset="0"/>
                  <a:ea typeface="Calibri" panose="020F0502020204030204" pitchFamily="34" charset="0"/>
                  <a:cs typeface="MuseoSans-100"/>
                </a:rPr>
                <a:t>Emitter</a:t>
              </a:r>
              <a:endParaRPr lang="en-GB" sz="1100" dirty="0">
                <a:solidFill>
                  <a:srgbClr val="000000"/>
                </a:solidFill>
                <a:effectLst/>
                <a:latin typeface="Museo Sans 100"/>
                <a:ea typeface="Calibri" panose="020F0502020204030204" pitchFamily="34" charset="0"/>
                <a:cs typeface="MuseoSans-100"/>
              </a:endParaRPr>
            </a:p>
          </p:txBody>
        </p:sp>
        <p:sp>
          <p:nvSpPr>
            <p:cNvPr id="48" name="Oval 47">
              <a:extLst>
                <a:ext uri="{FF2B5EF4-FFF2-40B4-BE49-F238E27FC236}">
                  <a16:creationId xmlns:a16="http://schemas.microsoft.com/office/drawing/2014/main" id="{8FDABEA8-687C-0C53-45B0-9548BD1BDB11}"/>
                </a:ext>
              </a:extLst>
            </p:cNvPr>
            <p:cNvSpPr>
              <a:spLocks noChangeAspect="1" noChangeArrowheads="1"/>
            </p:cNvSpPr>
            <p:nvPr/>
          </p:nvSpPr>
          <p:spPr bwMode="auto">
            <a:xfrm>
              <a:off x="2610485" y="13970"/>
              <a:ext cx="99060"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49" name="Oval 48">
              <a:extLst>
                <a:ext uri="{FF2B5EF4-FFF2-40B4-BE49-F238E27FC236}">
                  <a16:creationId xmlns:a16="http://schemas.microsoft.com/office/drawing/2014/main" id="{BE29DFD6-8AE7-B39E-498A-08358D61AE3D}"/>
                </a:ext>
              </a:extLst>
            </p:cNvPr>
            <p:cNvSpPr>
              <a:spLocks noChangeAspect="1" noChangeArrowheads="1"/>
            </p:cNvSpPr>
            <p:nvPr/>
          </p:nvSpPr>
          <p:spPr bwMode="auto">
            <a:xfrm>
              <a:off x="4136390" y="28575"/>
              <a:ext cx="99695" cy="98425"/>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50" name="Oval 49">
              <a:extLst>
                <a:ext uri="{FF2B5EF4-FFF2-40B4-BE49-F238E27FC236}">
                  <a16:creationId xmlns:a16="http://schemas.microsoft.com/office/drawing/2014/main" id="{A1BA408C-5A51-968B-C8B0-7E168A3C5C69}"/>
                </a:ext>
              </a:extLst>
            </p:cNvPr>
            <p:cNvSpPr>
              <a:spLocks noChangeAspect="1" noChangeArrowheads="1"/>
            </p:cNvSpPr>
            <p:nvPr/>
          </p:nvSpPr>
          <p:spPr bwMode="auto">
            <a:xfrm>
              <a:off x="2612390" y="1982470"/>
              <a:ext cx="99060"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51" name="Oval 50">
              <a:extLst>
                <a:ext uri="{FF2B5EF4-FFF2-40B4-BE49-F238E27FC236}">
                  <a16:creationId xmlns:a16="http://schemas.microsoft.com/office/drawing/2014/main" id="{C7D26AEE-894F-DF08-6A2F-7F5F1556D689}"/>
                </a:ext>
              </a:extLst>
            </p:cNvPr>
            <p:cNvSpPr>
              <a:spLocks noChangeAspect="1" noChangeArrowheads="1"/>
            </p:cNvSpPr>
            <p:nvPr/>
          </p:nvSpPr>
          <p:spPr bwMode="auto">
            <a:xfrm>
              <a:off x="4132580" y="1985645"/>
              <a:ext cx="98425"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cxnSp>
          <p:nvCxnSpPr>
            <p:cNvPr id="52" name="Line 5043">
              <a:extLst>
                <a:ext uri="{FF2B5EF4-FFF2-40B4-BE49-F238E27FC236}">
                  <a16:creationId xmlns:a16="http://schemas.microsoft.com/office/drawing/2014/main" id="{6932F626-940E-3688-7175-D35141A3F52C}"/>
                </a:ext>
              </a:extLst>
            </p:cNvPr>
            <p:cNvCxnSpPr>
              <a:cxnSpLocks noChangeShapeType="1"/>
            </p:cNvCxnSpPr>
            <p:nvPr/>
          </p:nvCxnSpPr>
          <p:spPr bwMode="auto">
            <a:xfrm>
              <a:off x="2839720" y="983615"/>
              <a:ext cx="1153160"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3" name="Oval 52">
              <a:extLst>
                <a:ext uri="{FF2B5EF4-FFF2-40B4-BE49-F238E27FC236}">
                  <a16:creationId xmlns:a16="http://schemas.microsoft.com/office/drawing/2014/main" id="{EA371DEF-807E-27AB-2DA4-CCEC9830EAAE}"/>
                </a:ext>
              </a:extLst>
            </p:cNvPr>
            <p:cNvSpPr>
              <a:spLocks noChangeAspect="1" noChangeArrowheads="1"/>
            </p:cNvSpPr>
            <p:nvPr/>
          </p:nvSpPr>
          <p:spPr bwMode="auto">
            <a:xfrm>
              <a:off x="3477895" y="931545"/>
              <a:ext cx="99060"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54" name="Oval 53">
              <a:extLst>
                <a:ext uri="{FF2B5EF4-FFF2-40B4-BE49-F238E27FC236}">
                  <a16:creationId xmlns:a16="http://schemas.microsoft.com/office/drawing/2014/main" id="{6B00E0F7-FBB6-04ED-E421-7BC93CEA7AF8}"/>
                </a:ext>
              </a:extLst>
            </p:cNvPr>
            <p:cNvSpPr>
              <a:spLocks noChangeAspect="1" noChangeArrowheads="1"/>
            </p:cNvSpPr>
            <p:nvPr/>
          </p:nvSpPr>
          <p:spPr bwMode="auto">
            <a:xfrm>
              <a:off x="3092450" y="934720"/>
              <a:ext cx="99060"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3A549E2-A95A-CFF5-A8BD-25AC0EC3DB97}"/>
              </a:ext>
            </a:extLst>
          </p:cNvPr>
          <p:cNvSpPr>
            <a:spLocks noGrp="1"/>
          </p:cNvSpPr>
          <p:nvPr>
            <p:ph type="title"/>
          </p:nvPr>
        </p:nvSpPr>
        <p:spPr>
          <a:xfrm>
            <a:off x="457200" y="1008063"/>
            <a:ext cx="8229600" cy="382587"/>
          </a:xfrm>
        </p:spPr>
        <p:txBody>
          <a:bodyPr/>
          <a:lstStyle/>
          <a:p>
            <a:r>
              <a:rPr lang="en-US" dirty="0">
                <a:ea typeface="ＭＳ Ｐゴシック" pitchFamily="-105" charset="-128"/>
                <a:cs typeface="ＭＳ Ｐゴシック" pitchFamily="-105" charset="-128"/>
              </a:rPr>
              <a:t>Types of transistor</a:t>
            </a:r>
          </a:p>
        </p:txBody>
      </p:sp>
      <p:sp>
        <p:nvSpPr>
          <p:cNvPr id="5" name="TextBox 4">
            <a:extLst>
              <a:ext uri="{FF2B5EF4-FFF2-40B4-BE49-F238E27FC236}">
                <a16:creationId xmlns:a16="http://schemas.microsoft.com/office/drawing/2014/main" id="{620E5CF2-75FB-7E50-717C-923E9DBCC61D}"/>
              </a:ext>
            </a:extLst>
          </p:cNvPr>
          <p:cNvSpPr txBox="1"/>
          <p:nvPr/>
        </p:nvSpPr>
        <p:spPr>
          <a:xfrm>
            <a:off x="386032" y="1467196"/>
            <a:ext cx="8229590" cy="2308324"/>
          </a:xfrm>
          <a:prstGeom prst="rect">
            <a:avLst/>
          </a:prstGeom>
          <a:noFill/>
        </p:spPr>
        <p:txBody>
          <a:bodyPr wrap="square" rtlCol="0">
            <a:spAutoFit/>
          </a:bodyPr>
          <a:lstStyle/>
          <a:p>
            <a:r>
              <a:rPr lang="en-GB" sz="1800" dirty="0"/>
              <a:t>A transistor’s construction can be microscopic in size to fit on microchips, to allow equipment such as mobile phones to be small in size. Transistors can also be large water-cooled devices to control large power installations. The operation however is very similar in each case.</a:t>
            </a:r>
          </a:p>
          <a:p>
            <a:endParaRPr lang="en-GB" sz="1800" dirty="0"/>
          </a:p>
          <a:p>
            <a:r>
              <a:rPr lang="en-GB" sz="1800" dirty="0"/>
              <a:t>A transistor can regulate or control voltage and current flow in addition to amplifying these variables. It can also act as a switch between two states (on or off). </a:t>
            </a:r>
          </a:p>
        </p:txBody>
      </p:sp>
      <p:sp>
        <p:nvSpPr>
          <p:cNvPr id="7" name="Line 5">
            <a:extLst>
              <a:ext uri="{FF2B5EF4-FFF2-40B4-BE49-F238E27FC236}">
                <a16:creationId xmlns:a16="http://schemas.microsoft.com/office/drawing/2014/main" id="{45AE687F-AAC5-4237-88CE-B73E204BD88D}"/>
              </a:ext>
            </a:extLst>
          </p:cNvPr>
          <p:cNvSpPr>
            <a:spLocks noChangeShapeType="1"/>
          </p:cNvSpPr>
          <p:nvPr/>
        </p:nvSpPr>
        <p:spPr bwMode="auto">
          <a:xfrm flipH="1">
            <a:off x="2025747" y="4396319"/>
            <a:ext cx="4467" cy="945195"/>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8" name="Line 6">
            <a:extLst>
              <a:ext uri="{FF2B5EF4-FFF2-40B4-BE49-F238E27FC236}">
                <a16:creationId xmlns:a16="http://schemas.microsoft.com/office/drawing/2014/main" id="{1A2441F6-A079-6BBA-7441-C3F8B88AE238}"/>
              </a:ext>
            </a:extLst>
          </p:cNvPr>
          <p:cNvSpPr>
            <a:spLocks noChangeShapeType="1"/>
          </p:cNvSpPr>
          <p:nvPr/>
        </p:nvSpPr>
        <p:spPr bwMode="auto">
          <a:xfrm>
            <a:off x="2036667" y="5078081"/>
            <a:ext cx="497586" cy="211728"/>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9" name="Line 7">
            <a:extLst>
              <a:ext uri="{FF2B5EF4-FFF2-40B4-BE49-F238E27FC236}">
                <a16:creationId xmlns:a16="http://schemas.microsoft.com/office/drawing/2014/main" id="{73CD1C41-8006-02C5-5167-E53396E7A60A}"/>
              </a:ext>
            </a:extLst>
          </p:cNvPr>
          <p:cNvSpPr>
            <a:spLocks noChangeShapeType="1"/>
          </p:cNvSpPr>
          <p:nvPr/>
        </p:nvSpPr>
        <p:spPr bwMode="auto">
          <a:xfrm flipV="1">
            <a:off x="2036667" y="4510406"/>
            <a:ext cx="523655" cy="229731"/>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0" name="Line 8">
            <a:extLst>
              <a:ext uri="{FF2B5EF4-FFF2-40B4-BE49-F238E27FC236}">
                <a16:creationId xmlns:a16="http://schemas.microsoft.com/office/drawing/2014/main" id="{A11E580A-668C-54F6-9200-C8CBF5E2F008}"/>
              </a:ext>
            </a:extLst>
          </p:cNvPr>
          <p:cNvSpPr>
            <a:spLocks noChangeShapeType="1"/>
          </p:cNvSpPr>
          <p:nvPr/>
        </p:nvSpPr>
        <p:spPr bwMode="auto">
          <a:xfrm>
            <a:off x="661791" y="4897339"/>
            <a:ext cx="1368425" cy="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1" name="Line 9">
            <a:extLst>
              <a:ext uri="{FF2B5EF4-FFF2-40B4-BE49-F238E27FC236}">
                <a16:creationId xmlns:a16="http://schemas.microsoft.com/office/drawing/2014/main" id="{FCB724FB-773F-49D2-8C42-2897757DB9A8}"/>
              </a:ext>
            </a:extLst>
          </p:cNvPr>
          <p:cNvSpPr>
            <a:spLocks noChangeShapeType="1"/>
          </p:cNvSpPr>
          <p:nvPr/>
        </p:nvSpPr>
        <p:spPr bwMode="auto">
          <a:xfrm flipV="1">
            <a:off x="2534253" y="4083049"/>
            <a:ext cx="0" cy="418616"/>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2" name="Line 10">
            <a:extLst>
              <a:ext uri="{FF2B5EF4-FFF2-40B4-BE49-F238E27FC236}">
                <a16:creationId xmlns:a16="http://schemas.microsoft.com/office/drawing/2014/main" id="{B63249A7-82F3-181C-3879-2E56495D500C}"/>
              </a:ext>
            </a:extLst>
          </p:cNvPr>
          <p:cNvSpPr>
            <a:spLocks noChangeShapeType="1"/>
          </p:cNvSpPr>
          <p:nvPr/>
        </p:nvSpPr>
        <p:spPr bwMode="auto">
          <a:xfrm flipV="1">
            <a:off x="2534253" y="5289809"/>
            <a:ext cx="0" cy="435742"/>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3" name="Text Box 11">
            <a:extLst>
              <a:ext uri="{FF2B5EF4-FFF2-40B4-BE49-F238E27FC236}">
                <a16:creationId xmlns:a16="http://schemas.microsoft.com/office/drawing/2014/main" id="{3646325C-3372-5434-BDDB-7F1191FE4254}"/>
              </a:ext>
            </a:extLst>
          </p:cNvPr>
          <p:cNvSpPr txBox="1">
            <a:spLocks noChangeArrowheads="1"/>
          </p:cNvSpPr>
          <p:nvPr/>
        </p:nvSpPr>
        <p:spPr bwMode="auto">
          <a:xfrm>
            <a:off x="2668403" y="3898105"/>
            <a:ext cx="1511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Collector (c)</a:t>
            </a:r>
          </a:p>
        </p:txBody>
      </p:sp>
      <p:sp>
        <p:nvSpPr>
          <p:cNvPr id="14" name="Text Box 12">
            <a:extLst>
              <a:ext uri="{FF2B5EF4-FFF2-40B4-BE49-F238E27FC236}">
                <a16:creationId xmlns:a16="http://schemas.microsoft.com/office/drawing/2014/main" id="{5DBF0E41-0FB5-3BFF-7DD1-7A9015118755}"/>
              </a:ext>
            </a:extLst>
          </p:cNvPr>
          <p:cNvSpPr txBox="1">
            <a:spLocks noChangeArrowheads="1"/>
          </p:cNvSpPr>
          <p:nvPr/>
        </p:nvSpPr>
        <p:spPr bwMode="auto">
          <a:xfrm>
            <a:off x="2668403" y="5392988"/>
            <a:ext cx="12239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Emitter (e)</a:t>
            </a:r>
          </a:p>
        </p:txBody>
      </p:sp>
      <p:sp>
        <p:nvSpPr>
          <p:cNvPr id="15" name="Text Box 13">
            <a:extLst>
              <a:ext uri="{FF2B5EF4-FFF2-40B4-BE49-F238E27FC236}">
                <a16:creationId xmlns:a16="http://schemas.microsoft.com/office/drawing/2014/main" id="{30877D00-40BA-44A4-AF34-0FDA43AF83F7}"/>
              </a:ext>
            </a:extLst>
          </p:cNvPr>
          <p:cNvSpPr txBox="1">
            <a:spLocks noChangeArrowheads="1"/>
          </p:cNvSpPr>
          <p:nvPr/>
        </p:nvSpPr>
        <p:spPr bwMode="auto">
          <a:xfrm>
            <a:off x="338735" y="4433174"/>
            <a:ext cx="1223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Base (b)</a:t>
            </a:r>
          </a:p>
        </p:txBody>
      </p:sp>
      <p:sp>
        <p:nvSpPr>
          <p:cNvPr id="18" name="Text Box 16">
            <a:extLst>
              <a:ext uri="{FF2B5EF4-FFF2-40B4-BE49-F238E27FC236}">
                <a16:creationId xmlns:a16="http://schemas.microsoft.com/office/drawing/2014/main" id="{E32B027C-2542-5B36-5627-2EF9F964B316}"/>
              </a:ext>
            </a:extLst>
          </p:cNvPr>
          <p:cNvSpPr txBox="1">
            <a:spLocks noChangeArrowheads="1"/>
          </p:cNvSpPr>
          <p:nvPr/>
        </p:nvSpPr>
        <p:spPr bwMode="auto">
          <a:xfrm>
            <a:off x="338735" y="5113370"/>
            <a:ext cx="1584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b="1" dirty="0">
                <a:solidFill>
                  <a:schemeClr val="accent2"/>
                </a:solidFill>
              </a:rPr>
              <a:t>NPN transistor</a:t>
            </a:r>
          </a:p>
        </p:txBody>
      </p:sp>
      <p:sp>
        <p:nvSpPr>
          <p:cNvPr id="6" name="Oval 4">
            <a:extLst>
              <a:ext uri="{FF2B5EF4-FFF2-40B4-BE49-F238E27FC236}">
                <a16:creationId xmlns:a16="http://schemas.microsoft.com/office/drawing/2014/main" id="{F81BA38C-62BE-1A74-2206-5C58B6EAB465}"/>
              </a:ext>
            </a:extLst>
          </p:cNvPr>
          <p:cNvSpPr>
            <a:spLocks noChangeArrowheads="1"/>
          </p:cNvSpPr>
          <p:nvPr/>
        </p:nvSpPr>
        <p:spPr bwMode="auto">
          <a:xfrm>
            <a:off x="1681954" y="4381268"/>
            <a:ext cx="1079501" cy="997105"/>
          </a:xfrm>
          <a:prstGeom prst="ellipse">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dirty="0"/>
          </a:p>
        </p:txBody>
      </p:sp>
      <p:sp>
        <p:nvSpPr>
          <p:cNvPr id="19" name="Line 5">
            <a:extLst>
              <a:ext uri="{FF2B5EF4-FFF2-40B4-BE49-F238E27FC236}">
                <a16:creationId xmlns:a16="http://schemas.microsoft.com/office/drawing/2014/main" id="{8D9B1C44-4C1C-5EEB-DE33-7F8E7AE2130E}"/>
              </a:ext>
            </a:extLst>
          </p:cNvPr>
          <p:cNvSpPr>
            <a:spLocks noChangeShapeType="1"/>
          </p:cNvSpPr>
          <p:nvPr/>
        </p:nvSpPr>
        <p:spPr bwMode="auto">
          <a:xfrm flipH="1">
            <a:off x="6259012" y="4396319"/>
            <a:ext cx="4467" cy="945195"/>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0" name="Line 6">
            <a:extLst>
              <a:ext uri="{FF2B5EF4-FFF2-40B4-BE49-F238E27FC236}">
                <a16:creationId xmlns:a16="http://schemas.microsoft.com/office/drawing/2014/main" id="{47DA182B-C4B6-05FF-6A33-92D959F82383}"/>
              </a:ext>
            </a:extLst>
          </p:cNvPr>
          <p:cNvSpPr>
            <a:spLocks noChangeShapeType="1"/>
          </p:cNvSpPr>
          <p:nvPr/>
        </p:nvSpPr>
        <p:spPr bwMode="auto">
          <a:xfrm flipH="1" flipV="1">
            <a:off x="6243863" y="5040674"/>
            <a:ext cx="523655" cy="229732"/>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21" name="Line 7">
            <a:extLst>
              <a:ext uri="{FF2B5EF4-FFF2-40B4-BE49-F238E27FC236}">
                <a16:creationId xmlns:a16="http://schemas.microsoft.com/office/drawing/2014/main" id="{06F92F56-C2BF-37F6-40FE-3336D813991A}"/>
              </a:ext>
            </a:extLst>
          </p:cNvPr>
          <p:cNvSpPr>
            <a:spLocks noChangeShapeType="1"/>
          </p:cNvSpPr>
          <p:nvPr/>
        </p:nvSpPr>
        <p:spPr bwMode="auto">
          <a:xfrm flipV="1">
            <a:off x="6259012" y="4485750"/>
            <a:ext cx="523655" cy="229731"/>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2" name="Line 8">
            <a:extLst>
              <a:ext uri="{FF2B5EF4-FFF2-40B4-BE49-F238E27FC236}">
                <a16:creationId xmlns:a16="http://schemas.microsoft.com/office/drawing/2014/main" id="{70DD1F3C-BB7E-EDE8-B905-5AE86AA7AAFC}"/>
              </a:ext>
            </a:extLst>
          </p:cNvPr>
          <p:cNvSpPr>
            <a:spLocks noChangeShapeType="1"/>
          </p:cNvSpPr>
          <p:nvPr/>
        </p:nvSpPr>
        <p:spPr bwMode="auto">
          <a:xfrm>
            <a:off x="4895056" y="4897339"/>
            <a:ext cx="1368425" cy="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3" name="Line 9">
            <a:extLst>
              <a:ext uri="{FF2B5EF4-FFF2-40B4-BE49-F238E27FC236}">
                <a16:creationId xmlns:a16="http://schemas.microsoft.com/office/drawing/2014/main" id="{5B2BBD74-1E55-377F-2E64-42201D38BC6A}"/>
              </a:ext>
            </a:extLst>
          </p:cNvPr>
          <p:cNvSpPr>
            <a:spLocks noChangeShapeType="1"/>
          </p:cNvSpPr>
          <p:nvPr/>
        </p:nvSpPr>
        <p:spPr bwMode="auto">
          <a:xfrm flipV="1">
            <a:off x="6767518" y="4083049"/>
            <a:ext cx="0" cy="418616"/>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4" name="Line 10">
            <a:extLst>
              <a:ext uri="{FF2B5EF4-FFF2-40B4-BE49-F238E27FC236}">
                <a16:creationId xmlns:a16="http://schemas.microsoft.com/office/drawing/2014/main" id="{1424AEE4-54F6-1F33-58C5-D6D76BBF63B1}"/>
              </a:ext>
            </a:extLst>
          </p:cNvPr>
          <p:cNvSpPr>
            <a:spLocks noChangeShapeType="1"/>
          </p:cNvSpPr>
          <p:nvPr/>
        </p:nvSpPr>
        <p:spPr bwMode="auto">
          <a:xfrm flipV="1">
            <a:off x="6767518" y="5289809"/>
            <a:ext cx="0" cy="435742"/>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5" name="Text Box 11">
            <a:extLst>
              <a:ext uri="{FF2B5EF4-FFF2-40B4-BE49-F238E27FC236}">
                <a16:creationId xmlns:a16="http://schemas.microsoft.com/office/drawing/2014/main" id="{044513FE-2886-3CC1-B17B-3B62D0C7D4E7}"/>
              </a:ext>
            </a:extLst>
          </p:cNvPr>
          <p:cNvSpPr txBox="1">
            <a:spLocks noChangeArrowheads="1"/>
          </p:cNvSpPr>
          <p:nvPr/>
        </p:nvSpPr>
        <p:spPr bwMode="auto">
          <a:xfrm>
            <a:off x="6901668" y="3898105"/>
            <a:ext cx="1511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Collector (c)</a:t>
            </a:r>
          </a:p>
        </p:txBody>
      </p:sp>
      <p:sp>
        <p:nvSpPr>
          <p:cNvPr id="26" name="Text Box 12">
            <a:extLst>
              <a:ext uri="{FF2B5EF4-FFF2-40B4-BE49-F238E27FC236}">
                <a16:creationId xmlns:a16="http://schemas.microsoft.com/office/drawing/2014/main" id="{252B3363-DEAD-5B8D-10BB-850C2856B3A0}"/>
              </a:ext>
            </a:extLst>
          </p:cNvPr>
          <p:cNvSpPr txBox="1">
            <a:spLocks noChangeArrowheads="1"/>
          </p:cNvSpPr>
          <p:nvPr/>
        </p:nvSpPr>
        <p:spPr bwMode="auto">
          <a:xfrm>
            <a:off x="6901668" y="5392988"/>
            <a:ext cx="12239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Emitter (e)</a:t>
            </a:r>
          </a:p>
        </p:txBody>
      </p:sp>
      <p:sp>
        <p:nvSpPr>
          <p:cNvPr id="27" name="Text Box 13">
            <a:extLst>
              <a:ext uri="{FF2B5EF4-FFF2-40B4-BE49-F238E27FC236}">
                <a16:creationId xmlns:a16="http://schemas.microsoft.com/office/drawing/2014/main" id="{CE1ADE00-5987-1586-AF04-4A362A4F3A73}"/>
              </a:ext>
            </a:extLst>
          </p:cNvPr>
          <p:cNvSpPr txBox="1">
            <a:spLocks noChangeArrowheads="1"/>
          </p:cNvSpPr>
          <p:nvPr/>
        </p:nvSpPr>
        <p:spPr bwMode="auto">
          <a:xfrm>
            <a:off x="4572000" y="4433174"/>
            <a:ext cx="1223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Base (b)</a:t>
            </a:r>
          </a:p>
        </p:txBody>
      </p:sp>
      <p:sp>
        <p:nvSpPr>
          <p:cNvPr id="28" name="Text Box 16">
            <a:extLst>
              <a:ext uri="{FF2B5EF4-FFF2-40B4-BE49-F238E27FC236}">
                <a16:creationId xmlns:a16="http://schemas.microsoft.com/office/drawing/2014/main" id="{6AF6041D-9933-ACF3-15DA-EBF7BE4369C4}"/>
              </a:ext>
            </a:extLst>
          </p:cNvPr>
          <p:cNvSpPr txBox="1">
            <a:spLocks noChangeArrowheads="1"/>
          </p:cNvSpPr>
          <p:nvPr/>
        </p:nvSpPr>
        <p:spPr bwMode="auto">
          <a:xfrm>
            <a:off x="4572000" y="5113370"/>
            <a:ext cx="1584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b="1" dirty="0">
                <a:solidFill>
                  <a:schemeClr val="accent2"/>
                </a:solidFill>
              </a:rPr>
              <a:t>PNP transistor</a:t>
            </a:r>
          </a:p>
        </p:txBody>
      </p:sp>
      <p:sp>
        <p:nvSpPr>
          <p:cNvPr id="29" name="Oval 4">
            <a:extLst>
              <a:ext uri="{FF2B5EF4-FFF2-40B4-BE49-F238E27FC236}">
                <a16:creationId xmlns:a16="http://schemas.microsoft.com/office/drawing/2014/main" id="{75358331-28C8-AFB0-3F1B-115AA9DBD27B}"/>
              </a:ext>
            </a:extLst>
          </p:cNvPr>
          <p:cNvSpPr>
            <a:spLocks noChangeArrowheads="1"/>
          </p:cNvSpPr>
          <p:nvPr/>
        </p:nvSpPr>
        <p:spPr bwMode="auto">
          <a:xfrm>
            <a:off x="5915219" y="4381268"/>
            <a:ext cx="1079501" cy="997105"/>
          </a:xfrm>
          <a:prstGeom prst="ellipse">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B6DE0BD-E70B-8EB2-612E-E99DF903FF15}"/>
              </a:ext>
            </a:extLst>
          </p:cNvPr>
          <p:cNvSpPr>
            <a:spLocks noGrp="1"/>
          </p:cNvSpPr>
          <p:nvPr>
            <p:ph type="title"/>
          </p:nvPr>
        </p:nvSpPr>
        <p:spPr>
          <a:xfrm>
            <a:off x="457200" y="991215"/>
            <a:ext cx="8229600" cy="382587"/>
          </a:xfrm>
        </p:spPr>
        <p:txBody>
          <a:bodyPr/>
          <a:lstStyle/>
          <a:p>
            <a:r>
              <a:rPr lang="en-US" dirty="0">
                <a:ea typeface="ＭＳ Ｐゴシック" pitchFamily="-105" charset="-128"/>
                <a:cs typeface="ＭＳ Ｐゴシック" pitchFamily="-105" charset="-128"/>
              </a:rPr>
              <a:t>How transistors work</a:t>
            </a:r>
          </a:p>
        </p:txBody>
      </p:sp>
      <p:sp>
        <p:nvSpPr>
          <p:cNvPr id="5" name="TextBox 4">
            <a:extLst>
              <a:ext uri="{FF2B5EF4-FFF2-40B4-BE49-F238E27FC236}">
                <a16:creationId xmlns:a16="http://schemas.microsoft.com/office/drawing/2014/main" id="{08BE530B-2025-9557-F036-DC21504F5D97}"/>
              </a:ext>
            </a:extLst>
          </p:cNvPr>
          <p:cNvSpPr txBox="1"/>
          <p:nvPr/>
        </p:nvSpPr>
        <p:spPr>
          <a:xfrm>
            <a:off x="392872" y="1473063"/>
            <a:ext cx="5103934" cy="4376839"/>
          </a:xfrm>
          <a:prstGeom prst="rect">
            <a:avLst/>
          </a:prstGeom>
          <a:noFill/>
        </p:spPr>
        <p:txBody>
          <a:bodyPr wrap="square" rtlCol="0">
            <a:spAutoFit/>
          </a:bodyPr>
          <a:lstStyle/>
          <a:p>
            <a:pPr>
              <a:lnSpc>
                <a:spcPts val="2400"/>
              </a:lnSpc>
            </a:pPr>
            <a:r>
              <a:rPr lang="en-GB" sz="1800" dirty="0"/>
              <a:t>Transistors work by applying a small voltage on the base with respect to the emitter (about 0.7V). Current will then flow between the collector and emitter.</a:t>
            </a:r>
          </a:p>
          <a:p>
            <a:pPr>
              <a:lnSpc>
                <a:spcPts val="2400"/>
              </a:lnSpc>
            </a:pPr>
            <a:endParaRPr lang="en-GB" sz="1800" dirty="0"/>
          </a:p>
          <a:p>
            <a:pPr>
              <a:lnSpc>
                <a:spcPts val="2400"/>
              </a:lnSpc>
            </a:pPr>
            <a:r>
              <a:rPr lang="en-GB" sz="1800" dirty="0"/>
              <a:t>The current flow will be larger between the collector and emitter than the current supplied to the base, so the transistor is acting as an amplifier. Remove the base supply and the transistor switches off.</a:t>
            </a:r>
          </a:p>
          <a:p>
            <a:pPr>
              <a:lnSpc>
                <a:spcPts val="2400"/>
              </a:lnSpc>
            </a:pPr>
            <a:endParaRPr lang="en-GB" sz="1800" dirty="0"/>
          </a:p>
          <a:p>
            <a:pPr>
              <a:lnSpc>
                <a:spcPts val="2400"/>
              </a:lnSpc>
            </a:pPr>
            <a:r>
              <a:rPr lang="en-GB" sz="1800" dirty="0"/>
              <a:t>The operation of NPN and PNP are similar, however the polarity of the voltages on each connection and the flow of current is different.</a:t>
            </a:r>
          </a:p>
        </p:txBody>
      </p:sp>
      <p:sp>
        <p:nvSpPr>
          <p:cNvPr id="6" name="TextBox 5">
            <a:extLst>
              <a:ext uri="{FF2B5EF4-FFF2-40B4-BE49-F238E27FC236}">
                <a16:creationId xmlns:a16="http://schemas.microsoft.com/office/drawing/2014/main" id="{F9AB7DB5-A032-CB39-D906-D74FE2E642B1}"/>
              </a:ext>
            </a:extLst>
          </p:cNvPr>
          <p:cNvSpPr txBox="1"/>
          <p:nvPr/>
        </p:nvSpPr>
        <p:spPr>
          <a:xfrm>
            <a:off x="6199162" y="2773442"/>
            <a:ext cx="2630659" cy="307777"/>
          </a:xfrm>
          <a:prstGeom prst="rect">
            <a:avLst/>
          </a:prstGeom>
          <a:noFill/>
        </p:spPr>
        <p:txBody>
          <a:bodyPr wrap="square" rtlCol="0">
            <a:spAutoFit/>
          </a:bodyPr>
          <a:lstStyle/>
          <a:p>
            <a:r>
              <a:rPr lang="en-GB" sz="1400" dirty="0"/>
              <a:t>Single transistor</a:t>
            </a:r>
          </a:p>
        </p:txBody>
      </p:sp>
      <p:sp>
        <p:nvSpPr>
          <p:cNvPr id="7" name="TextBox 6">
            <a:extLst>
              <a:ext uri="{FF2B5EF4-FFF2-40B4-BE49-F238E27FC236}">
                <a16:creationId xmlns:a16="http://schemas.microsoft.com/office/drawing/2014/main" id="{3C901685-7503-1368-EA92-2917F3F5CDCB}"/>
              </a:ext>
            </a:extLst>
          </p:cNvPr>
          <p:cNvSpPr txBox="1"/>
          <p:nvPr/>
        </p:nvSpPr>
        <p:spPr>
          <a:xfrm>
            <a:off x="6199162" y="5181771"/>
            <a:ext cx="3245992" cy="523220"/>
          </a:xfrm>
          <a:prstGeom prst="rect">
            <a:avLst/>
          </a:prstGeom>
          <a:noFill/>
        </p:spPr>
        <p:txBody>
          <a:bodyPr wrap="square" rtlCol="0">
            <a:spAutoFit/>
          </a:bodyPr>
          <a:lstStyle/>
          <a:p>
            <a:r>
              <a:rPr lang="en-GB" sz="1400" dirty="0"/>
              <a:t>CPU with millions of transistors installed</a:t>
            </a:r>
          </a:p>
        </p:txBody>
      </p:sp>
      <p:pic>
        <p:nvPicPr>
          <p:cNvPr id="3" name="Picture 2" descr="A close-up of a screwdriver&#10;&#10;Description automatically generated with medium confidence">
            <a:extLst>
              <a:ext uri="{FF2B5EF4-FFF2-40B4-BE49-F238E27FC236}">
                <a16:creationId xmlns:a16="http://schemas.microsoft.com/office/drawing/2014/main" id="{8F7352D6-85A2-D26A-97F8-B60A9885F430}"/>
              </a:ext>
            </a:extLst>
          </p:cNvPr>
          <p:cNvPicPr>
            <a:picLocks noChangeAspect="1"/>
          </p:cNvPicPr>
          <p:nvPr/>
        </p:nvPicPr>
        <p:blipFill>
          <a:blip r:embed="rId2"/>
          <a:stretch>
            <a:fillRect/>
          </a:stretch>
        </p:blipFill>
        <p:spPr>
          <a:xfrm>
            <a:off x="6037354" y="1153009"/>
            <a:ext cx="2426201" cy="1620703"/>
          </a:xfrm>
          <a:prstGeom prst="rect">
            <a:avLst/>
          </a:prstGeom>
        </p:spPr>
      </p:pic>
      <p:pic>
        <p:nvPicPr>
          <p:cNvPr id="9" name="Picture 8" descr="A close-up of a circuit board&#10;&#10;Description automatically generated with medium confidence">
            <a:extLst>
              <a:ext uri="{FF2B5EF4-FFF2-40B4-BE49-F238E27FC236}">
                <a16:creationId xmlns:a16="http://schemas.microsoft.com/office/drawing/2014/main" id="{08F57338-2425-74E1-10D5-6BCDCE19D2AC}"/>
              </a:ext>
            </a:extLst>
          </p:cNvPr>
          <p:cNvPicPr>
            <a:picLocks noChangeAspect="1"/>
          </p:cNvPicPr>
          <p:nvPr/>
        </p:nvPicPr>
        <p:blipFill>
          <a:blip r:embed="rId3"/>
          <a:stretch>
            <a:fillRect/>
          </a:stretch>
        </p:blipFill>
        <p:spPr>
          <a:xfrm>
            <a:off x="6257572" y="3502345"/>
            <a:ext cx="2355485" cy="134733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CFFB2E7-D6AC-E166-C49E-7006D9370B95}"/>
              </a:ext>
            </a:extLst>
          </p:cNvPr>
          <p:cNvSpPr>
            <a:spLocks noGrp="1"/>
          </p:cNvSpPr>
          <p:nvPr>
            <p:ph type="title"/>
          </p:nvPr>
        </p:nvSpPr>
        <p:spPr>
          <a:xfrm>
            <a:off x="457200" y="996685"/>
            <a:ext cx="8229600" cy="382587"/>
          </a:xfrm>
        </p:spPr>
        <p:txBody>
          <a:bodyPr/>
          <a:lstStyle/>
          <a:p>
            <a:r>
              <a:rPr lang="en-US" dirty="0">
                <a:ea typeface="ＭＳ Ｐゴシック" pitchFamily="-105" charset="-128"/>
                <a:cs typeface="ＭＳ Ｐゴシック" pitchFamily="-105" charset="-128"/>
              </a:rPr>
              <a:t>Amplifiers</a:t>
            </a:r>
          </a:p>
        </p:txBody>
      </p:sp>
      <p:sp>
        <p:nvSpPr>
          <p:cNvPr id="84" name="Line 5">
            <a:extLst>
              <a:ext uri="{FF2B5EF4-FFF2-40B4-BE49-F238E27FC236}">
                <a16:creationId xmlns:a16="http://schemas.microsoft.com/office/drawing/2014/main" id="{9B0AA5C3-B640-0CE0-5CE8-2C7EBE5326A4}"/>
              </a:ext>
            </a:extLst>
          </p:cNvPr>
          <p:cNvSpPr>
            <a:spLocks noChangeShapeType="1"/>
          </p:cNvSpPr>
          <p:nvPr/>
        </p:nvSpPr>
        <p:spPr bwMode="auto">
          <a:xfrm flipH="1">
            <a:off x="2251360" y="3980996"/>
            <a:ext cx="4467" cy="945195"/>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85" name="Line 6">
            <a:extLst>
              <a:ext uri="{FF2B5EF4-FFF2-40B4-BE49-F238E27FC236}">
                <a16:creationId xmlns:a16="http://schemas.microsoft.com/office/drawing/2014/main" id="{82E4E730-3669-5790-FCE1-3580BA6659D8}"/>
              </a:ext>
            </a:extLst>
          </p:cNvPr>
          <p:cNvSpPr>
            <a:spLocks noChangeShapeType="1"/>
          </p:cNvSpPr>
          <p:nvPr/>
        </p:nvSpPr>
        <p:spPr bwMode="auto">
          <a:xfrm>
            <a:off x="2262280" y="4662758"/>
            <a:ext cx="497586" cy="211728"/>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86" name="Line 7">
            <a:extLst>
              <a:ext uri="{FF2B5EF4-FFF2-40B4-BE49-F238E27FC236}">
                <a16:creationId xmlns:a16="http://schemas.microsoft.com/office/drawing/2014/main" id="{A647409E-2A81-1C39-9650-12E9D287F7D8}"/>
              </a:ext>
            </a:extLst>
          </p:cNvPr>
          <p:cNvSpPr>
            <a:spLocks noChangeShapeType="1"/>
          </p:cNvSpPr>
          <p:nvPr/>
        </p:nvSpPr>
        <p:spPr bwMode="auto">
          <a:xfrm flipV="1">
            <a:off x="2262280" y="4095083"/>
            <a:ext cx="523655" cy="229731"/>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87" name="Line 8">
            <a:extLst>
              <a:ext uri="{FF2B5EF4-FFF2-40B4-BE49-F238E27FC236}">
                <a16:creationId xmlns:a16="http://schemas.microsoft.com/office/drawing/2014/main" id="{9A60F0BF-7A95-AECE-014F-D20754439C77}"/>
              </a:ext>
            </a:extLst>
          </p:cNvPr>
          <p:cNvSpPr>
            <a:spLocks noChangeShapeType="1"/>
          </p:cNvSpPr>
          <p:nvPr/>
        </p:nvSpPr>
        <p:spPr bwMode="auto">
          <a:xfrm>
            <a:off x="887404" y="4482016"/>
            <a:ext cx="1368425"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88" name="Line 9">
            <a:extLst>
              <a:ext uri="{FF2B5EF4-FFF2-40B4-BE49-F238E27FC236}">
                <a16:creationId xmlns:a16="http://schemas.microsoft.com/office/drawing/2014/main" id="{CFA4E92A-7B77-F1C7-9132-ECABFE791986}"/>
              </a:ext>
            </a:extLst>
          </p:cNvPr>
          <p:cNvSpPr>
            <a:spLocks noChangeShapeType="1"/>
          </p:cNvSpPr>
          <p:nvPr/>
        </p:nvSpPr>
        <p:spPr bwMode="auto">
          <a:xfrm flipV="1">
            <a:off x="2759865" y="3089238"/>
            <a:ext cx="21577" cy="997104"/>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89" name="Line 10">
            <a:extLst>
              <a:ext uri="{FF2B5EF4-FFF2-40B4-BE49-F238E27FC236}">
                <a16:creationId xmlns:a16="http://schemas.microsoft.com/office/drawing/2014/main" id="{793E8EA3-3A88-E521-A654-24C5B8F687FB}"/>
              </a:ext>
            </a:extLst>
          </p:cNvPr>
          <p:cNvSpPr>
            <a:spLocks noChangeShapeType="1"/>
          </p:cNvSpPr>
          <p:nvPr/>
        </p:nvSpPr>
        <p:spPr bwMode="auto">
          <a:xfrm flipH="1" flipV="1">
            <a:off x="2759866" y="4874485"/>
            <a:ext cx="6453" cy="945195"/>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90" name="Text Box 11">
            <a:extLst>
              <a:ext uri="{FF2B5EF4-FFF2-40B4-BE49-F238E27FC236}">
                <a16:creationId xmlns:a16="http://schemas.microsoft.com/office/drawing/2014/main" id="{63C37F19-C132-9DCD-EC74-7994928F5493}"/>
              </a:ext>
            </a:extLst>
          </p:cNvPr>
          <p:cNvSpPr txBox="1">
            <a:spLocks noChangeArrowheads="1"/>
          </p:cNvSpPr>
          <p:nvPr/>
        </p:nvSpPr>
        <p:spPr bwMode="auto">
          <a:xfrm>
            <a:off x="2894016" y="3482782"/>
            <a:ext cx="1511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ln>
                  <a:solidFill>
                    <a:srgbClr val="FF0000"/>
                  </a:solidFill>
                </a:ln>
              </a:rPr>
              <a:t>Ic</a:t>
            </a:r>
          </a:p>
        </p:txBody>
      </p:sp>
      <p:sp>
        <p:nvSpPr>
          <p:cNvPr id="91" name="Text Box 12">
            <a:extLst>
              <a:ext uri="{FF2B5EF4-FFF2-40B4-BE49-F238E27FC236}">
                <a16:creationId xmlns:a16="http://schemas.microsoft.com/office/drawing/2014/main" id="{A63F8C55-10BA-BE83-B0B2-3C5162CE33DA}"/>
              </a:ext>
            </a:extLst>
          </p:cNvPr>
          <p:cNvSpPr txBox="1">
            <a:spLocks noChangeArrowheads="1"/>
          </p:cNvSpPr>
          <p:nvPr/>
        </p:nvSpPr>
        <p:spPr bwMode="auto">
          <a:xfrm>
            <a:off x="2894016" y="4977665"/>
            <a:ext cx="1223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ln>
                  <a:solidFill>
                    <a:srgbClr val="FF0000"/>
                  </a:solidFill>
                </a:ln>
              </a:rPr>
              <a:t>Ie</a:t>
            </a:r>
          </a:p>
        </p:txBody>
      </p:sp>
      <p:sp>
        <p:nvSpPr>
          <p:cNvPr id="93" name="Text Box 16">
            <a:extLst>
              <a:ext uri="{FF2B5EF4-FFF2-40B4-BE49-F238E27FC236}">
                <a16:creationId xmlns:a16="http://schemas.microsoft.com/office/drawing/2014/main" id="{A87DDF6C-1267-892A-F7D2-964982FC740F}"/>
              </a:ext>
            </a:extLst>
          </p:cNvPr>
          <p:cNvSpPr txBox="1">
            <a:spLocks noChangeArrowheads="1"/>
          </p:cNvSpPr>
          <p:nvPr/>
        </p:nvSpPr>
        <p:spPr bwMode="auto">
          <a:xfrm>
            <a:off x="398421" y="4976320"/>
            <a:ext cx="1584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b="1" dirty="0">
                <a:solidFill>
                  <a:schemeClr val="accent2"/>
                </a:solidFill>
              </a:rPr>
              <a:t>NPN transistor</a:t>
            </a:r>
          </a:p>
        </p:txBody>
      </p:sp>
      <p:sp>
        <p:nvSpPr>
          <p:cNvPr id="94" name="Oval 4">
            <a:extLst>
              <a:ext uri="{FF2B5EF4-FFF2-40B4-BE49-F238E27FC236}">
                <a16:creationId xmlns:a16="http://schemas.microsoft.com/office/drawing/2014/main" id="{F8DDFE62-0D24-F7BC-8B2A-2AFBA58B2DBB}"/>
              </a:ext>
            </a:extLst>
          </p:cNvPr>
          <p:cNvSpPr>
            <a:spLocks noChangeArrowheads="1"/>
          </p:cNvSpPr>
          <p:nvPr/>
        </p:nvSpPr>
        <p:spPr bwMode="auto">
          <a:xfrm>
            <a:off x="1907567" y="3965945"/>
            <a:ext cx="1079501" cy="997105"/>
          </a:xfrm>
          <a:prstGeom prst="ellipse">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dirty="0"/>
          </a:p>
        </p:txBody>
      </p:sp>
      <p:sp>
        <p:nvSpPr>
          <p:cNvPr id="95" name="Line 5">
            <a:extLst>
              <a:ext uri="{FF2B5EF4-FFF2-40B4-BE49-F238E27FC236}">
                <a16:creationId xmlns:a16="http://schemas.microsoft.com/office/drawing/2014/main" id="{E2C02592-6D47-BCF1-28B8-F70D692278E0}"/>
              </a:ext>
            </a:extLst>
          </p:cNvPr>
          <p:cNvSpPr>
            <a:spLocks noChangeShapeType="1"/>
          </p:cNvSpPr>
          <p:nvPr/>
        </p:nvSpPr>
        <p:spPr bwMode="auto">
          <a:xfrm flipH="1">
            <a:off x="6579692" y="3870061"/>
            <a:ext cx="4467" cy="94519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96" name="Line 6">
            <a:extLst>
              <a:ext uri="{FF2B5EF4-FFF2-40B4-BE49-F238E27FC236}">
                <a16:creationId xmlns:a16="http://schemas.microsoft.com/office/drawing/2014/main" id="{A2C94D94-18D4-6C40-1250-C62546348C7A}"/>
              </a:ext>
            </a:extLst>
          </p:cNvPr>
          <p:cNvSpPr>
            <a:spLocks noChangeShapeType="1"/>
          </p:cNvSpPr>
          <p:nvPr/>
        </p:nvSpPr>
        <p:spPr bwMode="auto">
          <a:xfrm flipH="1" flipV="1">
            <a:off x="6564543" y="4514416"/>
            <a:ext cx="523655" cy="22973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97" name="Line 7">
            <a:extLst>
              <a:ext uri="{FF2B5EF4-FFF2-40B4-BE49-F238E27FC236}">
                <a16:creationId xmlns:a16="http://schemas.microsoft.com/office/drawing/2014/main" id="{52F55BBB-56FF-A559-B755-2413DA01E0A8}"/>
              </a:ext>
            </a:extLst>
          </p:cNvPr>
          <p:cNvSpPr>
            <a:spLocks noChangeShapeType="1"/>
          </p:cNvSpPr>
          <p:nvPr/>
        </p:nvSpPr>
        <p:spPr bwMode="auto">
          <a:xfrm flipV="1">
            <a:off x="6579692" y="3959492"/>
            <a:ext cx="523655" cy="22973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98" name="Line 8">
            <a:extLst>
              <a:ext uri="{FF2B5EF4-FFF2-40B4-BE49-F238E27FC236}">
                <a16:creationId xmlns:a16="http://schemas.microsoft.com/office/drawing/2014/main" id="{8280663A-6083-B531-17BF-BC157CCE7181}"/>
              </a:ext>
            </a:extLst>
          </p:cNvPr>
          <p:cNvSpPr>
            <a:spLocks noChangeShapeType="1"/>
          </p:cNvSpPr>
          <p:nvPr/>
        </p:nvSpPr>
        <p:spPr bwMode="auto">
          <a:xfrm>
            <a:off x="5215736" y="4371081"/>
            <a:ext cx="1368425"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99" name="Line 9">
            <a:extLst>
              <a:ext uri="{FF2B5EF4-FFF2-40B4-BE49-F238E27FC236}">
                <a16:creationId xmlns:a16="http://schemas.microsoft.com/office/drawing/2014/main" id="{EFC2D7B4-CEB5-4A76-2E5B-4B11EDE02E94}"/>
              </a:ext>
            </a:extLst>
          </p:cNvPr>
          <p:cNvSpPr>
            <a:spLocks noChangeShapeType="1"/>
          </p:cNvSpPr>
          <p:nvPr/>
        </p:nvSpPr>
        <p:spPr bwMode="auto">
          <a:xfrm flipV="1">
            <a:off x="7088198" y="3108574"/>
            <a:ext cx="0" cy="86683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00" name="Line 10">
            <a:extLst>
              <a:ext uri="{FF2B5EF4-FFF2-40B4-BE49-F238E27FC236}">
                <a16:creationId xmlns:a16="http://schemas.microsoft.com/office/drawing/2014/main" id="{70F9B074-B4CB-40B5-355A-DB9533C43105}"/>
              </a:ext>
            </a:extLst>
          </p:cNvPr>
          <p:cNvSpPr>
            <a:spLocks noChangeShapeType="1"/>
          </p:cNvSpPr>
          <p:nvPr/>
        </p:nvSpPr>
        <p:spPr bwMode="auto">
          <a:xfrm flipV="1">
            <a:off x="7088198" y="4763551"/>
            <a:ext cx="0" cy="86367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01" name="Text Box 11">
            <a:extLst>
              <a:ext uri="{FF2B5EF4-FFF2-40B4-BE49-F238E27FC236}">
                <a16:creationId xmlns:a16="http://schemas.microsoft.com/office/drawing/2014/main" id="{C880A5E2-A8C6-4D17-795D-7F86F3DF1AC0}"/>
              </a:ext>
            </a:extLst>
          </p:cNvPr>
          <p:cNvSpPr txBox="1">
            <a:spLocks noChangeArrowheads="1"/>
          </p:cNvSpPr>
          <p:nvPr/>
        </p:nvSpPr>
        <p:spPr bwMode="auto">
          <a:xfrm>
            <a:off x="7222348" y="3371847"/>
            <a:ext cx="1511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Collector(c)</a:t>
            </a:r>
          </a:p>
        </p:txBody>
      </p:sp>
      <p:sp>
        <p:nvSpPr>
          <p:cNvPr id="102" name="Text Box 12">
            <a:extLst>
              <a:ext uri="{FF2B5EF4-FFF2-40B4-BE49-F238E27FC236}">
                <a16:creationId xmlns:a16="http://schemas.microsoft.com/office/drawing/2014/main" id="{6C77A31F-C276-028F-A8FA-F87F6D234AA7}"/>
              </a:ext>
            </a:extLst>
          </p:cNvPr>
          <p:cNvSpPr txBox="1">
            <a:spLocks noChangeArrowheads="1"/>
          </p:cNvSpPr>
          <p:nvPr/>
        </p:nvSpPr>
        <p:spPr bwMode="auto">
          <a:xfrm>
            <a:off x="7222348" y="4866730"/>
            <a:ext cx="1223963" cy="36671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Emitter(e)</a:t>
            </a:r>
          </a:p>
        </p:txBody>
      </p:sp>
      <p:sp>
        <p:nvSpPr>
          <p:cNvPr id="103" name="Text Box 13">
            <a:extLst>
              <a:ext uri="{FF2B5EF4-FFF2-40B4-BE49-F238E27FC236}">
                <a16:creationId xmlns:a16="http://schemas.microsoft.com/office/drawing/2014/main" id="{0646F086-7DD2-57B5-D459-8F28E786574D}"/>
              </a:ext>
            </a:extLst>
          </p:cNvPr>
          <p:cNvSpPr txBox="1">
            <a:spLocks noChangeArrowheads="1"/>
          </p:cNvSpPr>
          <p:nvPr/>
        </p:nvSpPr>
        <p:spPr bwMode="auto">
          <a:xfrm>
            <a:off x="4607639" y="3542892"/>
            <a:ext cx="13684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Make base –ve 0.7V</a:t>
            </a:r>
          </a:p>
        </p:txBody>
      </p:sp>
      <p:sp>
        <p:nvSpPr>
          <p:cNvPr id="104" name="Text Box 16">
            <a:extLst>
              <a:ext uri="{FF2B5EF4-FFF2-40B4-BE49-F238E27FC236}">
                <a16:creationId xmlns:a16="http://schemas.microsoft.com/office/drawing/2014/main" id="{BD1C0226-A8FE-1487-3DC4-56A2FBDDF67F}"/>
              </a:ext>
            </a:extLst>
          </p:cNvPr>
          <p:cNvSpPr txBox="1">
            <a:spLocks noChangeArrowheads="1"/>
          </p:cNvSpPr>
          <p:nvPr/>
        </p:nvSpPr>
        <p:spPr bwMode="auto">
          <a:xfrm>
            <a:off x="4802600" y="4980890"/>
            <a:ext cx="1584325" cy="6463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b="1" dirty="0">
                <a:solidFill>
                  <a:schemeClr val="accent2"/>
                </a:solidFill>
              </a:rPr>
              <a:t>PNP transistor</a:t>
            </a:r>
          </a:p>
        </p:txBody>
      </p:sp>
      <p:sp>
        <p:nvSpPr>
          <p:cNvPr id="105" name="Oval 4">
            <a:extLst>
              <a:ext uri="{FF2B5EF4-FFF2-40B4-BE49-F238E27FC236}">
                <a16:creationId xmlns:a16="http://schemas.microsoft.com/office/drawing/2014/main" id="{CBF8228E-E7B4-C017-17AE-ADE26581EC7A}"/>
              </a:ext>
            </a:extLst>
          </p:cNvPr>
          <p:cNvSpPr>
            <a:spLocks noChangeArrowheads="1"/>
          </p:cNvSpPr>
          <p:nvPr/>
        </p:nvSpPr>
        <p:spPr bwMode="auto">
          <a:xfrm>
            <a:off x="6235899" y="3855010"/>
            <a:ext cx="1079501" cy="997105"/>
          </a:xfrm>
          <a:prstGeom prst="ellipse">
            <a:avLst/>
          </a:prstGeom>
          <a:noFill/>
          <a:ln w="38100">
            <a:solidFill>
              <a:srgbClr val="0070C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dirty="0"/>
          </a:p>
        </p:txBody>
      </p:sp>
      <p:sp>
        <p:nvSpPr>
          <p:cNvPr id="106" name="TextBox 105">
            <a:extLst>
              <a:ext uri="{FF2B5EF4-FFF2-40B4-BE49-F238E27FC236}">
                <a16:creationId xmlns:a16="http://schemas.microsoft.com/office/drawing/2014/main" id="{3C580C99-C606-6C5E-C50F-46435EE5E67F}"/>
              </a:ext>
            </a:extLst>
          </p:cNvPr>
          <p:cNvSpPr txBox="1"/>
          <p:nvPr/>
        </p:nvSpPr>
        <p:spPr>
          <a:xfrm>
            <a:off x="299431" y="3592272"/>
            <a:ext cx="1550844" cy="646331"/>
          </a:xfrm>
          <a:prstGeom prst="rect">
            <a:avLst/>
          </a:prstGeom>
          <a:noFill/>
        </p:spPr>
        <p:txBody>
          <a:bodyPr wrap="square" rtlCol="0">
            <a:spAutoFit/>
          </a:bodyPr>
          <a:lstStyle/>
          <a:p>
            <a:r>
              <a:rPr lang="en-GB" sz="1800" dirty="0"/>
              <a:t>Make base +ve 0.7V</a:t>
            </a:r>
          </a:p>
        </p:txBody>
      </p:sp>
      <p:cxnSp>
        <p:nvCxnSpPr>
          <p:cNvPr id="108" name="Straight Arrow Connector 107">
            <a:extLst>
              <a:ext uri="{FF2B5EF4-FFF2-40B4-BE49-F238E27FC236}">
                <a16:creationId xmlns:a16="http://schemas.microsoft.com/office/drawing/2014/main" id="{485A5EA1-29F1-BD76-DBE0-F1B950D99168}"/>
              </a:ext>
            </a:extLst>
          </p:cNvPr>
          <p:cNvCxnSpPr>
            <a:cxnSpLocks/>
            <a:stCxn id="88" idx="1"/>
          </p:cNvCxnSpPr>
          <p:nvPr/>
        </p:nvCxnSpPr>
        <p:spPr>
          <a:xfrm>
            <a:off x="2781442" y="3089238"/>
            <a:ext cx="0" cy="578488"/>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11" name="Straight Arrow Connector 110">
            <a:extLst>
              <a:ext uri="{FF2B5EF4-FFF2-40B4-BE49-F238E27FC236}">
                <a16:creationId xmlns:a16="http://schemas.microsoft.com/office/drawing/2014/main" id="{7DFB6F22-E4ED-70DC-2C3A-22DB1FB6EBD7}"/>
              </a:ext>
            </a:extLst>
          </p:cNvPr>
          <p:cNvCxnSpPr>
            <a:cxnSpLocks/>
          </p:cNvCxnSpPr>
          <p:nvPr/>
        </p:nvCxnSpPr>
        <p:spPr>
          <a:xfrm>
            <a:off x="2757959" y="5057838"/>
            <a:ext cx="0" cy="578488"/>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13" name="Straight Arrow Connector 112">
            <a:extLst>
              <a:ext uri="{FF2B5EF4-FFF2-40B4-BE49-F238E27FC236}">
                <a16:creationId xmlns:a16="http://schemas.microsoft.com/office/drawing/2014/main" id="{097CF901-C84F-88C5-7061-ADC78CDCB3EF}"/>
              </a:ext>
            </a:extLst>
          </p:cNvPr>
          <p:cNvCxnSpPr>
            <a:stCxn id="100" idx="0"/>
          </p:cNvCxnSpPr>
          <p:nvPr/>
        </p:nvCxnSpPr>
        <p:spPr>
          <a:xfrm flipV="1">
            <a:off x="7088198" y="5050086"/>
            <a:ext cx="0" cy="577135"/>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14" name="Straight Arrow Connector 113">
            <a:extLst>
              <a:ext uri="{FF2B5EF4-FFF2-40B4-BE49-F238E27FC236}">
                <a16:creationId xmlns:a16="http://schemas.microsoft.com/office/drawing/2014/main" id="{58C7F982-432C-87B0-F56F-527D5ED1678B}"/>
              </a:ext>
            </a:extLst>
          </p:cNvPr>
          <p:cNvCxnSpPr>
            <a:cxnSpLocks/>
          </p:cNvCxnSpPr>
          <p:nvPr/>
        </p:nvCxnSpPr>
        <p:spPr>
          <a:xfrm flipV="1">
            <a:off x="7103347" y="3246738"/>
            <a:ext cx="0" cy="605931"/>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15" name="TextBox 114">
            <a:extLst>
              <a:ext uri="{FF2B5EF4-FFF2-40B4-BE49-F238E27FC236}">
                <a16:creationId xmlns:a16="http://schemas.microsoft.com/office/drawing/2014/main" id="{EE0AAA29-B887-9A14-C2C4-0B9EAFB3EF6F}"/>
              </a:ext>
            </a:extLst>
          </p:cNvPr>
          <p:cNvSpPr txBox="1"/>
          <p:nvPr/>
        </p:nvSpPr>
        <p:spPr>
          <a:xfrm>
            <a:off x="382174" y="1411633"/>
            <a:ext cx="4523160" cy="1914627"/>
          </a:xfrm>
          <a:prstGeom prst="rect">
            <a:avLst/>
          </a:prstGeom>
          <a:noFill/>
        </p:spPr>
        <p:txBody>
          <a:bodyPr wrap="square" rtlCol="0">
            <a:spAutoFit/>
          </a:bodyPr>
          <a:lstStyle/>
          <a:p>
            <a:pPr>
              <a:lnSpc>
                <a:spcPts val="2400"/>
              </a:lnSpc>
            </a:pPr>
            <a:r>
              <a:rPr lang="en-GB" sz="1800" dirty="0"/>
              <a:t>The NPN transistor has the base +ve with respect to the emitter and the transistor turns on. The current flowing between collector and emitter is larger than the base current. </a:t>
            </a:r>
            <a:r>
              <a:rPr lang="en-GB" sz="1800" b="1" dirty="0"/>
              <a:t>This is the current gain of an amplifier.</a:t>
            </a:r>
          </a:p>
        </p:txBody>
      </p:sp>
      <p:sp>
        <p:nvSpPr>
          <p:cNvPr id="116" name="TextBox 115">
            <a:extLst>
              <a:ext uri="{FF2B5EF4-FFF2-40B4-BE49-F238E27FC236}">
                <a16:creationId xmlns:a16="http://schemas.microsoft.com/office/drawing/2014/main" id="{2298A21F-0A67-15B3-7A3D-FB67E4461C5F}"/>
              </a:ext>
            </a:extLst>
          </p:cNvPr>
          <p:cNvSpPr txBox="1"/>
          <p:nvPr/>
        </p:nvSpPr>
        <p:spPr>
          <a:xfrm>
            <a:off x="4779770" y="1379272"/>
            <a:ext cx="3666530" cy="1914627"/>
          </a:xfrm>
          <a:prstGeom prst="rect">
            <a:avLst/>
          </a:prstGeom>
          <a:noFill/>
        </p:spPr>
        <p:txBody>
          <a:bodyPr wrap="square" rtlCol="0">
            <a:spAutoFit/>
          </a:bodyPr>
          <a:lstStyle/>
          <a:p>
            <a:pPr>
              <a:lnSpc>
                <a:spcPts val="2400"/>
              </a:lnSpc>
            </a:pPr>
            <a:r>
              <a:rPr lang="en-GB" sz="1800" dirty="0"/>
              <a:t>The PNP transistor has the base -ve with respect to the emitter and the transistor turns on. The current flowing between emitter and collector is in the opposite direction.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6">
                                            <p:txEl>
                                              <p:pRg st="0" end="0"/>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0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0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1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88" grpId="0" animBg="1"/>
      <p:bldP spid="89" grpId="0" animBg="1"/>
      <p:bldP spid="90" grpId="0"/>
      <p:bldP spid="91" grpId="0"/>
      <p:bldP spid="93" grpId="0"/>
      <p:bldP spid="94" grpId="0" animBg="1"/>
      <p:bldP spid="95" grpId="0" animBg="1"/>
      <p:bldP spid="96" grpId="0" animBg="1"/>
      <p:bldP spid="97" grpId="0" animBg="1"/>
      <p:bldP spid="98" grpId="0" animBg="1"/>
      <p:bldP spid="99" grpId="0" animBg="1"/>
      <p:bldP spid="100" grpId="0" animBg="1"/>
      <p:bldP spid="101" grpId="0"/>
      <p:bldP spid="102" grpId="0"/>
      <p:bldP spid="103" grpId="0"/>
      <p:bldP spid="104" grpId="0"/>
      <p:bldP spid="105" grpId="0" animBg="1"/>
      <p:bldP spid="10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6F3AE65-3D64-27B5-D16E-A7FC410600FE}"/>
              </a:ext>
            </a:extLst>
          </p:cNvPr>
          <p:cNvSpPr>
            <a:spLocks noGrp="1"/>
          </p:cNvSpPr>
          <p:nvPr>
            <p:ph type="title"/>
          </p:nvPr>
        </p:nvSpPr>
        <p:spPr>
          <a:xfrm>
            <a:off x="433880" y="1002879"/>
            <a:ext cx="8229600" cy="382587"/>
          </a:xfrm>
        </p:spPr>
        <p:txBody>
          <a:bodyPr/>
          <a:lstStyle/>
          <a:p>
            <a:r>
              <a:rPr lang="en-US" dirty="0">
                <a:ea typeface="ＭＳ Ｐゴシック" pitchFamily="-105" charset="-128"/>
                <a:cs typeface="ＭＳ Ｐゴシック" pitchFamily="-105" charset="-128"/>
              </a:rPr>
              <a:t>Applications of transistors</a:t>
            </a:r>
          </a:p>
        </p:txBody>
      </p:sp>
      <p:sp>
        <p:nvSpPr>
          <p:cNvPr id="5" name="TextBox 4">
            <a:extLst>
              <a:ext uri="{FF2B5EF4-FFF2-40B4-BE49-F238E27FC236}">
                <a16:creationId xmlns:a16="http://schemas.microsoft.com/office/drawing/2014/main" id="{A7367ECC-2841-0872-6E02-2F62ED60A927}"/>
              </a:ext>
            </a:extLst>
          </p:cNvPr>
          <p:cNvSpPr txBox="1"/>
          <p:nvPr/>
        </p:nvSpPr>
        <p:spPr>
          <a:xfrm>
            <a:off x="331075" y="1479866"/>
            <a:ext cx="5525489" cy="4678204"/>
          </a:xfrm>
          <a:prstGeom prst="rect">
            <a:avLst/>
          </a:prstGeom>
          <a:noFill/>
        </p:spPr>
        <p:txBody>
          <a:bodyPr wrap="square" rtlCol="0">
            <a:spAutoFit/>
          </a:bodyPr>
          <a:lstStyle/>
          <a:p>
            <a:pPr>
              <a:lnSpc>
                <a:spcPts val="2400"/>
              </a:lnSpc>
            </a:pPr>
            <a:r>
              <a:rPr lang="en-GB" sz="1800" dirty="0"/>
              <a:t>Transistors are popular as a switch. Because as they have no mechanical parts, they can switch very quickly (over 100 million on/off cycles a second). They are less prone to breakdown as a result.</a:t>
            </a:r>
          </a:p>
          <a:p>
            <a:pPr>
              <a:lnSpc>
                <a:spcPts val="2400"/>
              </a:lnSpc>
            </a:pPr>
            <a:endParaRPr lang="en-GB" sz="1800" dirty="0"/>
          </a:p>
          <a:p>
            <a:pPr>
              <a:lnSpc>
                <a:spcPts val="2400"/>
              </a:lnSpc>
            </a:pPr>
            <a:r>
              <a:rPr lang="en-GB" sz="1800" dirty="0"/>
              <a:t>They can amplify small currents (uA to mA) in musical applications. You can then cascade (connect in series) more amplifiers to achieve the power outputs from large speakers at music festivals and similar events.</a:t>
            </a:r>
          </a:p>
          <a:p>
            <a:pPr>
              <a:lnSpc>
                <a:spcPts val="2400"/>
              </a:lnSpc>
            </a:pPr>
            <a:endParaRPr lang="en-GB" sz="1800" dirty="0"/>
          </a:p>
          <a:p>
            <a:pPr>
              <a:lnSpc>
                <a:spcPts val="2400"/>
              </a:lnSpc>
            </a:pPr>
            <a:r>
              <a:rPr lang="en-GB" sz="1800" dirty="0"/>
              <a:t>In marine applications, transistors are used to regulate the current to propulsion drives on big cruise ships.</a:t>
            </a:r>
          </a:p>
          <a:p>
            <a:endParaRPr lang="en-GB" sz="1800" dirty="0"/>
          </a:p>
        </p:txBody>
      </p:sp>
      <p:pic>
        <p:nvPicPr>
          <p:cNvPr id="3" name="Picture 2" descr="A close up of a guitar&#10;&#10;Description automatically generated with medium confidence">
            <a:extLst>
              <a:ext uri="{FF2B5EF4-FFF2-40B4-BE49-F238E27FC236}">
                <a16:creationId xmlns:a16="http://schemas.microsoft.com/office/drawing/2014/main" id="{06C0A4F0-4D2F-FC81-C206-2A876268F093}"/>
              </a:ext>
            </a:extLst>
          </p:cNvPr>
          <p:cNvPicPr>
            <a:picLocks noChangeAspect="1"/>
          </p:cNvPicPr>
          <p:nvPr/>
        </p:nvPicPr>
        <p:blipFill>
          <a:blip r:embed="rId2"/>
          <a:stretch>
            <a:fillRect/>
          </a:stretch>
        </p:blipFill>
        <p:spPr>
          <a:xfrm>
            <a:off x="5864942" y="1390649"/>
            <a:ext cx="2790160" cy="1863827"/>
          </a:xfrm>
          <a:prstGeom prst="rect">
            <a:avLst/>
          </a:prstGeom>
        </p:spPr>
      </p:pic>
      <p:pic>
        <p:nvPicPr>
          <p:cNvPr id="7" name="Picture 6" descr="A picture containing propeller, outdoor object&#10;&#10;Description automatically generated">
            <a:extLst>
              <a:ext uri="{FF2B5EF4-FFF2-40B4-BE49-F238E27FC236}">
                <a16:creationId xmlns:a16="http://schemas.microsoft.com/office/drawing/2014/main" id="{874AD29F-F5F3-5B5C-5E12-5D2AC2160BC3}"/>
              </a:ext>
            </a:extLst>
          </p:cNvPr>
          <p:cNvPicPr>
            <a:picLocks noChangeAspect="1"/>
          </p:cNvPicPr>
          <p:nvPr/>
        </p:nvPicPr>
        <p:blipFill>
          <a:blip r:embed="rId3"/>
          <a:stretch>
            <a:fillRect/>
          </a:stretch>
        </p:blipFill>
        <p:spPr>
          <a:xfrm>
            <a:off x="5864942" y="3603525"/>
            <a:ext cx="2798538" cy="186382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361AC52-404B-7C18-7BA2-302CDE5B7E41}"/>
              </a:ext>
            </a:extLst>
          </p:cNvPr>
          <p:cNvSpPr>
            <a:spLocks noGrp="1"/>
          </p:cNvSpPr>
          <p:nvPr>
            <p:ph type="title"/>
          </p:nvPr>
        </p:nvSpPr>
        <p:spPr>
          <a:xfrm>
            <a:off x="457200" y="1008063"/>
            <a:ext cx="8229600" cy="382587"/>
          </a:xfrm>
        </p:spPr>
        <p:txBody>
          <a:bodyPr/>
          <a:lstStyle/>
          <a:p>
            <a:r>
              <a:rPr lang="en-US" dirty="0">
                <a:ea typeface="ＭＳ Ｐゴシック" pitchFamily="-105" charset="-128"/>
                <a:cs typeface="ＭＳ Ｐゴシック" pitchFamily="-105" charset="-128"/>
              </a:rPr>
              <a:t>Temperature considerations</a:t>
            </a:r>
          </a:p>
        </p:txBody>
      </p:sp>
      <p:sp>
        <p:nvSpPr>
          <p:cNvPr id="5" name="TextBox 4">
            <a:extLst>
              <a:ext uri="{FF2B5EF4-FFF2-40B4-BE49-F238E27FC236}">
                <a16:creationId xmlns:a16="http://schemas.microsoft.com/office/drawing/2014/main" id="{C366A4ED-1426-8181-B66C-46339D2BAAC0}"/>
              </a:ext>
            </a:extLst>
          </p:cNvPr>
          <p:cNvSpPr txBox="1"/>
          <p:nvPr/>
        </p:nvSpPr>
        <p:spPr>
          <a:xfrm>
            <a:off x="400967" y="1394468"/>
            <a:ext cx="5827986" cy="4069063"/>
          </a:xfrm>
          <a:prstGeom prst="rect">
            <a:avLst/>
          </a:prstGeom>
          <a:noFill/>
        </p:spPr>
        <p:txBody>
          <a:bodyPr wrap="square" rtlCol="0">
            <a:spAutoFit/>
          </a:bodyPr>
          <a:lstStyle/>
          <a:p>
            <a:pPr>
              <a:lnSpc>
                <a:spcPts val="2400"/>
              </a:lnSpc>
            </a:pPr>
            <a:r>
              <a:rPr lang="en-GB" sz="1800" dirty="0"/>
              <a:t>Semiconductor components are sensitive to temperature. When these devices are used for high power applications, the temperature must be </a:t>
            </a:r>
            <a:br>
              <a:rPr lang="en-GB" sz="1800" dirty="0"/>
            </a:br>
            <a:r>
              <a:rPr lang="en-GB" sz="1800" dirty="0"/>
              <a:t>managed. A mechanical switch has zero volt drop across it, so no power loss is experienced.</a:t>
            </a:r>
          </a:p>
          <a:p>
            <a:pPr>
              <a:lnSpc>
                <a:spcPts val="2400"/>
              </a:lnSpc>
            </a:pPr>
            <a:r>
              <a:rPr lang="en-GB" sz="1800" dirty="0"/>
              <a:t> </a:t>
            </a:r>
          </a:p>
          <a:p>
            <a:pPr>
              <a:lnSpc>
                <a:spcPts val="2400"/>
              </a:lnSpc>
            </a:pPr>
            <a:r>
              <a:rPr lang="en-GB" sz="1800" dirty="0"/>
              <a:t>When diodes and transistors are conducting </a:t>
            </a:r>
            <a:br>
              <a:rPr lang="en-GB" sz="1800" dirty="0"/>
            </a:br>
            <a:r>
              <a:rPr lang="en-GB" sz="1800" dirty="0"/>
              <a:t>current they have small voltage drops across </a:t>
            </a:r>
            <a:br>
              <a:rPr lang="en-GB" sz="1800" dirty="0"/>
            </a:br>
            <a:r>
              <a:rPr lang="en-GB" sz="1800" dirty="0"/>
              <a:t>them. When the current is large the power loss </a:t>
            </a:r>
            <a:br>
              <a:rPr lang="en-GB" sz="1800" dirty="0"/>
            </a:br>
            <a:r>
              <a:rPr lang="en-GB" sz="1800" dirty="0"/>
              <a:t>can be in the </a:t>
            </a:r>
            <a:r>
              <a:rPr lang="en-GB" sz="1800" b="1" dirty="0"/>
              <a:t>kilowatt (kW)</a:t>
            </a:r>
            <a:r>
              <a:rPr lang="en-GB" sz="1800" dirty="0"/>
              <a:t> levels, which would destroy the device unless the internal heat is removed. This </a:t>
            </a:r>
            <a:br>
              <a:rPr lang="en-GB" sz="1800" dirty="0"/>
            </a:br>
            <a:r>
              <a:rPr lang="en-GB" sz="1800" dirty="0"/>
              <a:t>can be achieved through </a:t>
            </a:r>
            <a:r>
              <a:rPr lang="en-GB" sz="1800" b="1" dirty="0"/>
              <a:t>forced air cooling</a:t>
            </a:r>
            <a:r>
              <a:rPr lang="en-GB" sz="1800" dirty="0"/>
              <a:t> or </a:t>
            </a:r>
            <a:r>
              <a:rPr lang="en-GB" sz="1800" b="1" dirty="0"/>
              <a:t>water cooling</a:t>
            </a:r>
            <a:r>
              <a:rPr lang="en-GB" sz="1800" dirty="0"/>
              <a:t>. </a:t>
            </a:r>
          </a:p>
        </p:txBody>
      </p:sp>
      <p:pic>
        <p:nvPicPr>
          <p:cNvPr id="1026" name="Picture 2" descr="Energies 14 06457 g012 550">
            <a:extLst>
              <a:ext uri="{FF2B5EF4-FFF2-40B4-BE49-F238E27FC236}">
                <a16:creationId xmlns:a16="http://schemas.microsoft.com/office/drawing/2014/main" id="{97937341-CB34-B9A4-DE28-2E8FAE576A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953" y="1708706"/>
            <a:ext cx="2286901" cy="181771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3C579E9-8E63-882D-E396-3D50FD355296}"/>
              </a:ext>
            </a:extLst>
          </p:cNvPr>
          <p:cNvSpPr txBox="1"/>
          <p:nvPr/>
        </p:nvSpPr>
        <p:spPr>
          <a:xfrm>
            <a:off x="6704352" y="1370585"/>
            <a:ext cx="1674056" cy="307777"/>
          </a:xfrm>
          <a:prstGeom prst="rect">
            <a:avLst/>
          </a:prstGeom>
          <a:noFill/>
        </p:spPr>
        <p:txBody>
          <a:bodyPr wrap="square" rtlCol="0">
            <a:spAutoFit/>
          </a:bodyPr>
          <a:lstStyle/>
          <a:p>
            <a:r>
              <a:rPr lang="en-GB" sz="1400" dirty="0"/>
              <a:t>Transistors</a:t>
            </a:r>
          </a:p>
        </p:txBody>
      </p:sp>
      <p:sp>
        <p:nvSpPr>
          <p:cNvPr id="8" name="Rectangle 7">
            <a:extLst>
              <a:ext uri="{FF2B5EF4-FFF2-40B4-BE49-F238E27FC236}">
                <a16:creationId xmlns:a16="http://schemas.microsoft.com/office/drawing/2014/main" id="{7DBA555A-4364-320D-E2DE-5FEC02C69BB4}"/>
              </a:ext>
            </a:extLst>
          </p:cNvPr>
          <p:cNvSpPr/>
          <p:nvPr/>
        </p:nvSpPr>
        <p:spPr>
          <a:xfrm>
            <a:off x="7790022" y="3678890"/>
            <a:ext cx="1353978" cy="462533"/>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2ECEA657-90EC-2A9E-F022-0E73EE180D85}"/>
              </a:ext>
            </a:extLst>
          </p:cNvPr>
          <p:cNvSpPr txBox="1"/>
          <p:nvPr/>
        </p:nvSpPr>
        <p:spPr>
          <a:xfrm>
            <a:off x="5184170" y="3264813"/>
            <a:ext cx="1825318" cy="523220"/>
          </a:xfrm>
          <a:prstGeom prst="rect">
            <a:avLst/>
          </a:prstGeom>
          <a:noFill/>
        </p:spPr>
        <p:txBody>
          <a:bodyPr wrap="square" rtlCol="0">
            <a:spAutoFit/>
          </a:bodyPr>
          <a:lstStyle/>
          <a:p>
            <a:r>
              <a:rPr lang="en-GB" sz="1400" dirty="0"/>
              <a:t>Water cooled heatsink</a:t>
            </a:r>
          </a:p>
        </p:txBody>
      </p:sp>
    </p:spTree>
    <p:extLst>
      <p:ext uri="{BB962C8B-B14F-4D97-AF65-F5344CB8AC3E}">
        <p14:creationId xmlns:p14="http://schemas.microsoft.com/office/powerpoint/2010/main" val="13296183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FF86842-A885-7050-6D2E-A0E015230C59}"/>
              </a:ext>
            </a:extLst>
          </p:cNvPr>
          <p:cNvSpPr>
            <a:spLocks noGrp="1"/>
          </p:cNvSpPr>
          <p:nvPr>
            <p:ph type="title"/>
          </p:nvPr>
        </p:nvSpPr>
        <p:spPr>
          <a:xfrm>
            <a:off x="457200" y="1008063"/>
            <a:ext cx="8229600" cy="382587"/>
          </a:xfrm>
        </p:spPr>
        <p:txBody>
          <a:bodyPr/>
          <a:lstStyle/>
          <a:p>
            <a:r>
              <a:rPr lang="en-US" dirty="0">
                <a:ea typeface="ＭＳ Ｐゴシック" pitchFamily="-105" charset="-128"/>
                <a:cs typeface="ＭＳ Ｐゴシック" pitchFamily="-105" charset="-128"/>
              </a:rPr>
              <a:t>Measuring water conductivity</a:t>
            </a:r>
          </a:p>
        </p:txBody>
      </p:sp>
      <p:sp>
        <p:nvSpPr>
          <p:cNvPr id="5" name="TextBox 4">
            <a:extLst>
              <a:ext uri="{FF2B5EF4-FFF2-40B4-BE49-F238E27FC236}">
                <a16:creationId xmlns:a16="http://schemas.microsoft.com/office/drawing/2014/main" id="{0DBAF976-E5AD-1884-EF2D-A5B08062771C}"/>
              </a:ext>
            </a:extLst>
          </p:cNvPr>
          <p:cNvSpPr txBox="1"/>
          <p:nvPr/>
        </p:nvSpPr>
        <p:spPr>
          <a:xfrm>
            <a:off x="362607" y="1446011"/>
            <a:ext cx="4881716" cy="3145733"/>
          </a:xfrm>
          <a:prstGeom prst="rect">
            <a:avLst/>
          </a:prstGeom>
          <a:noFill/>
        </p:spPr>
        <p:txBody>
          <a:bodyPr wrap="square" rtlCol="0">
            <a:spAutoFit/>
          </a:bodyPr>
          <a:lstStyle/>
          <a:p>
            <a:pPr>
              <a:lnSpc>
                <a:spcPts val="2400"/>
              </a:lnSpc>
            </a:pPr>
            <a:r>
              <a:rPr lang="en-GB" sz="1800" dirty="0"/>
              <a:t>The water purity must be exceptionally high as this increases its electrical resistance and avoids short circuits with other connected transistors. </a:t>
            </a:r>
          </a:p>
          <a:p>
            <a:pPr>
              <a:lnSpc>
                <a:spcPts val="2400"/>
              </a:lnSpc>
            </a:pPr>
            <a:endParaRPr lang="en-GB" sz="1800" dirty="0"/>
          </a:p>
          <a:p>
            <a:pPr>
              <a:lnSpc>
                <a:spcPts val="2400"/>
              </a:lnSpc>
            </a:pPr>
            <a:r>
              <a:rPr lang="en-GB" sz="1800" dirty="0"/>
              <a:t>The conductivity of the water is measured by instrumentation. If its conductivity increases, the devices can be tripped off. The unit of conductivity is </a:t>
            </a:r>
            <a:r>
              <a:rPr lang="en-GB" sz="1800" b="1" dirty="0"/>
              <a:t>microsiemens (</a:t>
            </a:r>
            <a:r>
              <a:rPr lang="en-GB" sz="1600" b="1" dirty="0"/>
              <a:t>μS)</a:t>
            </a:r>
            <a:r>
              <a:rPr lang="en-GB" sz="1800" dirty="0"/>
              <a:t> with acceptable values of below 5uS.</a:t>
            </a:r>
          </a:p>
        </p:txBody>
      </p:sp>
      <p:pic>
        <p:nvPicPr>
          <p:cNvPr id="3" name="Picture 2" descr="A picture containing text, wall, clock, mounted&#10;&#10;Description automatically generated">
            <a:extLst>
              <a:ext uri="{FF2B5EF4-FFF2-40B4-BE49-F238E27FC236}">
                <a16:creationId xmlns:a16="http://schemas.microsoft.com/office/drawing/2014/main" id="{2D011A59-9F33-C765-1020-80AC2B5777DB}"/>
              </a:ext>
            </a:extLst>
          </p:cNvPr>
          <p:cNvPicPr>
            <a:picLocks noChangeAspect="1"/>
          </p:cNvPicPr>
          <p:nvPr/>
        </p:nvPicPr>
        <p:blipFill>
          <a:blip r:embed="rId2"/>
          <a:stretch>
            <a:fillRect/>
          </a:stretch>
        </p:blipFill>
        <p:spPr>
          <a:xfrm>
            <a:off x="5651001" y="1442964"/>
            <a:ext cx="3035799" cy="2301137"/>
          </a:xfrm>
          <a:prstGeom prst="rect">
            <a:avLst/>
          </a:prstGeom>
        </p:spPr>
      </p:pic>
    </p:spTree>
    <p:extLst>
      <p:ext uri="{BB962C8B-B14F-4D97-AF65-F5344CB8AC3E}">
        <p14:creationId xmlns:p14="http://schemas.microsoft.com/office/powerpoint/2010/main" val="19256362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1925950" y="59439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explain the properties and applications of diodes and transistors in electrical and electronic systems.</a:t>
            </a:r>
          </a:p>
        </p:txBody>
      </p:sp>
      <p:pic>
        <p:nvPicPr>
          <p:cNvPr id="5" name="Picture 4">
            <a:extLst>
              <a:ext uri="{FF2B5EF4-FFF2-40B4-BE49-F238E27FC236}">
                <a16:creationId xmlns:a16="http://schemas.microsoft.com/office/drawing/2014/main" id="{DE50609E-61E4-6AB8-F543-615BF5F5A339}"/>
              </a:ext>
            </a:extLst>
          </p:cNvPr>
          <p:cNvPicPr>
            <a:picLocks noChangeAspect="1"/>
          </p:cNvPicPr>
          <p:nvPr/>
        </p:nvPicPr>
        <p:blipFill>
          <a:blip r:embed="rId2"/>
          <a:stretch>
            <a:fillRect/>
          </a:stretch>
        </p:blipFill>
        <p:spPr>
          <a:xfrm>
            <a:off x="1566308" y="2774039"/>
            <a:ext cx="3005692" cy="2985961"/>
          </a:xfrm>
          <a:prstGeom prst="rect">
            <a:avLst/>
          </a:prstGeom>
        </p:spPr>
      </p:pic>
      <p:pic>
        <p:nvPicPr>
          <p:cNvPr id="7" name="Picture 6">
            <a:extLst>
              <a:ext uri="{FF2B5EF4-FFF2-40B4-BE49-F238E27FC236}">
                <a16:creationId xmlns:a16="http://schemas.microsoft.com/office/drawing/2014/main" id="{29BDD355-B460-D2EC-5AB0-9533D712EDC9}"/>
              </a:ext>
            </a:extLst>
          </p:cNvPr>
          <p:cNvPicPr>
            <a:picLocks noChangeAspect="1"/>
          </p:cNvPicPr>
          <p:nvPr/>
        </p:nvPicPr>
        <p:blipFill>
          <a:blip r:embed="rId3"/>
          <a:stretch>
            <a:fillRect/>
          </a:stretch>
        </p:blipFill>
        <p:spPr>
          <a:xfrm>
            <a:off x="4572000" y="2774039"/>
            <a:ext cx="3133598" cy="3126786"/>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4043-7BD9-7757-89A2-81A155FB47F4}"/>
              </a:ext>
            </a:extLst>
          </p:cNvPr>
          <p:cNvSpPr>
            <a:spLocks noGrp="1"/>
          </p:cNvSpPr>
          <p:nvPr>
            <p:ph type="title"/>
          </p:nvPr>
        </p:nvSpPr>
        <p:spPr/>
        <p:txBody>
          <a:bodyPr/>
          <a:lstStyle/>
          <a:p>
            <a:r>
              <a:rPr lang="en-US" dirty="0"/>
              <a:t>What is a diode?</a:t>
            </a:r>
            <a:endParaRPr lang="en-GB" dirty="0"/>
          </a:p>
        </p:txBody>
      </p:sp>
      <p:sp>
        <p:nvSpPr>
          <p:cNvPr id="3" name="Content Placeholder 2">
            <a:extLst>
              <a:ext uri="{FF2B5EF4-FFF2-40B4-BE49-F238E27FC236}">
                <a16:creationId xmlns:a16="http://schemas.microsoft.com/office/drawing/2014/main" id="{3031BC53-3F9A-21E6-C10F-C749CBE62BB1}"/>
              </a:ext>
            </a:extLst>
          </p:cNvPr>
          <p:cNvSpPr>
            <a:spLocks noGrp="1"/>
          </p:cNvSpPr>
          <p:nvPr>
            <p:ph sz="quarter" idx="10"/>
          </p:nvPr>
        </p:nvSpPr>
        <p:spPr/>
        <p:txBody>
          <a:bodyPr/>
          <a:lstStyle/>
          <a:p>
            <a:pPr marL="342900" indent="-342900">
              <a:buFont typeface="Arial" panose="020B0604020202020204" pitchFamily="34" charset="0"/>
              <a:buChar char="•"/>
            </a:pPr>
            <a:r>
              <a:rPr lang="en-US" dirty="0"/>
              <a:t>A diode is a semi-conductor.</a:t>
            </a:r>
          </a:p>
          <a:p>
            <a:pPr marL="342900" indent="-342900">
              <a:buFont typeface="Arial" panose="020B0604020202020204" pitchFamily="34" charset="0"/>
              <a:buChar char="•"/>
            </a:pPr>
            <a:r>
              <a:rPr lang="en-US" dirty="0"/>
              <a:t>It has </a:t>
            </a:r>
            <a:r>
              <a:rPr lang="en-US" b="0" i="0" dirty="0">
                <a:effectLst/>
              </a:rPr>
              <a:t>two terminals, the anode and the cathode</a:t>
            </a:r>
            <a:r>
              <a:rPr lang="en-US" dirty="0"/>
              <a:t>. </a:t>
            </a:r>
          </a:p>
          <a:p>
            <a:pPr marL="342900" indent="-342900">
              <a:buFont typeface="Arial" panose="020B0604020202020204" pitchFamily="34" charset="0"/>
              <a:buChar char="•"/>
            </a:pPr>
            <a:r>
              <a:rPr lang="en-US" dirty="0"/>
              <a:t>It</a:t>
            </a:r>
            <a:r>
              <a:rPr lang="en-US" b="0" i="0" dirty="0">
                <a:effectLst/>
              </a:rPr>
              <a:t> typically allows the flow of current in one direction only.  </a:t>
            </a:r>
            <a:r>
              <a:rPr lang="en-US" dirty="0"/>
              <a:t>I</a:t>
            </a:r>
            <a:r>
              <a:rPr lang="en-US" b="0" i="0" dirty="0">
                <a:effectLst/>
              </a:rPr>
              <a:t>t has low resistance in one direction, and high resistance in the other.</a:t>
            </a:r>
          </a:p>
          <a:p>
            <a:pPr marL="342900" indent="-342900">
              <a:buFont typeface="Arial" panose="020B0604020202020204" pitchFamily="34" charset="0"/>
              <a:buChar char="•"/>
            </a:pPr>
            <a:r>
              <a:rPr lang="en-US" dirty="0"/>
              <a:t>A key application of diodes is to steer current to flow in the required direction.</a:t>
            </a:r>
            <a:endParaRPr lang="en-US" b="0" i="0" dirty="0">
              <a:effectLst/>
            </a:endParaRPr>
          </a:p>
          <a:p>
            <a:endParaRPr lang="en-US" dirty="0">
              <a:solidFill>
                <a:srgbClr val="111111"/>
              </a:solidFill>
              <a:latin typeface="Roboto" panose="02000000000000000000" pitchFamily="2" charset="0"/>
            </a:endParaRPr>
          </a:p>
          <a:p>
            <a:endParaRPr lang="en-GB" dirty="0"/>
          </a:p>
        </p:txBody>
      </p:sp>
      <p:pic>
        <p:nvPicPr>
          <p:cNvPr id="5" name="Picture 4" descr="A picture containing text, clock, antenna&#10;&#10;Description automatically generated">
            <a:extLst>
              <a:ext uri="{FF2B5EF4-FFF2-40B4-BE49-F238E27FC236}">
                <a16:creationId xmlns:a16="http://schemas.microsoft.com/office/drawing/2014/main" id="{89F9EB32-0661-4046-D0C2-BE5EC28D8016}"/>
              </a:ext>
            </a:extLst>
          </p:cNvPr>
          <p:cNvPicPr>
            <a:picLocks noChangeAspect="1"/>
          </p:cNvPicPr>
          <p:nvPr/>
        </p:nvPicPr>
        <p:blipFill rotWithShape="1">
          <a:blip r:embed="rId2"/>
          <a:srcRect l="8925" t="12846" r="9462" b="34005"/>
          <a:stretch/>
        </p:blipFill>
        <p:spPr>
          <a:xfrm>
            <a:off x="2934929" y="4393886"/>
            <a:ext cx="3274142" cy="1279326"/>
          </a:xfrm>
          <a:prstGeom prst="rect">
            <a:avLst/>
          </a:prstGeom>
        </p:spPr>
      </p:pic>
    </p:spTree>
    <p:extLst>
      <p:ext uri="{BB962C8B-B14F-4D97-AF65-F5344CB8AC3E}">
        <p14:creationId xmlns:p14="http://schemas.microsoft.com/office/powerpoint/2010/main" val="4271308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42250" y="1024590"/>
            <a:ext cx="8229600" cy="382588"/>
          </a:xfrm>
        </p:spPr>
        <p:txBody>
          <a:bodyPr/>
          <a:lstStyle/>
          <a:p>
            <a:r>
              <a:rPr lang="en-US" dirty="0">
                <a:ea typeface="ＭＳ Ｐゴシック" pitchFamily="-105" charset="-128"/>
                <a:cs typeface="ＭＳ Ｐゴシック" pitchFamily="-105" charset="-128"/>
              </a:rPr>
              <a:t>Properties and applications of diodes and transistors</a:t>
            </a:r>
          </a:p>
        </p:txBody>
      </p:sp>
      <p:grpSp>
        <p:nvGrpSpPr>
          <p:cNvPr id="59" name="Canvas 5525">
            <a:extLst>
              <a:ext uri="{FF2B5EF4-FFF2-40B4-BE49-F238E27FC236}">
                <a16:creationId xmlns:a16="http://schemas.microsoft.com/office/drawing/2014/main" id="{E8A3CB3B-F717-738F-EFF5-2108C57BC37A}"/>
              </a:ext>
            </a:extLst>
          </p:cNvPr>
          <p:cNvGrpSpPr/>
          <p:nvPr/>
        </p:nvGrpSpPr>
        <p:grpSpPr>
          <a:xfrm>
            <a:off x="726566" y="4182337"/>
            <a:ext cx="7380531" cy="794370"/>
            <a:chOff x="0" y="0"/>
            <a:chExt cx="5344703" cy="860425"/>
          </a:xfrm>
        </p:grpSpPr>
        <p:sp>
          <p:nvSpPr>
            <p:cNvPr id="61" name="Freeform 4647">
              <a:extLst>
                <a:ext uri="{FF2B5EF4-FFF2-40B4-BE49-F238E27FC236}">
                  <a16:creationId xmlns:a16="http://schemas.microsoft.com/office/drawing/2014/main" id="{F370FDDC-3F7B-36EC-2096-6ED39B9D9C4F}"/>
                </a:ext>
              </a:extLst>
            </p:cNvPr>
            <p:cNvSpPr>
              <a:spLocks/>
            </p:cNvSpPr>
            <p:nvPr/>
          </p:nvSpPr>
          <p:spPr bwMode="auto">
            <a:xfrm flipH="1" flipV="1">
              <a:off x="551180" y="501650"/>
              <a:ext cx="273685" cy="257810"/>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sp>
          <p:nvSpPr>
            <p:cNvPr id="62" name="Freeform 4648">
              <a:extLst>
                <a:ext uri="{FF2B5EF4-FFF2-40B4-BE49-F238E27FC236}">
                  <a16:creationId xmlns:a16="http://schemas.microsoft.com/office/drawing/2014/main" id="{40D0ABE1-D711-4611-222F-64902A6B4367}"/>
                </a:ext>
              </a:extLst>
            </p:cNvPr>
            <p:cNvSpPr>
              <a:spLocks/>
            </p:cNvSpPr>
            <p:nvPr/>
          </p:nvSpPr>
          <p:spPr bwMode="auto">
            <a:xfrm flipH="1">
              <a:off x="275590" y="254000"/>
              <a:ext cx="273685" cy="257175"/>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cxnSp>
          <p:nvCxnSpPr>
            <p:cNvPr id="63" name="Line 4649">
              <a:extLst>
                <a:ext uri="{FF2B5EF4-FFF2-40B4-BE49-F238E27FC236}">
                  <a16:creationId xmlns:a16="http://schemas.microsoft.com/office/drawing/2014/main" id="{FD673CFD-BCF1-2762-27EC-F9ED84F0AC77}"/>
                </a:ext>
              </a:extLst>
            </p:cNvPr>
            <p:cNvCxnSpPr>
              <a:cxnSpLocks noChangeShapeType="1"/>
            </p:cNvCxnSpPr>
            <p:nvPr/>
          </p:nvCxnSpPr>
          <p:spPr bwMode="auto">
            <a:xfrm flipV="1">
              <a:off x="255905" y="48895"/>
              <a:ext cx="0" cy="80962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4" name="Line 4650">
              <a:extLst>
                <a:ext uri="{FF2B5EF4-FFF2-40B4-BE49-F238E27FC236}">
                  <a16:creationId xmlns:a16="http://schemas.microsoft.com/office/drawing/2014/main" id="{74C2FCA7-9332-9027-2312-DE890416AA4A}"/>
                </a:ext>
              </a:extLst>
            </p:cNvPr>
            <p:cNvCxnSpPr>
              <a:cxnSpLocks noChangeShapeType="1"/>
            </p:cNvCxnSpPr>
            <p:nvPr/>
          </p:nvCxnSpPr>
          <p:spPr bwMode="auto">
            <a:xfrm rot="16200000">
              <a:off x="786130" y="-16510"/>
              <a:ext cx="0" cy="104711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5" name="Freeform 4651">
              <a:extLst>
                <a:ext uri="{FF2B5EF4-FFF2-40B4-BE49-F238E27FC236}">
                  <a16:creationId xmlns:a16="http://schemas.microsoft.com/office/drawing/2014/main" id="{2CF5C734-DE8C-C339-3E5F-ACB0EA1B1D61}"/>
                </a:ext>
              </a:extLst>
            </p:cNvPr>
            <p:cNvSpPr>
              <a:spLocks/>
            </p:cNvSpPr>
            <p:nvPr/>
          </p:nvSpPr>
          <p:spPr bwMode="auto">
            <a:xfrm flipH="1">
              <a:off x="816610" y="262255"/>
              <a:ext cx="273685" cy="257175"/>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sp>
          <p:nvSpPr>
            <p:cNvPr id="66" name="Text Box 4652">
              <a:extLst>
                <a:ext uri="{FF2B5EF4-FFF2-40B4-BE49-F238E27FC236}">
                  <a16:creationId xmlns:a16="http://schemas.microsoft.com/office/drawing/2014/main" id="{512D9925-4F79-DA8E-A7DC-4DE075BC477A}"/>
                </a:ext>
              </a:extLst>
            </p:cNvPr>
            <p:cNvSpPr txBox="1">
              <a:spLocks noChangeArrowheads="1"/>
            </p:cNvSpPr>
            <p:nvPr/>
          </p:nvSpPr>
          <p:spPr bwMode="auto">
            <a:xfrm>
              <a:off x="774700" y="591185"/>
              <a:ext cx="581660" cy="196850"/>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latin typeface="Arial" panose="020B0604020202020204" pitchFamily="34" charset="0"/>
                  <a:ea typeface="Calibri" panose="020F0502020204030204" pitchFamily="34" charset="0"/>
                  <a:cs typeface="MuseoSans-100"/>
                </a:rPr>
                <a:t>AC</a:t>
              </a:r>
              <a:endParaRPr lang="en-GB" sz="1200" dirty="0">
                <a:solidFill>
                  <a:srgbClr val="FF0000"/>
                </a:solidFill>
                <a:effectLst/>
                <a:latin typeface="Museo Sans 100"/>
                <a:ea typeface="Calibri" panose="020F0502020204030204" pitchFamily="34" charset="0"/>
                <a:cs typeface="MuseoSans-100"/>
              </a:endParaRPr>
            </a:p>
          </p:txBody>
        </p:sp>
        <p:sp>
          <p:nvSpPr>
            <p:cNvPr id="67" name="Freeform 4653">
              <a:extLst>
                <a:ext uri="{FF2B5EF4-FFF2-40B4-BE49-F238E27FC236}">
                  <a16:creationId xmlns:a16="http://schemas.microsoft.com/office/drawing/2014/main" id="{4C354CE6-BE24-77F0-84C3-C03C8CFBEA13}"/>
                </a:ext>
              </a:extLst>
            </p:cNvPr>
            <p:cNvSpPr>
              <a:spLocks/>
            </p:cNvSpPr>
            <p:nvPr/>
          </p:nvSpPr>
          <p:spPr bwMode="auto">
            <a:xfrm flipH="1">
              <a:off x="2141220" y="255905"/>
              <a:ext cx="273685" cy="257175"/>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cxnSp>
          <p:nvCxnSpPr>
            <p:cNvPr id="68" name="Line 4654">
              <a:extLst>
                <a:ext uri="{FF2B5EF4-FFF2-40B4-BE49-F238E27FC236}">
                  <a16:creationId xmlns:a16="http://schemas.microsoft.com/office/drawing/2014/main" id="{1F5962A2-CDD8-33FF-5476-DB800C6D6134}"/>
                </a:ext>
              </a:extLst>
            </p:cNvPr>
            <p:cNvCxnSpPr>
              <a:cxnSpLocks noChangeShapeType="1"/>
            </p:cNvCxnSpPr>
            <p:nvPr/>
          </p:nvCxnSpPr>
          <p:spPr bwMode="auto">
            <a:xfrm flipV="1">
              <a:off x="2122170" y="50800"/>
              <a:ext cx="0" cy="80962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9" name="Line 4655">
              <a:extLst>
                <a:ext uri="{FF2B5EF4-FFF2-40B4-BE49-F238E27FC236}">
                  <a16:creationId xmlns:a16="http://schemas.microsoft.com/office/drawing/2014/main" id="{65F893BC-54A7-2BA3-C167-C6DCFBE0DDEF}"/>
                </a:ext>
              </a:extLst>
            </p:cNvPr>
            <p:cNvCxnSpPr>
              <a:cxnSpLocks noChangeShapeType="1"/>
            </p:cNvCxnSpPr>
            <p:nvPr/>
          </p:nvCxnSpPr>
          <p:spPr bwMode="auto">
            <a:xfrm rot="16200000">
              <a:off x="2651760" y="-13970"/>
              <a:ext cx="0" cy="104648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0" name="Freeform 4656">
              <a:extLst>
                <a:ext uri="{FF2B5EF4-FFF2-40B4-BE49-F238E27FC236}">
                  <a16:creationId xmlns:a16="http://schemas.microsoft.com/office/drawing/2014/main" id="{D08A05A9-D045-8BF6-FBD2-65CEBA469D47}"/>
                </a:ext>
              </a:extLst>
            </p:cNvPr>
            <p:cNvSpPr>
              <a:spLocks/>
            </p:cNvSpPr>
            <p:nvPr/>
          </p:nvSpPr>
          <p:spPr bwMode="auto">
            <a:xfrm flipH="1">
              <a:off x="2682240" y="264160"/>
              <a:ext cx="273685" cy="257810"/>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sp>
          <p:nvSpPr>
            <p:cNvPr id="71" name="Text Box 4657">
              <a:extLst>
                <a:ext uri="{FF2B5EF4-FFF2-40B4-BE49-F238E27FC236}">
                  <a16:creationId xmlns:a16="http://schemas.microsoft.com/office/drawing/2014/main" id="{8E0FE025-78D7-1156-CBFA-CCD8AB881C66}"/>
                </a:ext>
              </a:extLst>
            </p:cNvPr>
            <p:cNvSpPr txBox="1">
              <a:spLocks noChangeArrowheads="1"/>
            </p:cNvSpPr>
            <p:nvPr/>
          </p:nvSpPr>
          <p:spPr bwMode="auto">
            <a:xfrm>
              <a:off x="2073275" y="631386"/>
              <a:ext cx="1396365" cy="196850"/>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Half wave rectified DC</a:t>
              </a:r>
              <a:endParaRPr lang="en-GB" sz="1200" dirty="0">
                <a:solidFill>
                  <a:srgbClr val="FF0000"/>
                </a:solidFill>
                <a:effectLst/>
                <a:latin typeface="Museo Sans 100"/>
                <a:ea typeface="Calibri" panose="020F0502020204030204" pitchFamily="34" charset="0"/>
                <a:cs typeface="MuseoSans-100"/>
              </a:endParaRPr>
            </a:p>
          </p:txBody>
        </p:sp>
        <p:sp>
          <p:nvSpPr>
            <p:cNvPr id="72" name="Freeform 4658">
              <a:extLst>
                <a:ext uri="{FF2B5EF4-FFF2-40B4-BE49-F238E27FC236}">
                  <a16:creationId xmlns:a16="http://schemas.microsoft.com/office/drawing/2014/main" id="{93404FD9-A9A9-6278-B2F4-585D521AB364}"/>
                </a:ext>
              </a:extLst>
            </p:cNvPr>
            <p:cNvSpPr>
              <a:spLocks/>
            </p:cNvSpPr>
            <p:nvPr/>
          </p:nvSpPr>
          <p:spPr bwMode="auto">
            <a:xfrm flipH="1">
              <a:off x="4003040" y="237490"/>
              <a:ext cx="273685" cy="257175"/>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cxnSp>
          <p:nvCxnSpPr>
            <p:cNvPr id="73" name="Line 4659">
              <a:extLst>
                <a:ext uri="{FF2B5EF4-FFF2-40B4-BE49-F238E27FC236}">
                  <a16:creationId xmlns:a16="http://schemas.microsoft.com/office/drawing/2014/main" id="{D9663242-07DA-1C9D-99ED-E4690A98A57E}"/>
                </a:ext>
              </a:extLst>
            </p:cNvPr>
            <p:cNvCxnSpPr>
              <a:cxnSpLocks noChangeShapeType="1"/>
            </p:cNvCxnSpPr>
            <p:nvPr/>
          </p:nvCxnSpPr>
          <p:spPr bwMode="auto">
            <a:xfrm flipV="1">
              <a:off x="3983355" y="32385"/>
              <a:ext cx="0" cy="80962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4" name="Line 4660">
              <a:extLst>
                <a:ext uri="{FF2B5EF4-FFF2-40B4-BE49-F238E27FC236}">
                  <a16:creationId xmlns:a16="http://schemas.microsoft.com/office/drawing/2014/main" id="{59A747BB-7063-9110-9029-50D1C4C5EF84}"/>
                </a:ext>
              </a:extLst>
            </p:cNvPr>
            <p:cNvCxnSpPr>
              <a:cxnSpLocks noChangeShapeType="1"/>
            </p:cNvCxnSpPr>
            <p:nvPr/>
          </p:nvCxnSpPr>
          <p:spPr bwMode="auto">
            <a:xfrm rot="16200000">
              <a:off x="4513580" y="-33020"/>
              <a:ext cx="0" cy="104711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5" name="Freeform 4661">
              <a:extLst>
                <a:ext uri="{FF2B5EF4-FFF2-40B4-BE49-F238E27FC236}">
                  <a16:creationId xmlns:a16="http://schemas.microsoft.com/office/drawing/2014/main" id="{4B0C48EE-DC63-020C-8029-BF5632E8A0C8}"/>
                </a:ext>
              </a:extLst>
            </p:cNvPr>
            <p:cNvSpPr>
              <a:spLocks/>
            </p:cNvSpPr>
            <p:nvPr/>
          </p:nvSpPr>
          <p:spPr bwMode="auto">
            <a:xfrm flipH="1">
              <a:off x="4544060" y="245745"/>
              <a:ext cx="273685" cy="257810"/>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sp>
          <p:nvSpPr>
            <p:cNvPr id="76" name="Text Box 4662">
              <a:extLst>
                <a:ext uri="{FF2B5EF4-FFF2-40B4-BE49-F238E27FC236}">
                  <a16:creationId xmlns:a16="http://schemas.microsoft.com/office/drawing/2014/main" id="{EE56F271-66CD-34E1-3282-640D29A7A89D}"/>
                </a:ext>
              </a:extLst>
            </p:cNvPr>
            <p:cNvSpPr txBox="1">
              <a:spLocks noChangeArrowheads="1"/>
            </p:cNvSpPr>
            <p:nvPr/>
          </p:nvSpPr>
          <p:spPr bwMode="auto">
            <a:xfrm>
              <a:off x="3947703" y="608218"/>
              <a:ext cx="1397000" cy="196850"/>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latin typeface="Arial" panose="020B0604020202020204" pitchFamily="34" charset="0"/>
                  <a:ea typeface="Calibri" panose="020F0502020204030204" pitchFamily="34" charset="0"/>
                  <a:cs typeface="MuseoSans-100"/>
                </a:rPr>
                <a:t>Full wave rectified DC</a:t>
              </a:r>
              <a:endParaRPr lang="en-GB" sz="1200" dirty="0">
                <a:solidFill>
                  <a:srgbClr val="FF0000"/>
                </a:solidFill>
                <a:effectLst/>
                <a:latin typeface="Museo Sans 100"/>
                <a:ea typeface="Calibri" panose="020F0502020204030204" pitchFamily="34" charset="0"/>
                <a:cs typeface="MuseoSans-100"/>
              </a:endParaRPr>
            </a:p>
          </p:txBody>
        </p:sp>
        <p:sp>
          <p:nvSpPr>
            <p:cNvPr id="77" name="Freeform 4663">
              <a:extLst>
                <a:ext uri="{FF2B5EF4-FFF2-40B4-BE49-F238E27FC236}">
                  <a16:creationId xmlns:a16="http://schemas.microsoft.com/office/drawing/2014/main" id="{94AB6B51-A2C5-A3DC-2B17-1DD15E055BD0}"/>
                </a:ext>
              </a:extLst>
            </p:cNvPr>
            <p:cNvSpPr>
              <a:spLocks/>
            </p:cNvSpPr>
            <p:nvPr/>
          </p:nvSpPr>
          <p:spPr bwMode="auto">
            <a:xfrm flipH="1">
              <a:off x="4270375" y="243840"/>
              <a:ext cx="273685" cy="257175"/>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sp>
          <p:nvSpPr>
            <p:cNvPr id="78" name="Text Box 4664">
              <a:extLst>
                <a:ext uri="{FF2B5EF4-FFF2-40B4-BE49-F238E27FC236}">
                  <a16:creationId xmlns:a16="http://schemas.microsoft.com/office/drawing/2014/main" id="{34B8502D-FB2E-EE93-4260-F6F2F34D39B6}"/>
                </a:ext>
              </a:extLst>
            </p:cNvPr>
            <p:cNvSpPr txBox="1">
              <a:spLocks noChangeArrowheads="1"/>
            </p:cNvSpPr>
            <p:nvPr/>
          </p:nvSpPr>
          <p:spPr bwMode="auto">
            <a:xfrm>
              <a:off x="0" y="0"/>
              <a:ext cx="349885" cy="177165"/>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V</a:t>
              </a:r>
              <a:endParaRPr lang="en-GB" sz="1200" dirty="0">
                <a:solidFill>
                  <a:srgbClr val="FF0000"/>
                </a:solidFill>
                <a:effectLst/>
                <a:latin typeface="Museo Sans 100"/>
                <a:ea typeface="Calibri" panose="020F0502020204030204" pitchFamily="34" charset="0"/>
                <a:cs typeface="MuseoSans-100"/>
              </a:endParaRPr>
            </a:p>
          </p:txBody>
        </p:sp>
        <p:sp>
          <p:nvSpPr>
            <p:cNvPr id="79" name="Text Box 4665">
              <a:extLst>
                <a:ext uri="{FF2B5EF4-FFF2-40B4-BE49-F238E27FC236}">
                  <a16:creationId xmlns:a16="http://schemas.microsoft.com/office/drawing/2014/main" id="{C9B75268-3702-D37C-8ACA-556A96E347EC}"/>
                </a:ext>
              </a:extLst>
            </p:cNvPr>
            <p:cNvSpPr txBox="1">
              <a:spLocks noChangeArrowheads="1"/>
            </p:cNvSpPr>
            <p:nvPr/>
          </p:nvSpPr>
          <p:spPr bwMode="auto">
            <a:xfrm>
              <a:off x="1195070" y="408940"/>
              <a:ext cx="348615" cy="177165"/>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t</a:t>
              </a:r>
              <a:endParaRPr lang="en-GB" sz="1200" dirty="0">
                <a:solidFill>
                  <a:srgbClr val="FF0000"/>
                </a:solidFill>
                <a:effectLst/>
                <a:latin typeface="Museo Sans 100"/>
                <a:ea typeface="Calibri" panose="020F0502020204030204" pitchFamily="34" charset="0"/>
                <a:cs typeface="MuseoSans-100"/>
              </a:endParaRPr>
            </a:p>
          </p:txBody>
        </p:sp>
        <p:sp>
          <p:nvSpPr>
            <p:cNvPr id="80" name="Text Box 4666">
              <a:extLst>
                <a:ext uri="{FF2B5EF4-FFF2-40B4-BE49-F238E27FC236}">
                  <a16:creationId xmlns:a16="http://schemas.microsoft.com/office/drawing/2014/main" id="{0464E805-F37D-6D25-D884-DB93FDFAE2AB}"/>
                </a:ext>
              </a:extLst>
            </p:cNvPr>
            <p:cNvSpPr txBox="1">
              <a:spLocks noChangeArrowheads="1"/>
            </p:cNvSpPr>
            <p:nvPr/>
          </p:nvSpPr>
          <p:spPr bwMode="auto">
            <a:xfrm>
              <a:off x="3735070" y="10160"/>
              <a:ext cx="348615" cy="177800"/>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V</a:t>
              </a:r>
              <a:endParaRPr lang="en-GB" sz="1200" dirty="0">
                <a:solidFill>
                  <a:srgbClr val="FF0000"/>
                </a:solidFill>
                <a:effectLst/>
                <a:latin typeface="Museo Sans 100"/>
                <a:ea typeface="Calibri" panose="020F0502020204030204" pitchFamily="34" charset="0"/>
                <a:cs typeface="MuseoSans-100"/>
              </a:endParaRPr>
            </a:p>
          </p:txBody>
        </p:sp>
        <p:sp>
          <p:nvSpPr>
            <p:cNvPr id="81" name="Text Box 4667">
              <a:extLst>
                <a:ext uri="{FF2B5EF4-FFF2-40B4-BE49-F238E27FC236}">
                  <a16:creationId xmlns:a16="http://schemas.microsoft.com/office/drawing/2014/main" id="{9AA5CBC6-2482-B7D4-B1F6-6F102CE79AE2}"/>
                </a:ext>
              </a:extLst>
            </p:cNvPr>
            <p:cNvSpPr txBox="1">
              <a:spLocks noChangeArrowheads="1"/>
            </p:cNvSpPr>
            <p:nvPr/>
          </p:nvSpPr>
          <p:spPr bwMode="auto">
            <a:xfrm>
              <a:off x="4928870" y="409575"/>
              <a:ext cx="349885" cy="177165"/>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t</a:t>
              </a:r>
              <a:endParaRPr lang="en-GB" sz="1200" dirty="0">
                <a:solidFill>
                  <a:srgbClr val="FF0000"/>
                </a:solidFill>
                <a:effectLst/>
                <a:latin typeface="Museo Sans 100"/>
                <a:ea typeface="Calibri" panose="020F0502020204030204" pitchFamily="34" charset="0"/>
                <a:cs typeface="MuseoSans-100"/>
              </a:endParaRPr>
            </a:p>
          </p:txBody>
        </p:sp>
        <p:sp>
          <p:nvSpPr>
            <p:cNvPr id="82" name="Text Box 4668">
              <a:extLst>
                <a:ext uri="{FF2B5EF4-FFF2-40B4-BE49-F238E27FC236}">
                  <a16:creationId xmlns:a16="http://schemas.microsoft.com/office/drawing/2014/main" id="{F8A1EE6A-5F27-FC0D-35AC-0B27BB23061B}"/>
                </a:ext>
              </a:extLst>
            </p:cNvPr>
            <p:cNvSpPr txBox="1">
              <a:spLocks noChangeArrowheads="1"/>
            </p:cNvSpPr>
            <p:nvPr/>
          </p:nvSpPr>
          <p:spPr bwMode="auto">
            <a:xfrm>
              <a:off x="1871980" y="10160"/>
              <a:ext cx="349250" cy="177800"/>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V</a:t>
              </a:r>
              <a:endParaRPr lang="en-GB" sz="1200" dirty="0">
                <a:solidFill>
                  <a:srgbClr val="FF0000"/>
                </a:solidFill>
                <a:effectLst/>
                <a:latin typeface="Museo Sans 100"/>
                <a:ea typeface="Calibri" panose="020F0502020204030204" pitchFamily="34" charset="0"/>
                <a:cs typeface="MuseoSans-100"/>
              </a:endParaRPr>
            </a:p>
          </p:txBody>
        </p:sp>
        <p:sp>
          <p:nvSpPr>
            <p:cNvPr id="83" name="Text Box 4669">
              <a:extLst>
                <a:ext uri="{FF2B5EF4-FFF2-40B4-BE49-F238E27FC236}">
                  <a16:creationId xmlns:a16="http://schemas.microsoft.com/office/drawing/2014/main" id="{DB477ADA-71A7-4E8D-6E5F-CAD4DBE9522D}"/>
                </a:ext>
              </a:extLst>
            </p:cNvPr>
            <p:cNvSpPr txBox="1">
              <a:spLocks noChangeArrowheads="1"/>
            </p:cNvSpPr>
            <p:nvPr/>
          </p:nvSpPr>
          <p:spPr bwMode="auto">
            <a:xfrm>
              <a:off x="3066415" y="419100"/>
              <a:ext cx="349885" cy="177165"/>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t</a:t>
              </a:r>
              <a:endParaRPr lang="en-GB" sz="1200" dirty="0">
                <a:solidFill>
                  <a:srgbClr val="FF0000"/>
                </a:solidFill>
                <a:effectLst/>
                <a:latin typeface="Museo Sans 100"/>
                <a:ea typeface="Calibri" panose="020F0502020204030204" pitchFamily="34" charset="0"/>
                <a:cs typeface="MuseoSans-100"/>
              </a:endParaRPr>
            </a:p>
          </p:txBody>
        </p:sp>
      </p:grpSp>
      <p:sp>
        <p:nvSpPr>
          <p:cNvPr id="6" name="TextBox 5">
            <a:extLst>
              <a:ext uri="{FF2B5EF4-FFF2-40B4-BE49-F238E27FC236}">
                <a16:creationId xmlns:a16="http://schemas.microsoft.com/office/drawing/2014/main" id="{F3EC75D9-2FE1-5399-0D7F-C0823AB13FA5}"/>
              </a:ext>
            </a:extLst>
          </p:cNvPr>
          <p:cNvSpPr txBox="1"/>
          <p:nvPr/>
        </p:nvSpPr>
        <p:spPr>
          <a:xfrm>
            <a:off x="351182" y="1543133"/>
            <a:ext cx="8320668" cy="2503249"/>
          </a:xfrm>
          <a:prstGeom prst="rect">
            <a:avLst/>
          </a:prstGeom>
          <a:noFill/>
        </p:spPr>
        <p:txBody>
          <a:bodyPr wrap="square" rtlCol="0">
            <a:spAutoFit/>
          </a:bodyPr>
          <a:lstStyle/>
          <a:p>
            <a:pPr>
              <a:lnSpc>
                <a:spcPts val="2400"/>
              </a:lnSpc>
              <a:spcBef>
                <a:spcPts val="1000"/>
              </a:spcBef>
              <a:spcAft>
                <a:spcPts val="1000"/>
              </a:spcAft>
            </a:pPr>
            <a:r>
              <a:rPr lang="en-US" sz="1800" dirty="0"/>
              <a:t>One application of diodes is in switching from power coming from a power supply to power running from a battery.</a:t>
            </a:r>
          </a:p>
          <a:p>
            <a:pPr>
              <a:lnSpc>
                <a:spcPts val="2400"/>
              </a:lnSpc>
              <a:spcBef>
                <a:spcPts val="1000"/>
              </a:spcBef>
              <a:spcAft>
                <a:spcPts val="1000"/>
              </a:spcAft>
            </a:pPr>
            <a:r>
              <a:rPr lang="en-GB" sz="1800" dirty="0"/>
              <a:t>A battery is a device which converts chemical energy into electrical energy in the form of DC voltage. The major drawback with batteries is that they require charging. The charging DC current is usually supplied by an AC source. However, the AC source has to be converted or </a:t>
            </a:r>
            <a:r>
              <a:rPr lang="en-GB" sz="1800" b="1" dirty="0"/>
              <a:t>rectified</a:t>
            </a:r>
            <a:r>
              <a:rPr lang="en-GB" sz="1800" dirty="0"/>
              <a:t> to DC before connection to the battery can be made.</a:t>
            </a:r>
            <a:r>
              <a:rPr lang="en-US" dirty="0"/>
              <a:t> </a:t>
            </a:r>
            <a:endParaRPr lang="en-GB" sz="1800" dirty="0"/>
          </a:p>
        </p:txBody>
      </p:sp>
      <p:sp>
        <p:nvSpPr>
          <p:cNvPr id="32" name="TextBox 31">
            <a:extLst>
              <a:ext uri="{FF2B5EF4-FFF2-40B4-BE49-F238E27FC236}">
                <a16:creationId xmlns:a16="http://schemas.microsoft.com/office/drawing/2014/main" id="{C073A099-2CE5-93A0-6D62-F1A1816059A2}"/>
              </a:ext>
            </a:extLst>
          </p:cNvPr>
          <p:cNvSpPr txBox="1"/>
          <p:nvPr/>
        </p:nvSpPr>
        <p:spPr>
          <a:xfrm>
            <a:off x="479969" y="5144779"/>
            <a:ext cx="7467234" cy="646331"/>
          </a:xfrm>
          <a:prstGeom prst="rect">
            <a:avLst/>
          </a:prstGeom>
          <a:noFill/>
        </p:spPr>
        <p:txBody>
          <a:bodyPr wrap="square" rtlCol="0">
            <a:spAutoFit/>
          </a:bodyPr>
          <a:lstStyle/>
          <a:p>
            <a:r>
              <a:rPr lang="en-GB" sz="1800" dirty="0"/>
              <a:t>The illustration above shows an AC waveform and two types of DC waveform, called </a:t>
            </a:r>
            <a:r>
              <a:rPr lang="en-GB" sz="1800" b="1" dirty="0"/>
              <a:t>half</a:t>
            </a:r>
            <a:r>
              <a:rPr lang="en-GB" sz="1800" dirty="0"/>
              <a:t> and </a:t>
            </a:r>
            <a:r>
              <a:rPr lang="en-GB" sz="1800" b="1" dirty="0"/>
              <a:t>full</a:t>
            </a:r>
            <a:r>
              <a:rPr lang="en-GB" sz="1800" dirty="0"/>
              <a:t> </a:t>
            </a:r>
            <a:r>
              <a:rPr lang="en-GB" sz="1800" b="1" dirty="0"/>
              <a:t>wave</a:t>
            </a:r>
            <a:r>
              <a:rPr lang="en-GB" sz="1800" dirty="0"/>
              <a:t> </a:t>
            </a:r>
            <a:r>
              <a:rPr lang="en-GB" sz="1800" b="1" dirty="0"/>
              <a:t>rectification</a:t>
            </a:r>
            <a:r>
              <a:rPr lang="en-GB" sz="18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C617C2F-A6A8-5A5D-C807-4874F667C59C}"/>
              </a:ext>
            </a:extLst>
          </p:cNvPr>
          <p:cNvSpPr>
            <a:spLocks noGrp="1"/>
          </p:cNvSpPr>
          <p:nvPr>
            <p:ph type="title"/>
          </p:nvPr>
        </p:nvSpPr>
        <p:spPr>
          <a:xfrm>
            <a:off x="457200" y="1023928"/>
            <a:ext cx="8229600" cy="382588"/>
          </a:xfrm>
        </p:spPr>
        <p:txBody>
          <a:bodyPr/>
          <a:lstStyle/>
          <a:p>
            <a:r>
              <a:rPr lang="en-US" dirty="0">
                <a:ea typeface="ＭＳ Ｐゴシック" pitchFamily="-105" charset="-128"/>
                <a:cs typeface="ＭＳ Ｐゴシック" pitchFamily="-105" charset="-128"/>
              </a:rPr>
              <a:t>Diodes and rectifiers</a:t>
            </a:r>
          </a:p>
        </p:txBody>
      </p:sp>
      <p:sp>
        <p:nvSpPr>
          <p:cNvPr id="8" name="Content Placeholder 7">
            <a:extLst>
              <a:ext uri="{FF2B5EF4-FFF2-40B4-BE49-F238E27FC236}">
                <a16:creationId xmlns:a16="http://schemas.microsoft.com/office/drawing/2014/main" id="{E65CB924-1473-E676-9BDE-BE358806EDC2}"/>
              </a:ext>
            </a:extLst>
          </p:cNvPr>
          <p:cNvSpPr>
            <a:spLocks noGrp="1"/>
          </p:cNvSpPr>
          <p:nvPr>
            <p:ph sz="quarter" idx="10"/>
          </p:nvPr>
        </p:nvSpPr>
        <p:spPr>
          <a:xfrm>
            <a:off x="457200" y="1554407"/>
            <a:ext cx="8166295" cy="4324835"/>
          </a:xfrm>
        </p:spPr>
        <p:txBody>
          <a:bodyPr/>
          <a:lstStyle/>
          <a:p>
            <a:r>
              <a:rPr lang="en-GB" b="1" dirty="0"/>
              <a:t>Rectifiers</a:t>
            </a:r>
            <a:r>
              <a:rPr lang="en-GB" dirty="0"/>
              <a:t> are circuits which, in their basic form, are made up of either </a:t>
            </a:r>
            <a:r>
              <a:rPr lang="en-GB" b="1" dirty="0"/>
              <a:t>one</a:t>
            </a:r>
            <a:r>
              <a:rPr lang="en-GB" dirty="0"/>
              <a:t> </a:t>
            </a:r>
            <a:r>
              <a:rPr lang="en-GB" b="1" dirty="0"/>
              <a:t>diode</a:t>
            </a:r>
            <a:r>
              <a:rPr lang="en-GB" dirty="0"/>
              <a:t>, which gives </a:t>
            </a:r>
            <a:r>
              <a:rPr lang="en-GB" b="1" dirty="0"/>
              <a:t>half wave rectification</a:t>
            </a:r>
            <a:r>
              <a:rPr lang="en-GB" dirty="0"/>
              <a:t>, or </a:t>
            </a:r>
            <a:r>
              <a:rPr lang="en-GB" b="1" dirty="0"/>
              <a:t>four diodes</a:t>
            </a:r>
            <a:r>
              <a:rPr lang="en-GB" dirty="0"/>
              <a:t>, which give </a:t>
            </a:r>
            <a:r>
              <a:rPr lang="en-GB" b="1" dirty="0"/>
              <a:t>full wave rectification</a:t>
            </a:r>
            <a:r>
              <a:rPr lang="en-GB" dirty="0"/>
              <a:t>. The symbol for a diode is shown below.</a:t>
            </a:r>
          </a:p>
        </p:txBody>
      </p:sp>
      <p:cxnSp>
        <p:nvCxnSpPr>
          <p:cNvPr id="10" name="Straight Connector 9">
            <a:extLst>
              <a:ext uri="{FF2B5EF4-FFF2-40B4-BE49-F238E27FC236}">
                <a16:creationId xmlns:a16="http://schemas.microsoft.com/office/drawing/2014/main" id="{C0DE3E11-6177-77A8-011B-76A973F921BC}"/>
              </a:ext>
            </a:extLst>
          </p:cNvPr>
          <p:cNvCxnSpPr/>
          <p:nvPr/>
        </p:nvCxnSpPr>
        <p:spPr>
          <a:xfrm>
            <a:off x="1167618" y="3992321"/>
            <a:ext cx="2912013" cy="0"/>
          </a:xfrm>
          <a:prstGeom prst="line">
            <a:avLst/>
          </a:prstGeom>
          <a:ln w="38100"/>
        </p:spPr>
        <p:style>
          <a:lnRef idx="1">
            <a:schemeClr val="accent4"/>
          </a:lnRef>
          <a:fillRef idx="0">
            <a:schemeClr val="accent4"/>
          </a:fillRef>
          <a:effectRef idx="0">
            <a:schemeClr val="accent4"/>
          </a:effectRef>
          <a:fontRef idx="minor">
            <a:schemeClr val="tx1"/>
          </a:fontRef>
        </p:style>
      </p:cxnSp>
      <p:sp>
        <p:nvSpPr>
          <p:cNvPr id="11" name="Flowchart: Merge 10">
            <a:extLst>
              <a:ext uri="{FF2B5EF4-FFF2-40B4-BE49-F238E27FC236}">
                <a16:creationId xmlns:a16="http://schemas.microsoft.com/office/drawing/2014/main" id="{8398F61C-52F5-391C-71EF-E52502688738}"/>
              </a:ext>
            </a:extLst>
          </p:cNvPr>
          <p:cNvSpPr/>
          <p:nvPr/>
        </p:nvSpPr>
        <p:spPr>
          <a:xfrm rot="16200000">
            <a:off x="2067073" y="3386196"/>
            <a:ext cx="1259058" cy="1212249"/>
          </a:xfrm>
          <a:prstGeom prst="flowChartMerg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13" name="Straight Connector 12">
            <a:extLst>
              <a:ext uri="{FF2B5EF4-FFF2-40B4-BE49-F238E27FC236}">
                <a16:creationId xmlns:a16="http://schemas.microsoft.com/office/drawing/2014/main" id="{1C14079C-94EA-7EF3-D6A1-6F0E0C30CE32}"/>
              </a:ext>
            </a:extLst>
          </p:cNvPr>
          <p:cNvCxnSpPr/>
          <p:nvPr/>
        </p:nvCxnSpPr>
        <p:spPr>
          <a:xfrm>
            <a:off x="3302727" y="3137095"/>
            <a:ext cx="0" cy="1645920"/>
          </a:xfrm>
          <a:prstGeom prst="line">
            <a:avLst/>
          </a:prstGeom>
          <a:ln w="38100"/>
        </p:spPr>
        <p:style>
          <a:lnRef idx="1">
            <a:schemeClr val="accent4"/>
          </a:lnRef>
          <a:fillRef idx="0">
            <a:schemeClr val="accent4"/>
          </a:fillRef>
          <a:effectRef idx="0">
            <a:schemeClr val="accent4"/>
          </a:effectRef>
          <a:fontRef idx="minor">
            <a:schemeClr val="tx1"/>
          </a:fontRef>
        </p:style>
      </p:cxnSp>
      <p:sp>
        <p:nvSpPr>
          <p:cNvPr id="14" name="TextBox 13">
            <a:extLst>
              <a:ext uri="{FF2B5EF4-FFF2-40B4-BE49-F238E27FC236}">
                <a16:creationId xmlns:a16="http://schemas.microsoft.com/office/drawing/2014/main" id="{8C7D9506-3CE3-F82E-4F45-74175A8235EB}"/>
              </a:ext>
            </a:extLst>
          </p:cNvPr>
          <p:cNvSpPr txBox="1"/>
          <p:nvPr/>
        </p:nvSpPr>
        <p:spPr>
          <a:xfrm>
            <a:off x="1995645" y="2773309"/>
            <a:ext cx="1547446" cy="338554"/>
          </a:xfrm>
          <a:prstGeom prst="rect">
            <a:avLst/>
          </a:prstGeom>
          <a:noFill/>
        </p:spPr>
        <p:txBody>
          <a:bodyPr wrap="square" rtlCol="0">
            <a:spAutoFit/>
          </a:bodyPr>
          <a:lstStyle/>
          <a:p>
            <a:r>
              <a:rPr lang="en-GB" sz="1600" dirty="0"/>
              <a:t>Symbol</a:t>
            </a:r>
          </a:p>
        </p:txBody>
      </p:sp>
      <p:sp>
        <p:nvSpPr>
          <p:cNvPr id="16" name="TextBox 15">
            <a:extLst>
              <a:ext uri="{FF2B5EF4-FFF2-40B4-BE49-F238E27FC236}">
                <a16:creationId xmlns:a16="http://schemas.microsoft.com/office/drawing/2014/main" id="{D53D0E62-F8CC-CED2-C46F-F8C5425B8D7E}"/>
              </a:ext>
            </a:extLst>
          </p:cNvPr>
          <p:cNvSpPr txBox="1"/>
          <p:nvPr/>
        </p:nvSpPr>
        <p:spPr>
          <a:xfrm>
            <a:off x="6347917" y="2773309"/>
            <a:ext cx="1547446" cy="338554"/>
          </a:xfrm>
          <a:prstGeom prst="rect">
            <a:avLst/>
          </a:prstGeom>
          <a:noFill/>
        </p:spPr>
        <p:txBody>
          <a:bodyPr wrap="square" rtlCol="0">
            <a:spAutoFit/>
          </a:bodyPr>
          <a:lstStyle/>
          <a:p>
            <a:r>
              <a:rPr lang="en-GB" sz="1600" dirty="0"/>
              <a:t>Diode</a:t>
            </a:r>
          </a:p>
        </p:txBody>
      </p:sp>
      <p:sp>
        <p:nvSpPr>
          <p:cNvPr id="15" name="TextBox 14">
            <a:extLst>
              <a:ext uri="{FF2B5EF4-FFF2-40B4-BE49-F238E27FC236}">
                <a16:creationId xmlns:a16="http://schemas.microsoft.com/office/drawing/2014/main" id="{10AD3D6A-1E1D-5E91-CCF0-9775A19099F2}"/>
              </a:ext>
            </a:extLst>
          </p:cNvPr>
          <p:cNvSpPr txBox="1"/>
          <p:nvPr/>
        </p:nvSpPr>
        <p:spPr>
          <a:xfrm>
            <a:off x="663213" y="3487389"/>
            <a:ext cx="1547446" cy="400110"/>
          </a:xfrm>
          <a:prstGeom prst="rect">
            <a:avLst/>
          </a:prstGeom>
          <a:noFill/>
        </p:spPr>
        <p:txBody>
          <a:bodyPr wrap="square" rtlCol="0">
            <a:spAutoFit/>
          </a:bodyPr>
          <a:lstStyle/>
          <a:p>
            <a:r>
              <a:rPr lang="en-GB" dirty="0"/>
              <a:t>Anode +ve</a:t>
            </a:r>
          </a:p>
        </p:txBody>
      </p:sp>
      <p:sp>
        <p:nvSpPr>
          <p:cNvPr id="18" name="TextBox 17">
            <a:extLst>
              <a:ext uri="{FF2B5EF4-FFF2-40B4-BE49-F238E27FC236}">
                <a16:creationId xmlns:a16="http://schemas.microsoft.com/office/drawing/2014/main" id="{043FAFC8-8F8F-1332-17EF-3CC6776EC218}"/>
              </a:ext>
            </a:extLst>
          </p:cNvPr>
          <p:cNvSpPr txBox="1"/>
          <p:nvPr/>
        </p:nvSpPr>
        <p:spPr>
          <a:xfrm>
            <a:off x="3473505" y="3487389"/>
            <a:ext cx="1654175" cy="400110"/>
          </a:xfrm>
          <a:prstGeom prst="rect">
            <a:avLst/>
          </a:prstGeom>
          <a:noFill/>
        </p:spPr>
        <p:txBody>
          <a:bodyPr wrap="square" rtlCol="0">
            <a:spAutoFit/>
          </a:bodyPr>
          <a:lstStyle/>
          <a:p>
            <a:r>
              <a:rPr lang="en-GB" dirty="0"/>
              <a:t>Cathode -ve</a:t>
            </a:r>
          </a:p>
        </p:txBody>
      </p:sp>
      <p:pic>
        <p:nvPicPr>
          <p:cNvPr id="3" name="Picture 2" descr="Diagram&#10;&#10;Description automatically generated">
            <a:extLst>
              <a:ext uri="{FF2B5EF4-FFF2-40B4-BE49-F238E27FC236}">
                <a16:creationId xmlns:a16="http://schemas.microsoft.com/office/drawing/2014/main" id="{38F6BA99-1F8E-39A1-BF89-4F7D34BBC3C9}"/>
              </a:ext>
            </a:extLst>
          </p:cNvPr>
          <p:cNvPicPr>
            <a:picLocks noChangeAspect="1"/>
          </p:cNvPicPr>
          <p:nvPr/>
        </p:nvPicPr>
        <p:blipFill rotWithShape="1">
          <a:blip r:embed="rId2"/>
          <a:srcRect l="795" t="28491" r="-795" b="32715"/>
          <a:stretch/>
        </p:blipFill>
        <p:spPr>
          <a:xfrm>
            <a:off x="5197294" y="3469201"/>
            <a:ext cx="3511590" cy="96313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66E56A-F385-0A1F-4B4D-F568B3BDEC87}"/>
              </a:ext>
            </a:extLst>
          </p:cNvPr>
          <p:cNvSpPr>
            <a:spLocks noGrp="1"/>
          </p:cNvSpPr>
          <p:nvPr>
            <p:ph sz="quarter" idx="10"/>
          </p:nvPr>
        </p:nvSpPr>
        <p:spPr>
          <a:xfrm>
            <a:off x="457200" y="1669655"/>
            <a:ext cx="8229600" cy="4248000"/>
          </a:xfrm>
        </p:spPr>
        <p:txBody>
          <a:bodyPr/>
          <a:lstStyle/>
          <a:p>
            <a:r>
              <a:rPr lang="en-GB" dirty="0"/>
              <a:t>A diode is a semiconductor usually made of silicon. It is chemically changed to control its electrical properties, a process called </a:t>
            </a:r>
            <a:r>
              <a:rPr lang="en-GB" b="1" dirty="0"/>
              <a:t>doping</a:t>
            </a:r>
            <a:r>
              <a:rPr lang="en-GB" dirty="0"/>
              <a:t>.</a:t>
            </a:r>
            <a:r>
              <a:rPr lang="en-GB" b="1" dirty="0"/>
              <a:t> </a:t>
            </a:r>
            <a:r>
              <a:rPr lang="en-GB" dirty="0"/>
              <a:t>In silicon doping there are two types of</a:t>
            </a:r>
            <a:r>
              <a:rPr lang="en-GB" i="1" dirty="0"/>
              <a:t> </a:t>
            </a:r>
            <a:r>
              <a:rPr lang="en-GB" dirty="0"/>
              <a:t>impurities added. </a:t>
            </a:r>
          </a:p>
          <a:p>
            <a:pPr marL="216000" indent="-216000">
              <a:spcBef>
                <a:spcPts val="500"/>
              </a:spcBef>
              <a:spcAft>
                <a:spcPts val="500"/>
              </a:spcAft>
              <a:buClr>
                <a:srgbClr val="0077E3"/>
              </a:buClr>
              <a:buFont typeface="Arial" panose="020B0604020202020204" pitchFamily="34" charset="0"/>
              <a:buChar char="•"/>
            </a:pPr>
            <a:r>
              <a:rPr lang="en-GB" b="1" dirty="0"/>
              <a:t>N-type</a:t>
            </a:r>
            <a:r>
              <a:rPr lang="en-GB" dirty="0"/>
              <a:t>: in N-type silicon there are extra electrons, creating a negative charge.</a:t>
            </a:r>
          </a:p>
          <a:p>
            <a:pPr marL="216000" indent="-216000">
              <a:spcBef>
                <a:spcPts val="500"/>
              </a:spcBef>
              <a:spcAft>
                <a:spcPts val="500"/>
              </a:spcAft>
              <a:buClr>
                <a:srgbClr val="0077E3"/>
              </a:buClr>
              <a:buFont typeface="Arial" panose="020B0604020202020204" pitchFamily="34" charset="0"/>
              <a:buChar char="•"/>
            </a:pPr>
            <a:r>
              <a:rPr lang="en-GB" b="1" dirty="0"/>
              <a:t>P-type</a:t>
            </a:r>
            <a:r>
              <a:rPr lang="en-GB" dirty="0"/>
              <a:t>: in P-type silicon an effect of positive charge is created with the absence of an electron creating a positive ‘hole’ (electrons can then occupy the hole).</a:t>
            </a:r>
          </a:p>
          <a:p>
            <a:r>
              <a:rPr lang="en-GB" dirty="0"/>
              <a:t>When you put N-type and P-type silicon junctions together, a diode is created. It will allow current to flow in one direction only. </a:t>
            </a:r>
          </a:p>
        </p:txBody>
      </p:sp>
      <p:sp>
        <p:nvSpPr>
          <p:cNvPr id="9" name="Title 1">
            <a:extLst>
              <a:ext uri="{FF2B5EF4-FFF2-40B4-BE49-F238E27FC236}">
                <a16:creationId xmlns:a16="http://schemas.microsoft.com/office/drawing/2014/main" id="{B4F279B4-7707-7C19-9C52-ADC495E6937E}"/>
              </a:ext>
            </a:extLst>
          </p:cNvPr>
          <p:cNvSpPr>
            <a:spLocks noGrp="1"/>
          </p:cNvSpPr>
          <p:nvPr>
            <p:ph type="title"/>
          </p:nvPr>
        </p:nvSpPr>
        <p:spPr>
          <a:xfrm>
            <a:off x="457200" y="1013917"/>
            <a:ext cx="8229600" cy="382588"/>
          </a:xfrm>
        </p:spPr>
        <p:txBody>
          <a:bodyPr/>
          <a:lstStyle/>
          <a:p>
            <a:r>
              <a:rPr lang="en-US" dirty="0">
                <a:ea typeface="ＭＳ Ｐゴシック" pitchFamily="-105" charset="-128"/>
                <a:cs typeface="ＭＳ Ｐゴシック" pitchFamily="-105" charset="-128"/>
              </a:rPr>
              <a:t>N-type and P-type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746D35B2-3CB7-C432-5E70-FE9594CA399B}"/>
              </a:ext>
            </a:extLst>
          </p:cNvPr>
          <p:cNvSpPr>
            <a:spLocks noGrp="1"/>
          </p:cNvSpPr>
          <p:nvPr>
            <p:ph type="title"/>
          </p:nvPr>
        </p:nvSpPr>
        <p:spPr>
          <a:xfrm>
            <a:off x="457200" y="1008063"/>
            <a:ext cx="8229600" cy="382587"/>
          </a:xfrm>
        </p:spPr>
        <p:txBody>
          <a:bodyPr/>
          <a:lstStyle/>
          <a:p>
            <a:r>
              <a:rPr lang="en-US" dirty="0">
                <a:ea typeface="ＭＳ Ｐゴシック" pitchFamily="-105" charset="-128"/>
                <a:cs typeface="ＭＳ Ｐゴシック" pitchFamily="-105" charset="-128"/>
              </a:rPr>
              <a:t>P-N junction</a:t>
            </a:r>
          </a:p>
        </p:txBody>
      </p:sp>
      <p:sp>
        <p:nvSpPr>
          <p:cNvPr id="13" name="TextBox 12">
            <a:extLst>
              <a:ext uri="{FF2B5EF4-FFF2-40B4-BE49-F238E27FC236}">
                <a16:creationId xmlns:a16="http://schemas.microsoft.com/office/drawing/2014/main" id="{E5A27208-7AAA-6C49-BBF9-D5E6344D6214}"/>
              </a:ext>
            </a:extLst>
          </p:cNvPr>
          <p:cNvSpPr txBox="1"/>
          <p:nvPr/>
        </p:nvSpPr>
        <p:spPr>
          <a:xfrm>
            <a:off x="383628" y="1393934"/>
            <a:ext cx="5407572" cy="4247317"/>
          </a:xfrm>
          <a:prstGeom prst="rect">
            <a:avLst/>
          </a:prstGeom>
          <a:noFill/>
        </p:spPr>
        <p:txBody>
          <a:bodyPr wrap="square" rtlCol="0">
            <a:spAutoFit/>
          </a:bodyPr>
          <a:lstStyle/>
          <a:p>
            <a:r>
              <a:rPr lang="en-GB" sz="1800" dirty="0"/>
              <a:t>Imagine that you connect the positive (+ve) of a battery to the P-side (anode) and the negative (-ve) to the N-side (cathode). The holes from the P-side are repelled by the +ve connection and the electrons in the N-side are repelled by the -ve connection. </a:t>
            </a:r>
          </a:p>
          <a:p>
            <a:endParaRPr lang="en-GB" sz="1800" dirty="0"/>
          </a:p>
          <a:p>
            <a:r>
              <a:rPr lang="en-GB" sz="1800" dirty="0"/>
              <a:t>This causes a reduction in the depletion layer as atoms at the junction can now pass off charges to one another, and current flows. </a:t>
            </a:r>
          </a:p>
          <a:p>
            <a:endParaRPr lang="en-GB" sz="1800" dirty="0"/>
          </a:p>
          <a:p>
            <a:r>
              <a:rPr lang="en-GB" sz="1800" dirty="0"/>
              <a:t>If you connect the +ve to the N-side and the -ve to the P-side then the free charges are now attracted to the +ve and -ve connections and the depletion layer widens, preventing current flow.</a:t>
            </a:r>
          </a:p>
        </p:txBody>
      </p:sp>
      <p:pic>
        <p:nvPicPr>
          <p:cNvPr id="3" name="Picture 2" descr="A picture containing diagram&#10;&#10;Description automatically generated">
            <a:extLst>
              <a:ext uri="{FF2B5EF4-FFF2-40B4-BE49-F238E27FC236}">
                <a16:creationId xmlns:a16="http://schemas.microsoft.com/office/drawing/2014/main" id="{7C34AC68-77EA-896D-34FA-A16157716048}"/>
              </a:ext>
            </a:extLst>
          </p:cNvPr>
          <p:cNvPicPr>
            <a:picLocks noChangeAspect="1"/>
          </p:cNvPicPr>
          <p:nvPr/>
        </p:nvPicPr>
        <p:blipFill rotWithShape="1">
          <a:blip r:embed="rId3"/>
          <a:srcRect l="8712" r="9656"/>
          <a:stretch/>
        </p:blipFill>
        <p:spPr>
          <a:xfrm>
            <a:off x="5864772" y="2606932"/>
            <a:ext cx="2994092" cy="235470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E3B0E26-8723-AE24-7997-1BF29C4BF6DE}"/>
              </a:ext>
            </a:extLst>
          </p:cNvPr>
          <p:cNvSpPr>
            <a:spLocks noGrp="1"/>
          </p:cNvSpPr>
          <p:nvPr>
            <p:ph type="title"/>
          </p:nvPr>
        </p:nvSpPr>
        <p:spPr>
          <a:xfrm>
            <a:off x="457200" y="968657"/>
            <a:ext cx="8229600" cy="382587"/>
          </a:xfrm>
        </p:spPr>
        <p:txBody>
          <a:bodyPr/>
          <a:lstStyle/>
          <a:p>
            <a:r>
              <a:rPr lang="en-US" dirty="0">
                <a:ea typeface="ＭＳ Ｐゴシック" pitchFamily="-105" charset="-128"/>
                <a:cs typeface="ＭＳ Ｐゴシック" pitchFamily="-105" charset="-128"/>
              </a:rPr>
              <a:t>Current flow through a diode</a:t>
            </a:r>
          </a:p>
        </p:txBody>
      </p:sp>
      <p:grpSp>
        <p:nvGrpSpPr>
          <p:cNvPr id="10" name="Canvas 5485">
            <a:extLst>
              <a:ext uri="{FF2B5EF4-FFF2-40B4-BE49-F238E27FC236}">
                <a16:creationId xmlns:a16="http://schemas.microsoft.com/office/drawing/2014/main" id="{6B2C32AA-74B6-940E-F43A-F96D0C520844}"/>
              </a:ext>
            </a:extLst>
          </p:cNvPr>
          <p:cNvGrpSpPr/>
          <p:nvPr/>
        </p:nvGrpSpPr>
        <p:grpSpPr>
          <a:xfrm>
            <a:off x="3885445" y="1842864"/>
            <a:ext cx="7045153" cy="9178006"/>
            <a:chOff x="84905" y="-115601"/>
            <a:chExt cx="5306880" cy="6856126"/>
          </a:xfrm>
        </p:grpSpPr>
        <p:sp>
          <p:nvSpPr>
            <p:cNvPr id="11" name="Rectangle 10">
              <a:extLst>
                <a:ext uri="{FF2B5EF4-FFF2-40B4-BE49-F238E27FC236}">
                  <a16:creationId xmlns:a16="http://schemas.microsoft.com/office/drawing/2014/main" id="{61811107-79A3-3FD3-8503-EA8364B03351}"/>
                </a:ext>
              </a:extLst>
            </p:cNvPr>
            <p:cNvSpPr/>
            <p:nvPr/>
          </p:nvSpPr>
          <p:spPr>
            <a:xfrm>
              <a:off x="1383665" y="4130675"/>
              <a:ext cx="4008120" cy="2609850"/>
            </a:xfrm>
            <a:prstGeom prst="rect">
              <a:avLst/>
            </a:prstGeom>
            <a:noFill/>
            <a:ln>
              <a:noFill/>
            </a:ln>
          </p:spPr>
          <p:txBody>
            <a:bodyPr/>
            <a:lstStyle/>
            <a:p>
              <a:endParaRPr lang="en-GB"/>
            </a:p>
          </p:txBody>
        </p:sp>
        <p:cxnSp>
          <p:nvCxnSpPr>
            <p:cNvPr id="12" name="Line 4686">
              <a:extLst>
                <a:ext uri="{FF2B5EF4-FFF2-40B4-BE49-F238E27FC236}">
                  <a16:creationId xmlns:a16="http://schemas.microsoft.com/office/drawing/2014/main" id="{7526FFA5-E251-2A12-739F-1FAA841FBCD9}"/>
                </a:ext>
              </a:extLst>
            </p:cNvPr>
            <p:cNvCxnSpPr>
              <a:cxnSpLocks noChangeShapeType="1"/>
            </p:cNvCxnSpPr>
            <p:nvPr/>
          </p:nvCxnSpPr>
          <p:spPr bwMode="auto">
            <a:xfrm rot="10800000">
              <a:off x="2634615" y="48895"/>
              <a:ext cx="0" cy="2282825"/>
            </a:xfrm>
            <a:prstGeom prst="line">
              <a:avLst/>
            </a:prstGeom>
            <a:noFill/>
            <a:ln w="19050">
              <a:solidFill>
                <a:srgbClr val="000000"/>
              </a:solidFill>
              <a:round/>
              <a:headEnd/>
              <a:tailEnd type="triangle" w="lg" len="med"/>
            </a:ln>
            <a:extLst>
              <a:ext uri="{909E8E84-426E-40DD-AFC4-6F175D3DCCD1}">
                <a14:hiddenFill xmlns:a14="http://schemas.microsoft.com/office/drawing/2010/main">
                  <a:noFill/>
                </a14:hiddenFill>
              </a:ext>
            </a:extLst>
          </p:spPr>
        </p:cxnSp>
        <p:cxnSp>
          <p:nvCxnSpPr>
            <p:cNvPr id="13" name="Line 4687">
              <a:extLst>
                <a:ext uri="{FF2B5EF4-FFF2-40B4-BE49-F238E27FC236}">
                  <a16:creationId xmlns:a16="http://schemas.microsoft.com/office/drawing/2014/main" id="{0DFBD0D5-0939-DFA2-8B6D-3840FCBB839A}"/>
                </a:ext>
              </a:extLst>
            </p:cNvPr>
            <p:cNvCxnSpPr>
              <a:cxnSpLocks noChangeShapeType="1"/>
            </p:cNvCxnSpPr>
            <p:nvPr/>
          </p:nvCxnSpPr>
          <p:spPr bwMode="auto">
            <a:xfrm rot="5400000">
              <a:off x="1943735" y="-446405"/>
              <a:ext cx="0" cy="3310255"/>
            </a:xfrm>
            <a:prstGeom prst="line">
              <a:avLst/>
            </a:prstGeom>
            <a:noFill/>
            <a:ln w="1905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4" name="Line 4688">
              <a:extLst>
                <a:ext uri="{FF2B5EF4-FFF2-40B4-BE49-F238E27FC236}">
                  <a16:creationId xmlns:a16="http://schemas.microsoft.com/office/drawing/2014/main" id="{FEEFB6C9-9DE9-C11D-58FE-D9F76494E27E}"/>
                </a:ext>
              </a:extLst>
            </p:cNvPr>
            <p:cNvCxnSpPr>
              <a:cxnSpLocks noChangeShapeType="1"/>
            </p:cNvCxnSpPr>
            <p:nvPr/>
          </p:nvCxnSpPr>
          <p:spPr bwMode="auto">
            <a:xfrm>
              <a:off x="2960370" y="1137920"/>
              <a:ext cx="0" cy="1270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15" name="Line 4689">
              <a:extLst>
                <a:ext uri="{FF2B5EF4-FFF2-40B4-BE49-F238E27FC236}">
                  <a16:creationId xmlns:a16="http://schemas.microsoft.com/office/drawing/2014/main" id="{41AEAC04-180B-BD23-1062-9276F0833E31}"/>
                </a:ext>
              </a:extLst>
            </p:cNvPr>
            <p:cNvCxnSpPr>
              <a:cxnSpLocks noChangeShapeType="1"/>
            </p:cNvCxnSpPr>
            <p:nvPr/>
          </p:nvCxnSpPr>
          <p:spPr bwMode="auto">
            <a:xfrm>
              <a:off x="3333750" y="1137920"/>
              <a:ext cx="0" cy="1270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16" name="Text Box 4690">
              <a:extLst>
                <a:ext uri="{FF2B5EF4-FFF2-40B4-BE49-F238E27FC236}">
                  <a16:creationId xmlns:a16="http://schemas.microsoft.com/office/drawing/2014/main" id="{BA000A1B-372B-AC95-C040-8316D286EAFE}"/>
                </a:ext>
              </a:extLst>
            </p:cNvPr>
            <p:cNvSpPr txBox="1">
              <a:spLocks noChangeArrowheads="1"/>
            </p:cNvSpPr>
            <p:nvPr/>
          </p:nvSpPr>
          <p:spPr bwMode="auto">
            <a:xfrm>
              <a:off x="2806700" y="1233170"/>
              <a:ext cx="443230" cy="215900"/>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400" b="1" dirty="0">
                  <a:solidFill>
                    <a:srgbClr val="000000"/>
                  </a:solidFill>
                  <a:effectLst/>
                  <a:latin typeface="Arial" panose="020B0604020202020204" pitchFamily="34" charset="0"/>
                  <a:ea typeface="Calibri" panose="020F0502020204030204" pitchFamily="34" charset="0"/>
                  <a:cs typeface="MuseoSans-100"/>
                </a:rPr>
                <a:t>0.3V</a:t>
              </a:r>
              <a:endParaRPr lang="en-GB" sz="1400" dirty="0">
                <a:solidFill>
                  <a:srgbClr val="000000"/>
                </a:solidFill>
                <a:effectLst/>
                <a:latin typeface="Museo Sans 100"/>
                <a:ea typeface="Calibri" panose="020F0502020204030204" pitchFamily="34" charset="0"/>
                <a:cs typeface="MuseoSans-100"/>
              </a:endParaRPr>
            </a:p>
          </p:txBody>
        </p:sp>
        <p:sp>
          <p:nvSpPr>
            <p:cNvPr id="17" name="Text Box 4691">
              <a:extLst>
                <a:ext uri="{FF2B5EF4-FFF2-40B4-BE49-F238E27FC236}">
                  <a16:creationId xmlns:a16="http://schemas.microsoft.com/office/drawing/2014/main" id="{1AF4C908-F883-B2F7-2885-55FB7167BED4}"/>
                </a:ext>
              </a:extLst>
            </p:cNvPr>
            <p:cNvSpPr txBox="1">
              <a:spLocks noChangeArrowheads="1"/>
            </p:cNvSpPr>
            <p:nvPr/>
          </p:nvSpPr>
          <p:spPr bwMode="auto">
            <a:xfrm>
              <a:off x="3182620" y="1232535"/>
              <a:ext cx="444500" cy="214630"/>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400" b="1" dirty="0">
                  <a:solidFill>
                    <a:srgbClr val="000000"/>
                  </a:solidFill>
                  <a:effectLst/>
                  <a:latin typeface="Arial" panose="020B0604020202020204" pitchFamily="34" charset="0"/>
                  <a:ea typeface="Calibri" panose="020F0502020204030204" pitchFamily="34" charset="0"/>
                  <a:cs typeface="MuseoSans-100"/>
                </a:rPr>
                <a:t>0.7V</a:t>
              </a:r>
              <a:endParaRPr lang="en-GB" sz="1400" dirty="0">
                <a:solidFill>
                  <a:srgbClr val="000000"/>
                </a:solidFill>
                <a:effectLst/>
                <a:latin typeface="Museo Sans 100"/>
                <a:ea typeface="Calibri" panose="020F0502020204030204" pitchFamily="34" charset="0"/>
                <a:cs typeface="MuseoSans-100"/>
              </a:endParaRPr>
            </a:p>
          </p:txBody>
        </p:sp>
        <p:cxnSp>
          <p:nvCxnSpPr>
            <p:cNvPr id="18" name="Line 4692">
              <a:extLst>
                <a:ext uri="{FF2B5EF4-FFF2-40B4-BE49-F238E27FC236}">
                  <a16:creationId xmlns:a16="http://schemas.microsoft.com/office/drawing/2014/main" id="{E703CE0A-936E-480E-777C-F587F7A61303}"/>
                </a:ext>
              </a:extLst>
            </p:cNvPr>
            <p:cNvCxnSpPr>
              <a:cxnSpLocks noChangeShapeType="1"/>
            </p:cNvCxnSpPr>
            <p:nvPr/>
          </p:nvCxnSpPr>
          <p:spPr bwMode="auto">
            <a:xfrm rot="10800000">
              <a:off x="151765" y="922655"/>
              <a:ext cx="591820" cy="0"/>
            </a:xfrm>
            <a:prstGeom prst="line">
              <a:avLst/>
            </a:prstGeom>
            <a:noFill/>
            <a:ln w="19050">
              <a:solidFill>
                <a:srgbClr val="FFFFFF"/>
              </a:solidFill>
              <a:round/>
              <a:headEnd/>
              <a:tailEnd type="triangle" w="med" len="med"/>
            </a:ln>
            <a:extLst>
              <a:ext uri="{909E8E84-426E-40DD-AFC4-6F175D3DCCD1}">
                <a14:hiddenFill xmlns:a14="http://schemas.microsoft.com/office/drawing/2010/main">
                  <a:noFill/>
                </a14:hiddenFill>
              </a:ext>
            </a:extLst>
          </p:spPr>
        </p:cxnSp>
        <p:cxnSp>
          <p:nvCxnSpPr>
            <p:cNvPr id="19" name="Line 4693">
              <a:extLst>
                <a:ext uri="{FF2B5EF4-FFF2-40B4-BE49-F238E27FC236}">
                  <a16:creationId xmlns:a16="http://schemas.microsoft.com/office/drawing/2014/main" id="{1F383782-3BC9-208B-7DB1-7EB7994BC48D}"/>
                </a:ext>
              </a:extLst>
            </p:cNvPr>
            <p:cNvCxnSpPr>
              <a:cxnSpLocks noChangeShapeType="1"/>
            </p:cNvCxnSpPr>
            <p:nvPr/>
          </p:nvCxnSpPr>
          <p:spPr bwMode="auto">
            <a:xfrm>
              <a:off x="2277745" y="1171575"/>
              <a:ext cx="0" cy="7556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20" name="Text Box 4694">
              <a:extLst>
                <a:ext uri="{FF2B5EF4-FFF2-40B4-BE49-F238E27FC236}">
                  <a16:creationId xmlns:a16="http://schemas.microsoft.com/office/drawing/2014/main" id="{079CA2A0-17DE-ECFE-3AAE-1E4FB2CD8FC9}"/>
                </a:ext>
              </a:extLst>
            </p:cNvPr>
            <p:cNvSpPr txBox="1">
              <a:spLocks noChangeArrowheads="1"/>
            </p:cNvSpPr>
            <p:nvPr/>
          </p:nvSpPr>
          <p:spPr bwMode="auto">
            <a:xfrm>
              <a:off x="2124075" y="1005840"/>
              <a:ext cx="443865" cy="21526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400" b="1" dirty="0">
                  <a:solidFill>
                    <a:srgbClr val="000000"/>
                  </a:solidFill>
                  <a:effectLst/>
                  <a:latin typeface="Arial" panose="020B0604020202020204" pitchFamily="34" charset="0"/>
                  <a:ea typeface="Calibri" panose="020F0502020204030204" pitchFamily="34" charset="0"/>
                  <a:cs typeface="MuseoSans-100"/>
                </a:rPr>
                <a:t>100</a:t>
              </a:r>
              <a:endParaRPr lang="en-GB" sz="1400" dirty="0">
                <a:solidFill>
                  <a:srgbClr val="000000"/>
                </a:solidFill>
                <a:effectLst/>
                <a:latin typeface="Museo Sans 100"/>
                <a:ea typeface="Calibri" panose="020F0502020204030204" pitchFamily="34" charset="0"/>
                <a:cs typeface="MuseoSans-100"/>
              </a:endParaRPr>
            </a:p>
          </p:txBody>
        </p:sp>
        <p:sp>
          <p:nvSpPr>
            <p:cNvPr id="21" name="Text Box 4695">
              <a:extLst>
                <a:ext uri="{FF2B5EF4-FFF2-40B4-BE49-F238E27FC236}">
                  <a16:creationId xmlns:a16="http://schemas.microsoft.com/office/drawing/2014/main" id="{FC91ACD8-17BB-F26C-A022-299C22609931}"/>
                </a:ext>
              </a:extLst>
            </p:cNvPr>
            <p:cNvSpPr txBox="1">
              <a:spLocks noChangeArrowheads="1"/>
            </p:cNvSpPr>
            <p:nvPr/>
          </p:nvSpPr>
          <p:spPr bwMode="auto">
            <a:xfrm>
              <a:off x="1167318" y="2549023"/>
              <a:ext cx="2219325" cy="21526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800" b="1" dirty="0">
                  <a:solidFill>
                    <a:srgbClr val="000000"/>
                  </a:solidFill>
                  <a:effectLst/>
                  <a:latin typeface="Arial" panose="020B0604020202020204" pitchFamily="34" charset="0"/>
                  <a:ea typeface="Calibri" panose="020F0502020204030204" pitchFamily="34" charset="0"/>
                  <a:cs typeface="MuseoSans-100"/>
                </a:rPr>
                <a:t>Diode characteristics</a:t>
              </a:r>
              <a:endParaRPr lang="en-GB" sz="1800" dirty="0">
                <a:solidFill>
                  <a:srgbClr val="000000"/>
                </a:solidFill>
                <a:effectLst/>
                <a:latin typeface="Museo Sans 100"/>
                <a:ea typeface="Calibri" panose="020F0502020204030204" pitchFamily="34" charset="0"/>
                <a:cs typeface="MuseoSans-100"/>
              </a:endParaRPr>
            </a:p>
          </p:txBody>
        </p:sp>
        <p:sp>
          <p:nvSpPr>
            <p:cNvPr id="22" name="Text Box 4696">
              <a:extLst>
                <a:ext uri="{FF2B5EF4-FFF2-40B4-BE49-F238E27FC236}">
                  <a16:creationId xmlns:a16="http://schemas.microsoft.com/office/drawing/2014/main" id="{F665025D-A768-70FE-1907-A2AB5ED1ACC8}"/>
                </a:ext>
              </a:extLst>
            </p:cNvPr>
            <p:cNvSpPr txBox="1">
              <a:spLocks noChangeArrowheads="1"/>
            </p:cNvSpPr>
            <p:nvPr/>
          </p:nvSpPr>
          <p:spPr bwMode="auto">
            <a:xfrm>
              <a:off x="2864802" y="-115601"/>
              <a:ext cx="937895" cy="21526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800" b="1" dirty="0">
                  <a:solidFill>
                    <a:srgbClr val="000000"/>
                  </a:solidFill>
                  <a:effectLst/>
                  <a:latin typeface="Arial" panose="020B0604020202020204" pitchFamily="34" charset="0"/>
                  <a:ea typeface="Calibri" panose="020F0502020204030204" pitchFamily="34" charset="0"/>
                  <a:cs typeface="MuseoSans-100"/>
                </a:rPr>
                <a:t>Forward bias</a:t>
              </a:r>
              <a:endParaRPr lang="en-GB" sz="1800" dirty="0">
                <a:solidFill>
                  <a:srgbClr val="000000"/>
                </a:solidFill>
                <a:effectLst/>
                <a:latin typeface="Museo Sans 100"/>
                <a:ea typeface="Calibri" panose="020F0502020204030204" pitchFamily="34" charset="0"/>
                <a:cs typeface="MuseoSans-100"/>
              </a:endParaRPr>
            </a:p>
          </p:txBody>
        </p:sp>
        <p:sp>
          <p:nvSpPr>
            <p:cNvPr id="23" name="Text Box 4697">
              <a:extLst>
                <a:ext uri="{FF2B5EF4-FFF2-40B4-BE49-F238E27FC236}">
                  <a16:creationId xmlns:a16="http://schemas.microsoft.com/office/drawing/2014/main" id="{9C71EC26-35CC-1655-AA2B-338D0BB728AA}"/>
                </a:ext>
              </a:extLst>
            </p:cNvPr>
            <p:cNvSpPr txBox="1">
              <a:spLocks noChangeArrowheads="1"/>
            </p:cNvSpPr>
            <p:nvPr/>
          </p:nvSpPr>
          <p:spPr bwMode="auto">
            <a:xfrm>
              <a:off x="948501" y="1872297"/>
              <a:ext cx="899160" cy="21526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800" b="1" dirty="0">
                  <a:solidFill>
                    <a:srgbClr val="000000"/>
                  </a:solidFill>
                  <a:effectLst/>
                  <a:latin typeface="Arial" panose="020B0604020202020204" pitchFamily="34" charset="0"/>
                  <a:ea typeface="Calibri" panose="020F0502020204030204" pitchFamily="34" charset="0"/>
                  <a:cs typeface="MuseoSans-100"/>
                </a:rPr>
                <a:t>Reverse bias</a:t>
              </a:r>
              <a:endParaRPr lang="en-GB" sz="1800" dirty="0">
                <a:solidFill>
                  <a:srgbClr val="000000"/>
                </a:solidFill>
                <a:effectLst/>
                <a:latin typeface="Museo Sans 100"/>
                <a:ea typeface="Calibri" panose="020F0502020204030204" pitchFamily="34" charset="0"/>
                <a:cs typeface="MuseoSans-100"/>
              </a:endParaRPr>
            </a:p>
          </p:txBody>
        </p:sp>
        <p:sp>
          <p:nvSpPr>
            <p:cNvPr id="26" name="Freeform 4700">
              <a:extLst>
                <a:ext uri="{FF2B5EF4-FFF2-40B4-BE49-F238E27FC236}">
                  <a16:creationId xmlns:a16="http://schemas.microsoft.com/office/drawing/2014/main" id="{C3E5E0A9-6408-B10D-6F58-0D3F24F0BEEB}"/>
                </a:ext>
              </a:extLst>
            </p:cNvPr>
            <p:cNvSpPr>
              <a:spLocks/>
            </p:cNvSpPr>
            <p:nvPr/>
          </p:nvSpPr>
          <p:spPr bwMode="auto">
            <a:xfrm>
              <a:off x="2678004" y="1074736"/>
              <a:ext cx="641350" cy="128270"/>
            </a:xfrm>
            <a:custGeom>
              <a:avLst/>
              <a:gdLst>
                <a:gd name="T0" fmla="*/ 0 w 624"/>
                <a:gd name="T1" fmla="*/ 132 h 134"/>
                <a:gd name="T2" fmla="*/ 369 w 624"/>
                <a:gd name="T3" fmla="*/ 129 h 134"/>
                <a:gd name="T4" fmla="*/ 528 w 624"/>
                <a:gd name="T5" fmla="*/ 99 h 134"/>
                <a:gd name="T6" fmla="*/ 624 w 624"/>
                <a:gd name="T7" fmla="*/ 0 h 134"/>
              </a:gdLst>
              <a:ahLst/>
              <a:cxnLst>
                <a:cxn ang="0">
                  <a:pos x="T0" y="T1"/>
                </a:cxn>
                <a:cxn ang="0">
                  <a:pos x="T2" y="T3"/>
                </a:cxn>
                <a:cxn ang="0">
                  <a:pos x="T4" y="T5"/>
                </a:cxn>
                <a:cxn ang="0">
                  <a:pos x="T6" y="T7"/>
                </a:cxn>
              </a:cxnLst>
              <a:rect l="0" t="0" r="r" b="b"/>
              <a:pathLst>
                <a:path w="624" h="134">
                  <a:moveTo>
                    <a:pt x="0" y="132"/>
                  </a:moveTo>
                  <a:cubicBezTo>
                    <a:pt x="61" y="132"/>
                    <a:pt x="281" y="134"/>
                    <a:pt x="369" y="129"/>
                  </a:cubicBezTo>
                  <a:cubicBezTo>
                    <a:pt x="457" y="124"/>
                    <a:pt x="486" y="120"/>
                    <a:pt x="528" y="99"/>
                  </a:cubicBezTo>
                  <a:cubicBezTo>
                    <a:pt x="572" y="78"/>
                    <a:pt x="604" y="21"/>
                    <a:pt x="624" y="0"/>
                  </a:cubicBezTo>
                </a:path>
              </a:pathLst>
            </a:custGeom>
            <a:noFill/>
            <a:ln w="28575" cap="flat" cmpd="sng">
              <a:solidFill>
                <a:srgbClr val="000000"/>
              </a:solidFill>
              <a:prstDash val="dash"/>
              <a:round/>
              <a:headEnd type="none" w="med" len="med"/>
              <a:tailEnd type="none" w="med" len="me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n-GB" dirty="0"/>
            </a:p>
          </p:txBody>
        </p:sp>
        <p:cxnSp>
          <p:nvCxnSpPr>
            <p:cNvPr id="27" name="Line 4701">
              <a:extLst>
                <a:ext uri="{FF2B5EF4-FFF2-40B4-BE49-F238E27FC236}">
                  <a16:creationId xmlns:a16="http://schemas.microsoft.com/office/drawing/2014/main" id="{A1DB0F34-2595-BD79-F62B-0AA18CD7E232}"/>
                </a:ext>
              </a:extLst>
            </p:cNvPr>
            <p:cNvCxnSpPr>
              <a:cxnSpLocks noChangeShapeType="1"/>
            </p:cNvCxnSpPr>
            <p:nvPr/>
          </p:nvCxnSpPr>
          <p:spPr bwMode="auto">
            <a:xfrm rot="16200000">
              <a:off x="2967990" y="614045"/>
              <a:ext cx="778510" cy="86995"/>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 name="Text Box 4702">
              <a:extLst>
                <a:ext uri="{FF2B5EF4-FFF2-40B4-BE49-F238E27FC236}">
                  <a16:creationId xmlns:a16="http://schemas.microsoft.com/office/drawing/2014/main" id="{F844B2E0-5313-8154-2135-5686FE1EF7CF}"/>
                </a:ext>
              </a:extLst>
            </p:cNvPr>
            <p:cNvSpPr txBox="1">
              <a:spLocks noChangeArrowheads="1"/>
            </p:cNvSpPr>
            <p:nvPr/>
          </p:nvSpPr>
          <p:spPr bwMode="auto">
            <a:xfrm>
              <a:off x="1746250" y="1005840"/>
              <a:ext cx="443865" cy="21526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400" b="1" dirty="0">
                  <a:solidFill>
                    <a:srgbClr val="000000"/>
                  </a:solidFill>
                  <a:effectLst/>
                  <a:latin typeface="Arial" panose="020B0604020202020204" pitchFamily="34" charset="0"/>
                  <a:ea typeface="Calibri" panose="020F0502020204030204" pitchFamily="34" charset="0"/>
                  <a:cs typeface="MuseoSans-100"/>
                </a:rPr>
                <a:t>200</a:t>
              </a:r>
              <a:endParaRPr lang="en-GB" sz="1400" dirty="0">
                <a:solidFill>
                  <a:srgbClr val="000000"/>
                </a:solidFill>
                <a:effectLst/>
                <a:latin typeface="Museo Sans 100"/>
                <a:ea typeface="Calibri" panose="020F0502020204030204" pitchFamily="34" charset="0"/>
                <a:cs typeface="MuseoSans-100"/>
              </a:endParaRPr>
            </a:p>
          </p:txBody>
        </p:sp>
        <p:sp>
          <p:nvSpPr>
            <p:cNvPr id="29" name="Text Box 4703">
              <a:extLst>
                <a:ext uri="{FF2B5EF4-FFF2-40B4-BE49-F238E27FC236}">
                  <a16:creationId xmlns:a16="http://schemas.microsoft.com/office/drawing/2014/main" id="{EEC8BB14-5A4E-BFE9-2921-2D5B1E170B39}"/>
                </a:ext>
              </a:extLst>
            </p:cNvPr>
            <p:cNvSpPr txBox="1">
              <a:spLocks noChangeArrowheads="1"/>
            </p:cNvSpPr>
            <p:nvPr/>
          </p:nvSpPr>
          <p:spPr bwMode="auto">
            <a:xfrm>
              <a:off x="1344295" y="1005840"/>
              <a:ext cx="443865" cy="21526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400" b="1" dirty="0">
                  <a:solidFill>
                    <a:srgbClr val="000000"/>
                  </a:solidFill>
                  <a:effectLst/>
                  <a:latin typeface="Arial" panose="020B0604020202020204" pitchFamily="34" charset="0"/>
                  <a:ea typeface="Calibri" panose="020F0502020204030204" pitchFamily="34" charset="0"/>
                  <a:cs typeface="MuseoSans-100"/>
                </a:rPr>
                <a:t>300</a:t>
              </a:r>
              <a:endParaRPr lang="en-GB" sz="1400" dirty="0">
                <a:solidFill>
                  <a:srgbClr val="000000"/>
                </a:solidFill>
                <a:effectLst/>
                <a:latin typeface="Museo Sans 100"/>
                <a:ea typeface="Calibri" panose="020F0502020204030204" pitchFamily="34" charset="0"/>
                <a:cs typeface="MuseoSans-100"/>
              </a:endParaRPr>
            </a:p>
          </p:txBody>
        </p:sp>
        <p:cxnSp>
          <p:nvCxnSpPr>
            <p:cNvPr id="30" name="Line 4704">
              <a:extLst>
                <a:ext uri="{FF2B5EF4-FFF2-40B4-BE49-F238E27FC236}">
                  <a16:creationId xmlns:a16="http://schemas.microsoft.com/office/drawing/2014/main" id="{8D0F5B6C-2C43-4E67-2A4F-84E0D1970906}"/>
                </a:ext>
              </a:extLst>
            </p:cNvPr>
            <p:cNvCxnSpPr>
              <a:cxnSpLocks noChangeShapeType="1"/>
            </p:cNvCxnSpPr>
            <p:nvPr/>
          </p:nvCxnSpPr>
          <p:spPr bwMode="auto">
            <a:xfrm>
              <a:off x="1889125" y="1171575"/>
              <a:ext cx="0" cy="7556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31" name="Line 4705">
              <a:extLst>
                <a:ext uri="{FF2B5EF4-FFF2-40B4-BE49-F238E27FC236}">
                  <a16:creationId xmlns:a16="http://schemas.microsoft.com/office/drawing/2014/main" id="{5FB3A7B7-CD48-B47A-751B-EFAFCBDAB9E5}"/>
                </a:ext>
              </a:extLst>
            </p:cNvPr>
            <p:cNvCxnSpPr>
              <a:cxnSpLocks noChangeShapeType="1"/>
            </p:cNvCxnSpPr>
            <p:nvPr/>
          </p:nvCxnSpPr>
          <p:spPr bwMode="auto">
            <a:xfrm>
              <a:off x="1501140" y="1171575"/>
              <a:ext cx="0" cy="7556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37" name="Freeform 4711">
              <a:extLst>
                <a:ext uri="{FF2B5EF4-FFF2-40B4-BE49-F238E27FC236}">
                  <a16:creationId xmlns:a16="http://schemas.microsoft.com/office/drawing/2014/main" id="{BDEFBDC3-6E18-E3DA-F149-FF8A438880E1}"/>
                </a:ext>
              </a:extLst>
            </p:cNvPr>
            <p:cNvSpPr>
              <a:spLocks/>
            </p:cNvSpPr>
            <p:nvPr/>
          </p:nvSpPr>
          <p:spPr bwMode="auto">
            <a:xfrm>
              <a:off x="1044575" y="1209675"/>
              <a:ext cx="1575435" cy="121920"/>
            </a:xfrm>
            <a:custGeom>
              <a:avLst/>
              <a:gdLst>
                <a:gd name="T0" fmla="*/ 0 w 1533"/>
                <a:gd name="T1" fmla="*/ 127 h 127"/>
                <a:gd name="T2" fmla="*/ 105 w 1533"/>
                <a:gd name="T3" fmla="*/ 109 h 127"/>
                <a:gd name="T4" fmla="*/ 408 w 1533"/>
                <a:gd name="T5" fmla="*/ 88 h 127"/>
                <a:gd name="T6" fmla="*/ 1533 w 1533"/>
                <a:gd name="T7" fmla="*/ 0 h 127"/>
              </a:gdLst>
              <a:ahLst/>
              <a:cxnLst>
                <a:cxn ang="0">
                  <a:pos x="T0" y="T1"/>
                </a:cxn>
                <a:cxn ang="0">
                  <a:pos x="T2" y="T3"/>
                </a:cxn>
                <a:cxn ang="0">
                  <a:pos x="T4" y="T5"/>
                </a:cxn>
                <a:cxn ang="0">
                  <a:pos x="T6" y="T7"/>
                </a:cxn>
              </a:cxnLst>
              <a:rect l="0" t="0" r="r" b="b"/>
              <a:pathLst>
                <a:path w="1533" h="127">
                  <a:moveTo>
                    <a:pt x="0" y="127"/>
                  </a:moveTo>
                  <a:cubicBezTo>
                    <a:pt x="17" y="124"/>
                    <a:pt x="37" y="115"/>
                    <a:pt x="105" y="109"/>
                  </a:cubicBezTo>
                  <a:cubicBezTo>
                    <a:pt x="216" y="100"/>
                    <a:pt x="170" y="106"/>
                    <a:pt x="408" y="88"/>
                  </a:cubicBezTo>
                  <a:cubicBezTo>
                    <a:pt x="646" y="70"/>
                    <a:pt x="1299" y="18"/>
                    <a:pt x="1533" y="0"/>
                  </a:cubicBezTo>
                </a:path>
              </a:pathLst>
            </a:custGeom>
            <a:noFill/>
            <a:ln w="28575" cap="flat" cmpd="sng">
              <a:solidFill>
                <a:srgbClr val="000000"/>
              </a:solidFill>
              <a:prstDash val="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n-GB" dirty="0"/>
            </a:p>
          </p:txBody>
        </p:sp>
        <p:sp>
          <p:nvSpPr>
            <p:cNvPr id="38" name="Freeform 4712">
              <a:extLst>
                <a:ext uri="{FF2B5EF4-FFF2-40B4-BE49-F238E27FC236}">
                  <a16:creationId xmlns:a16="http://schemas.microsoft.com/office/drawing/2014/main" id="{6F3F557B-8F94-F5AD-FD6C-758A6EAD9676}"/>
                </a:ext>
              </a:extLst>
            </p:cNvPr>
            <p:cNvSpPr>
              <a:spLocks/>
            </p:cNvSpPr>
            <p:nvPr/>
          </p:nvSpPr>
          <p:spPr bwMode="auto">
            <a:xfrm>
              <a:off x="760730" y="1325245"/>
              <a:ext cx="252730" cy="645795"/>
            </a:xfrm>
            <a:custGeom>
              <a:avLst/>
              <a:gdLst>
                <a:gd name="T0" fmla="*/ 0 w 246"/>
                <a:gd name="T1" fmla="*/ 674 h 674"/>
                <a:gd name="T2" fmla="*/ 54 w 246"/>
                <a:gd name="T3" fmla="*/ 255 h 674"/>
                <a:gd name="T4" fmla="*/ 132 w 246"/>
                <a:gd name="T5" fmla="*/ 102 h 674"/>
                <a:gd name="T6" fmla="*/ 246 w 246"/>
                <a:gd name="T7" fmla="*/ 0 h 674"/>
              </a:gdLst>
              <a:ahLst/>
              <a:cxnLst>
                <a:cxn ang="0">
                  <a:pos x="T0" y="T1"/>
                </a:cxn>
                <a:cxn ang="0">
                  <a:pos x="T2" y="T3"/>
                </a:cxn>
                <a:cxn ang="0">
                  <a:pos x="T4" y="T5"/>
                </a:cxn>
                <a:cxn ang="0">
                  <a:pos x="T6" y="T7"/>
                </a:cxn>
              </a:cxnLst>
              <a:rect l="0" t="0" r="r" b="b"/>
              <a:pathLst>
                <a:path w="246" h="674">
                  <a:moveTo>
                    <a:pt x="0" y="674"/>
                  </a:moveTo>
                  <a:cubicBezTo>
                    <a:pt x="8" y="605"/>
                    <a:pt x="32" y="350"/>
                    <a:pt x="54" y="255"/>
                  </a:cubicBezTo>
                  <a:cubicBezTo>
                    <a:pt x="76" y="160"/>
                    <a:pt x="100" y="144"/>
                    <a:pt x="132" y="102"/>
                  </a:cubicBezTo>
                  <a:cubicBezTo>
                    <a:pt x="159" y="54"/>
                    <a:pt x="222" y="21"/>
                    <a:pt x="246" y="0"/>
                  </a:cubicBezTo>
                </a:path>
              </a:pathLst>
            </a:custGeom>
            <a:noFill/>
            <a:ln w="28575" cap="flat" cmpd="sng">
              <a:solidFill>
                <a:srgbClr val="000000"/>
              </a:solidFill>
              <a:prstDash val="dash"/>
              <a:round/>
              <a:headEnd type="none" w="med" len="med"/>
              <a:tailEnd type="none" w="med" len="me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n-GB" dirty="0"/>
            </a:p>
          </p:txBody>
        </p:sp>
        <p:sp>
          <p:nvSpPr>
            <p:cNvPr id="39" name="Text Box 4713">
              <a:extLst>
                <a:ext uri="{FF2B5EF4-FFF2-40B4-BE49-F238E27FC236}">
                  <a16:creationId xmlns:a16="http://schemas.microsoft.com/office/drawing/2014/main" id="{8046EA07-472E-EC28-024A-A7FB9C58B9F5}"/>
                </a:ext>
              </a:extLst>
            </p:cNvPr>
            <p:cNvSpPr txBox="1">
              <a:spLocks noChangeArrowheads="1"/>
            </p:cNvSpPr>
            <p:nvPr/>
          </p:nvSpPr>
          <p:spPr bwMode="auto">
            <a:xfrm>
              <a:off x="2278742" y="-48842"/>
              <a:ext cx="422275" cy="215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71323" tIns="35662" rIns="71323" bIns="35662" anchor="t" anchorCtr="0" upright="1">
              <a:noAutofit/>
            </a:bodyPr>
            <a:lstStyle/>
            <a:p>
              <a:pPr algn="ctr"/>
              <a:r>
                <a:rPr lang="en-ZW" sz="1800" b="1" dirty="0">
                  <a:solidFill>
                    <a:srgbClr val="000000"/>
                  </a:solidFill>
                  <a:effectLst/>
                  <a:latin typeface="Museo Sans 100"/>
                  <a:ea typeface="Calibri" panose="020F0502020204030204" pitchFamily="34" charset="0"/>
                  <a:cs typeface="MuseoSans-100"/>
                </a:rPr>
                <a:t>I</a:t>
              </a:r>
              <a:r>
                <a:rPr lang="en-ZW" sz="1800" b="1" baseline="-25000" dirty="0">
                  <a:solidFill>
                    <a:srgbClr val="000000"/>
                  </a:solidFill>
                  <a:effectLst/>
                  <a:latin typeface="Arial" panose="020B0604020202020204" pitchFamily="34" charset="0"/>
                  <a:ea typeface="Calibri" panose="020F0502020204030204" pitchFamily="34" charset="0"/>
                  <a:cs typeface="MuseoSans-100"/>
                </a:rPr>
                <a:t>F</a:t>
              </a:r>
              <a:endParaRPr lang="en-GB" sz="1800" dirty="0">
                <a:solidFill>
                  <a:srgbClr val="000000"/>
                </a:solidFill>
                <a:effectLst/>
                <a:latin typeface="Museo Sans 100"/>
                <a:ea typeface="Calibri" panose="020F0502020204030204" pitchFamily="34" charset="0"/>
                <a:cs typeface="MuseoSans-100"/>
              </a:endParaRPr>
            </a:p>
          </p:txBody>
        </p:sp>
        <p:sp>
          <p:nvSpPr>
            <p:cNvPr id="40" name="Text Box 4714">
              <a:extLst>
                <a:ext uri="{FF2B5EF4-FFF2-40B4-BE49-F238E27FC236}">
                  <a16:creationId xmlns:a16="http://schemas.microsoft.com/office/drawing/2014/main" id="{99878135-0935-5EEA-D8CD-52D06B2ED732}"/>
                </a:ext>
              </a:extLst>
            </p:cNvPr>
            <p:cNvSpPr txBox="1">
              <a:spLocks noChangeArrowheads="1"/>
            </p:cNvSpPr>
            <p:nvPr/>
          </p:nvSpPr>
          <p:spPr bwMode="auto">
            <a:xfrm>
              <a:off x="2595245" y="2238035"/>
              <a:ext cx="422910" cy="215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71323" tIns="35662" rIns="71323" bIns="35662" anchor="t" anchorCtr="0" upright="1">
              <a:noAutofit/>
            </a:bodyPr>
            <a:lstStyle/>
            <a:p>
              <a:pPr algn="ctr"/>
              <a:r>
                <a:rPr lang="en-ZW" sz="1800" b="1" dirty="0">
                  <a:solidFill>
                    <a:srgbClr val="000000"/>
                  </a:solidFill>
                  <a:effectLst/>
                  <a:latin typeface="Museo Sans 100"/>
                  <a:ea typeface="Calibri" panose="020F0502020204030204" pitchFamily="34" charset="0"/>
                  <a:cs typeface="MuseoSans-100"/>
                </a:rPr>
                <a:t>I</a:t>
              </a:r>
              <a:r>
                <a:rPr lang="en-ZW" sz="1800" b="1" baseline="-25000" dirty="0">
                  <a:solidFill>
                    <a:srgbClr val="000000"/>
                  </a:solidFill>
                  <a:effectLst/>
                  <a:latin typeface="Arial" panose="020B0604020202020204" pitchFamily="34" charset="0"/>
                  <a:ea typeface="Calibri" panose="020F0502020204030204" pitchFamily="34" charset="0"/>
                  <a:cs typeface="MuseoSans-100"/>
                </a:rPr>
                <a:t>R</a:t>
              </a:r>
              <a:endParaRPr lang="en-GB" sz="1800" dirty="0">
                <a:solidFill>
                  <a:srgbClr val="000000"/>
                </a:solidFill>
                <a:effectLst/>
                <a:latin typeface="Museo Sans 100"/>
                <a:ea typeface="Calibri" panose="020F0502020204030204" pitchFamily="34" charset="0"/>
                <a:cs typeface="MuseoSans-100"/>
              </a:endParaRPr>
            </a:p>
          </p:txBody>
        </p:sp>
        <p:sp>
          <p:nvSpPr>
            <p:cNvPr id="41" name="Text Box 4715">
              <a:extLst>
                <a:ext uri="{FF2B5EF4-FFF2-40B4-BE49-F238E27FC236}">
                  <a16:creationId xmlns:a16="http://schemas.microsoft.com/office/drawing/2014/main" id="{773F04A0-BDAA-DF98-B913-305240BFFF7D}"/>
                </a:ext>
              </a:extLst>
            </p:cNvPr>
            <p:cNvSpPr txBox="1">
              <a:spLocks noChangeArrowheads="1"/>
            </p:cNvSpPr>
            <p:nvPr/>
          </p:nvSpPr>
          <p:spPr bwMode="auto">
            <a:xfrm>
              <a:off x="84905" y="912495"/>
              <a:ext cx="422275" cy="215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71323" tIns="35662" rIns="71323" bIns="35662" anchor="t" anchorCtr="0" upright="1">
              <a:noAutofit/>
            </a:bodyPr>
            <a:lstStyle/>
            <a:p>
              <a:pPr algn="ctr"/>
              <a:r>
                <a:rPr lang="en-ZW" sz="1800" b="1" dirty="0">
                  <a:solidFill>
                    <a:srgbClr val="000000"/>
                  </a:solidFill>
                  <a:effectLst/>
                  <a:latin typeface="Museo Sans 100"/>
                  <a:ea typeface="Calibri" panose="020F0502020204030204" pitchFamily="34" charset="0"/>
                  <a:cs typeface="MuseoSans-100"/>
                </a:rPr>
                <a:t>V</a:t>
              </a:r>
              <a:r>
                <a:rPr lang="en-ZW" sz="1800" b="1" baseline="-25000" dirty="0">
                  <a:solidFill>
                    <a:srgbClr val="000000"/>
                  </a:solidFill>
                  <a:effectLst/>
                  <a:latin typeface="Arial" panose="020B0604020202020204" pitchFamily="34" charset="0"/>
                  <a:ea typeface="Calibri" panose="020F0502020204030204" pitchFamily="34" charset="0"/>
                  <a:cs typeface="MuseoSans-100"/>
                </a:rPr>
                <a:t>R</a:t>
              </a:r>
              <a:endParaRPr lang="en-GB" sz="1800" dirty="0">
                <a:solidFill>
                  <a:srgbClr val="000000"/>
                </a:solidFill>
                <a:effectLst/>
                <a:latin typeface="Museo Sans 100"/>
                <a:ea typeface="Calibri" panose="020F0502020204030204" pitchFamily="34" charset="0"/>
                <a:cs typeface="MuseoSans-100"/>
              </a:endParaRPr>
            </a:p>
          </p:txBody>
        </p:sp>
        <p:sp>
          <p:nvSpPr>
            <p:cNvPr id="43" name="Text Box 4717">
              <a:extLst>
                <a:ext uri="{FF2B5EF4-FFF2-40B4-BE49-F238E27FC236}">
                  <a16:creationId xmlns:a16="http://schemas.microsoft.com/office/drawing/2014/main" id="{402D6DF7-C6B4-79A4-DCC4-8C12B315DE44}"/>
                </a:ext>
              </a:extLst>
            </p:cNvPr>
            <p:cNvSpPr txBox="1">
              <a:spLocks noChangeArrowheads="1"/>
            </p:cNvSpPr>
            <p:nvPr/>
          </p:nvSpPr>
          <p:spPr bwMode="auto">
            <a:xfrm>
              <a:off x="3537838" y="1122731"/>
              <a:ext cx="421640" cy="215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71323" tIns="35662" rIns="71323" bIns="35662" anchor="t" anchorCtr="0" upright="1">
              <a:noAutofit/>
            </a:bodyPr>
            <a:lstStyle/>
            <a:p>
              <a:pPr algn="ctr"/>
              <a:r>
                <a:rPr lang="en-ZW" sz="1800" b="1" dirty="0">
                  <a:solidFill>
                    <a:srgbClr val="000000"/>
                  </a:solidFill>
                  <a:effectLst/>
                  <a:latin typeface="Museo Sans 100"/>
                  <a:ea typeface="Calibri" panose="020F0502020204030204" pitchFamily="34" charset="0"/>
                  <a:cs typeface="MuseoSans-100"/>
                </a:rPr>
                <a:t>V</a:t>
              </a:r>
              <a:r>
                <a:rPr lang="en-ZW" sz="1800" b="1" baseline="-25000" dirty="0">
                  <a:solidFill>
                    <a:srgbClr val="000000"/>
                  </a:solidFill>
                  <a:effectLst/>
                  <a:latin typeface="Arial" panose="020B0604020202020204" pitchFamily="34" charset="0"/>
                  <a:ea typeface="Calibri" panose="020F0502020204030204" pitchFamily="34" charset="0"/>
                  <a:cs typeface="MuseoSans-100"/>
                </a:rPr>
                <a:t>F</a:t>
              </a:r>
              <a:endParaRPr lang="en-GB" sz="1800" dirty="0">
                <a:solidFill>
                  <a:srgbClr val="000000"/>
                </a:solidFill>
                <a:effectLst/>
                <a:latin typeface="Museo Sans 100"/>
                <a:ea typeface="Calibri" panose="020F0502020204030204" pitchFamily="34" charset="0"/>
                <a:cs typeface="MuseoSans-100"/>
              </a:endParaRPr>
            </a:p>
          </p:txBody>
        </p:sp>
        <p:sp>
          <p:nvSpPr>
            <p:cNvPr id="45" name="Text Box 4719">
              <a:extLst>
                <a:ext uri="{FF2B5EF4-FFF2-40B4-BE49-F238E27FC236}">
                  <a16:creationId xmlns:a16="http://schemas.microsoft.com/office/drawing/2014/main" id="{04CFFAA5-5C79-13A3-A53A-4F432F3D9274}"/>
                </a:ext>
              </a:extLst>
            </p:cNvPr>
            <p:cNvSpPr txBox="1">
              <a:spLocks noChangeArrowheads="1"/>
            </p:cNvSpPr>
            <p:nvPr/>
          </p:nvSpPr>
          <p:spPr bwMode="auto">
            <a:xfrm>
              <a:off x="3408680" y="266700"/>
              <a:ext cx="318770" cy="23431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800" b="1" dirty="0">
                  <a:solidFill>
                    <a:srgbClr val="000000"/>
                  </a:solidFill>
                  <a:effectLst/>
                  <a:latin typeface="Arial" panose="020B0604020202020204" pitchFamily="34" charset="0"/>
                  <a:ea typeface="Calibri" panose="020F0502020204030204" pitchFamily="34" charset="0"/>
                  <a:cs typeface="MuseoSans-100"/>
                </a:rPr>
                <a:t>Si</a:t>
              </a:r>
              <a:endParaRPr lang="en-GB" sz="1800" dirty="0">
                <a:solidFill>
                  <a:srgbClr val="000000"/>
                </a:solidFill>
                <a:effectLst/>
                <a:latin typeface="Museo Sans 100"/>
                <a:ea typeface="Calibri" panose="020F0502020204030204" pitchFamily="34" charset="0"/>
                <a:cs typeface="MuseoSans-100"/>
              </a:endParaRPr>
            </a:p>
          </p:txBody>
        </p:sp>
        <p:sp>
          <p:nvSpPr>
            <p:cNvPr id="46" name="Text Box 4720">
              <a:extLst>
                <a:ext uri="{FF2B5EF4-FFF2-40B4-BE49-F238E27FC236}">
                  <a16:creationId xmlns:a16="http://schemas.microsoft.com/office/drawing/2014/main" id="{AD77CE73-B8B4-8CC0-8CEA-95E6BAE886B3}"/>
                </a:ext>
              </a:extLst>
            </p:cNvPr>
            <p:cNvSpPr txBox="1">
              <a:spLocks noChangeArrowheads="1"/>
            </p:cNvSpPr>
            <p:nvPr/>
          </p:nvSpPr>
          <p:spPr bwMode="auto">
            <a:xfrm>
              <a:off x="513080" y="1790700"/>
              <a:ext cx="318770" cy="23431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800" b="1" dirty="0">
                  <a:solidFill>
                    <a:srgbClr val="000000"/>
                  </a:solidFill>
                  <a:effectLst/>
                  <a:latin typeface="Arial" panose="020B0604020202020204" pitchFamily="34" charset="0"/>
                  <a:ea typeface="Calibri" panose="020F0502020204030204" pitchFamily="34" charset="0"/>
                  <a:cs typeface="MuseoSans-100"/>
                </a:rPr>
                <a:t>Si</a:t>
              </a:r>
              <a:endParaRPr lang="en-GB" sz="1800" dirty="0">
                <a:solidFill>
                  <a:srgbClr val="000000"/>
                </a:solidFill>
                <a:effectLst/>
                <a:latin typeface="Museo Sans 100"/>
                <a:ea typeface="Calibri" panose="020F0502020204030204" pitchFamily="34" charset="0"/>
                <a:cs typeface="MuseoSans-100"/>
              </a:endParaRPr>
            </a:p>
          </p:txBody>
        </p:sp>
      </p:grpSp>
      <p:sp>
        <p:nvSpPr>
          <p:cNvPr id="48" name="TextBox 47">
            <a:extLst>
              <a:ext uri="{FF2B5EF4-FFF2-40B4-BE49-F238E27FC236}">
                <a16:creationId xmlns:a16="http://schemas.microsoft.com/office/drawing/2014/main" id="{3974C1AE-C027-7C3C-1C6A-55038F07AF05}"/>
              </a:ext>
            </a:extLst>
          </p:cNvPr>
          <p:cNvSpPr txBox="1"/>
          <p:nvPr/>
        </p:nvSpPr>
        <p:spPr>
          <a:xfrm>
            <a:off x="379474" y="1509506"/>
            <a:ext cx="3652194" cy="4247317"/>
          </a:xfrm>
          <a:prstGeom prst="rect">
            <a:avLst/>
          </a:prstGeom>
          <a:noFill/>
        </p:spPr>
        <p:txBody>
          <a:bodyPr wrap="square" rtlCol="0">
            <a:spAutoFit/>
          </a:bodyPr>
          <a:lstStyle/>
          <a:p>
            <a:r>
              <a:rPr lang="en-GB" sz="1800" dirty="0"/>
              <a:t>The graph shows the current flow through a diode in the forward bias direction, ie +ve to the P-side and -ve to the N-side.</a:t>
            </a:r>
          </a:p>
          <a:p>
            <a:endParaRPr lang="en-GB" sz="1800" dirty="0"/>
          </a:p>
          <a:p>
            <a:r>
              <a:rPr lang="en-GB" sz="1800" dirty="0"/>
              <a:t>It only requires about 0.7V across the diode for current to flow. </a:t>
            </a:r>
          </a:p>
          <a:p>
            <a:endParaRPr lang="en-GB" sz="1800" dirty="0"/>
          </a:p>
          <a:p>
            <a:r>
              <a:rPr lang="en-GB" sz="1800" dirty="0"/>
              <a:t>The reverse bias is shown, ie +ve to the N-side and -ve to the P-side. This prevents current flow, however if the voltage is raised high enough the diode will conduct and this can damage the device (PIV).</a:t>
            </a:r>
          </a:p>
        </p:txBody>
      </p:sp>
      <p:cxnSp>
        <p:nvCxnSpPr>
          <p:cNvPr id="52" name="Straight Connector 51">
            <a:extLst>
              <a:ext uri="{FF2B5EF4-FFF2-40B4-BE49-F238E27FC236}">
                <a16:creationId xmlns:a16="http://schemas.microsoft.com/office/drawing/2014/main" id="{E53C7EBA-8300-6514-2556-32E603C318B9}"/>
              </a:ext>
            </a:extLst>
          </p:cNvPr>
          <p:cNvCxnSpPr>
            <a:cxnSpLocks/>
          </p:cNvCxnSpPr>
          <p:nvPr/>
        </p:nvCxnSpPr>
        <p:spPr>
          <a:xfrm flipH="1">
            <a:off x="4974836" y="2131030"/>
            <a:ext cx="19111" cy="2420553"/>
          </a:xfrm>
          <a:prstGeom prst="line">
            <a:avLst/>
          </a:prstGeom>
          <a:ln>
            <a:prstDash val="dash"/>
          </a:ln>
        </p:spPr>
        <p:style>
          <a:lnRef idx="1">
            <a:schemeClr val="accent4"/>
          </a:lnRef>
          <a:fillRef idx="0">
            <a:schemeClr val="accent4"/>
          </a:fillRef>
          <a:effectRef idx="0">
            <a:schemeClr val="accent4"/>
          </a:effectRef>
          <a:fontRef idx="minor">
            <a:schemeClr val="tx1"/>
          </a:fontRef>
        </p:style>
      </p:cxnSp>
      <p:sp>
        <p:nvSpPr>
          <p:cNvPr id="53" name="TextBox 52">
            <a:extLst>
              <a:ext uri="{FF2B5EF4-FFF2-40B4-BE49-F238E27FC236}">
                <a16:creationId xmlns:a16="http://schemas.microsoft.com/office/drawing/2014/main" id="{31D9F02C-2A0E-4839-51AD-6DA289460A07}"/>
              </a:ext>
            </a:extLst>
          </p:cNvPr>
          <p:cNvSpPr txBox="1"/>
          <p:nvPr/>
        </p:nvSpPr>
        <p:spPr>
          <a:xfrm>
            <a:off x="4993444" y="1800447"/>
            <a:ext cx="2077983" cy="646331"/>
          </a:xfrm>
          <a:prstGeom prst="rect">
            <a:avLst/>
          </a:prstGeom>
          <a:noFill/>
        </p:spPr>
        <p:txBody>
          <a:bodyPr wrap="square" rtlCol="0">
            <a:spAutoFit/>
          </a:bodyPr>
          <a:lstStyle/>
          <a:p>
            <a:r>
              <a:rPr lang="en-GB" sz="1800" dirty="0"/>
              <a:t>Peak inverse voltage (PIV)</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8" name="Connector: Elbow 67">
            <a:extLst>
              <a:ext uri="{FF2B5EF4-FFF2-40B4-BE49-F238E27FC236}">
                <a16:creationId xmlns:a16="http://schemas.microsoft.com/office/drawing/2014/main" id="{E7B886A7-E681-33A8-1CB9-6DF418BE7904}"/>
              </a:ext>
            </a:extLst>
          </p:cNvPr>
          <p:cNvCxnSpPr/>
          <p:nvPr/>
        </p:nvCxnSpPr>
        <p:spPr>
          <a:xfrm flipV="1">
            <a:off x="949570" y="3587261"/>
            <a:ext cx="2841673" cy="661181"/>
          </a:xfrm>
          <a:prstGeom prst="bentConnector3">
            <a:avLst>
              <a:gd name="adj1" fmla="val 495"/>
            </a:avLst>
          </a:prstGeom>
          <a:ln w="28575"/>
        </p:spPr>
        <p:style>
          <a:lnRef idx="1">
            <a:schemeClr val="accent4"/>
          </a:lnRef>
          <a:fillRef idx="0">
            <a:schemeClr val="accent4"/>
          </a:fillRef>
          <a:effectRef idx="0">
            <a:schemeClr val="accent4"/>
          </a:effectRef>
          <a:fontRef idx="minor">
            <a:schemeClr val="tx1"/>
          </a:fontRef>
        </p:style>
      </p:cxnSp>
      <p:cxnSp>
        <p:nvCxnSpPr>
          <p:cNvPr id="71" name="Connector: Elbow 70">
            <a:extLst>
              <a:ext uri="{FF2B5EF4-FFF2-40B4-BE49-F238E27FC236}">
                <a16:creationId xmlns:a16="http://schemas.microsoft.com/office/drawing/2014/main" id="{F7494908-23BD-F87A-FEB3-331F153A41A6}"/>
              </a:ext>
            </a:extLst>
          </p:cNvPr>
          <p:cNvCxnSpPr>
            <a:cxnSpLocks/>
          </p:cNvCxnSpPr>
          <p:nvPr/>
        </p:nvCxnSpPr>
        <p:spPr>
          <a:xfrm>
            <a:off x="949570" y="5060851"/>
            <a:ext cx="2841673" cy="455797"/>
          </a:xfrm>
          <a:prstGeom prst="bentConnector3">
            <a:avLst>
              <a:gd name="adj1" fmla="val 495"/>
            </a:avLst>
          </a:prstGeom>
          <a:ln w="28575"/>
        </p:spPr>
        <p:style>
          <a:lnRef idx="1">
            <a:schemeClr val="accent4"/>
          </a:lnRef>
          <a:fillRef idx="0">
            <a:schemeClr val="accent4"/>
          </a:fillRef>
          <a:effectRef idx="0">
            <a:schemeClr val="accent4"/>
          </a:effectRef>
          <a:fontRef idx="minor">
            <a:schemeClr val="tx1"/>
          </a:fontRef>
        </p:style>
      </p:cxnSp>
      <p:sp>
        <p:nvSpPr>
          <p:cNvPr id="74" name="Oval 73">
            <a:extLst>
              <a:ext uri="{FF2B5EF4-FFF2-40B4-BE49-F238E27FC236}">
                <a16:creationId xmlns:a16="http://schemas.microsoft.com/office/drawing/2014/main" id="{14CE737F-DB34-4D3D-608A-4C91C4ED11D0}"/>
              </a:ext>
            </a:extLst>
          </p:cNvPr>
          <p:cNvSpPr/>
          <p:nvPr/>
        </p:nvSpPr>
        <p:spPr>
          <a:xfrm>
            <a:off x="457200" y="4066618"/>
            <a:ext cx="984738" cy="970671"/>
          </a:xfrm>
          <a:prstGeom prst="ellipse">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76" name="Straight Connector 75">
            <a:extLst>
              <a:ext uri="{FF2B5EF4-FFF2-40B4-BE49-F238E27FC236}">
                <a16:creationId xmlns:a16="http://schemas.microsoft.com/office/drawing/2014/main" id="{90B2C551-7497-5565-C5AF-8AF717843E2F}"/>
              </a:ext>
            </a:extLst>
          </p:cNvPr>
          <p:cNvCxnSpPr/>
          <p:nvPr/>
        </p:nvCxnSpPr>
        <p:spPr>
          <a:xfrm>
            <a:off x="3791243" y="3587261"/>
            <a:ext cx="0" cy="1929387"/>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77" name="Rectangle 76">
            <a:extLst>
              <a:ext uri="{FF2B5EF4-FFF2-40B4-BE49-F238E27FC236}">
                <a16:creationId xmlns:a16="http://schemas.microsoft.com/office/drawing/2014/main" id="{6CDFEA41-FDA6-2858-BF6A-C7EB96402784}"/>
              </a:ext>
            </a:extLst>
          </p:cNvPr>
          <p:cNvSpPr/>
          <p:nvPr/>
        </p:nvSpPr>
        <p:spPr>
          <a:xfrm>
            <a:off x="3657601" y="3917851"/>
            <a:ext cx="267286" cy="1268206"/>
          </a:xfrm>
          <a:prstGeom prst="rect">
            <a:avLst/>
          </a:prstGeom>
          <a:solidFill>
            <a:schemeClr val="bg1"/>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8" name="Flowchart: Merge 77">
            <a:extLst>
              <a:ext uri="{FF2B5EF4-FFF2-40B4-BE49-F238E27FC236}">
                <a16:creationId xmlns:a16="http://schemas.microsoft.com/office/drawing/2014/main" id="{F9D9E7BB-B351-6346-ABEA-15C4E42B4843}"/>
              </a:ext>
            </a:extLst>
          </p:cNvPr>
          <p:cNvSpPr/>
          <p:nvPr/>
        </p:nvSpPr>
        <p:spPr>
          <a:xfrm rot="16200000">
            <a:off x="1960686" y="3356903"/>
            <a:ext cx="717452" cy="460717"/>
          </a:xfrm>
          <a:prstGeom prst="flowChartMerge">
            <a:avLst/>
          </a:prstGeom>
          <a:solidFill>
            <a:schemeClr val="bg1"/>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80" name="Straight Connector 79">
            <a:extLst>
              <a:ext uri="{FF2B5EF4-FFF2-40B4-BE49-F238E27FC236}">
                <a16:creationId xmlns:a16="http://schemas.microsoft.com/office/drawing/2014/main" id="{51212231-0514-7F17-84B1-5B6B81D6B295}"/>
              </a:ext>
            </a:extLst>
          </p:cNvPr>
          <p:cNvCxnSpPr/>
          <p:nvPr/>
        </p:nvCxnSpPr>
        <p:spPr>
          <a:xfrm>
            <a:off x="2549771" y="3228535"/>
            <a:ext cx="0" cy="717453"/>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81" name="Freeform: Shape 80">
            <a:extLst>
              <a:ext uri="{FF2B5EF4-FFF2-40B4-BE49-F238E27FC236}">
                <a16:creationId xmlns:a16="http://schemas.microsoft.com/office/drawing/2014/main" id="{63F8059F-A4B9-879F-8E6C-2DB45B9F506E}"/>
              </a:ext>
            </a:extLst>
          </p:cNvPr>
          <p:cNvSpPr/>
          <p:nvPr/>
        </p:nvSpPr>
        <p:spPr>
          <a:xfrm>
            <a:off x="5201533" y="3857620"/>
            <a:ext cx="689317" cy="689364"/>
          </a:xfrm>
          <a:custGeom>
            <a:avLst/>
            <a:gdLst>
              <a:gd name="connsiteX0" fmla="*/ 0 w 689317"/>
              <a:gd name="connsiteY0" fmla="*/ 661229 h 689364"/>
              <a:gd name="connsiteX1" fmla="*/ 337625 w 689317"/>
              <a:gd name="connsiteY1" fmla="*/ 48 h 689364"/>
              <a:gd name="connsiteX2" fmla="*/ 689317 w 689317"/>
              <a:gd name="connsiteY2" fmla="*/ 689364 h 689364"/>
            </a:gdLst>
            <a:ahLst/>
            <a:cxnLst>
              <a:cxn ang="0">
                <a:pos x="connsiteX0" y="connsiteY0"/>
              </a:cxn>
              <a:cxn ang="0">
                <a:pos x="connsiteX1" y="connsiteY1"/>
              </a:cxn>
              <a:cxn ang="0">
                <a:pos x="connsiteX2" y="connsiteY2"/>
              </a:cxn>
            </a:cxnLst>
            <a:rect l="l" t="t" r="r" b="b"/>
            <a:pathLst>
              <a:path w="689317" h="689364">
                <a:moveTo>
                  <a:pt x="0" y="661229"/>
                </a:moveTo>
                <a:cubicBezTo>
                  <a:pt x="111369" y="328294"/>
                  <a:pt x="222739" y="-4641"/>
                  <a:pt x="337625" y="48"/>
                </a:cubicBezTo>
                <a:cubicBezTo>
                  <a:pt x="452511" y="4737"/>
                  <a:pt x="570914" y="347050"/>
                  <a:pt x="689317" y="689364"/>
                </a:cubicBezTo>
              </a:path>
            </a:pathLst>
          </a:custGeom>
          <a:noFill/>
          <a:ln w="28575">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2" name="Freeform: Shape 81">
            <a:extLst>
              <a:ext uri="{FF2B5EF4-FFF2-40B4-BE49-F238E27FC236}">
                <a16:creationId xmlns:a16="http://schemas.microsoft.com/office/drawing/2014/main" id="{F378BC5A-9777-59B1-D892-E506F501B8F4}"/>
              </a:ext>
            </a:extLst>
          </p:cNvPr>
          <p:cNvSpPr/>
          <p:nvPr/>
        </p:nvSpPr>
        <p:spPr>
          <a:xfrm>
            <a:off x="6576649" y="3857620"/>
            <a:ext cx="689317" cy="689364"/>
          </a:xfrm>
          <a:custGeom>
            <a:avLst/>
            <a:gdLst>
              <a:gd name="connsiteX0" fmla="*/ 0 w 689317"/>
              <a:gd name="connsiteY0" fmla="*/ 661229 h 689364"/>
              <a:gd name="connsiteX1" fmla="*/ 337625 w 689317"/>
              <a:gd name="connsiteY1" fmla="*/ 48 h 689364"/>
              <a:gd name="connsiteX2" fmla="*/ 689317 w 689317"/>
              <a:gd name="connsiteY2" fmla="*/ 689364 h 689364"/>
            </a:gdLst>
            <a:ahLst/>
            <a:cxnLst>
              <a:cxn ang="0">
                <a:pos x="connsiteX0" y="connsiteY0"/>
              </a:cxn>
              <a:cxn ang="0">
                <a:pos x="connsiteX1" y="connsiteY1"/>
              </a:cxn>
              <a:cxn ang="0">
                <a:pos x="connsiteX2" y="connsiteY2"/>
              </a:cxn>
            </a:cxnLst>
            <a:rect l="l" t="t" r="r" b="b"/>
            <a:pathLst>
              <a:path w="689317" h="689364">
                <a:moveTo>
                  <a:pt x="0" y="661229"/>
                </a:moveTo>
                <a:cubicBezTo>
                  <a:pt x="111369" y="328294"/>
                  <a:pt x="222739" y="-4641"/>
                  <a:pt x="337625" y="48"/>
                </a:cubicBezTo>
                <a:cubicBezTo>
                  <a:pt x="452511" y="4737"/>
                  <a:pt x="570914" y="347050"/>
                  <a:pt x="689317" y="689364"/>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3" name="Freeform: Shape 82">
            <a:extLst>
              <a:ext uri="{FF2B5EF4-FFF2-40B4-BE49-F238E27FC236}">
                <a16:creationId xmlns:a16="http://schemas.microsoft.com/office/drawing/2014/main" id="{FD34E9CE-14F0-853A-DB1C-B30B8D349CFF}"/>
              </a:ext>
            </a:extLst>
          </p:cNvPr>
          <p:cNvSpPr/>
          <p:nvPr/>
        </p:nvSpPr>
        <p:spPr>
          <a:xfrm>
            <a:off x="7951765" y="3864653"/>
            <a:ext cx="689317" cy="689364"/>
          </a:xfrm>
          <a:custGeom>
            <a:avLst/>
            <a:gdLst>
              <a:gd name="connsiteX0" fmla="*/ 0 w 689317"/>
              <a:gd name="connsiteY0" fmla="*/ 661229 h 689364"/>
              <a:gd name="connsiteX1" fmla="*/ 337625 w 689317"/>
              <a:gd name="connsiteY1" fmla="*/ 48 h 689364"/>
              <a:gd name="connsiteX2" fmla="*/ 689317 w 689317"/>
              <a:gd name="connsiteY2" fmla="*/ 689364 h 689364"/>
            </a:gdLst>
            <a:ahLst/>
            <a:cxnLst>
              <a:cxn ang="0">
                <a:pos x="connsiteX0" y="connsiteY0"/>
              </a:cxn>
              <a:cxn ang="0">
                <a:pos x="connsiteX1" y="connsiteY1"/>
              </a:cxn>
              <a:cxn ang="0">
                <a:pos x="connsiteX2" y="connsiteY2"/>
              </a:cxn>
            </a:cxnLst>
            <a:rect l="l" t="t" r="r" b="b"/>
            <a:pathLst>
              <a:path w="689317" h="689364">
                <a:moveTo>
                  <a:pt x="0" y="661229"/>
                </a:moveTo>
                <a:cubicBezTo>
                  <a:pt x="111369" y="328294"/>
                  <a:pt x="222739" y="-4641"/>
                  <a:pt x="337625" y="48"/>
                </a:cubicBezTo>
                <a:cubicBezTo>
                  <a:pt x="452511" y="4737"/>
                  <a:pt x="570914" y="347050"/>
                  <a:pt x="689317" y="689364"/>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85" name="Straight Connector 84">
            <a:extLst>
              <a:ext uri="{FF2B5EF4-FFF2-40B4-BE49-F238E27FC236}">
                <a16:creationId xmlns:a16="http://schemas.microsoft.com/office/drawing/2014/main" id="{16CCC753-7AFA-5BF7-9DE4-51429D39A563}"/>
              </a:ext>
            </a:extLst>
          </p:cNvPr>
          <p:cNvCxnSpPr>
            <a:stCxn id="81" idx="0"/>
          </p:cNvCxnSpPr>
          <p:nvPr/>
        </p:nvCxnSpPr>
        <p:spPr>
          <a:xfrm>
            <a:off x="5201533" y="4518849"/>
            <a:ext cx="3632982" cy="28135"/>
          </a:xfrm>
          <a:prstGeom prst="line">
            <a:avLst/>
          </a:prstGeom>
          <a:ln w="28575">
            <a:solidFill>
              <a:schemeClr val="tx1"/>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87" name="Straight Arrow Connector 86">
            <a:extLst>
              <a:ext uri="{FF2B5EF4-FFF2-40B4-BE49-F238E27FC236}">
                <a16:creationId xmlns:a16="http://schemas.microsoft.com/office/drawing/2014/main" id="{750C414B-CA99-58DB-1901-9E26C1E6BA49}"/>
              </a:ext>
            </a:extLst>
          </p:cNvPr>
          <p:cNvCxnSpPr>
            <a:stCxn id="81" idx="0"/>
          </p:cNvCxnSpPr>
          <p:nvPr/>
        </p:nvCxnSpPr>
        <p:spPr>
          <a:xfrm flipV="1">
            <a:off x="5201533" y="3171820"/>
            <a:ext cx="0" cy="1347029"/>
          </a:xfrm>
          <a:prstGeom prst="straightConnector1">
            <a:avLst/>
          </a:prstGeom>
          <a:ln w="28575">
            <a:solidFill>
              <a:schemeClr val="tx2"/>
            </a:solidFill>
            <a:tailEnd type="triangle"/>
          </a:ln>
        </p:spPr>
        <p:style>
          <a:lnRef idx="2">
            <a:schemeClr val="accent1"/>
          </a:lnRef>
          <a:fillRef idx="0">
            <a:schemeClr val="accent1"/>
          </a:fillRef>
          <a:effectRef idx="1">
            <a:schemeClr val="accent1"/>
          </a:effectRef>
          <a:fontRef idx="minor">
            <a:schemeClr val="tx1"/>
          </a:fontRef>
        </p:style>
      </p:cxnSp>
      <p:sp>
        <p:nvSpPr>
          <p:cNvPr id="88" name="TextBox 87">
            <a:extLst>
              <a:ext uri="{FF2B5EF4-FFF2-40B4-BE49-F238E27FC236}">
                <a16:creationId xmlns:a16="http://schemas.microsoft.com/office/drawing/2014/main" id="{E20E6C2B-2074-98B6-A9E0-183043E3D793}"/>
              </a:ext>
            </a:extLst>
          </p:cNvPr>
          <p:cNvSpPr txBox="1"/>
          <p:nvPr/>
        </p:nvSpPr>
        <p:spPr>
          <a:xfrm>
            <a:off x="575015" y="4327689"/>
            <a:ext cx="1107833" cy="400110"/>
          </a:xfrm>
          <a:prstGeom prst="rect">
            <a:avLst/>
          </a:prstGeom>
          <a:noFill/>
        </p:spPr>
        <p:txBody>
          <a:bodyPr wrap="square" rtlCol="0">
            <a:spAutoFit/>
          </a:bodyPr>
          <a:lstStyle/>
          <a:p>
            <a:r>
              <a:rPr lang="en-GB" dirty="0"/>
              <a:t>V ac</a:t>
            </a:r>
          </a:p>
        </p:txBody>
      </p:sp>
      <p:sp>
        <p:nvSpPr>
          <p:cNvPr id="89" name="Title 1">
            <a:extLst>
              <a:ext uri="{FF2B5EF4-FFF2-40B4-BE49-F238E27FC236}">
                <a16:creationId xmlns:a16="http://schemas.microsoft.com/office/drawing/2014/main" id="{D8742EA0-D9BD-6FC5-D328-DA057F5950B0}"/>
              </a:ext>
            </a:extLst>
          </p:cNvPr>
          <p:cNvSpPr>
            <a:spLocks noGrp="1"/>
          </p:cNvSpPr>
          <p:nvPr>
            <p:ph type="title"/>
          </p:nvPr>
        </p:nvSpPr>
        <p:spPr>
          <a:xfrm>
            <a:off x="457200" y="1008063"/>
            <a:ext cx="8229600" cy="382587"/>
          </a:xfrm>
        </p:spPr>
        <p:txBody>
          <a:bodyPr/>
          <a:lstStyle/>
          <a:p>
            <a:r>
              <a:rPr lang="en-GB" dirty="0"/>
              <a:t>Half wave rectification</a:t>
            </a:r>
            <a:br>
              <a:rPr lang="en-GB" sz="2000" dirty="0"/>
            </a:br>
            <a:endParaRPr lang="en-US" sz="2000" dirty="0">
              <a:ea typeface="ＭＳ Ｐゴシック" pitchFamily="-105" charset="-128"/>
              <a:cs typeface="ＭＳ Ｐゴシック" pitchFamily="-105" charset="-128"/>
            </a:endParaRPr>
          </a:p>
        </p:txBody>
      </p:sp>
      <p:sp>
        <p:nvSpPr>
          <p:cNvPr id="90" name="TextBox 89">
            <a:extLst>
              <a:ext uri="{FF2B5EF4-FFF2-40B4-BE49-F238E27FC236}">
                <a16:creationId xmlns:a16="http://schemas.microsoft.com/office/drawing/2014/main" id="{EC8105FC-4D3E-4D21-C5A2-5FF34E81DE50}"/>
              </a:ext>
            </a:extLst>
          </p:cNvPr>
          <p:cNvSpPr txBox="1"/>
          <p:nvPr/>
        </p:nvSpPr>
        <p:spPr>
          <a:xfrm>
            <a:off x="392198" y="1499622"/>
            <a:ext cx="8349174" cy="923330"/>
          </a:xfrm>
          <a:prstGeom prst="rect">
            <a:avLst/>
          </a:prstGeom>
          <a:noFill/>
        </p:spPr>
        <p:txBody>
          <a:bodyPr wrap="square" rtlCol="0">
            <a:spAutoFit/>
          </a:bodyPr>
          <a:lstStyle/>
          <a:p>
            <a:r>
              <a:rPr lang="en-GB" sz="1800" dirty="0"/>
              <a:t>On the positive half cycle of AC, the diode is forward-biased and current flows through the resistor. On the negative half cycle, the AC current has reversed so the diode is reversed-biased and blocks the flow of current.</a:t>
            </a:r>
          </a:p>
        </p:txBody>
      </p:sp>
      <p:sp>
        <p:nvSpPr>
          <p:cNvPr id="94" name="Freeform: Shape 93">
            <a:extLst>
              <a:ext uri="{FF2B5EF4-FFF2-40B4-BE49-F238E27FC236}">
                <a16:creationId xmlns:a16="http://schemas.microsoft.com/office/drawing/2014/main" id="{0DF5BC75-C5CF-7CBA-BB9D-685DA04BA933}"/>
              </a:ext>
            </a:extLst>
          </p:cNvPr>
          <p:cNvSpPr/>
          <p:nvPr/>
        </p:nvSpPr>
        <p:spPr>
          <a:xfrm rot="10800000">
            <a:off x="5882058" y="4511816"/>
            <a:ext cx="689317" cy="689364"/>
          </a:xfrm>
          <a:custGeom>
            <a:avLst/>
            <a:gdLst>
              <a:gd name="connsiteX0" fmla="*/ 0 w 689317"/>
              <a:gd name="connsiteY0" fmla="*/ 661229 h 689364"/>
              <a:gd name="connsiteX1" fmla="*/ 337625 w 689317"/>
              <a:gd name="connsiteY1" fmla="*/ 48 h 689364"/>
              <a:gd name="connsiteX2" fmla="*/ 689317 w 689317"/>
              <a:gd name="connsiteY2" fmla="*/ 689364 h 689364"/>
            </a:gdLst>
            <a:ahLst/>
            <a:cxnLst>
              <a:cxn ang="0">
                <a:pos x="connsiteX0" y="connsiteY0"/>
              </a:cxn>
              <a:cxn ang="0">
                <a:pos x="connsiteX1" y="connsiteY1"/>
              </a:cxn>
              <a:cxn ang="0">
                <a:pos x="connsiteX2" y="connsiteY2"/>
              </a:cxn>
            </a:cxnLst>
            <a:rect l="l" t="t" r="r" b="b"/>
            <a:pathLst>
              <a:path w="689317" h="689364">
                <a:moveTo>
                  <a:pt x="0" y="661229"/>
                </a:moveTo>
                <a:cubicBezTo>
                  <a:pt x="111369" y="328294"/>
                  <a:pt x="222739" y="-4641"/>
                  <a:pt x="337625" y="48"/>
                </a:cubicBezTo>
                <a:cubicBezTo>
                  <a:pt x="452511" y="4737"/>
                  <a:pt x="570914" y="347050"/>
                  <a:pt x="689317" y="689364"/>
                </a:cubicBezTo>
              </a:path>
            </a:pathLst>
          </a:custGeom>
          <a:noFill/>
          <a:ln w="19050">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5" name="Freeform: Shape 94">
            <a:extLst>
              <a:ext uri="{FF2B5EF4-FFF2-40B4-BE49-F238E27FC236}">
                <a16:creationId xmlns:a16="http://schemas.microsoft.com/office/drawing/2014/main" id="{504ECB13-4700-589D-0C30-2C2009E0A573}"/>
              </a:ext>
            </a:extLst>
          </p:cNvPr>
          <p:cNvSpPr/>
          <p:nvPr/>
        </p:nvSpPr>
        <p:spPr>
          <a:xfrm rot="10800000">
            <a:off x="7251898" y="4511816"/>
            <a:ext cx="689317" cy="689364"/>
          </a:xfrm>
          <a:custGeom>
            <a:avLst/>
            <a:gdLst>
              <a:gd name="connsiteX0" fmla="*/ 0 w 689317"/>
              <a:gd name="connsiteY0" fmla="*/ 661229 h 689364"/>
              <a:gd name="connsiteX1" fmla="*/ 337625 w 689317"/>
              <a:gd name="connsiteY1" fmla="*/ 48 h 689364"/>
              <a:gd name="connsiteX2" fmla="*/ 689317 w 689317"/>
              <a:gd name="connsiteY2" fmla="*/ 689364 h 689364"/>
            </a:gdLst>
            <a:ahLst/>
            <a:cxnLst>
              <a:cxn ang="0">
                <a:pos x="connsiteX0" y="connsiteY0"/>
              </a:cxn>
              <a:cxn ang="0">
                <a:pos x="connsiteX1" y="connsiteY1"/>
              </a:cxn>
              <a:cxn ang="0">
                <a:pos x="connsiteX2" y="connsiteY2"/>
              </a:cxn>
            </a:cxnLst>
            <a:rect l="l" t="t" r="r" b="b"/>
            <a:pathLst>
              <a:path w="689317" h="689364">
                <a:moveTo>
                  <a:pt x="0" y="661229"/>
                </a:moveTo>
                <a:cubicBezTo>
                  <a:pt x="111369" y="328294"/>
                  <a:pt x="222739" y="-4641"/>
                  <a:pt x="337625" y="48"/>
                </a:cubicBezTo>
                <a:cubicBezTo>
                  <a:pt x="452511" y="4737"/>
                  <a:pt x="570914" y="347050"/>
                  <a:pt x="689317" y="689364"/>
                </a:cubicBezTo>
              </a:path>
            </a:pathLst>
          </a:custGeom>
          <a:noFill/>
          <a:ln w="19050">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97" name="Straight Arrow Connector 96">
            <a:extLst>
              <a:ext uri="{FF2B5EF4-FFF2-40B4-BE49-F238E27FC236}">
                <a16:creationId xmlns:a16="http://schemas.microsoft.com/office/drawing/2014/main" id="{01786CA0-7560-CF20-69D8-01BACB36B809}"/>
              </a:ext>
            </a:extLst>
          </p:cNvPr>
          <p:cNvCxnSpPr/>
          <p:nvPr/>
        </p:nvCxnSpPr>
        <p:spPr>
          <a:xfrm>
            <a:off x="3066757" y="3587261"/>
            <a:ext cx="464234" cy="0"/>
          </a:xfrm>
          <a:prstGeom prst="straightConnector1">
            <a:avLst/>
          </a:prstGeom>
          <a:ln w="57150">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98" name="TextBox 97">
            <a:extLst>
              <a:ext uri="{FF2B5EF4-FFF2-40B4-BE49-F238E27FC236}">
                <a16:creationId xmlns:a16="http://schemas.microsoft.com/office/drawing/2014/main" id="{6A8E99F4-FE00-9A86-C98F-A982B58E7D0F}"/>
              </a:ext>
            </a:extLst>
          </p:cNvPr>
          <p:cNvSpPr txBox="1"/>
          <p:nvPr/>
        </p:nvSpPr>
        <p:spPr>
          <a:xfrm>
            <a:off x="3010489" y="2897945"/>
            <a:ext cx="914398" cy="400110"/>
          </a:xfrm>
          <a:prstGeom prst="rect">
            <a:avLst/>
          </a:prstGeom>
          <a:noFill/>
        </p:spPr>
        <p:txBody>
          <a:bodyPr wrap="square" rtlCol="0">
            <a:spAutoFit/>
          </a:bodyPr>
          <a:lstStyle/>
          <a:p>
            <a:r>
              <a:rPr lang="en-GB" dirty="0">
                <a:solidFill>
                  <a:srgbClr val="FF0000"/>
                </a:solidFill>
              </a:rPr>
              <a:t>I dc</a:t>
            </a:r>
          </a:p>
        </p:txBody>
      </p:sp>
      <p:cxnSp>
        <p:nvCxnSpPr>
          <p:cNvPr id="100" name="Straight Arrow Connector 99">
            <a:extLst>
              <a:ext uri="{FF2B5EF4-FFF2-40B4-BE49-F238E27FC236}">
                <a16:creationId xmlns:a16="http://schemas.microsoft.com/office/drawing/2014/main" id="{F96D79DF-52E4-41B4-F628-B6C74EA27EA6}"/>
              </a:ext>
            </a:extLst>
          </p:cNvPr>
          <p:cNvCxnSpPr/>
          <p:nvPr/>
        </p:nvCxnSpPr>
        <p:spPr>
          <a:xfrm flipV="1">
            <a:off x="4178105" y="3917851"/>
            <a:ext cx="0" cy="1268206"/>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01" name="TextBox 100">
            <a:extLst>
              <a:ext uri="{FF2B5EF4-FFF2-40B4-BE49-F238E27FC236}">
                <a16:creationId xmlns:a16="http://schemas.microsoft.com/office/drawing/2014/main" id="{318B2899-2F0E-2DF2-0436-8C1AF022DC31}"/>
              </a:ext>
            </a:extLst>
          </p:cNvPr>
          <p:cNvSpPr txBox="1"/>
          <p:nvPr/>
        </p:nvSpPr>
        <p:spPr>
          <a:xfrm>
            <a:off x="4178104" y="4305261"/>
            <a:ext cx="942541" cy="400110"/>
          </a:xfrm>
          <a:prstGeom prst="rect">
            <a:avLst/>
          </a:prstGeom>
          <a:noFill/>
        </p:spPr>
        <p:txBody>
          <a:bodyPr wrap="square" rtlCol="0">
            <a:spAutoFit/>
          </a:bodyPr>
          <a:lstStyle/>
          <a:p>
            <a:r>
              <a:rPr lang="en-GB" dirty="0">
                <a:solidFill>
                  <a:srgbClr val="FF0000"/>
                </a:solidFill>
              </a:rPr>
              <a:t>Vdc</a:t>
            </a:r>
          </a:p>
        </p:txBody>
      </p:sp>
      <p:cxnSp>
        <p:nvCxnSpPr>
          <p:cNvPr id="104" name="Straight Connector 103">
            <a:extLst>
              <a:ext uri="{FF2B5EF4-FFF2-40B4-BE49-F238E27FC236}">
                <a16:creationId xmlns:a16="http://schemas.microsoft.com/office/drawing/2014/main" id="{DC9DD453-C315-7CD4-CE30-B4A96A61A477}"/>
              </a:ext>
            </a:extLst>
          </p:cNvPr>
          <p:cNvCxnSpPr/>
          <p:nvPr/>
        </p:nvCxnSpPr>
        <p:spPr>
          <a:xfrm>
            <a:off x="5201533" y="3836518"/>
            <a:ext cx="3467685" cy="26006"/>
          </a:xfrm>
          <a:prstGeom prst="line">
            <a:avLst/>
          </a:prstGeom>
          <a:ln>
            <a:solidFill>
              <a:schemeClr val="tx2"/>
            </a:solidFill>
            <a:prstDash val="dash"/>
          </a:ln>
        </p:spPr>
        <p:style>
          <a:lnRef idx="1">
            <a:schemeClr val="accent4"/>
          </a:lnRef>
          <a:fillRef idx="0">
            <a:schemeClr val="accent4"/>
          </a:fillRef>
          <a:effectRef idx="0">
            <a:schemeClr val="accent4"/>
          </a:effectRef>
          <a:fontRef idx="minor">
            <a:schemeClr val="tx1"/>
          </a:fontRef>
        </p:style>
      </p:cxnSp>
      <p:sp>
        <p:nvSpPr>
          <p:cNvPr id="105" name="TextBox 104">
            <a:extLst>
              <a:ext uri="{FF2B5EF4-FFF2-40B4-BE49-F238E27FC236}">
                <a16:creationId xmlns:a16="http://schemas.microsoft.com/office/drawing/2014/main" id="{AA3A28F1-E7F4-A0FA-7279-395CE4D62A17}"/>
              </a:ext>
            </a:extLst>
          </p:cNvPr>
          <p:cNvSpPr txBox="1"/>
          <p:nvPr/>
        </p:nvSpPr>
        <p:spPr>
          <a:xfrm>
            <a:off x="5270113" y="3358214"/>
            <a:ext cx="742068" cy="369332"/>
          </a:xfrm>
          <a:prstGeom prst="rect">
            <a:avLst/>
          </a:prstGeom>
          <a:noFill/>
        </p:spPr>
        <p:txBody>
          <a:bodyPr wrap="square" rtlCol="0">
            <a:spAutoFit/>
          </a:bodyPr>
          <a:lstStyle/>
          <a:p>
            <a:r>
              <a:rPr lang="en-GB" sz="1800" dirty="0"/>
              <a:t>Vpk</a:t>
            </a:r>
          </a:p>
        </p:txBody>
      </p:sp>
      <p:sp>
        <p:nvSpPr>
          <p:cNvPr id="107" name="TextBox 106">
            <a:extLst>
              <a:ext uri="{FF2B5EF4-FFF2-40B4-BE49-F238E27FC236}">
                <a16:creationId xmlns:a16="http://schemas.microsoft.com/office/drawing/2014/main" id="{0F711A12-E0DC-FD5A-F50E-52F65CCB9137}"/>
              </a:ext>
            </a:extLst>
          </p:cNvPr>
          <p:cNvSpPr txBox="1"/>
          <p:nvPr/>
        </p:nvSpPr>
        <p:spPr>
          <a:xfrm>
            <a:off x="6019218" y="5339913"/>
            <a:ext cx="2841673" cy="400110"/>
          </a:xfrm>
          <a:prstGeom prst="rect">
            <a:avLst/>
          </a:prstGeom>
          <a:noFill/>
        </p:spPr>
        <p:txBody>
          <a:bodyPr wrap="square" rtlCol="0">
            <a:spAutoFit/>
          </a:bodyPr>
          <a:lstStyle/>
          <a:p>
            <a:r>
              <a:rPr lang="en-GB" dirty="0"/>
              <a:t>Vdc = </a:t>
            </a:r>
            <a:r>
              <a:rPr lang="en-GB" sz="1800" dirty="0"/>
              <a:t>0.318Vpk</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TotalTime>
  <Words>1461</Words>
  <Application>Microsoft Office PowerPoint</Application>
  <PresentationFormat>On-screen Show (4:3)</PresentationFormat>
  <Paragraphs>147</Paragraphs>
  <Slides>18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ＭＳ Ｐゴシック</vt:lpstr>
      <vt:lpstr>Arial</vt:lpstr>
      <vt:lpstr>Calibri</vt:lpstr>
      <vt:lpstr>Lucida Grande</vt:lpstr>
      <vt:lpstr>Museo Sans 100</vt:lpstr>
      <vt:lpstr>Roboto</vt:lpstr>
      <vt:lpstr>Times New Roman</vt:lpstr>
      <vt:lpstr>Default Design</vt:lpstr>
      <vt:lpstr>PowerPoint 6: Diodes and transistors </vt:lpstr>
      <vt:lpstr>Objectives</vt:lpstr>
      <vt:lpstr>What is a diode?</vt:lpstr>
      <vt:lpstr>Properties and applications of diodes and transistors</vt:lpstr>
      <vt:lpstr>Diodes and rectifiers</vt:lpstr>
      <vt:lpstr>N-type and P-type </vt:lpstr>
      <vt:lpstr>P-N junction</vt:lpstr>
      <vt:lpstr>Current flow through a diode</vt:lpstr>
      <vt:lpstr>Half wave rectification </vt:lpstr>
      <vt:lpstr>Full wave rectification</vt:lpstr>
      <vt:lpstr>Transistors</vt:lpstr>
      <vt:lpstr>Types of transistor</vt:lpstr>
      <vt:lpstr>How transistors work</vt:lpstr>
      <vt:lpstr>Amplifiers</vt:lpstr>
      <vt:lpstr>Applications of transistors</vt:lpstr>
      <vt:lpstr>Temperature considerations</vt:lpstr>
      <vt:lpstr>Measuring water conductivity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35</cp:revision>
  <dcterms:created xsi:type="dcterms:W3CDTF">2013-05-28T00:38:54Z</dcterms:created>
  <dcterms:modified xsi:type="dcterms:W3CDTF">2025-11-12T08:51:16Z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