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6"/>
  </p:notesMasterIdLst>
  <p:handoutMasterIdLst>
    <p:handoutMasterId r:id="rId27"/>
  </p:handoutMasterIdLst>
  <p:sldIdLst>
    <p:sldId id="348" r:id="rId5"/>
    <p:sldId id="364" r:id="rId6"/>
    <p:sldId id="350" r:id="rId7"/>
    <p:sldId id="367" r:id="rId8"/>
    <p:sldId id="353" r:id="rId9"/>
    <p:sldId id="355" r:id="rId10"/>
    <p:sldId id="356" r:id="rId11"/>
    <p:sldId id="357" r:id="rId12"/>
    <p:sldId id="366" r:id="rId13"/>
    <p:sldId id="330" r:id="rId14"/>
    <p:sldId id="358" r:id="rId15"/>
    <p:sldId id="258" r:id="rId16"/>
    <p:sldId id="368" r:id="rId17"/>
    <p:sldId id="359" r:id="rId18"/>
    <p:sldId id="334" r:id="rId19"/>
    <p:sldId id="335" r:id="rId20"/>
    <p:sldId id="263" r:id="rId21"/>
    <p:sldId id="336" r:id="rId22"/>
    <p:sldId id="360" r:id="rId23"/>
    <p:sldId id="338"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CC0000"/>
    <a:srgbClr val="E30613"/>
    <a:srgbClr val="000000"/>
    <a:srgbClr val="D9D9D9"/>
    <a:srgbClr val="D81E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B75AF6-4176-4200-9222-DC8C236AB05F}" v="27" dt="2022-10-11T14:02:47.9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322"/>
    <p:restoredTop sz="94694"/>
  </p:normalViewPr>
  <p:slideViewPr>
    <p:cSldViewPr snapToGrid="0">
      <p:cViewPr varScale="1">
        <p:scale>
          <a:sx n="64" d="100"/>
          <a:sy n="64" d="100"/>
        </p:scale>
        <p:origin x="1196"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FB75AF6-4176-4200-9222-DC8C236AB05F}"/>
    <pc:docChg chg="undo custSel addSld delSld modSld">
      <pc:chgData name="Caroline Prodger" userId="e4ef2e75-b60b-401b-8ebe-291bdcf405f4" providerId="ADAL" clId="{BFB75AF6-4176-4200-9222-DC8C236AB05F}" dt="2022-10-11T14:02:52.355" v="238" actId="20577"/>
      <pc:docMkLst>
        <pc:docMk/>
      </pc:docMkLst>
      <pc:sldChg chg="addSp delSp modSp mod addCm delCm">
        <pc:chgData name="Caroline Prodger" userId="e4ef2e75-b60b-401b-8ebe-291bdcf405f4" providerId="ADAL" clId="{BFB75AF6-4176-4200-9222-DC8C236AB05F}" dt="2022-10-11T14:00:15.061" v="207" actId="21"/>
        <pc:sldMkLst>
          <pc:docMk/>
          <pc:sldMk cId="0" sldId="258"/>
        </pc:sldMkLst>
        <pc:spChg chg="mod">
          <ac:chgData name="Caroline Prodger" userId="e4ef2e75-b60b-401b-8ebe-291bdcf405f4" providerId="ADAL" clId="{BFB75AF6-4176-4200-9222-DC8C236AB05F}" dt="2022-10-11T13:59:56.006" v="205" actId="1076"/>
          <ac:spMkLst>
            <pc:docMk/>
            <pc:sldMk cId="0" sldId="258"/>
            <ac:spMk id="2" creationId="{B09AF73E-F861-D294-D63F-CC4886633897}"/>
          </ac:spMkLst>
        </pc:spChg>
        <pc:spChg chg="add del mod">
          <ac:chgData name="Caroline Prodger" userId="e4ef2e75-b60b-401b-8ebe-291bdcf405f4" providerId="ADAL" clId="{BFB75AF6-4176-4200-9222-DC8C236AB05F}" dt="2022-10-11T13:58:53.055" v="197" actId="21"/>
          <ac:spMkLst>
            <pc:docMk/>
            <pc:sldMk cId="0" sldId="258"/>
            <ac:spMk id="4" creationId="{2C4007AF-C386-26B8-B724-9E57472396F1}"/>
          </ac:spMkLst>
        </pc:spChg>
        <pc:spChg chg="add mod">
          <ac:chgData name="Caroline Prodger" userId="e4ef2e75-b60b-401b-8ebe-291bdcf405f4" providerId="ADAL" clId="{BFB75AF6-4176-4200-9222-DC8C236AB05F}" dt="2022-10-11T13:58:02.522" v="193" actId="1076"/>
          <ac:spMkLst>
            <pc:docMk/>
            <pc:sldMk cId="0" sldId="258"/>
            <ac:spMk id="6" creationId="{A54F79E5-CC44-5D49-FBFD-7D8A4ED3507F}"/>
          </ac:spMkLst>
        </pc:spChg>
        <pc:picChg chg="add del mod">
          <ac:chgData name="Caroline Prodger" userId="e4ef2e75-b60b-401b-8ebe-291bdcf405f4" providerId="ADAL" clId="{BFB75AF6-4176-4200-9222-DC8C236AB05F}" dt="2022-10-11T14:00:15.061" v="207" actId="21"/>
          <ac:picMkLst>
            <pc:docMk/>
            <pc:sldMk cId="0" sldId="258"/>
            <ac:picMk id="1025" creationId="{8EEEDBE9-AF40-A755-74A4-0EF634F06AD1}"/>
          </ac:picMkLst>
        </pc:picChg>
      </pc:sldChg>
      <pc:sldChg chg="addSp delSp del mod delCm">
        <pc:chgData name="Caroline Prodger" userId="e4ef2e75-b60b-401b-8ebe-291bdcf405f4" providerId="ADAL" clId="{BFB75AF6-4176-4200-9222-DC8C236AB05F}" dt="2022-10-07T12:21:35.622" v="41" actId="2696"/>
        <pc:sldMkLst>
          <pc:docMk/>
          <pc:sldMk cId="0" sldId="262"/>
        </pc:sldMkLst>
        <pc:picChg chg="add del">
          <ac:chgData name="Caroline Prodger" userId="e4ef2e75-b60b-401b-8ebe-291bdcf405f4" providerId="ADAL" clId="{BFB75AF6-4176-4200-9222-DC8C236AB05F}" dt="2022-10-07T12:17:41.979" v="15" actId="22"/>
          <ac:picMkLst>
            <pc:docMk/>
            <pc:sldMk cId="0" sldId="262"/>
            <ac:picMk id="7" creationId="{7A94F2C4-FEC9-C4B9-A4FB-9C899CF9F9B7}"/>
          </ac:picMkLst>
        </pc:picChg>
      </pc:sldChg>
      <pc:sldChg chg="addSp modSp mod">
        <pc:chgData name="Caroline Prodger" userId="e4ef2e75-b60b-401b-8ebe-291bdcf405f4" providerId="ADAL" clId="{BFB75AF6-4176-4200-9222-DC8C236AB05F}" dt="2022-10-11T14:02:52.355" v="238" actId="20577"/>
        <pc:sldMkLst>
          <pc:docMk/>
          <pc:sldMk cId="0" sldId="263"/>
        </pc:sldMkLst>
        <pc:spChg chg="add mod">
          <ac:chgData name="Caroline Prodger" userId="e4ef2e75-b60b-401b-8ebe-291bdcf405f4" providerId="ADAL" clId="{BFB75AF6-4176-4200-9222-DC8C236AB05F}" dt="2022-10-11T14:02:52.355" v="238" actId="20577"/>
          <ac:spMkLst>
            <pc:docMk/>
            <pc:sldMk cId="0" sldId="263"/>
            <ac:spMk id="4" creationId="{44E96BAE-9C78-E265-B91B-485E4F994F3E}"/>
          </ac:spMkLst>
        </pc:spChg>
      </pc:sldChg>
      <pc:sldChg chg="modSp mod delCm modCm">
        <pc:chgData name="Caroline Prodger" userId="e4ef2e75-b60b-401b-8ebe-291bdcf405f4" providerId="ADAL" clId="{BFB75AF6-4176-4200-9222-DC8C236AB05F}" dt="2022-10-07T12:25:13.406" v="60"/>
        <pc:sldMkLst>
          <pc:docMk/>
          <pc:sldMk cId="0" sldId="330"/>
        </pc:sldMkLst>
        <pc:spChg chg="mod">
          <ac:chgData name="Caroline Prodger" userId="e4ef2e75-b60b-401b-8ebe-291bdcf405f4" providerId="ADAL" clId="{BFB75AF6-4176-4200-9222-DC8C236AB05F}" dt="2022-10-07T12:25:04.210" v="59" actId="20577"/>
          <ac:spMkLst>
            <pc:docMk/>
            <pc:sldMk cId="0" sldId="330"/>
            <ac:spMk id="5137" creationId="{DDE433E2-AA0B-6B7B-6DC5-00B2BC888FDF}"/>
          </ac:spMkLst>
        </pc:spChg>
      </pc:sldChg>
      <pc:sldChg chg="modSp mod">
        <pc:chgData name="Caroline Prodger" userId="e4ef2e75-b60b-401b-8ebe-291bdcf405f4" providerId="ADAL" clId="{BFB75AF6-4176-4200-9222-DC8C236AB05F}" dt="2022-10-07T12:29:25.306" v="68" actId="20577"/>
        <pc:sldMkLst>
          <pc:docMk/>
          <pc:sldMk cId="0" sldId="336"/>
        </pc:sldMkLst>
        <pc:spChg chg="mod">
          <ac:chgData name="Caroline Prodger" userId="e4ef2e75-b60b-401b-8ebe-291bdcf405f4" providerId="ADAL" clId="{BFB75AF6-4176-4200-9222-DC8C236AB05F}" dt="2022-10-07T12:29:25.306" v="68" actId="20577"/>
          <ac:spMkLst>
            <pc:docMk/>
            <pc:sldMk cId="0" sldId="336"/>
            <ac:spMk id="2" creationId="{44576C8E-5D13-A435-A748-CD5DAB990AC7}"/>
          </ac:spMkLst>
        </pc:spChg>
      </pc:sldChg>
      <pc:sldChg chg="addSp delSp modSp mod delCm">
        <pc:chgData name="Caroline Prodger" userId="e4ef2e75-b60b-401b-8ebe-291bdcf405f4" providerId="ADAL" clId="{BFB75AF6-4176-4200-9222-DC8C236AB05F}" dt="2022-10-07T12:37:59.346" v="109" actId="14100"/>
        <pc:sldMkLst>
          <pc:docMk/>
          <pc:sldMk cId="0" sldId="350"/>
        </pc:sldMkLst>
        <pc:spChg chg="del mod">
          <ac:chgData name="Caroline Prodger" userId="e4ef2e75-b60b-401b-8ebe-291bdcf405f4" providerId="ADAL" clId="{BFB75AF6-4176-4200-9222-DC8C236AB05F}" dt="2022-10-07T12:37:19.629" v="95" actId="478"/>
          <ac:spMkLst>
            <pc:docMk/>
            <pc:sldMk cId="0" sldId="350"/>
            <ac:spMk id="4" creationId="{F1148820-6107-A383-60CF-6975F356D18B}"/>
          </ac:spMkLst>
        </pc:spChg>
        <pc:spChg chg="del mod">
          <ac:chgData name="Caroline Prodger" userId="e4ef2e75-b60b-401b-8ebe-291bdcf405f4" providerId="ADAL" clId="{BFB75AF6-4176-4200-9222-DC8C236AB05F}" dt="2022-10-07T12:37:28.260" v="99" actId="478"/>
          <ac:spMkLst>
            <pc:docMk/>
            <pc:sldMk cId="0" sldId="350"/>
            <ac:spMk id="5" creationId="{8952BBDC-2CB9-855B-A462-464FE7011FFE}"/>
          </ac:spMkLst>
        </pc:spChg>
        <pc:spChg chg="del">
          <ac:chgData name="Caroline Prodger" userId="e4ef2e75-b60b-401b-8ebe-291bdcf405f4" providerId="ADAL" clId="{BFB75AF6-4176-4200-9222-DC8C236AB05F}" dt="2022-10-07T12:37:32.853" v="101" actId="478"/>
          <ac:spMkLst>
            <pc:docMk/>
            <pc:sldMk cId="0" sldId="350"/>
            <ac:spMk id="6" creationId="{2CD974B5-637B-5EA3-3DC4-EBC302A2AF00}"/>
          </ac:spMkLst>
        </pc:spChg>
        <pc:spChg chg="del">
          <ac:chgData name="Caroline Prodger" userId="e4ef2e75-b60b-401b-8ebe-291bdcf405f4" providerId="ADAL" clId="{BFB75AF6-4176-4200-9222-DC8C236AB05F}" dt="2022-10-07T12:37:02.635" v="85" actId="478"/>
          <ac:spMkLst>
            <pc:docMk/>
            <pc:sldMk cId="0" sldId="350"/>
            <ac:spMk id="7" creationId="{B33FD43D-29B7-1445-59CA-B5A6BA0CB335}"/>
          </ac:spMkLst>
        </pc:spChg>
        <pc:spChg chg="del">
          <ac:chgData name="Caroline Prodger" userId="e4ef2e75-b60b-401b-8ebe-291bdcf405f4" providerId="ADAL" clId="{BFB75AF6-4176-4200-9222-DC8C236AB05F}" dt="2022-10-07T12:37:31.131" v="100" actId="478"/>
          <ac:spMkLst>
            <pc:docMk/>
            <pc:sldMk cId="0" sldId="350"/>
            <ac:spMk id="8" creationId="{95D95CC9-75B1-4CE4-C1DB-38997DB8D097}"/>
          </ac:spMkLst>
        </pc:spChg>
        <pc:spChg chg="del">
          <ac:chgData name="Caroline Prodger" userId="e4ef2e75-b60b-401b-8ebe-291bdcf405f4" providerId="ADAL" clId="{BFB75AF6-4176-4200-9222-DC8C236AB05F}" dt="2022-10-07T12:37:22.419" v="96" actId="478"/>
          <ac:spMkLst>
            <pc:docMk/>
            <pc:sldMk cId="0" sldId="350"/>
            <ac:spMk id="10" creationId="{4408400B-454C-8C02-CDF8-DFE489CCC0A9}"/>
          </ac:spMkLst>
        </pc:spChg>
        <pc:spChg chg="del mod">
          <ac:chgData name="Caroline Prodger" userId="e4ef2e75-b60b-401b-8ebe-291bdcf405f4" providerId="ADAL" clId="{BFB75AF6-4176-4200-9222-DC8C236AB05F}" dt="2022-10-07T12:37:15.427" v="92" actId="478"/>
          <ac:spMkLst>
            <pc:docMk/>
            <pc:sldMk cId="0" sldId="350"/>
            <ac:spMk id="13" creationId="{0E2FEB69-5740-6595-9C91-F3E42DC99405}"/>
          </ac:spMkLst>
        </pc:spChg>
        <pc:spChg chg="del">
          <ac:chgData name="Caroline Prodger" userId="e4ef2e75-b60b-401b-8ebe-291bdcf405f4" providerId="ADAL" clId="{BFB75AF6-4176-4200-9222-DC8C236AB05F}" dt="2022-10-07T12:37:18.219" v="93" actId="478"/>
          <ac:spMkLst>
            <pc:docMk/>
            <pc:sldMk cId="0" sldId="350"/>
            <ac:spMk id="14" creationId="{0069709C-239F-29EF-ACA0-8D0EAD37FFDA}"/>
          </ac:spMkLst>
        </pc:spChg>
        <pc:spChg chg="del">
          <ac:chgData name="Caroline Prodger" userId="e4ef2e75-b60b-401b-8ebe-291bdcf405f4" providerId="ADAL" clId="{BFB75AF6-4176-4200-9222-DC8C236AB05F}" dt="2022-10-07T12:37:34.263" v="102" actId="478"/>
          <ac:spMkLst>
            <pc:docMk/>
            <pc:sldMk cId="0" sldId="350"/>
            <ac:spMk id="15" creationId="{01DD8E35-8629-6AFC-E336-5517C295AE3E}"/>
          </ac:spMkLst>
        </pc:spChg>
        <pc:spChg chg="del">
          <ac:chgData name="Caroline Prodger" userId="e4ef2e75-b60b-401b-8ebe-291bdcf405f4" providerId="ADAL" clId="{BFB75AF6-4176-4200-9222-DC8C236AB05F}" dt="2022-10-07T12:37:23.831" v="97" actId="478"/>
          <ac:spMkLst>
            <pc:docMk/>
            <pc:sldMk cId="0" sldId="350"/>
            <ac:spMk id="2055" creationId="{C4300DC3-FB75-1A5D-70B8-23AECD4E1683}"/>
          </ac:spMkLst>
        </pc:spChg>
        <pc:spChg chg="mod">
          <ac:chgData name="Caroline Prodger" userId="e4ef2e75-b60b-401b-8ebe-291bdcf405f4" providerId="ADAL" clId="{BFB75AF6-4176-4200-9222-DC8C236AB05F}" dt="2022-10-07T12:37:59.346" v="109" actId="14100"/>
          <ac:spMkLst>
            <pc:docMk/>
            <pc:sldMk cId="0" sldId="350"/>
            <ac:spMk id="2064" creationId="{579ACCB6-1658-0A0A-DFCD-F742D1FA2984}"/>
          </ac:spMkLst>
        </pc:spChg>
        <pc:spChg chg="del">
          <ac:chgData name="Caroline Prodger" userId="e4ef2e75-b60b-401b-8ebe-291bdcf405f4" providerId="ADAL" clId="{BFB75AF6-4176-4200-9222-DC8C236AB05F}" dt="2022-10-07T12:37:03.825" v="86" actId="478"/>
          <ac:spMkLst>
            <pc:docMk/>
            <pc:sldMk cId="0" sldId="350"/>
            <ac:spMk id="2065" creationId="{9ADC2E78-746F-C71C-1ABD-825B534CCC79}"/>
          </ac:spMkLst>
        </pc:spChg>
        <pc:picChg chg="add mod">
          <ac:chgData name="Caroline Prodger" userId="e4ef2e75-b60b-401b-8ebe-291bdcf405f4" providerId="ADAL" clId="{BFB75AF6-4176-4200-9222-DC8C236AB05F}" dt="2022-10-07T12:37:49.779" v="107" actId="14100"/>
          <ac:picMkLst>
            <pc:docMk/>
            <pc:sldMk cId="0" sldId="350"/>
            <ac:picMk id="9" creationId="{ED40819B-0714-FF02-34C2-960175B429CD}"/>
          </ac:picMkLst>
        </pc:picChg>
        <pc:cxnChg chg="del">
          <ac:chgData name="Caroline Prodger" userId="e4ef2e75-b60b-401b-8ebe-291bdcf405f4" providerId="ADAL" clId="{BFB75AF6-4176-4200-9222-DC8C236AB05F}" dt="2022-10-07T12:37:05.810" v="87" actId="478"/>
          <ac:cxnSpMkLst>
            <pc:docMk/>
            <pc:sldMk cId="0" sldId="350"/>
            <ac:cxnSpMk id="16" creationId="{CBD3AFDB-11C9-5178-2D2E-E3E88E69EBC9}"/>
          </ac:cxnSpMkLst>
        </pc:cxnChg>
        <pc:cxnChg chg="del">
          <ac:chgData name="Caroline Prodger" userId="e4ef2e75-b60b-401b-8ebe-291bdcf405f4" providerId="ADAL" clId="{BFB75AF6-4176-4200-9222-DC8C236AB05F}" dt="2022-10-07T12:37:07.299" v="88" actId="478"/>
          <ac:cxnSpMkLst>
            <pc:docMk/>
            <pc:sldMk cId="0" sldId="350"/>
            <ac:cxnSpMk id="20" creationId="{9AA96DFB-5093-B938-C22C-C735140F12A4}"/>
          </ac:cxnSpMkLst>
        </pc:cxnChg>
        <pc:cxnChg chg="del">
          <ac:chgData name="Caroline Prodger" userId="e4ef2e75-b60b-401b-8ebe-291bdcf405f4" providerId="ADAL" clId="{BFB75AF6-4176-4200-9222-DC8C236AB05F}" dt="2022-10-07T12:37:10.749" v="90" actId="478"/>
          <ac:cxnSpMkLst>
            <pc:docMk/>
            <pc:sldMk cId="0" sldId="350"/>
            <ac:cxnSpMk id="2057" creationId="{9794C36F-946F-AA0E-2C3D-1B31EE46DDDF}"/>
          </ac:cxnSpMkLst>
        </pc:cxnChg>
        <pc:cxnChg chg="del">
          <ac:chgData name="Caroline Prodger" userId="e4ef2e75-b60b-401b-8ebe-291bdcf405f4" providerId="ADAL" clId="{BFB75AF6-4176-4200-9222-DC8C236AB05F}" dt="2022-10-07T12:37:09.167" v="89" actId="478"/>
          <ac:cxnSpMkLst>
            <pc:docMk/>
            <pc:sldMk cId="0" sldId="350"/>
            <ac:cxnSpMk id="2062" creationId="{A0F111C6-8AD8-B22E-2AEA-D235C683BBF5}"/>
          </ac:cxnSpMkLst>
        </pc:cxnChg>
      </pc:sldChg>
      <pc:sldChg chg="del delCm">
        <pc:chgData name="Caroline Prodger" userId="e4ef2e75-b60b-401b-8ebe-291bdcf405f4" providerId="ADAL" clId="{BFB75AF6-4176-4200-9222-DC8C236AB05F}" dt="2022-10-07T12:39:07.442" v="116" actId="2696"/>
        <pc:sldMkLst>
          <pc:docMk/>
          <pc:sldMk cId="3737780897" sldId="351"/>
        </pc:sldMkLst>
      </pc:sldChg>
      <pc:sldChg chg="addSp delSp modSp mod delCm">
        <pc:chgData name="Caroline Prodger" userId="e4ef2e75-b60b-401b-8ebe-291bdcf405f4" providerId="ADAL" clId="{BFB75AF6-4176-4200-9222-DC8C236AB05F}" dt="2022-10-07T12:41:00.676" v="157" actId="1076"/>
        <pc:sldMkLst>
          <pc:docMk/>
          <pc:sldMk cId="2249110771" sldId="353"/>
        </pc:sldMkLst>
        <pc:spChg chg="add mod">
          <ac:chgData name="Caroline Prodger" userId="e4ef2e75-b60b-401b-8ebe-291bdcf405f4" providerId="ADAL" clId="{BFB75AF6-4176-4200-9222-DC8C236AB05F}" dt="2022-10-07T12:39:52.268" v="134" actId="20577"/>
          <ac:spMkLst>
            <pc:docMk/>
            <pc:sldMk cId="2249110771" sldId="353"/>
            <ac:spMk id="2" creationId="{BE2126B0-BE79-CD10-820B-A2FED775CE06}"/>
          </ac:spMkLst>
        </pc:spChg>
        <pc:spChg chg="del">
          <ac:chgData name="Caroline Prodger" userId="e4ef2e75-b60b-401b-8ebe-291bdcf405f4" providerId="ADAL" clId="{BFB75AF6-4176-4200-9222-DC8C236AB05F}" dt="2022-10-07T12:40:20.695" v="138" actId="478"/>
          <ac:spMkLst>
            <pc:docMk/>
            <pc:sldMk cId="2249110771" sldId="353"/>
            <ac:spMk id="4" creationId="{F0BA2697-CB0F-7F0C-02F8-28A9312A7EAB}"/>
          </ac:spMkLst>
        </pc:spChg>
        <pc:spChg chg="del">
          <ac:chgData name="Caroline Prodger" userId="e4ef2e75-b60b-401b-8ebe-291bdcf405f4" providerId="ADAL" clId="{BFB75AF6-4176-4200-9222-DC8C236AB05F}" dt="2022-10-07T12:40:35.439" v="147" actId="478"/>
          <ac:spMkLst>
            <pc:docMk/>
            <pc:sldMk cId="2249110771" sldId="353"/>
            <ac:spMk id="21" creationId="{3528C54C-75B1-029F-1B9F-4B5592A4E794}"/>
          </ac:spMkLst>
        </pc:spChg>
        <pc:spChg chg="mod">
          <ac:chgData name="Caroline Prodger" userId="e4ef2e75-b60b-401b-8ebe-291bdcf405f4" providerId="ADAL" clId="{BFB75AF6-4176-4200-9222-DC8C236AB05F}" dt="2022-10-07T12:40:00.236" v="135" actId="1076"/>
          <ac:spMkLst>
            <pc:docMk/>
            <pc:sldMk cId="2249110771" sldId="353"/>
            <ac:spMk id="22" creationId="{DC6E72AE-EAD8-0320-B6AD-EC63B6A544BA}"/>
          </ac:spMkLst>
        </pc:spChg>
        <pc:spChg chg="del mod">
          <ac:chgData name="Caroline Prodger" userId="e4ef2e75-b60b-401b-8ebe-291bdcf405f4" providerId="ADAL" clId="{BFB75AF6-4176-4200-9222-DC8C236AB05F}" dt="2022-10-07T12:40:39.137" v="149" actId="478"/>
          <ac:spMkLst>
            <pc:docMk/>
            <pc:sldMk cId="2249110771" sldId="353"/>
            <ac:spMk id="23" creationId="{3EBE95BC-9B9D-F209-B37D-4D63671776B0}"/>
          </ac:spMkLst>
        </pc:spChg>
        <pc:spChg chg="del mod">
          <ac:chgData name="Caroline Prodger" userId="e4ef2e75-b60b-401b-8ebe-291bdcf405f4" providerId="ADAL" clId="{BFB75AF6-4176-4200-9222-DC8C236AB05F}" dt="2022-10-07T12:40:43.626" v="150" actId="478"/>
          <ac:spMkLst>
            <pc:docMk/>
            <pc:sldMk cId="2249110771" sldId="353"/>
            <ac:spMk id="24" creationId="{E2578E8E-05A4-C7FE-FE22-6C7771673EB8}"/>
          </ac:spMkLst>
        </pc:spChg>
        <pc:spChg chg="del mod">
          <ac:chgData name="Caroline Prodger" userId="e4ef2e75-b60b-401b-8ebe-291bdcf405f4" providerId="ADAL" clId="{BFB75AF6-4176-4200-9222-DC8C236AB05F}" dt="2022-10-07T12:40:46.305" v="151" actId="478"/>
          <ac:spMkLst>
            <pc:docMk/>
            <pc:sldMk cId="2249110771" sldId="353"/>
            <ac:spMk id="25" creationId="{B5AC7218-44E7-E5BB-AE0B-085099BA01E7}"/>
          </ac:spMkLst>
        </pc:spChg>
        <pc:spChg chg="del mod">
          <ac:chgData name="Caroline Prodger" userId="e4ef2e75-b60b-401b-8ebe-291bdcf405f4" providerId="ADAL" clId="{BFB75AF6-4176-4200-9222-DC8C236AB05F}" dt="2022-10-07T12:40:26.284" v="142" actId="478"/>
          <ac:spMkLst>
            <pc:docMk/>
            <pc:sldMk cId="2249110771" sldId="353"/>
            <ac:spMk id="26" creationId="{6B212244-88E7-7CD3-6B69-10FF9C8D384C}"/>
          </ac:spMkLst>
        </pc:spChg>
        <pc:spChg chg="del mod">
          <ac:chgData name="Caroline Prodger" userId="e4ef2e75-b60b-401b-8ebe-291bdcf405f4" providerId="ADAL" clId="{BFB75AF6-4176-4200-9222-DC8C236AB05F}" dt="2022-10-07T12:40:48.887" v="153" actId="478"/>
          <ac:spMkLst>
            <pc:docMk/>
            <pc:sldMk cId="2249110771" sldId="353"/>
            <ac:spMk id="27" creationId="{AB9BB41C-530C-9E49-44A9-9EBA271A9E06}"/>
          </ac:spMkLst>
        </pc:spChg>
        <pc:picChg chg="add mod">
          <ac:chgData name="Caroline Prodger" userId="e4ef2e75-b60b-401b-8ebe-291bdcf405f4" providerId="ADAL" clId="{BFB75AF6-4176-4200-9222-DC8C236AB05F}" dt="2022-10-07T12:41:00.676" v="157" actId="1076"/>
          <ac:picMkLst>
            <pc:docMk/>
            <pc:sldMk cId="2249110771" sldId="353"/>
            <ac:picMk id="11" creationId="{539DABA5-5F0F-9CCA-9905-3978E561163C}"/>
          </ac:picMkLst>
        </pc:picChg>
        <pc:cxnChg chg="del mod">
          <ac:chgData name="Caroline Prodger" userId="e4ef2e75-b60b-401b-8ebe-291bdcf405f4" providerId="ADAL" clId="{BFB75AF6-4176-4200-9222-DC8C236AB05F}" dt="2022-10-07T12:40:31.944" v="145" actId="478"/>
          <ac:cxnSpMkLst>
            <pc:docMk/>
            <pc:sldMk cId="2249110771" sldId="353"/>
            <ac:cxnSpMk id="5" creationId="{0EB0F1BE-5A02-88C3-AEAD-A09028635E59}"/>
          </ac:cxnSpMkLst>
        </pc:cxnChg>
        <pc:cxnChg chg="del">
          <ac:chgData name="Caroline Prodger" userId="e4ef2e75-b60b-401b-8ebe-291bdcf405f4" providerId="ADAL" clId="{BFB75AF6-4176-4200-9222-DC8C236AB05F}" dt="2022-10-07T12:40:19.387" v="137" actId="478"/>
          <ac:cxnSpMkLst>
            <pc:docMk/>
            <pc:sldMk cId="2249110771" sldId="353"/>
            <ac:cxnSpMk id="6" creationId="{36149DAE-138E-0F38-34F9-2E23D1902B8B}"/>
          </ac:cxnSpMkLst>
        </pc:cxnChg>
        <pc:cxnChg chg="del">
          <ac:chgData name="Caroline Prodger" userId="e4ef2e75-b60b-401b-8ebe-291bdcf405f4" providerId="ADAL" clId="{BFB75AF6-4176-4200-9222-DC8C236AB05F}" dt="2022-10-07T12:40:17.298" v="136" actId="478"/>
          <ac:cxnSpMkLst>
            <pc:docMk/>
            <pc:sldMk cId="2249110771" sldId="353"/>
            <ac:cxnSpMk id="7" creationId="{3B4A2620-9DD0-9349-CEB8-933943FBE91F}"/>
          </ac:cxnSpMkLst>
        </pc:cxnChg>
        <pc:cxnChg chg="del">
          <ac:chgData name="Caroline Prodger" userId="e4ef2e75-b60b-401b-8ebe-291bdcf405f4" providerId="ADAL" clId="{BFB75AF6-4176-4200-9222-DC8C236AB05F}" dt="2022-10-07T12:40:33.691" v="146" actId="478"/>
          <ac:cxnSpMkLst>
            <pc:docMk/>
            <pc:sldMk cId="2249110771" sldId="353"/>
            <ac:cxnSpMk id="8" creationId="{C5D3B51B-4F2D-2A6B-2DA6-E0602CC42ABF}"/>
          </ac:cxnSpMkLst>
        </pc:cxnChg>
        <pc:cxnChg chg="del mod">
          <ac:chgData name="Caroline Prodger" userId="e4ef2e75-b60b-401b-8ebe-291bdcf405f4" providerId="ADAL" clId="{BFB75AF6-4176-4200-9222-DC8C236AB05F}" dt="2022-10-07T12:40:22.243" v="140" actId="478"/>
          <ac:cxnSpMkLst>
            <pc:docMk/>
            <pc:sldMk cId="2249110771" sldId="353"/>
            <ac:cxnSpMk id="10" creationId="{4325A765-FBD1-ABD0-6F5E-65FFC153930A}"/>
          </ac:cxnSpMkLst>
        </pc:cxnChg>
        <pc:cxnChg chg="del">
          <ac:chgData name="Caroline Prodger" userId="e4ef2e75-b60b-401b-8ebe-291bdcf405f4" providerId="ADAL" clId="{BFB75AF6-4176-4200-9222-DC8C236AB05F}" dt="2022-10-07T12:40:24.662" v="141" actId="478"/>
          <ac:cxnSpMkLst>
            <pc:docMk/>
            <pc:sldMk cId="2249110771" sldId="353"/>
            <ac:cxnSpMk id="13" creationId="{7E0C3948-644A-5DF1-2A34-B4CF15DEECB8}"/>
          </ac:cxnSpMkLst>
        </pc:cxnChg>
        <pc:cxnChg chg="del">
          <ac:chgData name="Caroline Prodger" userId="e4ef2e75-b60b-401b-8ebe-291bdcf405f4" providerId="ADAL" clId="{BFB75AF6-4176-4200-9222-DC8C236AB05F}" dt="2022-10-07T12:40:28.899" v="143" actId="478"/>
          <ac:cxnSpMkLst>
            <pc:docMk/>
            <pc:sldMk cId="2249110771" sldId="353"/>
            <ac:cxnSpMk id="14" creationId="{28D6FB77-53B9-44CE-C785-8A88B13815AE}"/>
          </ac:cxnSpMkLst>
        </pc:cxnChg>
        <pc:cxnChg chg="del">
          <ac:chgData name="Caroline Prodger" userId="e4ef2e75-b60b-401b-8ebe-291bdcf405f4" providerId="ADAL" clId="{BFB75AF6-4176-4200-9222-DC8C236AB05F}" dt="2022-10-07T12:40:30.521" v="144" actId="478"/>
          <ac:cxnSpMkLst>
            <pc:docMk/>
            <pc:sldMk cId="2249110771" sldId="353"/>
            <ac:cxnSpMk id="15" creationId="{06BCF82F-2D5A-BA29-ACC5-E311FCA5D368}"/>
          </ac:cxnSpMkLst>
        </pc:cxnChg>
        <pc:cxnChg chg="del">
          <ac:chgData name="Caroline Prodger" userId="e4ef2e75-b60b-401b-8ebe-291bdcf405f4" providerId="ADAL" clId="{BFB75AF6-4176-4200-9222-DC8C236AB05F}" dt="2022-10-07T12:40:36.749" v="148" actId="478"/>
          <ac:cxnSpMkLst>
            <pc:docMk/>
            <pc:sldMk cId="2249110771" sldId="353"/>
            <ac:cxnSpMk id="20" creationId="{602AC5BD-489E-84DC-EE7D-95151AEEEA0D}"/>
          </ac:cxnSpMkLst>
        </pc:cxnChg>
      </pc:sldChg>
      <pc:sldChg chg="addSp delSp modSp mod delCm">
        <pc:chgData name="Caroline Prodger" userId="e4ef2e75-b60b-401b-8ebe-291bdcf405f4" providerId="ADAL" clId="{BFB75AF6-4176-4200-9222-DC8C236AB05F}" dt="2022-10-07T12:42:05.603" v="169" actId="1076"/>
        <pc:sldMkLst>
          <pc:docMk/>
          <pc:sldMk cId="1648498815" sldId="355"/>
        </pc:sldMkLst>
        <pc:spChg chg="del">
          <ac:chgData name="Caroline Prodger" userId="e4ef2e75-b60b-401b-8ebe-291bdcf405f4" providerId="ADAL" clId="{BFB75AF6-4176-4200-9222-DC8C236AB05F}" dt="2022-10-07T12:41:48.787" v="161" actId="478"/>
          <ac:spMkLst>
            <pc:docMk/>
            <pc:sldMk cId="1648498815" sldId="355"/>
            <ac:spMk id="5" creationId="{DA6AA59F-CE43-5236-CDC6-5A83BF6DAC7F}"/>
          </ac:spMkLst>
        </pc:spChg>
        <pc:spChg chg="del mod">
          <ac:chgData name="Caroline Prodger" userId="e4ef2e75-b60b-401b-8ebe-291bdcf405f4" providerId="ADAL" clId="{BFB75AF6-4176-4200-9222-DC8C236AB05F}" dt="2022-10-07T12:41:51.787" v="162" actId="478"/>
          <ac:spMkLst>
            <pc:docMk/>
            <pc:sldMk cId="1648498815" sldId="355"/>
            <ac:spMk id="6" creationId="{09BB89C8-7325-9195-8333-46321798AE3C}"/>
          </ac:spMkLst>
        </pc:spChg>
        <pc:spChg chg="del">
          <ac:chgData name="Caroline Prodger" userId="e4ef2e75-b60b-401b-8ebe-291bdcf405f4" providerId="ADAL" clId="{BFB75AF6-4176-4200-9222-DC8C236AB05F}" dt="2022-10-07T12:41:53.440" v="163" actId="478"/>
          <ac:spMkLst>
            <pc:docMk/>
            <pc:sldMk cId="1648498815" sldId="355"/>
            <ac:spMk id="11" creationId="{11153658-569B-FC58-9A75-8D9D78C16496}"/>
          </ac:spMkLst>
        </pc:spChg>
        <pc:spChg chg="del">
          <ac:chgData name="Caroline Prodger" userId="e4ef2e75-b60b-401b-8ebe-291bdcf405f4" providerId="ADAL" clId="{BFB75AF6-4176-4200-9222-DC8C236AB05F}" dt="2022-10-07T12:41:54.980" v="164" actId="478"/>
          <ac:spMkLst>
            <pc:docMk/>
            <pc:sldMk cId="1648498815" sldId="355"/>
            <ac:spMk id="12" creationId="{6C814989-C728-65D3-FEFC-B0D48A3FD3FA}"/>
          </ac:spMkLst>
        </pc:spChg>
        <pc:picChg chg="add mod">
          <ac:chgData name="Caroline Prodger" userId="e4ef2e75-b60b-401b-8ebe-291bdcf405f4" providerId="ADAL" clId="{BFB75AF6-4176-4200-9222-DC8C236AB05F}" dt="2022-10-07T12:42:05.603" v="169" actId="1076"/>
          <ac:picMkLst>
            <pc:docMk/>
            <pc:sldMk cId="1648498815" sldId="355"/>
            <ac:picMk id="7" creationId="{B2CC6A16-48A3-41A9-82DC-50A663DD2573}"/>
          </ac:picMkLst>
        </pc:picChg>
        <pc:cxnChg chg="del">
          <ac:chgData name="Caroline Prodger" userId="e4ef2e75-b60b-401b-8ebe-291bdcf405f4" providerId="ADAL" clId="{BFB75AF6-4176-4200-9222-DC8C236AB05F}" dt="2022-10-07T12:41:57.429" v="165" actId="478"/>
          <ac:cxnSpMkLst>
            <pc:docMk/>
            <pc:sldMk cId="1648498815" sldId="355"/>
            <ac:cxnSpMk id="8" creationId="{AC148554-0B5F-B0C6-C18F-B631358A836B}"/>
          </ac:cxnSpMkLst>
        </pc:cxnChg>
        <pc:cxnChg chg="del mod">
          <ac:chgData name="Caroline Prodger" userId="e4ef2e75-b60b-401b-8ebe-291bdcf405f4" providerId="ADAL" clId="{BFB75AF6-4176-4200-9222-DC8C236AB05F}" dt="2022-10-07T12:41:47.355" v="160" actId="478"/>
          <ac:cxnSpMkLst>
            <pc:docMk/>
            <pc:sldMk cId="1648498815" sldId="355"/>
            <ac:cxnSpMk id="10" creationId="{5510C2ED-CB3C-4BF4-4E53-129AE3B1DAA7}"/>
          </ac:cxnSpMkLst>
        </pc:cxnChg>
      </pc:sldChg>
      <pc:sldChg chg="modSp mod delCm">
        <pc:chgData name="Caroline Prodger" userId="e4ef2e75-b60b-401b-8ebe-291bdcf405f4" providerId="ADAL" clId="{BFB75AF6-4176-4200-9222-DC8C236AB05F}" dt="2022-10-07T12:15:09.837" v="11" actId="1076"/>
        <pc:sldMkLst>
          <pc:docMk/>
          <pc:sldMk cId="1927485431" sldId="356"/>
        </pc:sldMkLst>
        <pc:spChg chg="mod">
          <ac:chgData name="Caroline Prodger" userId="e4ef2e75-b60b-401b-8ebe-291bdcf405f4" providerId="ADAL" clId="{BFB75AF6-4176-4200-9222-DC8C236AB05F}" dt="2022-10-07T12:15:09.837" v="11" actId="1076"/>
          <ac:spMkLst>
            <pc:docMk/>
            <pc:sldMk cId="1927485431" sldId="356"/>
            <ac:spMk id="35" creationId="{B59BC11C-1FF9-D050-513D-795BA41921C3}"/>
          </ac:spMkLst>
        </pc:spChg>
      </pc:sldChg>
      <pc:sldChg chg="addSp delSp modSp mod delCm">
        <pc:chgData name="Caroline Prodger" userId="e4ef2e75-b60b-401b-8ebe-291bdcf405f4" providerId="ADAL" clId="{BFB75AF6-4176-4200-9222-DC8C236AB05F}" dt="2022-10-07T12:43:44.841" v="190" actId="14100"/>
        <pc:sldMkLst>
          <pc:docMk/>
          <pc:sldMk cId="382804311" sldId="357"/>
        </pc:sldMkLst>
        <pc:spChg chg="del">
          <ac:chgData name="Caroline Prodger" userId="e4ef2e75-b60b-401b-8ebe-291bdcf405f4" providerId="ADAL" clId="{BFB75AF6-4176-4200-9222-DC8C236AB05F}" dt="2022-10-07T12:42:53.061" v="175" actId="478"/>
          <ac:spMkLst>
            <pc:docMk/>
            <pc:sldMk cId="382804311" sldId="357"/>
            <ac:spMk id="4" creationId="{7D286E64-55C9-2297-2DE5-1CB3D8CF5429}"/>
          </ac:spMkLst>
        </pc:spChg>
        <pc:spChg chg="del">
          <ac:chgData name="Caroline Prodger" userId="e4ef2e75-b60b-401b-8ebe-291bdcf405f4" providerId="ADAL" clId="{BFB75AF6-4176-4200-9222-DC8C236AB05F}" dt="2022-10-07T12:43:03.853" v="181" actId="478"/>
          <ac:spMkLst>
            <pc:docMk/>
            <pc:sldMk cId="382804311" sldId="357"/>
            <ac:spMk id="10" creationId="{CB88D520-5332-CAD5-93E1-EF77818DAA45}"/>
          </ac:spMkLst>
        </pc:spChg>
        <pc:spChg chg="del">
          <ac:chgData name="Caroline Prodger" userId="e4ef2e75-b60b-401b-8ebe-291bdcf405f4" providerId="ADAL" clId="{BFB75AF6-4176-4200-9222-DC8C236AB05F}" dt="2022-10-07T12:43:05.678" v="182" actId="478"/>
          <ac:spMkLst>
            <pc:docMk/>
            <pc:sldMk cId="382804311" sldId="357"/>
            <ac:spMk id="11" creationId="{10E6EA40-813C-557F-5DC2-1BAD2C21C724}"/>
          </ac:spMkLst>
        </pc:spChg>
        <pc:spChg chg="del">
          <ac:chgData name="Caroline Prodger" userId="e4ef2e75-b60b-401b-8ebe-291bdcf405f4" providerId="ADAL" clId="{BFB75AF6-4176-4200-9222-DC8C236AB05F}" dt="2022-10-07T12:42:56.858" v="177" actId="478"/>
          <ac:spMkLst>
            <pc:docMk/>
            <pc:sldMk cId="382804311" sldId="357"/>
            <ac:spMk id="12" creationId="{BC1D1A34-0A40-F047-0FB4-B3A1F6C2D170}"/>
          </ac:spMkLst>
        </pc:spChg>
        <pc:spChg chg="del">
          <ac:chgData name="Caroline Prodger" userId="e4ef2e75-b60b-401b-8ebe-291bdcf405f4" providerId="ADAL" clId="{BFB75AF6-4176-4200-9222-DC8C236AB05F}" dt="2022-10-07T12:43:08.346" v="183" actId="478"/>
          <ac:spMkLst>
            <pc:docMk/>
            <pc:sldMk cId="382804311" sldId="357"/>
            <ac:spMk id="13" creationId="{99588E3C-E538-18CE-9F5E-39142254A280}"/>
          </ac:spMkLst>
        </pc:spChg>
        <pc:spChg chg="del mod">
          <ac:chgData name="Caroline Prodger" userId="e4ef2e75-b60b-401b-8ebe-291bdcf405f4" providerId="ADAL" clId="{BFB75AF6-4176-4200-9222-DC8C236AB05F}" dt="2022-10-07T12:43:10.583" v="184" actId="478"/>
          <ac:spMkLst>
            <pc:docMk/>
            <pc:sldMk cId="382804311" sldId="357"/>
            <ac:spMk id="14" creationId="{B50C9555-E1D0-14B1-F291-B5BCC2D19DE1}"/>
          </ac:spMkLst>
        </pc:spChg>
        <pc:spChg chg="del mod">
          <ac:chgData name="Caroline Prodger" userId="e4ef2e75-b60b-401b-8ebe-291bdcf405f4" providerId="ADAL" clId="{BFB75AF6-4176-4200-9222-DC8C236AB05F}" dt="2022-10-07T12:42:51.736" v="174" actId="478"/>
          <ac:spMkLst>
            <pc:docMk/>
            <pc:sldMk cId="382804311" sldId="357"/>
            <ac:spMk id="15" creationId="{CD94CEB4-601E-91B7-07F7-4DCC295A08D7}"/>
          </ac:spMkLst>
        </pc:spChg>
        <pc:spChg chg="mod">
          <ac:chgData name="Caroline Prodger" userId="e4ef2e75-b60b-401b-8ebe-291bdcf405f4" providerId="ADAL" clId="{BFB75AF6-4176-4200-9222-DC8C236AB05F}" dt="2022-10-07T12:42:31.286" v="171" actId="1076"/>
          <ac:spMkLst>
            <pc:docMk/>
            <pc:sldMk cId="382804311" sldId="357"/>
            <ac:spMk id="17" creationId="{F7180518-FB1C-661F-6C44-71E6C6CC6BD5}"/>
          </ac:spMkLst>
        </pc:spChg>
        <pc:spChg chg="mod">
          <ac:chgData name="Caroline Prodger" userId="e4ef2e75-b60b-401b-8ebe-291bdcf405f4" providerId="ADAL" clId="{BFB75AF6-4176-4200-9222-DC8C236AB05F}" dt="2022-10-07T12:43:44.841" v="190" actId="14100"/>
          <ac:spMkLst>
            <pc:docMk/>
            <pc:sldMk cId="382804311" sldId="357"/>
            <ac:spMk id="19" creationId="{4B7F3A95-B3FF-3C2F-003C-8580DCE9677F}"/>
          </ac:spMkLst>
        </pc:spChg>
        <pc:picChg chg="add mod">
          <ac:chgData name="Caroline Prodger" userId="e4ef2e75-b60b-401b-8ebe-291bdcf405f4" providerId="ADAL" clId="{BFB75AF6-4176-4200-9222-DC8C236AB05F}" dt="2022-10-07T12:43:37.717" v="189" actId="1076"/>
          <ac:picMkLst>
            <pc:docMk/>
            <pc:sldMk cId="382804311" sldId="357"/>
            <ac:picMk id="18" creationId="{AAA33282-EC5A-2C6D-A6E6-8C8EA4728D2B}"/>
          </ac:picMkLst>
        </pc:picChg>
        <pc:cxnChg chg="del">
          <ac:chgData name="Caroline Prodger" userId="e4ef2e75-b60b-401b-8ebe-291bdcf405f4" providerId="ADAL" clId="{BFB75AF6-4176-4200-9222-DC8C236AB05F}" dt="2022-10-07T12:43:01.231" v="180" actId="478"/>
          <ac:cxnSpMkLst>
            <pc:docMk/>
            <pc:sldMk cId="382804311" sldId="357"/>
            <ac:cxnSpMk id="5" creationId="{73DBC921-3293-DC17-64A2-FA10A860F339}"/>
          </ac:cxnSpMkLst>
        </pc:cxnChg>
        <pc:cxnChg chg="del">
          <ac:chgData name="Caroline Prodger" userId="e4ef2e75-b60b-401b-8ebe-291bdcf405f4" providerId="ADAL" clId="{BFB75AF6-4176-4200-9222-DC8C236AB05F}" dt="2022-10-07T12:42:55.191" v="176" actId="478"/>
          <ac:cxnSpMkLst>
            <pc:docMk/>
            <pc:sldMk cId="382804311" sldId="357"/>
            <ac:cxnSpMk id="6" creationId="{9049CDB2-EA28-80E5-FBB8-7E1D0BA38971}"/>
          </ac:cxnSpMkLst>
        </pc:cxnChg>
        <pc:cxnChg chg="del">
          <ac:chgData name="Caroline Prodger" userId="e4ef2e75-b60b-401b-8ebe-291bdcf405f4" providerId="ADAL" clId="{BFB75AF6-4176-4200-9222-DC8C236AB05F}" dt="2022-10-07T12:42:58.071" v="178" actId="478"/>
          <ac:cxnSpMkLst>
            <pc:docMk/>
            <pc:sldMk cId="382804311" sldId="357"/>
            <ac:cxnSpMk id="7" creationId="{2CD0AF76-FEE3-C44C-EA9E-D95B450E5CC8}"/>
          </ac:cxnSpMkLst>
        </pc:cxnChg>
        <pc:cxnChg chg="del">
          <ac:chgData name="Caroline Prodger" userId="e4ef2e75-b60b-401b-8ebe-291bdcf405f4" providerId="ADAL" clId="{BFB75AF6-4176-4200-9222-DC8C236AB05F}" dt="2022-10-07T12:42:59.537" v="179" actId="478"/>
          <ac:cxnSpMkLst>
            <pc:docMk/>
            <pc:sldMk cId="382804311" sldId="357"/>
            <ac:cxnSpMk id="8" creationId="{E22200B6-9915-7AA8-040C-581EC7119063}"/>
          </ac:cxnSpMkLst>
        </pc:cxnChg>
        <pc:cxnChg chg="del">
          <ac:chgData name="Caroline Prodger" userId="e4ef2e75-b60b-401b-8ebe-291bdcf405f4" providerId="ADAL" clId="{BFB75AF6-4176-4200-9222-DC8C236AB05F}" dt="2022-10-07T12:42:48.962" v="172" actId="478"/>
          <ac:cxnSpMkLst>
            <pc:docMk/>
            <pc:sldMk cId="382804311" sldId="357"/>
            <ac:cxnSpMk id="9" creationId="{95848327-9111-1F4F-405E-C644A3D675D5}"/>
          </ac:cxnSpMkLst>
        </pc:cxnChg>
      </pc:sldChg>
      <pc:sldChg chg="addSp delSp modSp mod">
        <pc:chgData name="Caroline Prodger" userId="e4ef2e75-b60b-401b-8ebe-291bdcf405f4" providerId="ADAL" clId="{BFB75AF6-4176-4200-9222-DC8C236AB05F}" dt="2022-10-07T12:29:35.427" v="70"/>
        <pc:sldMkLst>
          <pc:docMk/>
          <pc:sldMk cId="315926478" sldId="360"/>
        </pc:sldMkLst>
        <pc:spChg chg="add mod">
          <ac:chgData name="Caroline Prodger" userId="e4ef2e75-b60b-401b-8ebe-291bdcf405f4" providerId="ADAL" clId="{BFB75AF6-4176-4200-9222-DC8C236AB05F}" dt="2022-10-07T12:29:35.427" v="70"/>
          <ac:spMkLst>
            <pc:docMk/>
            <pc:sldMk cId="315926478" sldId="360"/>
            <ac:spMk id="2" creationId="{83089D40-C1CC-8E93-493A-D3F583A1D0E2}"/>
          </ac:spMkLst>
        </pc:spChg>
        <pc:spChg chg="del">
          <ac:chgData name="Caroline Prodger" userId="e4ef2e75-b60b-401b-8ebe-291bdcf405f4" providerId="ADAL" clId="{BFB75AF6-4176-4200-9222-DC8C236AB05F}" dt="2022-10-07T12:29:34.669" v="69" actId="478"/>
          <ac:spMkLst>
            <pc:docMk/>
            <pc:sldMk cId="315926478" sldId="360"/>
            <ac:spMk id="4" creationId="{BEFDB79F-96F5-E7FA-DC31-38FEEF6C02E5}"/>
          </ac:spMkLst>
        </pc:spChg>
      </pc:sldChg>
      <pc:sldChg chg="addSp modSp mod">
        <pc:chgData name="Caroline Prodger" userId="e4ef2e75-b60b-401b-8ebe-291bdcf405f4" providerId="ADAL" clId="{BFB75AF6-4176-4200-9222-DC8C236AB05F}" dt="2022-10-07T12:36:04.308" v="82" actId="1076"/>
        <pc:sldMkLst>
          <pc:docMk/>
          <pc:sldMk cId="775554670" sldId="364"/>
        </pc:sldMkLst>
        <pc:picChg chg="add mod modCrop">
          <ac:chgData name="Caroline Prodger" userId="e4ef2e75-b60b-401b-8ebe-291bdcf405f4" providerId="ADAL" clId="{BFB75AF6-4176-4200-9222-DC8C236AB05F}" dt="2022-10-07T12:36:04.308" v="82" actId="1076"/>
          <ac:picMkLst>
            <pc:docMk/>
            <pc:sldMk cId="775554670" sldId="364"/>
            <ac:picMk id="5" creationId="{01067D9E-EBC1-D97E-F7BC-A2960E92FC3F}"/>
          </ac:picMkLst>
        </pc:picChg>
      </pc:sldChg>
      <pc:sldChg chg="delSp add del mod modAnim">
        <pc:chgData name="Caroline Prodger" userId="e4ef2e75-b60b-401b-8ebe-291bdcf405f4" providerId="ADAL" clId="{BFB75AF6-4176-4200-9222-DC8C236AB05F}" dt="2022-10-07T12:18:45.964" v="23" actId="2696"/>
        <pc:sldMkLst>
          <pc:docMk/>
          <pc:sldMk cId="1361563950" sldId="365"/>
        </pc:sldMkLst>
        <pc:spChg chg="del">
          <ac:chgData name="Caroline Prodger" userId="e4ef2e75-b60b-401b-8ebe-291bdcf405f4" providerId="ADAL" clId="{BFB75AF6-4176-4200-9222-DC8C236AB05F}" dt="2022-10-07T12:17:56.833" v="18" actId="478"/>
          <ac:spMkLst>
            <pc:docMk/>
            <pc:sldMk cId="1361563950" sldId="365"/>
            <ac:spMk id="8" creationId="{CB4CC4C3-FB51-C511-7BF1-E678613B549D}"/>
          </ac:spMkLst>
        </pc:spChg>
        <pc:spChg chg="del">
          <ac:chgData name="Caroline Prodger" userId="e4ef2e75-b60b-401b-8ebe-291bdcf405f4" providerId="ADAL" clId="{BFB75AF6-4176-4200-9222-DC8C236AB05F}" dt="2022-10-07T12:17:52.979" v="17" actId="478"/>
          <ac:spMkLst>
            <pc:docMk/>
            <pc:sldMk cId="1361563950" sldId="365"/>
            <ac:spMk id="2162" creationId="{A7A3D1A4-F672-DF7C-C8CD-6773C29B0DC0}"/>
          </ac:spMkLst>
        </pc:spChg>
      </pc:sldChg>
      <pc:sldChg chg="addSp delSp modSp new mod modAnim">
        <pc:chgData name="Caroline Prodger" userId="e4ef2e75-b60b-401b-8ebe-291bdcf405f4" providerId="ADAL" clId="{BFB75AF6-4176-4200-9222-DC8C236AB05F}" dt="2022-10-07T12:21:15.851" v="39"/>
        <pc:sldMkLst>
          <pc:docMk/>
          <pc:sldMk cId="1531438258" sldId="366"/>
        </pc:sldMkLst>
        <pc:spChg chg="mod">
          <ac:chgData name="Caroline Prodger" userId="e4ef2e75-b60b-401b-8ebe-291bdcf405f4" providerId="ADAL" clId="{BFB75AF6-4176-4200-9222-DC8C236AB05F}" dt="2022-10-07T12:21:15.851" v="39"/>
          <ac:spMkLst>
            <pc:docMk/>
            <pc:sldMk cId="1531438258" sldId="366"/>
            <ac:spMk id="2" creationId="{104D79D7-480C-5106-DBA5-49AA206294C6}"/>
          </ac:spMkLst>
        </pc:spChg>
        <pc:spChg chg="del">
          <ac:chgData name="Caroline Prodger" userId="e4ef2e75-b60b-401b-8ebe-291bdcf405f4" providerId="ADAL" clId="{BFB75AF6-4176-4200-9222-DC8C236AB05F}" dt="2022-10-07T12:19:07.632" v="27"/>
          <ac:spMkLst>
            <pc:docMk/>
            <pc:sldMk cId="1531438258" sldId="366"/>
            <ac:spMk id="3" creationId="{F5552AC4-1547-1DE5-8A70-6C65AE359347}"/>
          </ac:spMkLst>
        </pc:spChg>
        <pc:spChg chg="add mod">
          <ac:chgData name="Caroline Prodger" userId="e4ef2e75-b60b-401b-8ebe-291bdcf405f4" providerId="ADAL" clId="{BFB75AF6-4176-4200-9222-DC8C236AB05F}" dt="2022-10-07T12:20:04.529" v="36" actId="2711"/>
          <ac:spMkLst>
            <pc:docMk/>
            <pc:sldMk cId="1531438258" sldId="366"/>
            <ac:spMk id="6" creationId="{7F07BBC2-3301-DD68-4ACD-223416B4858E}"/>
          </ac:spMkLst>
        </pc:spChg>
        <pc:spChg chg="add mod">
          <ac:chgData name="Caroline Prodger" userId="e4ef2e75-b60b-401b-8ebe-291bdcf405f4" providerId="ADAL" clId="{BFB75AF6-4176-4200-9222-DC8C236AB05F}" dt="2022-10-07T12:21:01.739" v="38" actId="1076"/>
          <ac:spMkLst>
            <pc:docMk/>
            <pc:sldMk cId="1531438258" sldId="366"/>
            <ac:spMk id="7" creationId="{BE463A56-49A3-5B84-8376-3FA3CD60F073}"/>
          </ac:spMkLst>
        </pc:spChg>
        <pc:picChg chg="add mod">
          <ac:chgData name="Caroline Prodger" userId="e4ef2e75-b60b-401b-8ebe-291bdcf405f4" providerId="ADAL" clId="{BFB75AF6-4176-4200-9222-DC8C236AB05F}" dt="2022-10-07T12:19:39.753" v="31" actId="1076"/>
          <ac:picMkLst>
            <pc:docMk/>
            <pc:sldMk cId="1531438258" sldId="366"/>
            <ac:picMk id="5" creationId="{47504547-717F-0D18-CEA4-3F355E09C6C4}"/>
          </ac:picMkLst>
        </pc:picChg>
      </pc:sldChg>
      <pc:sldChg chg="new del">
        <pc:chgData name="Caroline Prodger" userId="e4ef2e75-b60b-401b-8ebe-291bdcf405f4" providerId="ADAL" clId="{BFB75AF6-4176-4200-9222-DC8C236AB05F}" dt="2022-10-07T12:18:25.154" v="20" actId="680"/>
        <pc:sldMkLst>
          <pc:docMk/>
          <pc:sldMk cId="4287362855" sldId="366"/>
        </pc:sldMkLst>
      </pc:sldChg>
      <pc:sldChg chg="addSp delSp modSp new mod">
        <pc:chgData name="Caroline Prodger" userId="e4ef2e75-b60b-401b-8ebe-291bdcf405f4" providerId="ADAL" clId="{BFB75AF6-4176-4200-9222-DC8C236AB05F}" dt="2022-10-07T12:39:14.531" v="117" actId="14100"/>
        <pc:sldMkLst>
          <pc:docMk/>
          <pc:sldMk cId="834240309" sldId="367"/>
        </pc:sldMkLst>
        <pc:spChg chg="mod">
          <ac:chgData name="Caroline Prodger" userId="e4ef2e75-b60b-401b-8ebe-291bdcf405f4" providerId="ADAL" clId="{BFB75AF6-4176-4200-9222-DC8C236AB05F}" dt="2022-10-07T12:38:47.181" v="113"/>
          <ac:spMkLst>
            <pc:docMk/>
            <pc:sldMk cId="834240309" sldId="367"/>
            <ac:spMk id="2" creationId="{45FF5603-333F-0506-9F4E-F69327DD65BB}"/>
          </ac:spMkLst>
        </pc:spChg>
        <pc:spChg chg="del">
          <ac:chgData name="Caroline Prodger" userId="e4ef2e75-b60b-401b-8ebe-291bdcf405f4" providerId="ADAL" clId="{BFB75AF6-4176-4200-9222-DC8C236AB05F}" dt="2022-10-07T12:38:35.419" v="112" actId="478"/>
          <ac:spMkLst>
            <pc:docMk/>
            <pc:sldMk cId="834240309" sldId="367"/>
            <ac:spMk id="3" creationId="{40A4494B-579A-1C1F-D7AF-C8396BB9E985}"/>
          </ac:spMkLst>
        </pc:spChg>
        <pc:picChg chg="add mod">
          <ac:chgData name="Caroline Prodger" userId="e4ef2e75-b60b-401b-8ebe-291bdcf405f4" providerId="ADAL" clId="{BFB75AF6-4176-4200-9222-DC8C236AB05F}" dt="2022-10-07T12:39:14.531" v="117" actId="14100"/>
          <ac:picMkLst>
            <pc:docMk/>
            <pc:sldMk cId="834240309" sldId="367"/>
            <ac:picMk id="5" creationId="{8F21964A-731D-5ED4-CF51-DC023B993632}"/>
          </ac:picMkLst>
        </pc:picChg>
      </pc:sldChg>
      <pc:sldChg chg="addSp delSp modSp new mod">
        <pc:chgData name="Caroline Prodger" userId="e4ef2e75-b60b-401b-8ebe-291bdcf405f4" providerId="ADAL" clId="{BFB75AF6-4176-4200-9222-DC8C236AB05F}" dt="2022-10-11T14:02:03.710" v="228" actId="14100"/>
        <pc:sldMkLst>
          <pc:docMk/>
          <pc:sldMk cId="2599569165" sldId="368"/>
        </pc:sldMkLst>
        <pc:spChg chg="mod">
          <ac:chgData name="Caroline Prodger" userId="e4ef2e75-b60b-401b-8ebe-291bdcf405f4" providerId="ADAL" clId="{BFB75AF6-4176-4200-9222-DC8C236AB05F}" dt="2022-10-11T14:00:08.497" v="206"/>
          <ac:spMkLst>
            <pc:docMk/>
            <pc:sldMk cId="2599569165" sldId="368"/>
            <ac:spMk id="2" creationId="{F03CD86D-4ECB-6943-C6DA-1618F607E359}"/>
          </ac:spMkLst>
        </pc:spChg>
        <pc:spChg chg="del">
          <ac:chgData name="Caroline Prodger" userId="e4ef2e75-b60b-401b-8ebe-291bdcf405f4" providerId="ADAL" clId="{BFB75AF6-4176-4200-9222-DC8C236AB05F}" dt="2022-10-11T13:58:43.334" v="196" actId="22"/>
          <ac:spMkLst>
            <pc:docMk/>
            <pc:sldMk cId="2599569165" sldId="368"/>
            <ac:spMk id="3" creationId="{68D80EF3-D941-C8A2-0021-ED4F5507F1C0}"/>
          </ac:spMkLst>
        </pc:spChg>
        <pc:spChg chg="add mod">
          <ac:chgData name="Caroline Prodger" userId="e4ef2e75-b60b-401b-8ebe-291bdcf405f4" providerId="ADAL" clId="{BFB75AF6-4176-4200-9222-DC8C236AB05F}" dt="2022-10-11T14:01:36.835" v="221" actId="20577"/>
          <ac:spMkLst>
            <pc:docMk/>
            <pc:sldMk cId="2599569165" sldId="368"/>
            <ac:spMk id="6" creationId="{78AFBC38-3186-E2EB-844F-E22881768CD9}"/>
          </ac:spMkLst>
        </pc:spChg>
        <pc:spChg chg="add mod">
          <ac:chgData name="Caroline Prodger" userId="e4ef2e75-b60b-401b-8ebe-291bdcf405f4" providerId="ADAL" clId="{BFB75AF6-4176-4200-9222-DC8C236AB05F}" dt="2022-10-11T14:01:45.932" v="223" actId="20577"/>
          <ac:spMkLst>
            <pc:docMk/>
            <pc:sldMk cId="2599569165" sldId="368"/>
            <ac:spMk id="12" creationId="{9BCBF859-D76F-CC86-58D0-8D9DD96B291C}"/>
          </ac:spMkLst>
        </pc:spChg>
        <pc:picChg chg="add mod ord">
          <ac:chgData name="Caroline Prodger" userId="e4ef2e75-b60b-401b-8ebe-291bdcf405f4" providerId="ADAL" clId="{BFB75AF6-4176-4200-9222-DC8C236AB05F}" dt="2022-10-11T14:01:59.629" v="227" actId="1076"/>
          <ac:picMkLst>
            <pc:docMk/>
            <pc:sldMk cId="2599569165" sldId="368"/>
            <ac:picMk id="5" creationId="{CA0E75D9-5961-0189-CB75-E989EB9C6FD6}"/>
          </ac:picMkLst>
        </pc:picChg>
        <pc:picChg chg="add mod">
          <ac:chgData name="Caroline Prodger" userId="e4ef2e75-b60b-401b-8ebe-291bdcf405f4" providerId="ADAL" clId="{BFB75AF6-4176-4200-9222-DC8C236AB05F}" dt="2022-10-11T14:01:53.878" v="225" actId="1076"/>
          <ac:picMkLst>
            <pc:docMk/>
            <pc:sldMk cId="2599569165" sldId="368"/>
            <ac:picMk id="8" creationId="{7737DB9D-417B-5AF2-04F7-08E55D9F7AFA}"/>
          </ac:picMkLst>
        </pc:picChg>
        <pc:picChg chg="add mod">
          <ac:chgData name="Caroline Prodger" userId="e4ef2e75-b60b-401b-8ebe-291bdcf405f4" providerId="ADAL" clId="{BFB75AF6-4176-4200-9222-DC8C236AB05F}" dt="2022-10-11T14:02:03.710" v="228" actId="14100"/>
          <ac:picMkLst>
            <pc:docMk/>
            <pc:sldMk cId="2599569165" sldId="368"/>
            <ac:picMk id="10" creationId="{C929173B-BAEA-A059-B3B0-84DF8AF104C6}"/>
          </ac:picMkLst>
        </pc:picChg>
      </pc:sldChg>
    </pc:docChg>
  </pc:docChgLst>
  <pc:docChgLst>
    <pc:chgData name="Caroline Prodger" userId="e4ef2e75-b60b-401b-8ebe-291bdcf405f4" providerId="ADAL" clId="{1D35C781-0BA5-4AEC-A511-7DC33204B335}"/>
    <pc:docChg chg="custSel modSld">
      <pc:chgData name="Caroline Prodger" userId="e4ef2e75-b60b-401b-8ebe-291bdcf405f4" providerId="ADAL" clId="{1D35C781-0BA5-4AEC-A511-7DC33204B335}" dt="2022-09-23T16:03:44.623" v="151" actId="1076"/>
      <pc:docMkLst>
        <pc:docMk/>
      </pc:docMkLst>
      <pc:sldChg chg="modSp mod">
        <pc:chgData name="Caroline Prodger" userId="e4ef2e75-b60b-401b-8ebe-291bdcf405f4" providerId="ADAL" clId="{1D35C781-0BA5-4AEC-A511-7DC33204B335}" dt="2022-09-23T16:03:44.623" v="151" actId="1076"/>
        <pc:sldMkLst>
          <pc:docMk/>
          <pc:sldMk cId="0" sldId="258"/>
        </pc:sldMkLst>
        <pc:spChg chg="mod">
          <ac:chgData name="Caroline Prodger" userId="e4ef2e75-b60b-401b-8ebe-291bdcf405f4" providerId="ADAL" clId="{1D35C781-0BA5-4AEC-A511-7DC33204B335}" dt="2022-09-23T16:03:19.454" v="142" actId="14100"/>
          <ac:spMkLst>
            <pc:docMk/>
            <pc:sldMk cId="0" sldId="258"/>
            <ac:spMk id="2" creationId="{B09AF73E-F861-D294-D63F-CC4886633897}"/>
          </ac:spMkLst>
        </pc:spChg>
        <pc:spChg chg="mod">
          <ac:chgData name="Caroline Prodger" userId="e4ef2e75-b60b-401b-8ebe-291bdcf405f4" providerId="ADAL" clId="{1D35C781-0BA5-4AEC-A511-7DC33204B335}" dt="2022-09-23T16:03:44.623" v="151" actId="1076"/>
          <ac:spMkLst>
            <pc:docMk/>
            <pc:sldMk cId="0" sldId="258"/>
            <ac:spMk id="3" creationId="{5CF2F691-0C85-186D-DA02-9E2B0BC453FA}"/>
          </ac:spMkLst>
        </pc:spChg>
      </pc:sldChg>
      <pc:sldChg chg="modSp mod addCm">
        <pc:chgData name="Caroline Prodger" userId="e4ef2e75-b60b-401b-8ebe-291bdcf405f4" providerId="ADAL" clId="{1D35C781-0BA5-4AEC-A511-7DC33204B335}" dt="2022-09-22T11:27:38.203" v="66"/>
        <pc:sldMkLst>
          <pc:docMk/>
          <pc:sldMk cId="0" sldId="262"/>
        </pc:sldMkLst>
        <pc:spChg chg="mod">
          <ac:chgData name="Caroline Prodger" userId="e4ef2e75-b60b-401b-8ebe-291bdcf405f4" providerId="ADAL" clId="{1D35C781-0BA5-4AEC-A511-7DC33204B335}" dt="2022-09-22T11:25:22.351" v="61" actId="14100"/>
          <ac:spMkLst>
            <pc:docMk/>
            <pc:sldMk cId="0" sldId="262"/>
            <ac:spMk id="8" creationId="{CB4CC4C3-FB51-C511-7BF1-E678613B549D}"/>
          </ac:spMkLst>
        </pc:spChg>
        <pc:spChg chg="mod">
          <ac:chgData name="Caroline Prodger" userId="e4ef2e75-b60b-401b-8ebe-291bdcf405f4" providerId="ADAL" clId="{1D35C781-0BA5-4AEC-A511-7DC33204B335}" dt="2022-09-21T17:07:34.283" v="7" actId="1076"/>
          <ac:spMkLst>
            <pc:docMk/>
            <pc:sldMk cId="0" sldId="262"/>
            <ac:spMk id="2115" creationId="{CB574254-0272-4A3F-EBDF-8B938061EA17}"/>
          </ac:spMkLst>
        </pc:spChg>
        <pc:spChg chg="mod">
          <ac:chgData name="Caroline Prodger" userId="e4ef2e75-b60b-401b-8ebe-291bdcf405f4" providerId="ADAL" clId="{1D35C781-0BA5-4AEC-A511-7DC33204B335}" dt="2022-09-22T11:26:07.091" v="65" actId="14100"/>
          <ac:spMkLst>
            <pc:docMk/>
            <pc:sldMk cId="0" sldId="262"/>
            <ac:spMk id="2161" creationId="{46FD3A3F-68A8-5C2C-E431-34B1ED17198F}"/>
          </ac:spMkLst>
        </pc:spChg>
        <pc:spChg chg="mod">
          <ac:chgData name="Caroline Prodger" userId="e4ef2e75-b60b-401b-8ebe-291bdcf405f4" providerId="ADAL" clId="{1D35C781-0BA5-4AEC-A511-7DC33204B335}" dt="2022-09-22T11:25:35.383" v="63" actId="14100"/>
          <ac:spMkLst>
            <pc:docMk/>
            <pc:sldMk cId="0" sldId="262"/>
            <ac:spMk id="2162" creationId="{A7A3D1A4-F672-DF7C-C8CD-6773C29B0DC0}"/>
          </ac:spMkLst>
        </pc:spChg>
        <pc:spChg chg="mod">
          <ac:chgData name="Caroline Prodger" userId="e4ef2e75-b60b-401b-8ebe-291bdcf405f4" providerId="ADAL" clId="{1D35C781-0BA5-4AEC-A511-7DC33204B335}" dt="2022-09-22T11:25:19.533" v="60" actId="14100"/>
          <ac:spMkLst>
            <pc:docMk/>
            <pc:sldMk cId="0" sldId="262"/>
            <ac:spMk id="2182" creationId="{ED4B4D9D-C2BB-ABEC-401E-0832AF8F5DF3}"/>
          </ac:spMkLst>
        </pc:spChg>
      </pc:sldChg>
      <pc:sldChg chg="modSp mod">
        <pc:chgData name="Caroline Prodger" userId="e4ef2e75-b60b-401b-8ebe-291bdcf405f4" providerId="ADAL" clId="{1D35C781-0BA5-4AEC-A511-7DC33204B335}" dt="2022-09-22T11:37:12.285" v="94" actId="255"/>
        <pc:sldMkLst>
          <pc:docMk/>
          <pc:sldMk cId="0" sldId="263"/>
        </pc:sldMkLst>
        <pc:spChg chg="mod">
          <ac:chgData name="Caroline Prodger" userId="e4ef2e75-b60b-401b-8ebe-291bdcf405f4" providerId="ADAL" clId="{1D35C781-0BA5-4AEC-A511-7DC33204B335}" dt="2022-09-22T11:37:12.285" v="94" actId="255"/>
          <ac:spMkLst>
            <pc:docMk/>
            <pc:sldMk cId="0" sldId="263"/>
            <ac:spMk id="44" creationId="{B5776686-D6E6-0556-3CC1-FCE681F08F39}"/>
          </ac:spMkLst>
        </pc:spChg>
      </pc:sldChg>
      <pc:sldChg chg="modSp mod">
        <pc:chgData name="Caroline Prodger" userId="e4ef2e75-b60b-401b-8ebe-291bdcf405f4" providerId="ADAL" clId="{1D35C781-0BA5-4AEC-A511-7DC33204B335}" dt="2022-09-22T12:24:45.556" v="129" actId="1076"/>
        <pc:sldMkLst>
          <pc:docMk/>
          <pc:sldMk cId="0" sldId="330"/>
        </pc:sldMkLst>
        <pc:spChg chg="mod">
          <ac:chgData name="Caroline Prodger" userId="e4ef2e75-b60b-401b-8ebe-291bdcf405f4" providerId="ADAL" clId="{1D35C781-0BA5-4AEC-A511-7DC33204B335}" dt="2022-09-22T11:34:12.762" v="70" actId="255"/>
          <ac:spMkLst>
            <pc:docMk/>
            <pc:sldMk cId="0" sldId="330"/>
            <ac:spMk id="5122" creationId="{00000000-0000-0000-0000-000000000000}"/>
          </ac:spMkLst>
        </pc:spChg>
        <pc:spChg chg="mod">
          <ac:chgData name="Caroline Prodger" userId="e4ef2e75-b60b-401b-8ebe-291bdcf405f4" providerId="ADAL" clId="{1D35C781-0BA5-4AEC-A511-7DC33204B335}" dt="2022-09-22T12:24:31.269" v="126" actId="1076"/>
          <ac:spMkLst>
            <pc:docMk/>
            <pc:sldMk cId="0" sldId="330"/>
            <ac:spMk id="5127" creationId="{F97013C8-4D72-D681-B562-C6ECB3B6B83D}"/>
          </ac:spMkLst>
        </pc:spChg>
        <pc:spChg chg="mod">
          <ac:chgData name="Caroline Prodger" userId="e4ef2e75-b60b-401b-8ebe-291bdcf405f4" providerId="ADAL" clId="{1D35C781-0BA5-4AEC-A511-7DC33204B335}" dt="2022-09-22T12:24:35.068" v="127" actId="1076"/>
          <ac:spMkLst>
            <pc:docMk/>
            <pc:sldMk cId="0" sldId="330"/>
            <ac:spMk id="5128" creationId="{5FD7A738-A9DD-5FFC-0235-23EB89222509}"/>
          </ac:spMkLst>
        </pc:spChg>
        <pc:spChg chg="mod">
          <ac:chgData name="Caroline Prodger" userId="e4ef2e75-b60b-401b-8ebe-291bdcf405f4" providerId="ADAL" clId="{1D35C781-0BA5-4AEC-A511-7DC33204B335}" dt="2022-09-21T17:07:52.104" v="8" actId="14100"/>
          <ac:spMkLst>
            <pc:docMk/>
            <pc:sldMk cId="0" sldId="330"/>
            <ac:spMk id="5137" creationId="{DDE433E2-AA0B-6B7B-6DC5-00B2BC888FDF}"/>
          </ac:spMkLst>
        </pc:spChg>
        <pc:cxnChg chg="mod">
          <ac:chgData name="Caroline Prodger" userId="e4ef2e75-b60b-401b-8ebe-291bdcf405f4" providerId="ADAL" clId="{1D35C781-0BA5-4AEC-A511-7DC33204B335}" dt="2022-09-22T12:24:45.556" v="129" actId="1076"/>
          <ac:cxnSpMkLst>
            <pc:docMk/>
            <pc:sldMk cId="0" sldId="330"/>
            <ac:cxnSpMk id="5130" creationId="{B53B77A1-77D5-E7BA-EB0B-B0F1132C5CE5}"/>
          </ac:cxnSpMkLst>
        </pc:cxnChg>
        <pc:cxnChg chg="mod">
          <ac:chgData name="Caroline Prodger" userId="e4ef2e75-b60b-401b-8ebe-291bdcf405f4" providerId="ADAL" clId="{1D35C781-0BA5-4AEC-A511-7DC33204B335}" dt="2022-09-22T12:24:35.068" v="127" actId="1076"/>
          <ac:cxnSpMkLst>
            <pc:docMk/>
            <pc:sldMk cId="0" sldId="330"/>
            <ac:cxnSpMk id="5135" creationId="{19ABD418-0162-C7CD-F615-16AD314B20C8}"/>
          </ac:cxnSpMkLst>
        </pc:cxnChg>
      </pc:sldChg>
      <pc:sldChg chg="modSp mod">
        <pc:chgData name="Caroline Prodger" userId="e4ef2e75-b60b-401b-8ebe-291bdcf405f4" providerId="ADAL" clId="{1D35C781-0BA5-4AEC-A511-7DC33204B335}" dt="2022-09-22T11:36:18.561" v="89" actId="20577"/>
        <pc:sldMkLst>
          <pc:docMk/>
          <pc:sldMk cId="0" sldId="334"/>
        </pc:sldMkLst>
        <pc:spChg chg="mod">
          <ac:chgData name="Caroline Prodger" userId="e4ef2e75-b60b-401b-8ebe-291bdcf405f4" providerId="ADAL" clId="{1D35C781-0BA5-4AEC-A511-7DC33204B335}" dt="2022-09-22T11:36:18.561" v="89" actId="20577"/>
          <ac:spMkLst>
            <pc:docMk/>
            <pc:sldMk cId="0" sldId="334"/>
            <ac:spMk id="2" creationId="{00000000-0000-0000-0000-000000000000}"/>
          </ac:spMkLst>
        </pc:spChg>
      </pc:sldChg>
      <pc:sldChg chg="modSp mod">
        <pc:chgData name="Caroline Prodger" userId="e4ef2e75-b60b-401b-8ebe-291bdcf405f4" providerId="ADAL" clId="{1D35C781-0BA5-4AEC-A511-7DC33204B335}" dt="2022-09-22T11:37:01.045" v="92" actId="20577"/>
        <pc:sldMkLst>
          <pc:docMk/>
          <pc:sldMk cId="0" sldId="335"/>
        </pc:sldMkLst>
        <pc:spChg chg="mod">
          <ac:chgData name="Caroline Prodger" userId="e4ef2e75-b60b-401b-8ebe-291bdcf405f4" providerId="ADAL" clId="{1D35C781-0BA5-4AEC-A511-7DC33204B335}" dt="2022-09-22T11:36:53.533" v="91" actId="403"/>
          <ac:spMkLst>
            <pc:docMk/>
            <pc:sldMk cId="0" sldId="335"/>
            <ac:spMk id="2" creationId="{00000000-0000-0000-0000-000000000000}"/>
          </ac:spMkLst>
        </pc:spChg>
        <pc:spChg chg="mod">
          <ac:chgData name="Caroline Prodger" userId="e4ef2e75-b60b-401b-8ebe-291bdcf405f4" providerId="ADAL" clId="{1D35C781-0BA5-4AEC-A511-7DC33204B335}" dt="2022-09-22T11:37:01.045" v="92" actId="20577"/>
          <ac:spMkLst>
            <pc:docMk/>
            <pc:sldMk cId="0" sldId="335"/>
            <ac:spMk id="26" creationId="{611E791F-E01A-0B60-7426-2736FC11DE0A}"/>
          </ac:spMkLst>
        </pc:spChg>
      </pc:sldChg>
      <pc:sldChg chg="modSp mod">
        <pc:chgData name="Caroline Prodger" userId="e4ef2e75-b60b-401b-8ebe-291bdcf405f4" providerId="ADAL" clId="{1D35C781-0BA5-4AEC-A511-7DC33204B335}" dt="2022-09-22T11:37:24.523" v="97" actId="255"/>
        <pc:sldMkLst>
          <pc:docMk/>
          <pc:sldMk cId="0" sldId="336"/>
        </pc:sldMkLst>
        <pc:spChg chg="mod">
          <ac:chgData name="Caroline Prodger" userId="e4ef2e75-b60b-401b-8ebe-291bdcf405f4" providerId="ADAL" clId="{1D35C781-0BA5-4AEC-A511-7DC33204B335}" dt="2022-09-22T11:37:24.523" v="97" actId="255"/>
          <ac:spMkLst>
            <pc:docMk/>
            <pc:sldMk cId="0" sldId="336"/>
            <ac:spMk id="2" creationId="{00000000-0000-0000-0000-000000000000}"/>
          </ac:spMkLst>
        </pc:spChg>
      </pc:sldChg>
      <pc:sldChg chg="modSp mod">
        <pc:chgData name="Caroline Prodger" userId="e4ef2e75-b60b-401b-8ebe-291bdcf405f4" providerId="ADAL" clId="{1D35C781-0BA5-4AEC-A511-7DC33204B335}" dt="2022-09-22T11:38:05.003" v="116" actId="255"/>
        <pc:sldMkLst>
          <pc:docMk/>
          <pc:sldMk cId="0" sldId="338"/>
        </pc:sldMkLst>
        <pc:spChg chg="mod">
          <ac:chgData name="Caroline Prodger" userId="e4ef2e75-b60b-401b-8ebe-291bdcf405f4" providerId="ADAL" clId="{1D35C781-0BA5-4AEC-A511-7DC33204B335}" dt="2022-09-22T11:38:05.003" v="116" actId="255"/>
          <ac:spMkLst>
            <pc:docMk/>
            <pc:sldMk cId="0" sldId="338"/>
            <ac:spMk id="2" creationId="{00000000-0000-0000-0000-000000000000}"/>
          </ac:spMkLst>
        </pc:spChg>
      </pc:sldChg>
      <pc:sldChg chg="modSp mod">
        <pc:chgData name="Caroline Prodger" userId="e4ef2e75-b60b-401b-8ebe-291bdcf405f4" providerId="ADAL" clId="{1D35C781-0BA5-4AEC-A511-7DC33204B335}" dt="2022-09-21T17:06:35.962" v="6" actId="403"/>
        <pc:sldMkLst>
          <pc:docMk/>
          <pc:sldMk cId="0" sldId="348"/>
        </pc:sldMkLst>
        <pc:spChg chg="mod">
          <ac:chgData name="Caroline Prodger" userId="e4ef2e75-b60b-401b-8ebe-291bdcf405f4" providerId="ADAL" clId="{1D35C781-0BA5-4AEC-A511-7DC33204B335}" dt="2022-09-21T17:06:25.104" v="5" actId="403"/>
          <ac:spMkLst>
            <pc:docMk/>
            <pc:sldMk cId="0" sldId="348"/>
            <ac:spMk id="2053" creationId="{00000000-0000-0000-0000-000000000000}"/>
          </ac:spMkLst>
        </pc:spChg>
        <pc:spChg chg="mod">
          <ac:chgData name="Caroline Prodger" userId="e4ef2e75-b60b-401b-8ebe-291bdcf405f4" providerId="ADAL" clId="{1D35C781-0BA5-4AEC-A511-7DC33204B335}" dt="2022-09-21T17:06:35.962" v="6" actId="403"/>
          <ac:spMkLst>
            <pc:docMk/>
            <pc:sldMk cId="0" sldId="348"/>
            <ac:spMk id="2054" creationId="{00000000-0000-0000-0000-000000000000}"/>
          </ac:spMkLst>
        </pc:spChg>
      </pc:sldChg>
      <pc:sldChg chg="modSp mod">
        <pc:chgData name="Caroline Prodger" userId="e4ef2e75-b60b-401b-8ebe-291bdcf405f4" providerId="ADAL" clId="{1D35C781-0BA5-4AEC-A511-7DC33204B335}" dt="2022-09-22T11:20:40.958" v="17" actId="20577"/>
        <pc:sldMkLst>
          <pc:docMk/>
          <pc:sldMk cId="0" sldId="350"/>
        </pc:sldMkLst>
        <pc:spChg chg="mod">
          <ac:chgData name="Caroline Prodger" userId="e4ef2e75-b60b-401b-8ebe-291bdcf405f4" providerId="ADAL" clId="{1D35C781-0BA5-4AEC-A511-7DC33204B335}" dt="2022-09-22T11:20:40.958" v="17" actId="20577"/>
          <ac:spMkLst>
            <pc:docMk/>
            <pc:sldMk cId="0" sldId="350"/>
            <ac:spMk id="3" creationId="{E5C65C8E-5188-3397-1EAE-52DF2CE84E1B}"/>
          </ac:spMkLst>
        </pc:spChg>
      </pc:sldChg>
      <pc:sldChg chg="modSp mod">
        <pc:chgData name="Caroline Prodger" userId="e4ef2e75-b60b-401b-8ebe-291bdcf405f4" providerId="ADAL" clId="{1D35C781-0BA5-4AEC-A511-7DC33204B335}" dt="2022-09-22T11:20:49.716" v="18" actId="20577"/>
        <pc:sldMkLst>
          <pc:docMk/>
          <pc:sldMk cId="3737780897" sldId="351"/>
        </pc:sldMkLst>
        <pc:spChg chg="mod">
          <ac:chgData name="Caroline Prodger" userId="e4ef2e75-b60b-401b-8ebe-291bdcf405f4" providerId="ADAL" clId="{1D35C781-0BA5-4AEC-A511-7DC33204B335}" dt="2022-09-22T11:20:49.716" v="18" actId="20577"/>
          <ac:spMkLst>
            <pc:docMk/>
            <pc:sldMk cId="3737780897" sldId="351"/>
            <ac:spMk id="2" creationId="{C4428543-834A-0450-4921-E7C7ABBA7C5D}"/>
          </ac:spMkLst>
        </pc:spChg>
      </pc:sldChg>
      <pc:sldChg chg="modSp mod">
        <pc:chgData name="Caroline Prodger" userId="e4ef2e75-b60b-401b-8ebe-291bdcf405f4" providerId="ADAL" clId="{1D35C781-0BA5-4AEC-A511-7DC33204B335}" dt="2022-09-22T11:21:02.717" v="20" actId="255"/>
        <pc:sldMkLst>
          <pc:docMk/>
          <pc:sldMk cId="2249110771" sldId="353"/>
        </pc:sldMkLst>
        <pc:spChg chg="mod">
          <ac:chgData name="Caroline Prodger" userId="e4ef2e75-b60b-401b-8ebe-291bdcf405f4" providerId="ADAL" clId="{1D35C781-0BA5-4AEC-A511-7DC33204B335}" dt="2022-09-22T11:21:02.717" v="20" actId="255"/>
          <ac:spMkLst>
            <pc:docMk/>
            <pc:sldMk cId="2249110771" sldId="353"/>
            <ac:spMk id="2" creationId="{6CA22624-7F0C-BF0C-2625-F3A2B8BEB3F3}"/>
          </ac:spMkLst>
        </pc:spChg>
      </pc:sldChg>
      <pc:sldChg chg="modSp mod">
        <pc:chgData name="Caroline Prodger" userId="e4ef2e75-b60b-401b-8ebe-291bdcf405f4" providerId="ADAL" clId="{1D35C781-0BA5-4AEC-A511-7DC33204B335}" dt="2022-09-22T11:21:56.293" v="30" actId="403"/>
        <pc:sldMkLst>
          <pc:docMk/>
          <pc:sldMk cId="1648498815" sldId="355"/>
        </pc:sldMkLst>
        <pc:spChg chg="mod">
          <ac:chgData name="Caroline Prodger" userId="e4ef2e75-b60b-401b-8ebe-291bdcf405f4" providerId="ADAL" clId="{1D35C781-0BA5-4AEC-A511-7DC33204B335}" dt="2022-09-22T11:21:56.293" v="30" actId="403"/>
          <ac:spMkLst>
            <pc:docMk/>
            <pc:sldMk cId="1648498815" sldId="355"/>
            <ac:spMk id="2" creationId="{C9ABB52E-776D-A1D1-6BF3-48BF531DE073}"/>
          </ac:spMkLst>
        </pc:spChg>
      </pc:sldChg>
      <pc:sldChg chg="modSp mod">
        <pc:chgData name="Caroline Prodger" userId="e4ef2e75-b60b-401b-8ebe-291bdcf405f4" providerId="ADAL" clId="{1D35C781-0BA5-4AEC-A511-7DC33204B335}" dt="2022-09-23T16:01:04.041" v="132" actId="14100"/>
        <pc:sldMkLst>
          <pc:docMk/>
          <pc:sldMk cId="1927485431" sldId="356"/>
        </pc:sldMkLst>
        <pc:spChg chg="mod">
          <ac:chgData name="Caroline Prodger" userId="e4ef2e75-b60b-401b-8ebe-291bdcf405f4" providerId="ADAL" clId="{1D35C781-0BA5-4AEC-A511-7DC33204B335}" dt="2022-09-22T11:22:20.284" v="40" actId="255"/>
          <ac:spMkLst>
            <pc:docMk/>
            <pc:sldMk cId="1927485431" sldId="356"/>
            <ac:spMk id="5" creationId="{BC03B5D9-D2A6-14EB-3CE3-D5E1CA7CA108}"/>
          </ac:spMkLst>
        </pc:spChg>
        <pc:spChg chg="mod">
          <ac:chgData name="Caroline Prodger" userId="e4ef2e75-b60b-401b-8ebe-291bdcf405f4" providerId="ADAL" clId="{1D35C781-0BA5-4AEC-A511-7DC33204B335}" dt="2022-09-23T16:00:56.522" v="130" actId="14100"/>
          <ac:spMkLst>
            <pc:docMk/>
            <pc:sldMk cId="1927485431" sldId="356"/>
            <ac:spMk id="6" creationId="{5776E410-B85C-B63C-4055-AE45961BEDA4}"/>
          </ac:spMkLst>
        </pc:spChg>
        <pc:spChg chg="mod">
          <ac:chgData name="Caroline Prodger" userId="e4ef2e75-b60b-401b-8ebe-291bdcf405f4" providerId="ADAL" clId="{1D35C781-0BA5-4AEC-A511-7DC33204B335}" dt="2022-09-23T16:01:04.041" v="132" actId="14100"/>
          <ac:spMkLst>
            <pc:docMk/>
            <pc:sldMk cId="1927485431" sldId="356"/>
            <ac:spMk id="30" creationId="{D2F400BB-1504-79DA-B7D2-F6935326A288}"/>
          </ac:spMkLst>
        </pc:spChg>
      </pc:sldChg>
      <pc:sldChg chg="modSp mod">
        <pc:chgData name="Caroline Prodger" userId="e4ef2e75-b60b-401b-8ebe-291bdcf405f4" providerId="ADAL" clId="{1D35C781-0BA5-4AEC-A511-7DC33204B335}" dt="2022-09-23T16:01:16.166" v="134" actId="14100"/>
        <pc:sldMkLst>
          <pc:docMk/>
          <pc:sldMk cId="382804311" sldId="357"/>
        </pc:sldMkLst>
        <pc:spChg chg="mod">
          <ac:chgData name="Caroline Prodger" userId="e4ef2e75-b60b-401b-8ebe-291bdcf405f4" providerId="ADAL" clId="{1D35C781-0BA5-4AEC-A511-7DC33204B335}" dt="2022-09-23T16:01:11.378" v="133" actId="14100"/>
          <ac:spMkLst>
            <pc:docMk/>
            <pc:sldMk cId="382804311" sldId="357"/>
            <ac:spMk id="2" creationId="{8D62AB93-51DD-8739-7E19-B72D0DF039A0}"/>
          </ac:spMkLst>
        </pc:spChg>
        <pc:spChg chg="mod">
          <ac:chgData name="Caroline Prodger" userId="e4ef2e75-b60b-401b-8ebe-291bdcf405f4" providerId="ADAL" clId="{1D35C781-0BA5-4AEC-A511-7DC33204B335}" dt="2022-09-23T16:01:16.166" v="134" actId="14100"/>
          <ac:spMkLst>
            <pc:docMk/>
            <pc:sldMk cId="382804311" sldId="357"/>
            <ac:spMk id="17" creationId="{F7180518-FB1C-661F-6C44-71E6C6CC6BD5}"/>
          </ac:spMkLst>
        </pc:spChg>
      </pc:sldChg>
      <pc:sldChg chg="modSp mod">
        <pc:chgData name="Caroline Prodger" userId="e4ef2e75-b60b-401b-8ebe-291bdcf405f4" providerId="ADAL" clId="{1D35C781-0BA5-4AEC-A511-7DC33204B335}" dt="2022-09-22T11:35:14.696" v="76" actId="20577"/>
        <pc:sldMkLst>
          <pc:docMk/>
          <pc:sldMk cId="3863625647" sldId="358"/>
        </pc:sldMkLst>
        <pc:spChg chg="mod">
          <ac:chgData name="Caroline Prodger" userId="e4ef2e75-b60b-401b-8ebe-291bdcf405f4" providerId="ADAL" clId="{1D35C781-0BA5-4AEC-A511-7DC33204B335}" dt="2022-09-22T11:35:08.263" v="72" actId="20577"/>
          <ac:spMkLst>
            <pc:docMk/>
            <pc:sldMk cId="3863625647" sldId="358"/>
            <ac:spMk id="17" creationId="{2F78A3C9-C9FE-72ED-4E2C-9CB25CF7058C}"/>
          </ac:spMkLst>
        </pc:spChg>
        <pc:spChg chg="mod">
          <ac:chgData name="Caroline Prodger" userId="e4ef2e75-b60b-401b-8ebe-291bdcf405f4" providerId="ADAL" clId="{1D35C781-0BA5-4AEC-A511-7DC33204B335}" dt="2022-09-22T11:35:11.925" v="74" actId="20577"/>
          <ac:spMkLst>
            <pc:docMk/>
            <pc:sldMk cId="3863625647" sldId="358"/>
            <ac:spMk id="18" creationId="{CD0999A1-89BF-8EFB-CD52-A01AD15FBD01}"/>
          </ac:spMkLst>
        </pc:spChg>
        <pc:spChg chg="mod">
          <ac:chgData name="Caroline Prodger" userId="e4ef2e75-b60b-401b-8ebe-291bdcf405f4" providerId="ADAL" clId="{1D35C781-0BA5-4AEC-A511-7DC33204B335}" dt="2022-09-22T11:35:14.696" v="76" actId="20577"/>
          <ac:spMkLst>
            <pc:docMk/>
            <pc:sldMk cId="3863625647" sldId="358"/>
            <ac:spMk id="19" creationId="{0660FA4B-6A26-080C-DBBF-349D13A7ED3F}"/>
          </ac:spMkLst>
        </pc:spChg>
      </pc:sldChg>
      <pc:sldChg chg="modSp mod">
        <pc:chgData name="Caroline Prodger" userId="e4ef2e75-b60b-401b-8ebe-291bdcf405f4" providerId="ADAL" clId="{1D35C781-0BA5-4AEC-A511-7DC33204B335}" dt="2022-09-22T11:36:02.528" v="85" actId="403"/>
        <pc:sldMkLst>
          <pc:docMk/>
          <pc:sldMk cId="3658134223" sldId="359"/>
        </pc:sldMkLst>
        <pc:spChg chg="mod">
          <ac:chgData name="Caroline Prodger" userId="e4ef2e75-b60b-401b-8ebe-291bdcf405f4" providerId="ADAL" clId="{1D35C781-0BA5-4AEC-A511-7DC33204B335}" dt="2022-09-22T11:36:02.528" v="85" actId="403"/>
          <ac:spMkLst>
            <pc:docMk/>
            <pc:sldMk cId="3658134223" sldId="359"/>
            <ac:spMk id="2" creationId="{36760E74-BA95-C4B2-3578-77EF331379C1}"/>
          </ac:spMkLst>
        </pc:spChg>
      </pc:sldChg>
      <pc:sldChg chg="modSp mod">
        <pc:chgData name="Caroline Prodger" userId="e4ef2e75-b60b-401b-8ebe-291bdcf405f4" providerId="ADAL" clId="{1D35C781-0BA5-4AEC-A511-7DC33204B335}" dt="2022-09-22T11:37:34.675" v="99" actId="255"/>
        <pc:sldMkLst>
          <pc:docMk/>
          <pc:sldMk cId="315926478" sldId="360"/>
        </pc:sldMkLst>
        <pc:spChg chg="mod">
          <ac:chgData name="Caroline Prodger" userId="e4ef2e75-b60b-401b-8ebe-291bdcf405f4" providerId="ADAL" clId="{1D35C781-0BA5-4AEC-A511-7DC33204B335}" dt="2022-09-22T11:37:34.675" v="99" actId="255"/>
          <ac:spMkLst>
            <pc:docMk/>
            <pc:sldMk cId="315926478" sldId="360"/>
            <ac:spMk id="2" creationId="{00000000-0000-0000-0000-000000000000}"/>
          </ac:spMkLst>
        </pc:spChg>
      </pc:sldChg>
      <pc:sldChg chg="modSp mod">
        <pc:chgData name="Caroline Prodger" userId="e4ef2e75-b60b-401b-8ebe-291bdcf405f4" providerId="ADAL" clId="{1D35C781-0BA5-4AEC-A511-7DC33204B335}" dt="2022-09-22T11:21:15.298" v="21" actId="255"/>
        <pc:sldMkLst>
          <pc:docMk/>
          <pc:sldMk cId="2179010579" sldId="361"/>
        </pc:sldMkLst>
        <pc:spChg chg="mod">
          <ac:chgData name="Caroline Prodger" userId="e4ef2e75-b60b-401b-8ebe-291bdcf405f4" providerId="ADAL" clId="{1D35C781-0BA5-4AEC-A511-7DC33204B335}" dt="2022-09-22T11:21:15.298" v="21" actId="255"/>
          <ac:spMkLst>
            <pc:docMk/>
            <pc:sldMk cId="2179010579" sldId="361"/>
            <ac:spMk id="2" creationId="{E4FEC843-6C65-BC95-1A1A-64134577CC5E}"/>
          </ac:spMkLst>
        </pc:spChg>
      </pc:sldChg>
      <pc:sldChg chg="addSp delSp modSp mod">
        <pc:chgData name="Caroline Prodger" userId="e4ef2e75-b60b-401b-8ebe-291bdcf405f4" providerId="ADAL" clId="{1D35C781-0BA5-4AEC-A511-7DC33204B335}" dt="2022-09-23T16:02:07.697" v="141" actId="1076"/>
        <pc:sldMkLst>
          <pc:docMk/>
          <pc:sldMk cId="410596332" sldId="362"/>
        </pc:sldMkLst>
        <pc:spChg chg="mod">
          <ac:chgData name="Caroline Prodger" userId="e4ef2e75-b60b-401b-8ebe-291bdcf405f4" providerId="ADAL" clId="{1D35C781-0BA5-4AEC-A511-7DC33204B335}" dt="2022-09-22T11:38:13.522" v="117" actId="255"/>
          <ac:spMkLst>
            <pc:docMk/>
            <pc:sldMk cId="410596332" sldId="362"/>
            <ac:spMk id="2" creationId="{A90AAE05-89E5-F6BC-88F0-74964D071A6A}"/>
          </ac:spMkLst>
        </pc:spChg>
        <pc:picChg chg="add del mod">
          <ac:chgData name="Caroline Prodger" userId="e4ef2e75-b60b-401b-8ebe-291bdcf405f4" providerId="ADAL" clId="{1D35C781-0BA5-4AEC-A511-7DC33204B335}" dt="2022-09-23T16:01:45.502" v="135" actId="478"/>
          <ac:picMkLst>
            <pc:docMk/>
            <pc:sldMk cId="410596332" sldId="362"/>
            <ac:picMk id="5" creationId="{59986D30-4271-085A-7E49-450BD90473EE}"/>
          </ac:picMkLst>
        </pc:picChg>
        <pc:picChg chg="add mod">
          <ac:chgData name="Caroline Prodger" userId="e4ef2e75-b60b-401b-8ebe-291bdcf405f4" providerId="ADAL" clId="{1D35C781-0BA5-4AEC-A511-7DC33204B335}" dt="2022-09-23T16:02:07.697" v="141" actId="1076"/>
          <ac:picMkLst>
            <pc:docMk/>
            <pc:sldMk cId="410596332" sldId="362"/>
            <ac:picMk id="6" creationId="{17DF0B8D-1BA3-DE9D-FED7-E8D038725FEF}"/>
          </ac:picMkLst>
        </pc:picChg>
      </pc:sldChg>
      <pc:sldChg chg="addSp modSp mod">
        <pc:chgData name="Caroline Prodger" userId="e4ef2e75-b60b-401b-8ebe-291bdcf405f4" providerId="ADAL" clId="{1D35C781-0BA5-4AEC-A511-7DC33204B335}" dt="2022-09-22T11:39:01.581" v="125" actId="1076"/>
        <pc:sldMkLst>
          <pc:docMk/>
          <pc:sldMk cId="1716823314" sldId="363"/>
        </pc:sldMkLst>
        <pc:spChg chg="mod">
          <ac:chgData name="Caroline Prodger" userId="e4ef2e75-b60b-401b-8ebe-291bdcf405f4" providerId="ADAL" clId="{1D35C781-0BA5-4AEC-A511-7DC33204B335}" dt="2022-09-22T11:35:23.698" v="77" actId="255"/>
          <ac:spMkLst>
            <pc:docMk/>
            <pc:sldMk cId="1716823314" sldId="363"/>
            <ac:spMk id="2" creationId="{2A6B6548-462E-8856-67B3-E1D268DC9FE4}"/>
          </ac:spMkLst>
        </pc:spChg>
        <pc:picChg chg="add mod">
          <ac:chgData name="Caroline Prodger" userId="e4ef2e75-b60b-401b-8ebe-291bdcf405f4" providerId="ADAL" clId="{1D35C781-0BA5-4AEC-A511-7DC33204B335}" dt="2022-09-22T11:39:01.581" v="125" actId="1076"/>
          <ac:picMkLst>
            <pc:docMk/>
            <pc:sldMk cId="1716823314" sldId="363"/>
            <ac:picMk id="4" creationId="{C0091939-25AE-EC53-DB7A-00BCB47CDF6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a:extLst>
              <a:ext uri="{FF2B5EF4-FFF2-40B4-BE49-F238E27FC236}">
                <a16:creationId xmlns:a16="http://schemas.microsoft.com/office/drawing/2014/main" id="{DCE4B6F4-91E0-374A-3155-2D7FAB8D284A}"/>
              </a:ext>
            </a:extLst>
          </p:cNvPr>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a:extLst>
              <a:ext uri="{FF2B5EF4-FFF2-40B4-BE49-F238E27FC236}">
                <a16:creationId xmlns:a16="http://schemas.microsoft.com/office/drawing/2014/main" id="{FA8ED606-A40E-98C1-C71E-5DED6A806AA8}"/>
              </a:ext>
            </a:extLst>
          </p:cNvPr>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a:extLst>
              <a:ext uri="{FF2B5EF4-FFF2-40B4-BE49-F238E27FC236}">
                <a16:creationId xmlns:a16="http://schemas.microsoft.com/office/drawing/2014/main" id="{765C7D87-674B-526D-250F-A6C47A2A5F33}"/>
              </a:ext>
            </a:extLst>
          </p:cNvPr>
          <p:cNvSpPr>
            <a:spLocks noGrp="1" noChangeArrowheads="1"/>
          </p:cNvSpPr>
          <p:nvPr>
            <p:ph type="sldNum" sz="quarter" idx="12"/>
          </p:nvPr>
        </p:nvSpPr>
        <p:spPr>
          <a:ln/>
        </p:spPr>
        <p:txBody>
          <a:bodyPr/>
          <a:lstStyle>
            <a:lvl1pPr>
              <a:defRPr/>
            </a:lvl1pPr>
          </a:lstStyle>
          <a:p>
            <a:pPr>
              <a:defRPr/>
            </a:pPr>
            <a:fld id="{AB6720D6-89BE-402C-83DD-05ADE817914A}" type="slidenum">
              <a:rPr lang="en-GB" altLang="en-US"/>
              <a:pPr>
                <a:defRPr/>
              </a:pPr>
              <a:t>‹#›</a:t>
            </a:fld>
            <a:endParaRPr lang="en-GB" altLang="en-US" dirty="0"/>
          </a:p>
        </p:txBody>
      </p:sp>
    </p:spTree>
    <p:extLst>
      <p:ext uri="{BB962C8B-B14F-4D97-AF65-F5344CB8AC3E}">
        <p14:creationId xmlns:p14="http://schemas.microsoft.com/office/powerpoint/2010/main" val="28210564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18332"/>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2061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429000"/>
            <a:ext cx="8433582" cy="2514600"/>
          </a:xfrm>
        </p:spPr>
        <p:txBody>
          <a:bodyPr anchor="t"/>
          <a:lstStyle/>
          <a:p>
            <a:pPr eaLnBrk="1" hangingPunct="1"/>
            <a:r>
              <a:rPr lang="en-GB" dirty="0">
                <a:ea typeface="ＭＳ Ｐゴシック" pitchFamily="-105" charset="-128"/>
                <a:cs typeface="ＭＳ Ｐゴシック" pitchFamily="-105" charset="-128"/>
              </a:rPr>
              <a:t>PowerPoint 5: AC circuits</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85333" y="962812"/>
            <a:ext cx="8004518" cy="382588"/>
          </a:xfrm>
        </p:spPr>
        <p:txBody>
          <a:bodyPr/>
          <a:lstStyle/>
          <a:p>
            <a:r>
              <a:rPr lang="en-US" dirty="0">
                <a:ea typeface="ＭＳ Ｐゴシック" pitchFamily="-105" charset="-128"/>
                <a:cs typeface="ＭＳ Ｐゴシック" pitchFamily="-105" charset="-128"/>
              </a:rPr>
              <a:t>Phasors of V and I in a purely inductive circuit</a:t>
            </a:r>
          </a:p>
        </p:txBody>
      </p:sp>
      <p:sp>
        <p:nvSpPr>
          <p:cNvPr id="5" name="Freeform: Shape 4">
            <a:extLst>
              <a:ext uri="{FF2B5EF4-FFF2-40B4-BE49-F238E27FC236}">
                <a16:creationId xmlns:a16="http://schemas.microsoft.com/office/drawing/2014/main" id="{EF247B30-DB5A-1B82-711A-E0BC001243A7}"/>
              </a:ext>
            </a:extLst>
          </p:cNvPr>
          <p:cNvSpPr/>
          <p:nvPr/>
        </p:nvSpPr>
        <p:spPr>
          <a:xfrm>
            <a:off x="4368017" y="3066716"/>
            <a:ext cx="4121834" cy="2743200"/>
          </a:xfrm>
          <a:custGeom>
            <a:avLst/>
            <a:gdLst>
              <a:gd name="connsiteX0" fmla="*/ 0 w 4121834"/>
              <a:gd name="connsiteY0" fmla="*/ 1378634 h 2743200"/>
              <a:gd name="connsiteX1" fmla="*/ 703385 w 4121834"/>
              <a:gd name="connsiteY1" fmla="*/ 0 h 2743200"/>
              <a:gd name="connsiteX2" fmla="*/ 1392702 w 4121834"/>
              <a:gd name="connsiteY2" fmla="*/ 1378634 h 2743200"/>
              <a:gd name="connsiteX3" fmla="*/ 2053883 w 4121834"/>
              <a:gd name="connsiteY3" fmla="*/ 2743200 h 2743200"/>
              <a:gd name="connsiteX4" fmla="*/ 2743200 w 4121834"/>
              <a:gd name="connsiteY4" fmla="*/ 1378634 h 2743200"/>
              <a:gd name="connsiteX5" fmla="*/ 3432517 w 4121834"/>
              <a:gd name="connsiteY5" fmla="*/ 0 h 2743200"/>
              <a:gd name="connsiteX6" fmla="*/ 4121834 w 4121834"/>
              <a:gd name="connsiteY6" fmla="*/ 1378634 h 2743200"/>
              <a:gd name="connsiteX7" fmla="*/ 4121834 w 4121834"/>
              <a:gd name="connsiteY7" fmla="*/ 1378634 h 2743200"/>
              <a:gd name="connsiteX8" fmla="*/ 4121834 w 4121834"/>
              <a:gd name="connsiteY8" fmla="*/ 1378634 h 2743200"/>
              <a:gd name="connsiteX9" fmla="*/ 4121834 w 4121834"/>
              <a:gd name="connsiteY9" fmla="*/ 1378634 h 2743200"/>
              <a:gd name="connsiteX10" fmla="*/ 4121834 w 4121834"/>
              <a:gd name="connsiteY10" fmla="*/ 1378634 h 2743200"/>
              <a:gd name="connsiteX11" fmla="*/ 4121834 w 4121834"/>
              <a:gd name="connsiteY11" fmla="*/ 1392702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1834" h="2743200">
                <a:moveTo>
                  <a:pt x="0" y="1378634"/>
                </a:moveTo>
                <a:cubicBezTo>
                  <a:pt x="235634" y="689317"/>
                  <a:pt x="471268" y="0"/>
                  <a:pt x="703385" y="0"/>
                </a:cubicBezTo>
                <a:cubicBezTo>
                  <a:pt x="935502" y="0"/>
                  <a:pt x="1167619" y="921434"/>
                  <a:pt x="1392702" y="1378634"/>
                </a:cubicBezTo>
                <a:cubicBezTo>
                  <a:pt x="1617785" y="1835834"/>
                  <a:pt x="1828800" y="2743200"/>
                  <a:pt x="2053883" y="2743200"/>
                </a:cubicBezTo>
                <a:cubicBezTo>
                  <a:pt x="2278966" y="2743200"/>
                  <a:pt x="2743200" y="1378634"/>
                  <a:pt x="2743200" y="1378634"/>
                </a:cubicBezTo>
                <a:cubicBezTo>
                  <a:pt x="2972972" y="921434"/>
                  <a:pt x="3202745" y="0"/>
                  <a:pt x="3432517" y="0"/>
                </a:cubicBezTo>
                <a:cubicBezTo>
                  <a:pt x="3662289" y="0"/>
                  <a:pt x="4121834" y="1378634"/>
                  <a:pt x="4121834" y="1378634"/>
                </a:cubicBezTo>
                <a:lnTo>
                  <a:pt x="4121834" y="1378634"/>
                </a:lnTo>
                <a:lnTo>
                  <a:pt x="4121834" y="1378634"/>
                </a:lnTo>
                <a:lnTo>
                  <a:pt x="4121834" y="1378634"/>
                </a:lnTo>
                <a:lnTo>
                  <a:pt x="4121834" y="1378634"/>
                </a:lnTo>
                <a:lnTo>
                  <a:pt x="4121834" y="1392702"/>
                </a:lnTo>
              </a:path>
            </a:pathLst>
          </a:custGeom>
          <a:ln w="28575"/>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sp>
        <p:nvSpPr>
          <p:cNvPr id="31" name="Freeform: Shape 30">
            <a:extLst>
              <a:ext uri="{FF2B5EF4-FFF2-40B4-BE49-F238E27FC236}">
                <a16:creationId xmlns:a16="http://schemas.microsoft.com/office/drawing/2014/main" id="{0CFF1550-B028-8D52-6690-06B6AEFFC19D}"/>
              </a:ext>
            </a:extLst>
          </p:cNvPr>
          <p:cNvSpPr/>
          <p:nvPr/>
        </p:nvSpPr>
        <p:spPr>
          <a:xfrm>
            <a:off x="3678700" y="3756033"/>
            <a:ext cx="4811151" cy="1406769"/>
          </a:xfrm>
          <a:custGeom>
            <a:avLst/>
            <a:gdLst>
              <a:gd name="connsiteX0" fmla="*/ 0 w 4811151"/>
              <a:gd name="connsiteY0" fmla="*/ 703385 h 1406769"/>
              <a:gd name="connsiteX1" fmla="*/ 675249 w 4811151"/>
              <a:gd name="connsiteY1" fmla="*/ 1378634 h 1406769"/>
              <a:gd name="connsiteX2" fmla="*/ 1392702 w 4811151"/>
              <a:gd name="connsiteY2" fmla="*/ 689317 h 1406769"/>
              <a:gd name="connsiteX3" fmla="*/ 2096086 w 4811151"/>
              <a:gd name="connsiteY3" fmla="*/ 28135 h 1406769"/>
              <a:gd name="connsiteX4" fmla="*/ 2757268 w 4811151"/>
              <a:gd name="connsiteY4" fmla="*/ 703385 h 1406769"/>
              <a:gd name="connsiteX5" fmla="*/ 3432517 w 4811151"/>
              <a:gd name="connsiteY5" fmla="*/ 1406769 h 1406769"/>
              <a:gd name="connsiteX6" fmla="*/ 4135902 w 4811151"/>
              <a:gd name="connsiteY6" fmla="*/ 703385 h 1406769"/>
              <a:gd name="connsiteX7" fmla="*/ 4811151 w 4811151"/>
              <a:gd name="connsiteY7" fmla="*/ 0 h 140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11151" h="1406769">
                <a:moveTo>
                  <a:pt x="0" y="703385"/>
                </a:moveTo>
                <a:cubicBezTo>
                  <a:pt x="221566" y="1042182"/>
                  <a:pt x="443132" y="1380979"/>
                  <a:pt x="675249" y="1378634"/>
                </a:cubicBezTo>
                <a:cubicBezTo>
                  <a:pt x="907366" y="1376289"/>
                  <a:pt x="1155896" y="914400"/>
                  <a:pt x="1392702" y="689317"/>
                </a:cubicBezTo>
                <a:cubicBezTo>
                  <a:pt x="1629508" y="464234"/>
                  <a:pt x="1868658" y="25790"/>
                  <a:pt x="2096086" y="28135"/>
                </a:cubicBezTo>
                <a:cubicBezTo>
                  <a:pt x="2323514" y="30480"/>
                  <a:pt x="2534530" y="473613"/>
                  <a:pt x="2757268" y="703385"/>
                </a:cubicBezTo>
                <a:cubicBezTo>
                  <a:pt x="2980007" y="933157"/>
                  <a:pt x="3202745" y="1406769"/>
                  <a:pt x="3432517" y="1406769"/>
                </a:cubicBezTo>
                <a:cubicBezTo>
                  <a:pt x="3662289" y="1406769"/>
                  <a:pt x="3906130" y="937846"/>
                  <a:pt x="4135902" y="703385"/>
                </a:cubicBezTo>
                <a:cubicBezTo>
                  <a:pt x="4365674" y="468924"/>
                  <a:pt x="4588412" y="234462"/>
                  <a:pt x="4811151" y="0"/>
                </a:cubicBezTo>
              </a:path>
            </a:pathLst>
          </a:custGeom>
          <a:ln w="28575">
            <a:solidFill>
              <a:srgbClr val="FF0000"/>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cxnSp>
        <p:nvCxnSpPr>
          <p:cNvPr id="5125" name="Straight Connector 5124">
            <a:extLst>
              <a:ext uri="{FF2B5EF4-FFF2-40B4-BE49-F238E27FC236}">
                <a16:creationId xmlns:a16="http://schemas.microsoft.com/office/drawing/2014/main" id="{F47DF54E-7FCC-C7F9-B991-0FDFC69C7CCC}"/>
              </a:ext>
            </a:extLst>
          </p:cNvPr>
          <p:cNvCxnSpPr>
            <a:stCxn id="5" idx="0"/>
            <a:endCxn id="5" idx="6"/>
          </p:cNvCxnSpPr>
          <p:nvPr/>
        </p:nvCxnSpPr>
        <p:spPr>
          <a:xfrm>
            <a:off x="4368017" y="4445350"/>
            <a:ext cx="4121834" cy="0"/>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5126" name="Rectangle 5125">
            <a:extLst>
              <a:ext uri="{FF2B5EF4-FFF2-40B4-BE49-F238E27FC236}">
                <a16:creationId xmlns:a16="http://schemas.microsoft.com/office/drawing/2014/main" id="{F2F9F7B1-0EB3-AF8D-693A-24D527E76387}"/>
              </a:ext>
            </a:extLst>
          </p:cNvPr>
          <p:cNvSpPr/>
          <p:nvPr/>
        </p:nvSpPr>
        <p:spPr>
          <a:xfrm>
            <a:off x="3439549" y="3756033"/>
            <a:ext cx="928468" cy="1885071"/>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cxnSp>
        <p:nvCxnSpPr>
          <p:cNvPr id="5121" name="Straight Connector 5120">
            <a:extLst>
              <a:ext uri="{FF2B5EF4-FFF2-40B4-BE49-F238E27FC236}">
                <a16:creationId xmlns:a16="http://schemas.microsoft.com/office/drawing/2014/main" id="{5395264F-E6FB-0BB8-A025-FC236C3D0FFE}"/>
              </a:ext>
            </a:extLst>
          </p:cNvPr>
          <p:cNvCxnSpPr/>
          <p:nvPr/>
        </p:nvCxnSpPr>
        <p:spPr>
          <a:xfrm>
            <a:off x="4368017" y="2813498"/>
            <a:ext cx="0" cy="3221501"/>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5127" name="Oval 5126">
            <a:extLst>
              <a:ext uri="{FF2B5EF4-FFF2-40B4-BE49-F238E27FC236}">
                <a16:creationId xmlns:a16="http://schemas.microsoft.com/office/drawing/2014/main" id="{F97013C8-4D72-D681-B562-C6ECB3B6B83D}"/>
              </a:ext>
            </a:extLst>
          </p:cNvPr>
          <p:cNvSpPr/>
          <p:nvPr/>
        </p:nvSpPr>
        <p:spPr>
          <a:xfrm>
            <a:off x="710416" y="3091335"/>
            <a:ext cx="2954215" cy="2743199"/>
          </a:xfrm>
          <a:prstGeom prst="ellipse">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5128" name="Oval 5127">
            <a:extLst>
              <a:ext uri="{FF2B5EF4-FFF2-40B4-BE49-F238E27FC236}">
                <a16:creationId xmlns:a16="http://schemas.microsoft.com/office/drawing/2014/main" id="{5FD7A738-A9DD-5FFC-0235-23EB89222509}"/>
              </a:ext>
            </a:extLst>
          </p:cNvPr>
          <p:cNvSpPr/>
          <p:nvPr/>
        </p:nvSpPr>
        <p:spPr>
          <a:xfrm>
            <a:off x="1484140" y="3763065"/>
            <a:ext cx="1448972" cy="1364567"/>
          </a:xfrm>
          <a:prstGeom prst="ellipse">
            <a:avLst/>
          </a:prstGeom>
          <a:ln>
            <a:solidFill>
              <a:srgbClr val="FF000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5130" name="Straight Arrow Connector 5129">
            <a:extLst>
              <a:ext uri="{FF2B5EF4-FFF2-40B4-BE49-F238E27FC236}">
                <a16:creationId xmlns:a16="http://schemas.microsoft.com/office/drawing/2014/main" id="{B53B77A1-77D5-E7BA-EB0B-B0F1132C5CE5}"/>
              </a:ext>
            </a:extLst>
          </p:cNvPr>
          <p:cNvCxnSpPr>
            <a:cxnSpLocks/>
          </p:cNvCxnSpPr>
          <p:nvPr/>
        </p:nvCxnSpPr>
        <p:spPr>
          <a:xfrm>
            <a:off x="2208626" y="4445348"/>
            <a:ext cx="1477107" cy="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5135" name="Straight Arrow Connector 5134">
            <a:extLst>
              <a:ext uri="{FF2B5EF4-FFF2-40B4-BE49-F238E27FC236}">
                <a16:creationId xmlns:a16="http://schemas.microsoft.com/office/drawing/2014/main" id="{19ABD418-0162-C7CD-F615-16AD314B20C8}"/>
              </a:ext>
            </a:extLst>
          </p:cNvPr>
          <p:cNvCxnSpPr>
            <a:endCxn id="5128" idx="4"/>
          </p:cNvCxnSpPr>
          <p:nvPr/>
        </p:nvCxnSpPr>
        <p:spPr>
          <a:xfrm>
            <a:off x="2208626" y="4445348"/>
            <a:ext cx="0" cy="682284"/>
          </a:xfrm>
          <a:prstGeom prst="straightConnector1">
            <a:avLst/>
          </a:prstGeom>
          <a:ln w="38100">
            <a:solidFill>
              <a:srgbClr val="FF0000"/>
            </a:solidFill>
            <a:tailEnd type="triangle"/>
          </a:ln>
        </p:spPr>
        <p:style>
          <a:lnRef idx="1">
            <a:schemeClr val="accent4"/>
          </a:lnRef>
          <a:fillRef idx="0">
            <a:schemeClr val="accent4"/>
          </a:fillRef>
          <a:effectRef idx="0">
            <a:schemeClr val="accent4"/>
          </a:effectRef>
          <a:fontRef idx="minor">
            <a:schemeClr val="tx1"/>
          </a:fontRef>
        </p:style>
      </p:cxnSp>
      <p:sp>
        <p:nvSpPr>
          <p:cNvPr id="5136" name="TextBox 5135">
            <a:extLst>
              <a:ext uri="{FF2B5EF4-FFF2-40B4-BE49-F238E27FC236}">
                <a16:creationId xmlns:a16="http://schemas.microsoft.com/office/drawing/2014/main" id="{66808CCA-745D-5433-DB5B-E4865E22D604}"/>
              </a:ext>
            </a:extLst>
          </p:cNvPr>
          <p:cNvSpPr txBox="1"/>
          <p:nvPr/>
        </p:nvSpPr>
        <p:spPr>
          <a:xfrm>
            <a:off x="5240214" y="2830718"/>
            <a:ext cx="1026941" cy="400110"/>
          </a:xfrm>
          <a:prstGeom prst="rect">
            <a:avLst/>
          </a:prstGeom>
          <a:noFill/>
        </p:spPr>
        <p:txBody>
          <a:bodyPr wrap="square" rtlCol="0">
            <a:spAutoFit/>
          </a:bodyPr>
          <a:lstStyle/>
          <a:p>
            <a:r>
              <a:rPr lang="en-GB" dirty="0"/>
              <a:t>V</a:t>
            </a:r>
          </a:p>
        </p:txBody>
      </p:sp>
      <p:sp>
        <p:nvSpPr>
          <p:cNvPr id="49" name="TextBox 48">
            <a:extLst>
              <a:ext uri="{FF2B5EF4-FFF2-40B4-BE49-F238E27FC236}">
                <a16:creationId xmlns:a16="http://schemas.microsoft.com/office/drawing/2014/main" id="{241D4BF4-D52B-641D-3B44-99332C5652EA}"/>
              </a:ext>
            </a:extLst>
          </p:cNvPr>
          <p:cNvSpPr txBox="1"/>
          <p:nvPr/>
        </p:nvSpPr>
        <p:spPr>
          <a:xfrm>
            <a:off x="2926077" y="4055791"/>
            <a:ext cx="1026941" cy="400110"/>
          </a:xfrm>
          <a:prstGeom prst="rect">
            <a:avLst/>
          </a:prstGeom>
          <a:noFill/>
        </p:spPr>
        <p:txBody>
          <a:bodyPr wrap="square" rtlCol="0">
            <a:spAutoFit/>
          </a:bodyPr>
          <a:lstStyle/>
          <a:p>
            <a:r>
              <a:rPr lang="en-GB" dirty="0"/>
              <a:t>V</a:t>
            </a:r>
          </a:p>
        </p:txBody>
      </p:sp>
      <p:sp>
        <p:nvSpPr>
          <p:cNvPr id="50" name="TextBox 49">
            <a:extLst>
              <a:ext uri="{FF2B5EF4-FFF2-40B4-BE49-F238E27FC236}">
                <a16:creationId xmlns:a16="http://schemas.microsoft.com/office/drawing/2014/main" id="{3594F801-5631-2107-DF1D-50D8A2C0BE96}"/>
              </a:ext>
            </a:extLst>
          </p:cNvPr>
          <p:cNvSpPr txBox="1"/>
          <p:nvPr/>
        </p:nvSpPr>
        <p:spPr>
          <a:xfrm>
            <a:off x="6028005" y="3458070"/>
            <a:ext cx="1026941" cy="400110"/>
          </a:xfrm>
          <a:prstGeom prst="rect">
            <a:avLst/>
          </a:prstGeom>
          <a:noFill/>
        </p:spPr>
        <p:txBody>
          <a:bodyPr wrap="square" rtlCol="0">
            <a:spAutoFit/>
          </a:bodyPr>
          <a:lstStyle/>
          <a:p>
            <a:r>
              <a:rPr lang="en-GB" dirty="0">
                <a:solidFill>
                  <a:srgbClr val="E30613"/>
                </a:solidFill>
              </a:rPr>
              <a:t>I</a:t>
            </a:r>
          </a:p>
        </p:txBody>
      </p:sp>
      <p:sp>
        <p:nvSpPr>
          <p:cNvPr id="51" name="TextBox 50">
            <a:extLst>
              <a:ext uri="{FF2B5EF4-FFF2-40B4-BE49-F238E27FC236}">
                <a16:creationId xmlns:a16="http://schemas.microsoft.com/office/drawing/2014/main" id="{A06E5EAD-1458-38E3-C0CF-01289BEBC753}"/>
              </a:ext>
            </a:extLst>
          </p:cNvPr>
          <p:cNvSpPr txBox="1"/>
          <p:nvPr/>
        </p:nvSpPr>
        <p:spPr>
          <a:xfrm>
            <a:off x="2018712" y="4645404"/>
            <a:ext cx="1026941" cy="400110"/>
          </a:xfrm>
          <a:prstGeom prst="rect">
            <a:avLst/>
          </a:prstGeom>
          <a:noFill/>
        </p:spPr>
        <p:txBody>
          <a:bodyPr wrap="square" rtlCol="0">
            <a:spAutoFit/>
          </a:bodyPr>
          <a:lstStyle/>
          <a:p>
            <a:r>
              <a:rPr lang="en-GB" dirty="0">
                <a:solidFill>
                  <a:srgbClr val="E30613"/>
                </a:solidFill>
              </a:rPr>
              <a:t>I</a:t>
            </a:r>
          </a:p>
        </p:txBody>
      </p:sp>
      <p:sp>
        <p:nvSpPr>
          <p:cNvPr id="5137" name="TextBox 5136">
            <a:extLst>
              <a:ext uri="{FF2B5EF4-FFF2-40B4-BE49-F238E27FC236}">
                <a16:creationId xmlns:a16="http://schemas.microsoft.com/office/drawing/2014/main" id="{DDE433E2-AA0B-6B7B-6DC5-00B2BC888FDF}"/>
              </a:ext>
            </a:extLst>
          </p:cNvPr>
          <p:cNvSpPr txBox="1"/>
          <p:nvPr/>
        </p:nvSpPr>
        <p:spPr>
          <a:xfrm>
            <a:off x="369719" y="1356707"/>
            <a:ext cx="8658667" cy="1477328"/>
          </a:xfrm>
          <a:prstGeom prst="rect">
            <a:avLst/>
          </a:prstGeom>
          <a:noFill/>
        </p:spPr>
        <p:txBody>
          <a:bodyPr wrap="square" rtlCol="0">
            <a:spAutoFit/>
          </a:bodyPr>
          <a:lstStyle/>
          <a:p>
            <a:r>
              <a:rPr lang="en-GB" sz="1800" dirty="0"/>
              <a:t>Using a phasor diagram, we can represent the sine waves at any point in time. It shows the relationship between V and I and the angle between them. Since the phasor rotates in an anticlockwise direction, you can see that the current is lagging the voltage by 90 degrees.</a:t>
            </a:r>
            <a:r>
              <a:rPr lang="en-GB" sz="1800" baseline="30000" dirty="0"/>
              <a:t> </a:t>
            </a:r>
            <a:r>
              <a:rPr lang="en-GB" sz="1800" dirty="0"/>
              <a:t>Similarly, a phasor could be drawn for a phasor relationship in a capacitive circuit showing the current leading.</a:t>
            </a:r>
            <a:endParaRPr lang="en-GB" sz="1800" baseline="30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DAE9F-0D3F-2286-C92E-3BBF554E7995}"/>
              </a:ext>
            </a:extLst>
          </p:cNvPr>
          <p:cNvSpPr>
            <a:spLocks noGrp="1"/>
          </p:cNvSpPr>
          <p:nvPr>
            <p:ph type="title"/>
          </p:nvPr>
        </p:nvSpPr>
        <p:spPr/>
        <p:txBody>
          <a:bodyPr/>
          <a:lstStyle/>
          <a:p>
            <a:r>
              <a:rPr lang="en-GB" dirty="0"/>
              <a:t>AC circuits: phasor diagrams</a:t>
            </a:r>
          </a:p>
        </p:txBody>
      </p:sp>
      <p:cxnSp>
        <p:nvCxnSpPr>
          <p:cNvPr id="5" name="Straight Arrow Connector 4">
            <a:extLst>
              <a:ext uri="{FF2B5EF4-FFF2-40B4-BE49-F238E27FC236}">
                <a16:creationId xmlns:a16="http://schemas.microsoft.com/office/drawing/2014/main" id="{659DA404-74BC-B20A-CCC2-05E1055B816E}"/>
              </a:ext>
            </a:extLst>
          </p:cNvPr>
          <p:cNvCxnSpPr/>
          <p:nvPr/>
        </p:nvCxnSpPr>
        <p:spPr>
          <a:xfrm>
            <a:off x="5359790" y="2079567"/>
            <a:ext cx="1786597"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 name="Straight Arrow Connector 5">
            <a:extLst>
              <a:ext uri="{FF2B5EF4-FFF2-40B4-BE49-F238E27FC236}">
                <a16:creationId xmlns:a16="http://schemas.microsoft.com/office/drawing/2014/main" id="{A8363BE9-D1DD-495F-7FA2-EB480CFBF00B}"/>
              </a:ext>
            </a:extLst>
          </p:cNvPr>
          <p:cNvCxnSpPr/>
          <p:nvPr/>
        </p:nvCxnSpPr>
        <p:spPr>
          <a:xfrm>
            <a:off x="5359789" y="3175782"/>
            <a:ext cx="1786597"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7" name="Straight Arrow Connector 6">
            <a:extLst>
              <a:ext uri="{FF2B5EF4-FFF2-40B4-BE49-F238E27FC236}">
                <a16:creationId xmlns:a16="http://schemas.microsoft.com/office/drawing/2014/main" id="{D5A03AC8-54BE-9CED-268D-A17DBD754318}"/>
              </a:ext>
            </a:extLst>
          </p:cNvPr>
          <p:cNvCxnSpPr/>
          <p:nvPr/>
        </p:nvCxnSpPr>
        <p:spPr>
          <a:xfrm>
            <a:off x="5359788" y="5430129"/>
            <a:ext cx="1786597"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a:extLst>
              <a:ext uri="{FF2B5EF4-FFF2-40B4-BE49-F238E27FC236}">
                <a16:creationId xmlns:a16="http://schemas.microsoft.com/office/drawing/2014/main" id="{80FEDA59-9EBB-2573-910D-C8F821E1634A}"/>
              </a:ext>
            </a:extLst>
          </p:cNvPr>
          <p:cNvCxnSpPr/>
          <p:nvPr/>
        </p:nvCxnSpPr>
        <p:spPr>
          <a:xfrm>
            <a:off x="5359790" y="2079567"/>
            <a:ext cx="998806"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FDE62020-7D83-2528-E926-EDC04C6710BB}"/>
              </a:ext>
            </a:extLst>
          </p:cNvPr>
          <p:cNvCxnSpPr>
            <a:cxnSpLocks/>
          </p:cNvCxnSpPr>
          <p:nvPr/>
        </p:nvCxnSpPr>
        <p:spPr>
          <a:xfrm>
            <a:off x="5359788" y="3175782"/>
            <a:ext cx="0" cy="90033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CFF8E0B2-4B7C-ADC6-82DE-340FD1D43CF7}"/>
              </a:ext>
            </a:extLst>
          </p:cNvPr>
          <p:cNvCxnSpPr>
            <a:cxnSpLocks/>
          </p:cNvCxnSpPr>
          <p:nvPr/>
        </p:nvCxnSpPr>
        <p:spPr>
          <a:xfrm flipV="1">
            <a:off x="5359788" y="4586067"/>
            <a:ext cx="0" cy="84406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2F78A3C9-C9FE-72ED-4E2C-9CB25CF7058C}"/>
              </a:ext>
            </a:extLst>
          </p:cNvPr>
          <p:cNvSpPr txBox="1"/>
          <p:nvPr/>
        </p:nvSpPr>
        <p:spPr>
          <a:xfrm>
            <a:off x="457200" y="1667587"/>
            <a:ext cx="3418450" cy="646331"/>
          </a:xfrm>
          <a:prstGeom prst="rect">
            <a:avLst/>
          </a:prstGeom>
          <a:noFill/>
        </p:spPr>
        <p:txBody>
          <a:bodyPr wrap="square" rtlCol="0">
            <a:spAutoFit/>
          </a:bodyPr>
          <a:lstStyle/>
          <a:p>
            <a:r>
              <a:rPr lang="en-GB" sz="1800" b="1" dirty="0"/>
              <a:t>Resistive circuit</a:t>
            </a:r>
            <a:r>
              <a:rPr lang="en-GB" sz="1800" dirty="0"/>
              <a:t>: the voltage and current are </a:t>
            </a:r>
            <a:r>
              <a:rPr lang="en-GB" sz="1800" b="1" dirty="0"/>
              <a:t>in phase</a:t>
            </a:r>
            <a:r>
              <a:rPr lang="en-GB" sz="1800" dirty="0"/>
              <a:t>.</a:t>
            </a:r>
          </a:p>
        </p:txBody>
      </p:sp>
      <p:sp>
        <p:nvSpPr>
          <p:cNvPr id="18" name="TextBox 17">
            <a:extLst>
              <a:ext uri="{FF2B5EF4-FFF2-40B4-BE49-F238E27FC236}">
                <a16:creationId xmlns:a16="http://schemas.microsoft.com/office/drawing/2014/main" id="{CD0999A1-89BF-8EFB-CD52-A01AD15FBD01}"/>
              </a:ext>
            </a:extLst>
          </p:cNvPr>
          <p:cNvSpPr txBox="1"/>
          <p:nvPr/>
        </p:nvSpPr>
        <p:spPr>
          <a:xfrm>
            <a:off x="457200" y="3043931"/>
            <a:ext cx="3418450" cy="646331"/>
          </a:xfrm>
          <a:prstGeom prst="rect">
            <a:avLst/>
          </a:prstGeom>
          <a:noFill/>
        </p:spPr>
        <p:txBody>
          <a:bodyPr wrap="square" rtlCol="0">
            <a:spAutoFit/>
          </a:bodyPr>
          <a:lstStyle/>
          <a:p>
            <a:r>
              <a:rPr lang="en-GB" sz="1800" b="1" dirty="0"/>
              <a:t>Inductive circuit</a:t>
            </a:r>
            <a:r>
              <a:rPr lang="en-GB" sz="1800" dirty="0"/>
              <a:t>: the current </a:t>
            </a:r>
            <a:r>
              <a:rPr lang="en-GB" sz="1800" b="1" dirty="0"/>
              <a:t>lags</a:t>
            </a:r>
            <a:r>
              <a:rPr lang="en-GB" sz="1800" dirty="0"/>
              <a:t> the voltage by 90 degrees.</a:t>
            </a:r>
            <a:endParaRPr lang="en-GB" sz="1800" baseline="30000" dirty="0"/>
          </a:p>
        </p:txBody>
      </p:sp>
      <p:sp>
        <p:nvSpPr>
          <p:cNvPr id="19" name="TextBox 18">
            <a:extLst>
              <a:ext uri="{FF2B5EF4-FFF2-40B4-BE49-F238E27FC236}">
                <a16:creationId xmlns:a16="http://schemas.microsoft.com/office/drawing/2014/main" id="{0660FA4B-6A26-080C-DBBF-349D13A7ED3F}"/>
              </a:ext>
            </a:extLst>
          </p:cNvPr>
          <p:cNvSpPr txBox="1"/>
          <p:nvPr/>
        </p:nvSpPr>
        <p:spPr>
          <a:xfrm>
            <a:off x="478296" y="4769730"/>
            <a:ext cx="3418450" cy="923330"/>
          </a:xfrm>
          <a:prstGeom prst="rect">
            <a:avLst/>
          </a:prstGeom>
          <a:noFill/>
        </p:spPr>
        <p:txBody>
          <a:bodyPr wrap="square" rtlCol="0">
            <a:spAutoFit/>
          </a:bodyPr>
          <a:lstStyle/>
          <a:p>
            <a:r>
              <a:rPr lang="en-GB" sz="1800" b="1" dirty="0"/>
              <a:t>Capacitive circuit</a:t>
            </a:r>
            <a:r>
              <a:rPr lang="en-GB" sz="1800" dirty="0"/>
              <a:t>: the current </a:t>
            </a:r>
            <a:r>
              <a:rPr lang="en-GB" sz="1800" b="1" dirty="0"/>
              <a:t>leads</a:t>
            </a:r>
            <a:r>
              <a:rPr lang="en-GB" sz="1800" dirty="0"/>
              <a:t> the voltage by 90 degrees.</a:t>
            </a:r>
            <a:endParaRPr lang="en-GB" sz="1800" baseline="30000" dirty="0"/>
          </a:p>
        </p:txBody>
      </p:sp>
      <p:sp>
        <p:nvSpPr>
          <p:cNvPr id="20" name="TextBox 19">
            <a:extLst>
              <a:ext uri="{FF2B5EF4-FFF2-40B4-BE49-F238E27FC236}">
                <a16:creationId xmlns:a16="http://schemas.microsoft.com/office/drawing/2014/main" id="{E35708BB-547B-F626-8C66-D6B145DB4635}"/>
              </a:ext>
            </a:extLst>
          </p:cNvPr>
          <p:cNvSpPr txBox="1"/>
          <p:nvPr/>
        </p:nvSpPr>
        <p:spPr>
          <a:xfrm>
            <a:off x="6879100" y="1590643"/>
            <a:ext cx="534570" cy="400110"/>
          </a:xfrm>
          <a:prstGeom prst="rect">
            <a:avLst/>
          </a:prstGeom>
          <a:noFill/>
        </p:spPr>
        <p:txBody>
          <a:bodyPr wrap="square" rtlCol="0">
            <a:spAutoFit/>
          </a:bodyPr>
          <a:lstStyle/>
          <a:p>
            <a:r>
              <a:rPr lang="en-GB" dirty="0"/>
              <a:t>V</a:t>
            </a:r>
          </a:p>
        </p:txBody>
      </p:sp>
      <p:sp>
        <p:nvSpPr>
          <p:cNvPr id="21" name="TextBox 20">
            <a:extLst>
              <a:ext uri="{FF2B5EF4-FFF2-40B4-BE49-F238E27FC236}">
                <a16:creationId xmlns:a16="http://schemas.microsoft.com/office/drawing/2014/main" id="{478AC234-BAC1-2862-51F9-7FD5BBAE0E75}"/>
              </a:ext>
            </a:extLst>
          </p:cNvPr>
          <p:cNvSpPr txBox="1"/>
          <p:nvPr/>
        </p:nvSpPr>
        <p:spPr>
          <a:xfrm>
            <a:off x="6879100" y="2631397"/>
            <a:ext cx="534570" cy="400110"/>
          </a:xfrm>
          <a:prstGeom prst="rect">
            <a:avLst/>
          </a:prstGeom>
          <a:noFill/>
        </p:spPr>
        <p:txBody>
          <a:bodyPr wrap="square" rtlCol="0">
            <a:spAutoFit/>
          </a:bodyPr>
          <a:lstStyle/>
          <a:p>
            <a:r>
              <a:rPr lang="en-GB" dirty="0"/>
              <a:t>V</a:t>
            </a:r>
          </a:p>
        </p:txBody>
      </p:sp>
      <p:sp>
        <p:nvSpPr>
          <p:cNvPr id="22" name="TextBox 21">
            <a:extLst>
              <a:ext uri="{FF2B5EF4-FFF2-40B4-BE49-F238E27FC236}">
                <a16:creationId xmlns:a16="http://schemas.microsoft.com/office/drawing/2014/main" id="{163BE62F-CA47-44F2-4E61-B4E9F507BA5E}"/>
              </a:ext>
            </a:extLst>
          </p:cNvPr>
          <p:cNvSpPr txBox="1"/>
          <p:nvPr/>
        </p:nvSpPr>
        <p:spPr>
          <a:xfrm>
            <a:off x="6879100" y="4867247"/>
            <a:ext cx="534570" cy="400110"/>
          </a:xfrm>
          <a:prstGeom prst="rect">
            <a:avLst/>
          </a:prstGeom>
          <a:noFill/>
        </p:spPr>
        <p:txBody>
          <a:bodyPr wrap="square" rtlCol="0">
            <a:spAutoFit/>
          </a:bodyPr>
          <a:lstStyle/>
          <a:p>
            <a:r>
              <a:rPr lang="en-GB" dirty="0"/>
              <a:t>V</a:t>
            </a:r>
          </a:p>
        </p:txBody>
      </p:sp>
      <p:sp>
        <p:nvSpPr>
          <p:cNvPr id="23" name="TextBox 22">
            <a:extLst>
              <a:ext uri="{FF2B5EF4-FFF2-40B4-BE49-F238E27FC236}">
                <a16:creationId xmlns:a16="http://schemas.microsoft.com/office/drawing/2014/main" id="{42559B56-A4D9-996D-0407-F806A8DAC50F}"/>
              </a:ext>
            </a:extLst>
          </p:cNvPr>
          <p:cNvSpPr txBox="1"/>
          <p:nvPr/>
        </p:nvSpPr>
        <p:spPr>
          <a:xfrm>
            <a:off x="5050306" y="1331405"/>
            <a:ext cx="801853" cy="400110"/>
          </a:xfrm>
          <a:prstGeom prst="rect">
            <a:avLst/>
          </a:prstGeom>
          <a:noFill/>
          <a:ln>
            <a:noFill/>
          </a:ln>
        </p:spPr>
        <p:txBody>
          <a:bodyPr wrap="square" rtlCol="0">
            <a:spAutoFit/>
          </a:bodyPr>
          <a:lstStyle/>
          <a:p>
            <a:r>
              <a:rPr lang="en-GB" dirty="0">
                <a:solidFill>
                  <a:srgbClr val="FF0000"/>
                </a:solidFill>
              </a:rPr>
              <a:t>I</a:t>
            </a:r>
          </a:p>
        </p:txBody>
      </p:sp>
      <p:sp>
        <p:nvSpPr>
          <p:cNvPr id="24" name="TextBox 23">
            <a:extLst>
              <a:ext uri="{FF2B5EF4-FFF2-40B4-BE49-F238E27FC236}">
                <a16:creationId xmlns:a16="http://schemas.microsoft.com/office/drawing/2014/main" id="{38A9B203-1900-84EB-F3F9-DA4A3046FB39}"/>
              </a:ext>
            </a:extLst>
          </p:cNvPr>
          <p:cNvSpPr txBox="1"/>
          <p:nvPr/>
        </p:nvSpPr>
        <p:spPr>
          <a:xfrm>
            <a:off x="5057340" y="3654083"/>
            <a:ext cx="801853" cy="400110"/>
          </a:xfrm>
          <a:prstGeom prst="rect">
            <a:avLst/>
          </a:prstGeom>
          <a:noFill/>
          <a:ln>
            <a:noFill/>
          </a:ln>
        </p:spPr>
        <p:txBody>
          <a:bodyPr wrap="square" rtlCol="0">
            <a:spAutoFit/>
          </a:bodyPr>
          <a:lstStyle/>
          <a:p>
            <a:r>
              <a:rPr lang="en-GB" dirty="0">
                <a:solidFill>
                  <a:srgbClr val="FF0000"/>
                </a:solidFill>
              </a:rPr>
              <a:t>I</a:t>
            </a:r>
          </a:p>
        </p:txBody>
      </p:sp>
      <p:sp>
        <p:nvSpPr>
          <p:cNvPr id="25" name="TextBox 24">
            <a:extLst>
              <a:ext uri="{FF2B5EF4-FFF2-40B4-BE49-F238E27FC236}">
                <a16:creationId xmlns:a16="http://schemas.microsoft.com/office/drawing/2014/main" id="{F2C78C02-5DF9-0ABE-5EC2-64A007BBDDA7}"/>
              </a:ext>
            </a:extLst>
          </p:cNvPr>
          <p:cNvSpPr txBox="1"/>
          <p:nvPr/>
        </p:nvSpPr>
        <p:spPr>
          <a:xfrm>
            <a:off x="5050305" y="4511645"/>
            <a:ext cx="801853" cy="400110"/>
          </a:xfrm>
          <a:prstGeom prst="rect">
            <a:avLst/>
          </a:prstGeom>
          <a:noFill/>
          <a:ln>
            <a:noFill/>
          </a:ln>
        </p:spPr>
        <p:txBody>
          <a:bodyPr wrap="square" rtlCol="0">
            <a:spAutoFit/>
          </a:bodyPr>
          <a:lstStyle/>
          <a:p>
            <a:r>
              <a:rPr lang="en-GB" dirty="0">
                <a:solidFill>
                  <a:srgbClr val="FF0000"/>
                </a:solidFill>
              </a:rPr>
              <a:t>I</a:t>
            </a:r>
          </a:p>
        </p:txBody>
      </p:sp>
    </p:spTree>
    <p:extLst>
      <p:ext uri="{BB962C8B-B14F-4D97-AF65-F5344CB8AC3E}">
        <p14:creationId xmlns:p14="http://schemas.microsoft.com/office/powerpoint/2010/main" val="3863625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2">
            <a:extLst>
              <a:ext uri="{FF2B5EF4-FFF2-40B4-BE49-F238E27FC236}">
                <a16:creationId xmlns:a16="http://schemas.microsoft.com/office/drawing/2014/main" id="{B2EB4AC0-4ACD-BA52-1C29-03D76CE330E9}"/>
              </a:ext>
            </a:extLst>
          </p:cNvPr>
          <p:cNvSpPr>
            <a:spLocks/>
          </p:cNvSpPr>
          <p:nvPr/>
        </p:nvSpPr>
        <p:spPr bwMode="auto">
          <a:xfrm flipH="1">
            <a:off x="2555820" y="1861168"/>
            <a:ext cx="863600" cy="215900"/>
          </a:xfrm>
          <a:custGeom>
            <a:avLst/>
            <a:gdLst>
              <a:gd name="T0" fmla="*/ 0 w 544"/>
              <a:gd name="T1" fmla="*/ 2147483646 h 136"/>
              <a:gd name="T2" fmla="*/ 2147483646 w 544"/>
              <a:gd name="T3" fmla="*/ 0 h 136"/>
              <a:gd name="T4" fmla="*/ 2147483646 w 544"/>
              <a:gd name="T5" fmla="*/ 2147483646 h 136"/>
              <a:gd name="T6" fmla="*/ 2147483646 w 544"/>
              <a:gd name="T7" fmla="*/ 0 h 136"/>
              <a:gd name="T8" fmla="*/ 2147483646 w 544"/>
              <a:gd name="T9" fmla="*/ 2147483646 h 136"/>
              <a:gd name="T10" fmla="*/ 2147483646 w 544"/>
              <a:gd name="T11" fmla="*/ 0 h 136"/>
              <a:gd name="T12" fmla="*/ 2147483646 w 544"/>
              <a:gd name="T13" fmla="*/ 2147483646 h 136"/>
              <a:gd name="T14" fmla="*/ 2147483646 w 544"/>
              <a:gd name="T15" fmla="*/ 0 h 136"/>
              <a:gd name="T16" fmla="*/ 2147483646 w 544"/>
              <a:gd name="T17" fmla="*/ 2147483646 h 136"/>
              <a:gd name="T18" fmla="*/ 2147483646 w 544"/>
              <a:gd name="T19" fmla="*/ 0 h 136"/>
              <a:gd name="T20" fmla="*/ 2147483646 w 544"/>
              <a:gd name="T21" fmla="*/ 2147483646 h 136"/>
              <a:gd name="T22" fmla="*/ 2147483646 w 544"/>
              <a:gd name="T23" fmla="*/ 0 h 136"/>
              <a:gd name="T24" fmla="*/ 2147483646 w 544"/>
              <a:gd name="T25" fmla="*/ 2147483646 h 1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4" h="136">
                <a:moveTo>
                  <a:pt x="0" y="136"/>
                </a:moveTo>
                <a:cubicBezTo>
                  <a:pt x="15" y="68"/>
                  <a:pt x="31" y="0"/>
                  <a:pt x="46" y="0"/>
                </a:cubicBezTo>
                <a:cubicBezTo>
                  <a:pt x="61" y="0"/>
                  <a:pt x="76" y="136"/>
                  <a:pt x="91" y="136"/>
                </a:cubicBezTo>
                <a:cubicBezTo>
                  <a:pt x="106" y="136"/>
                  <a:pt x="121" y="0"/>
                  <a:pt x="136" y="0"/>
                </a:cubicBezTo>
                <a:cubicBezTo>
                  <a:pt x="151" y="0"/>
                  <a:pt x="167" y="136"/>
                  <a:pt x="182" y="136"/>
                </a:cubicBezTo>
                <a:cubicBezTo>
                  <a:pt x="197" y="136"/>
                  <a:pt x="212" y="0"/>
                  <a:pt x="227" y="0"/>
                </a:cubicBezTo>
                <a:cubicBezTo>
                  <a:pt x="242" y="0"/>
                  <a:pt x="257" y="136"/>
                  <a:pt x="272" y="136"/>
                </a:cubicBezTo>
                <a:cubicBezTo>
                  <a:pt x="287" y="136"/>
                  <a:pt x="303" y="0"/>
                  <a:pt x="318" y="0"/>
                </a:cubicBezTo>
                <a:cubicBezTo>
                  <a:pt x="333" y="0"/>
                  <a:pt x="348" y="136"/>
                  <a:pt x="363" y="136"/>
                </a:cubicBezTo>
                <a:cubicBezTo>
                  <a:pt x="378" y="136"/>
                  <a:pt x="393" y="0"/>
                  <a:pt x="408" y="0"/>
                </a:cubicBezTo>
                <a:cubicBezTo>
                  <a:pt x="423" y="0"/>
                  <a:pt x="439" y="136"/>
                  <a:pt x="454" y="136"/>
                </a:cubicBezTo>
                <a:cubicBezTo>
                  <a:pt x="469" y="136"/>
                  <a:pt x="484" y="0"/>
                  <a:pt x="499" y="0"/>
                </a:cubicBezTo>
                <a:cubicBezTo>
                  <a:pt x="514" y="0"/>
                  <a:pt x="537" y="113"/>
                  <a:pt x="544" y="13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099" name="Rectangle 3">
            <a:extLst>
              <a:ext uri="{FF2B5EF4-FFF2-40B4-BE49-F238E27FC236}">
                <a16:creationId xmlns:a16="http://schemas.microsoft.com/office/drawing/2014/main" id="{ACD4E0E5-40C3-15B3-C436-A62C8CF39C02}"/>
              </a:ext>
            </a:extLst>
          </p:cNvPr>
          <p:cNvSpPr>
            <a:spLocks noChangeArrowheads="1"/>
          </p:cNvSpPr>
          <p:nvPr/>
        </p:nvSpPr>
        <p:spPr bwMode="auto">
          <a:xfrm>
            <a:off x="4068707" y="1934193"/>
            <a:ext cx="1223963" cy="2889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solidFill>
                <a:schemeClr val="bg1"/>
              </a:solidFill>
            </a:endParaRPr>
          </a:p>
        </p:txBody>
      </p:sp>
      <p:sp>
        <p:nvSpPr>
          <p:cNvPr id="4100" name="Line 4">
            <a:extLst>
              <a:ext uri="{FF2B5EF4-FFF2-40B4-BE49-F238E27FC236}">
                <a16:creationId xmlns:a16="http://schemas.microsoft.com/office/drawing/2014/main" id="{BBED5B19-663C-BABC-E290-4DF5E183A35A}"/>
              </a:ext>
            </a:extLst>
          </p:cNvPr>
          <p:cNvSpPr>
            <a:spLocks noChangeShapeType="1"/>
          </p:cNvSpPr>
          <p:nvPr/>
        </p:nvSpPr>
        <p:spPr bwMode="auto">
          <a:xfrm>
            <a:off x="3421007" y="2077068"/>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1" name="Line 5">
            <a:extLst>
              <a:ext uri="{FF2B5EF4-FFF2-40B4-BE49-F238E27FC236}">
                <a16:creationId xmlns:a16="http://schemas.microsoft.com/office/drawing/2014/main" id="{77745444-A5B8-D8DA-D12E-876C4B668BEB}"/>
              </a:ext>
            </a:extLst>
          </p:cNvPr>
          <p:cNvSpPr>
            <a:spLocks noChangeShapeType="1"/>
          </p:cNvSpPr>
          <p:nvPr/>
        </p:nvSpPr>
        <p:spPr bwMode="auto">
          <a:xfrm>
            <a:off x="1908120" y="2077068"/>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2" name="Line 6">
            <a:extLst>
              <a:ext uri="{FF2B5EF4-FFF2-40B4-BE49-F238E27FC236}">
                <a16:creationId xmlns:a16="http://schemas.microsoft.com/office/drawing/2014/main" id="{52EE7CB2-C3B0-6FB5-F527-4AEAB9CA2319}"/>
              </a:ext>
            </a:extLst>
          </p:cNvPr>
          <p:cNvSpPr>
            <a:spLocks noChangeShapeType="1"/>
          </p:cNvSpPr>
          <p:nvPr/>
        </p:nvSpPr>
        <p:spPr bwMode="auto">
          <a:xfrm>
            <a:off x="5292670" y="2077068"/>
            <a:ext cx="863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3" name="Line 7">
            <a:extLst>
              <a:ext uri="{FF2B5EF4-FFF2-40B4-BE49-F238E27FC236}">
                <a16:creationId xmlns:a16="http://schemas.microsoft.com/office/drawing/2014/main" id="{5455CFB5-990D-2185-8A64-A667AC5D00BA}"/>
              </a:ext>
            </a:extLst>
          </p:cNvPr>
          <p:cNvSpPr>
            <a:spLocks noChangeShapeType="1"/>
          </p:cNvSpPr>
          <p:nvPr/>
        </p:nvSpPr>
        <p:spPr bwMode="auto">
          <a:xfrm>
            <a:off x="1908120" y="2077068"/>
            <a:ext cx="0" cy="10810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4" name="Line 8">
            <a:extLst>
              <a:ext uri="{FF2B5EF4-FFF2-40B4-BE49-F238E27FC236}">
                <a16:creationId xmlns:a16="http://schemas.microsoft.com/office/drawing/2014/main" id="{06A0F67D-BD9D-54AD-B366-65B2FE51A070}"/>
              </a:ext>
            </a:extLst>
          </p:cNvPr>
          <p:cNvSpPr>
            <a:spLocks noChangeShapeType="1"/>
          </p:cNvSpPr>
          <p:nvPr/>
        </p:nvSpPr>
        <p:spPr bwMode="auto">
          <a:xfrm>
            <a:off x="7237357" y="2077068"/>
            <a:ext cx="0" cy="10810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5" name="Line 9">
            <a:extLst>
              <a:ext uri="{FF2B5EF4-FFF2-40B4-BE49-F238E27FC236}">
                <a16:creationId xmlns:a16="http://schemas.microsoft.com/office/drawing/2014/main" id="{30F1AA67-0594-2C40-33D3-173F1D50B428}"/>
              </a:ext>
            </a:extLst>
          </p:cNvPr>
          <p:cNvSpPr>
            <a:spLocks noChangeShapeType="1"/>
          </p:cNvSpPr>
          <p:nvPr/>
        </p:nvSpPr>
        <p:spPr bwMode="auto">
          <a:xfrm>
            <a:off x="1908120" y="3158155"/>
            <a:ext cx="2089150" cy="0"/>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6" name="Line 10">
            <a:extLst>
              <a:ext uri="{FF2B5EF4-FFF2-40B4-BE49-F238E27FC236}">
                <a16:creationId xmlns:a16="http://schemas.microsoft.com/office/drawing/2014/main" id="{C44B7499-D353-8EF8-82B0-F85D73D9EB15}"/>
              </a:ext>
            </a:extLst>
          </p:cNvPr>
          <p:cNvSpPr>
            <a:spLocks noChangeShapeType="1"/>
          </p:cNvSpPr>
          <p:nvPr/>
        </p:nvSpPr>
        <p:spPr bwMode="auto">
          <a:xfrm>
            <a:off x="5005332" y="3158155"/>
            <a:ext cx="2232025" cy="0"/>
          </a:xfrm>
          <a:prstGeom prst="line">
            <a:avLst/>
          </a:prstGeom>
          <a:noFill/>
          <a:ln w="9525">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7" name="Text Box 11">
            <a:extLst>
              <a:ext uri="{FF2B5EF4-FFF2-40B4-BE49-F238E27FC236}">
                <a16:creationId xmlns:a16="http://schemas.microsoft.com/office/drawing/2014/main" id="{D92163B8-97A3-F8FA-B00F-6812D6C1D9CD}"/>
              </a:ext>
            </a:extLst>
          </p:cNvPr>
          <p:cNvSpPr txBox="1">
            <a:spLocks noChangeArrowheads="1"/>
          </p:cNvSpPr>
          <p:nvPr/>
        </p:nvSpPr>
        <p:spPr bwMode="auto">
          <a:xfrm>
            <a:off x="3741323" y="3242354"/>
            <a:ext cx="205617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V AC @ f Hz  </a:t>
            </a:r>
          </a:p>
        </p:txBody>
      </p:sp>
      <p:sp>
        <p:nvSpPr>
          <p:cNvPr id="4108" name="Text Box 12">
            <a:extLst>
              <a:ext uri="{FF2B5EF4-FFF2-40B4-BE49-F238E27FC236}">
                <a16:creationId xmlns:a16="http://schemas.microsoft.com/office/drawing/2014/main" id="{E1633DC8-0056-1759-82F6-B31D025C4D81}"/>
              </a:ext>
            </a:extLst>
          </p:cNvPr>
          <p:cNvSpPr txBox="1">
            <a:spLocks noChangeArrowheads="1"/>
          </p:cNvSpPr>
          <p:nvPr/>
        </p:nvSpPr>
        <p:spPr bwMode="auto">
          <a:xfrm>
            <a:off x="4571945" y="1502393"/>
            <a:ext cx="7207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R</a:t>
            </a:r>
          </a:p>
        </p:txBody>
      </p:sp>
      <p:sp>
        <p:nvSpPr>
          <p:cNvPr id="4109" name="Text Box 13">
            <a:extLst>
              <a:ext uri="{FF2B5EF4-FFF2-40B4-BE49-F238E27FC236}">
                <a16:creationId xmlns:a16="http://schemas.microsoft.com/office/drawing/2014/main" id="{D8ABD6BD-CE85-0B36-8AE9-8E676B0870F6}"/>
              </a:ext>
            </a:extLst>
          </p:cNvPr>
          <p:cNvSpPr txBox="1">
            <a:spLocks noChangeArrowheads="1"/>
          </p:cNvSpPr>
          <p:nvPr/>
        </p:nvSpPr>
        <p:spPr bwMode="auto">
          <a:xfrm>
            <a:off x="2844745" y="1502393"/>
            <a:ext cx="5032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L</a:t>
            </a:r>
          </a:p>
        </p:txBody>
      </p:sp>
      <p:sp>
        <p:nvSpPr>
          <p:cNvPr id="4110" name="Line 14">
            <a:extLst>
              <a:ext uri="{FF2B5EF4-FFF2-40B4-BE49-F238E27FC236}">
                <a16:creationId xmlns:a16="http://schemas.microsoft.com/office/drawing/2014/main" id="{B4589D2D-C6FD-7850-2806-B141A6015954}"/>
              </a:ext>
            </a:extLst>
          </p:cNvPr>
          <p:cNvSpPr>
            <a:spLocks noChangeShapeType="1"/>
          </p:cNvSpPr>
          <p:nvPr/>
        </p:nvSpPr>
        <p:spPr bwMode="auto">
          <a:xfrm flipV="1">
            <a:off x="1908120" y="2365993"/>
            <a:ext cx="0" cy="576262"/>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11" name="Text Box 15">
            <a:extLst>
              <a:ext uri="{FF2B5EF4-FFF2-40B4-BE49-F238E27FC236}">
                <a16:creationId xmlns:a16="http://schemas.microsoft.com/office/drawing/2014/main" id="{FF93A865-9ABF-8788-5C29-0455C2820250}"/>
              </a:ext>
            </a:extLst>
          </p:cNvPr>
          <p:cNvSpPr txBox="1">
            <a:spLocks noChangeArrowheads="1"/>
          </p:cNvSpPr>
          <p:nvPr/>
        </p:nvSpPr>
        <p:spPr bwMode="auto">
          <a:xfrm>
            <a:off x="1221527" y="2254073"/>
            <a:ext cx="649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a:t>
            </a:r>
            <a:r>
              <a:rPr lang="en-GB" altLang="en-US" sz="1800" dirty="0">
                <a:solidFill>
                  <a:srgbClr val="FF3300"/>
                </a:solidFill>
              </a:rPr>
              <a:t>I</a:t>
            </a:r>
          </a:p>
        </p:txBody>
      </p:sp>
      <p:sp>
        <p:nvSpPr>
          <p:cNvPr id="4119" name="Line 23">
            <a:extLst>
              <a:ext uri="{FF2B5EF4-FFF2-40B4-BE49-F238E27FC236}">
                <a16:creationId xmlns:a16="http://schemas.microsoft.com/office/drawing/2014/main" id="{15F772ED-3DD8-D341-EC29-1C83D3B2A736}"/>
              </a:ext>
            </a:extLst>
          </p:cNvPr>
          <p:cNvSpPr>
            <a:spLocks noChangeShapeType="1"/>
          </p:cNvSpPr>
          <p:nvPr/>
        </p:nvSpPr>
        <p:spPr bwMode="auto">
          <a:xfrm flipH="1">
            <a:off x="4140145" y="2437430"/>
            <a:ext cx="1152525" cy="0"/>
          </a:xfrm>
          <a:prstGeom prst="line">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20" name="Line 24">
            <a:extLst>
              <a:ext uri="{FF2B5EF4-FFF2-40B4-BE49-F238E27FC236}">
                <a16:creationId xmlns:a16="http://schemas.microsoft.com/office/drawing/2014/main" id="{EF5CD147-168B-8D89-34E5-40864334FBF2}"/>
              </a:ext>
            </a:extLst>
          </p:cNvPr>
          <p:cNvSpPr>
            <a:spLocks noChangeShapeType="1"/>
          </p:cNvSpPr>
          <p:nvPr/>
        </p:nvSpPr>
        <p:spPr bwMode="auto">
          <a:xfrm flipH="1">
            <a:off x="2412945" y="2437430"/>
            <a:ext cx="1152525" cy="0"/>
          </a:xfrm>
          <a:prstGeom prst="line">
            <a:avLst/>
          </a:prstGeom>
          <a:noFill/>
          <a:ln w="95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21" name="Text Box 25">
            <a:extLst>
              <a:ext uri="{FF2B5EF4-FFF2-40B4-BE49-F238E27FC236}">
                <a16:creationId xmlns:a16="http://schemas.microsoft.com/office/drawing/2014/main" id="{FBDC83F4-A79A-2FF4-7FBD-1CF89955A542}"/>
              </a:ext>
            </a:extLst>
          </p:cNvPr>
          <p:cNvSpPr txBox="1">
            <a:spLocks noChangeArrowheads="1"/>
          </p:cNvSpPr>
          <p:nvPr/>
        </p:nvSpPr>
        <p:spPr bwMode="auto">
          <a:xfrm>
            <a:off x="4500507" y="2437430"/>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solidFill>
                  <a:schemeClr val="folHlink"/>
                </a:solidFill>
              </a:rPr>
              <a:t>V</a:t>
            </a:r>
            <a:r>
              <a:rPr lang="en-GB" altLang="en-US" sz="1400" dirty="0">
                <a:solidFill>
                  <a:schemeClr val="folHlink"/>
                </a:solidFill>
              </a:rPr>
              <a:t>R</a:t>
            </a:r>
          </a:p>
        </p:txBody>
      </p:sp>
      <p:sp>
        <p:nvSpPr>
          <p:cNvPr id="4123" name="Text Box 27">
            <a:extLst>
              <a:ext uri="{FF2B5EF4-FFF2-40B4-BE49-F238E27FC236}">
                <a16:creationId xmlns:a16="http://schemas.microsoft.com/office/drawing/2014/main" id="{E9BB7D29-85CE-7F1E-5FD1-B141D99CD0A0}"/>
              </a:ext>
            </a:extLst>
          </p:cNvPr>
          <p:cNvSpPr txBox="1">
            <a:spLocks noChangeArrowheads="1"/>
          </p:cNvSpPr>
          <p:nvPr/>
        </p:nvSpPr>
        <p:spPr bwMode="auto">
          <a:xfrm>
            <a:off x="2700282" y="2437430"/>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solidFill>
                  <a:schemeClr val="accent2"/>
                </a:solidFill>
              </a:rPr>
              <a:t>V</a:t>
            </a:r>
            <a:r>
              <a:rPr lang="en-GB" altLang="en-US" sz="1400" dirty="0">
                <a:solidFill>
                  <a:schemeClr val="accent2"/>
                </a:solidFill>
              </a:rPr>
              <a:t>L</a:t>
            </a:r>
          </a:p>
        </p:txBody>
      </p:sp>
      <p:sp>
        <p:nvSpPr>
          <p:cNvPr id="4136" name="Line 40">
            <a:extLst>
              <a:ext uri="{FF2B5EF4-FFF2-40B4-BE49-F238E27FC236}">
                <a16:creationId xmlns:a16="http://schemas.microsoft.com/office/drawing/2014/main" id="{7D0C1A48-2B0C-8D65-858B-44B9DEC14689}"/>
              </a:ext>
            </a:extLst>
          </p:cNvPr>
          <p:cNvSpPr>
            <a:spLocks noChangeShapeType="1"/>
          </p:cNvSpPr>
          <p:nvPr/>
        </p:nvSpPr>
        <p:spPr bwMode="auto">
          <a:xfrm>
            <a:off x="6156270" y="1789730"/>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37" name="Line 41">
            <a:extLst>
              <a:ext uri="{FF2B5EF4-FFF2-40B4-BE49-F238E27FC236}">
                <a16:creationId xmlns:a16="http://schemas.microsoft.com/office/drawing/2014/main" id="{825536B0-9507-53AC-A702-02AE192D5F8F}"/>
              </a:ext>
            </a:extLst>
          </p:cNvPr>
          <p:cNvSpPr>
            <a:spLocks noChangeShapeType="1"/>
          </p:cNvSpPr>
          <p:nvPr/>
        </p:nvSpPr>
        <p:spPr bwMode="auto">
          <a:xfrm>
            <a:off x="6372170" y="1789730"/>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38" name="Line 42">
            <a:extLst>
              <a:ext uri="{FF2B5EF4-FFF2-40B4-BE49-F238E27FC236}">
                <a16:creationId xmlns:a16="http://schemas.microsoft.com/office/drawing/2014/main" id="{06D9F6DD-B61E-3858-D5D7-14D70AE55BF8}"/>
              </a:ext>
            </a:extLst>
          </p:cNvPr>
          <p:cNvSpPr>
            <a:spLocks noChangeShapeType="1"/>
          </p:cNvSpPr>
          <p:nvPr/>
        </p:nvSpPr>
        <p:spPr bwMode="auto">
          <a:xfrm flipH="1">
            <a:off x="6372170" y="2077068"/>
            <a:ext cx="8651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39" name="Text Box 43">
            <a:extLst>
              <a:ext uri="{FF2B5EF4-FFF2-40B4-BE49-F238E27FC236}">
                <a16:creationId xmlns:a16="http://schemas.microsoft.com/office/drawing/2014/main" id="{BBDC398F-99C0-3330-EAEF-FE4446183C47}"/>
              </a:ext>
            </a:extLst>
          </p:cNvPr>
          <p:cNvSpPr txBox="1">
            <a:spLocks noChangeArrowheads="1"/>
          </p:cNvSpPr>
          <p:nvPr/>
        </p:nvSpPr>
        <p:spPr bwMode="auto">
          <a:xfrm>
            <a:off x="6445195" y="1645268"/>
            <a:ext cx="7207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C</a:t>
            </a:r>
          </a:p>
        </p:txBody>
      </p:sp>
      <p:sp>
        <p:nvSpPr>
          <p:cNvPr id="4140" name="Line 44">
            <a:extLst>
              <a:ext uri="{FF2B5EF4-FFF2-40B4-BE49-F238E27FC236}">
                <a16:creationId xmlns:a16="http://schemas.microsoft.com/office/drawing/2014/main" id="{EC8CE115-C469-D829-B52E-52C994A7B828}"/>
              </a:ext>
            </a:extLst>
          </p:cNvPr>
          <p:cNvSpPr>
            <a:spLocks noChangeShapeType="1"/>
          </p:cNvSpPr>
          <p:nvPr/>
        </p:nvSpPr>
        <p:spPr bwMode="auto">
          <a:xfrm flipH="1">
            <a:off x="5797495" y="2437430"/>
            <a:ext cx="935037" cy="0"/>
          </a:xfrm>
          <a:prstGeom prst="line">
            <a:avLst/>
          </a:prstGeom>
          <a:noFill/>
          <a:ln w="9525">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41" name="Text Box 45">
            <a:extLst>
              <a:ext uri="{FF2B5EF4-FFF2-40B4-BE49-F238E27FC236}">
                <a16:creationId xmlns:a16="http://schemas.microsoft.com/office/drawing/2014/main" id="{243C4623-930C-37BE-8EED-B92A7FB4F2A4}"/>
              </a:ext>
            </a:extLst>
          </p:cNvPr>
          <p:cNvSpPr txBox="1">
            <a:spLocks noChangeArrowheads="1"/>
          </p:cNvSpPr>
          <p:nvPr/>
        </p:nvSpPr>
        <p:spPr bwMode="auto">
          <a:xfrm>
            <a:off x="6013395" y="2437430"/>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solidFill>
                  <a:schemeClr val="bg2"/>
                </a:solidFill>
              </a:rPr>
              <a:t>V</a:t>
            </a:r>
            <a:r>
              <a:rPr lang="en-GB" altLang="en-US" sz="1400" dirty="0">
                <a:solidFill>
                  <a:schemeClr val="bg2"/>
                </a:solidFill>
              </a:rPr>
              <a:t>C</a:t>
            </a:r>
          </a:p>
        </p:txBody>
      </p:sp>
      <p:sp>
        <p:nvSpPr>
          <p:cNvPr id="4150" name="Text Box 54">
            <a:extLst>
              <a:ext uri="{FF2B5EF4-FFF2-40B4-BE49-F238E27FC236}">
                <a16:creationId xmlns:a16="http://schemas.microsoft.com/office/drawing/2014/main" id="{6455718F-B3AA-AC61-BD56-40D9305605D5}"/>
              </a:ext>
            </a:extLst>
          </p:cNvPr>
          <p:cNvSpPr txBox="1">
            <a:spLocks noChangeArrowheads="1"/>
          </p:cNvSpPr>
          <p:nvPr/>
        </p:nvSpPr>
        <p:spPr bwMode="auto">
          <a:xfrm>
            <a:off x="3288167" y="4234405"/>
            <a:ext cx="2736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V = V</a:t>
            </a:r>
            <a:r>
              <a:rPr lang="en-GB" altLang="en-US" sz="1400" dirty="0"/>
              <a:t>R</a:t>
            </a:r>
            <a:r>
              <a:rPr lang="en-GB" altLang="en-US" sz="1800" dirty="0"/>
              <a:t> + Vc + V</a:t>
            </a:r>
            <a:r>
              <a:rPr lang="en-GB" altLang="en-US" sz="1400" dirty="0"/>
              <a:t>L</a:t>
            </a:r>
            <a:r>
              <a:rPr lang="en-GB" altLang="en-US" sz="1800" dirty="0"/>
              <a:t> </a:t>
            </a:r>
          </a:p>
        </p:txBody>
      </p:sp>
      <p:sp>
        <p:nvSpPr>
          <p:cNvPr id="2" name="TextBox 1">
            <a:extLst>
              <a:ext uri="{FF2B5EF4-FFF2-40B4-BE49-F238E27FC236}">
                <a16:creationId xmlns:a16="http://schemas.microsoft.com/office/drawing/2014/main" id="{B09AF73E-F861-D294-D63F-CC4886633897}"/>
              </a:ext>
            </a:extLst>
          </p:cNvPr>
          <p:cNvSpPr txBox="1"/>
          <p:nvPr/>
        </p:nvSpPr>
        <p:spPr>
          <a:xfrm>
            <a:off x="452285" y="1040728"/>
            <a:ext cx="7215340" cy="461665"/>
          </a:xfrm>
          <a:prstGeom prst="rect">
            <a:avLst/>
          </a:prstGeom>
          <a:noFill/>
        </p:spPr>
        <p:txBody>
          <a:bodyPr wrap="square" rtlCol="0">
            <a:spAutoFit/>
          </a:bodyPr>
          <a:lstStyle/>
          <a:p>
            <a:r>
              <a:rPr lang="en-GB" sz="2400" b="1" dirty="0">
                <a:solidFill>
                  <a:srgbClr val="0077E3"/>
                </a:solidFill>
              </a:rPr>
              <a:t>Phasor diagram of RLC series circuit</a:t>
            </a:r>
          </a:p>
        </p:txBody>
      </p:sp>
      <p:sp>
        <p:nvSpPr>
          <p:cNvPr id="3" name="TextBox 2">
            <a:extLst>
              <a:ext uri="{FF2B5EF4-FFF2-40B4-BE49-F238E27FC236}">
                <a16:creationId xmlns:a16="http://schemas.microsoft.com/office/drawing/2014/main" id="{5CF2F691-0C85-186D-DA02-9E2B0BC453FA}"/>
              </a:ext>
            </a:extLst>
          </p:cNvPr>
          <p:cNvSpPr txBox="1"/>
          <p:nvPr/>
        </p:nvSpPr>
        <p:spPr>
          <a:xfrm>
            <a:off x="482799" y="4909705"/>
            <a:ext cx="8347586" cy="646331"/>
          </a:xfrm>
          <a:prstGeom prst="rect">
            <a:avLst/>
          </a:prstGeom>
          <a:noFill/>
        </p:spPr>
        <p:txBody>
          <a:bodyPr wrap="square" rtlCol="0">
            <a:spAutoFit/>
          </a:bodyPr>
          <a:lstStyle/>
          <a:p>
            <a:r>
              <a:rPr lang="en-GB" sz="1800" dirty="0"/>
              <a:t>The addition of the voltages are now considered phasor additions. This is indicated by the dash above the symbol.</a:t>
            </a:r>
          </a:p>
        </p:txBody>
      </p:sp>
      <p:cxnSp>
        <p:nvCxnSpPr>
          <p:cNvPr id="5" name="Straight Connector 4">
            <a:extLst>
              <a:ext uri="{FF2B5EF4-FFF2-40B4-BE49-F238E27FC236}">
                <a16:creationId xmlns:a16="http://schemas.microsoft.com/office/drawing/2014/main" id="{A48186E7-C025-342E-6CB7-F753D46C2A3A}"/>
              </a:ext>
            </a:extLst>
          </p:cNvPr>
          <p:cNvCxnSpPr/>
          <p:nvPr/>
        </p:nvCxnSpPr>
        <p:spPr>
          <a:xfrm flipH="1">
            <a:off x="3333203" y="4195513"/>
            <a:ext cx="250147" cy="0"/>
          </a:xfrm>
          <a:prstGeom prst="line">
            <a:avLst/>
          </a:prstGeom>
        </p:spPr>
        <p:style>
          <a:lnRef idx="2">
            <a:schemeClr val="dk1"/>
          </a:lnRef>
          <a:fillRef idx="0">
            <a:schemeClr val="dk1"/>
          </a:fillRef>
          <a:effectRef idx="1">
            <a:schemeClr val="dk1"/>
          </a:effectRef>
          <a:fontRef idx="minor">
            <a:schemeClr val="tx1"/>
          </a:fontRef>
        </p:style>
      </p:cxnSp>
      <p:cxnSp>
        <p:nvCxnSpPr>
          <p:cNvPr id="54" name="Straight Connector 53">
            <a:extLst>
              <a:ext uri="{FF2B5EF4-FFF2-40B4-BE49-F238E27FC236}">
                <a16:creationId xmlns:a16="http://schemas.microsoft.com/office/drawing/2014/main" id="{2960939D-5C61-72B4-2789-ACFCB8FBD6E6}"/>
              </a:ext>
            </a:extLst>
          </p:cNvPr>
          <p:cNvCxnSpPr/>
          <p:nvPr/>
        </p:nvCxnSpPr>
        <p:spPr>
          <a:xfrm flipH="1">
            <a:off x="3817051" y="4195513"/>
            <a:ext cx="250147" cy="0"/>
          </a:xfrm>
          <a:prstGeom prst="line">
            <a:avLst/>
          </a:prstGeom>
        </p:spPr>
        <p:style>
          <a:lnRef idx="2">
            <a:schemeClr val="dk1"/>
          </a:lnRef>
          <a:fillRef idx="0">
            <a:schemeClr val="dk1"/>
          </a:fillRef>
          <a:effectRef idx="1">
            <a:schemeClr val="dk1"/>
          </a:effectRef>
          <a:fontRef idx="minor">
            <a:schemeClr val="tx1"/>
          </a:fontRef>
        </p:style>
      </p:cxnSp>
      <p:cxnSp>
        <p:nvCxnSpPr>
          <p:cNvPr id="55" name="Straight Connector 54">
            <a:extLst>
              <a:ext uri="{FF2B5EF4-FFF2-40B4-BE49-F238E27FC236}">
                <a16:creationId xmlns:a16="http://schemas.microsoft.com/office/drawing/2014/main" id="{D062A214-50B7-5B08-B873-FFDB4E4E3D53}"/>
              </a:ext>
            </a:extLst>
          </p:cNvPr>
          <p:cNvCxnSpPr/>
          <p:nvPr/>
        </p:nvCxnSpPr>
        <p:spPr>
          <a:xfrm flipH="1">
            <a:off x="4298496" y="4195513"/>
            <a:ext cx="250147" cy="0"/>
          </a:xfrm>
          <a:prstGeom prst="line">
            <a:avLst/>
          </a:prstGeom>
        </p:spPr>
        <p:style>
          <a:lnRef idx="2">
            <a:schemeClr val="dk1"/>
          </a:lnRef>
          <a:fillRef idx="0">
            <a:schemeClr val="dk1"/>
          </a:fillRef>
          <a:effectRef idx="1">
            <a:schemeClr val="dk1"/>
          </a:effectRef>
          <a:fontRef idx="minor">
            <a:schemeClr val="tx1"/>
          </a:fontRef>
        </p:style>
      </p:cxnSp>
      <p:cxnSp>
        <p:nvCxnSpPr>
          <p:cNvPr id="56" name="Straight Connector 55">
            <a:extLst>
              <a:ext uri="{FF2B5EF4-FFF2-40B4-BE49-F238E27FC236}">
                <a16:creationId xmlns:a16="http://schemas.microsoft.com/office/drawing/2014/main" id="{82AC4CFE-8BFC-EAB5-8D40-7BF1C2B63A71}"/>
              </a:ext>
            </a:extLst>
          </p:cNvPr>
          <p:cNvCxnSpPr/>
          <p:nvPr/>
        </p:nvCxnSpPr>
        <p:spPr>
          <a:xfrm flipH="1">
            <a:off x="4825114" y="4195513"/>
            <a:ext cx="250147" cy="0"/>
          </a:xfrm>
          <a:prstGeom prst="line">
            <a:avLst/>
          </a:prstGeom>
        </p:spPr>
        <p:style>
          <a:lnRef idx="2">
            <a:schemeClr val="dk1"/>
          </a:lnRef>
          <a:fillRef idx="0">
            <a:schemeClr val="dk1"/>
          </a:fillRef>
          <a:effectRef idx="1">
            <a:schemeClr val="dk1"/>
          </a:effectRef>
          <a:fontRef idx="minor">
            <a:schemeClr val="tx1"/>
          </a:fontRef>
        </p:style>
      </p:cxnSp>
      <p:sp>
        <p:nvSpPr>
          <p:cNvPr id="6" name="Rectangle 3">
            <a:extLst>
              <a:ext uri="{FF2B5EF4-FFF2-40B4-BE49-F238E27FC236}">
                <a16:creationId xmlns:a16="http://schemas.microsoft.com/office/drawing/2014/main" id="{A54F79E5-CC44-5D49-FBFD-7D8A4ED3507F}"/>
              </a:ext>
            </a:extLst>
          </p:cNvPr>
          <p:cNvSpPr>
            <a:spLocks noChangeArrowheads="1"/>
          </p:cNvSpPr>
          <p:nvPr/>
        </p:nvSpPr>
        <p:spPr bwMode="auto">
          <a:xfrm>
            <a:off x="-1476375" y="214332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CD86D-4ECB-6943-C6DA-1618F607E359}"/>
              </a:ext>
            </a:extLst>
          </p:cNvPr>
          <p:cNvSpPr>
            <a:spLocks noGrp="1"/>
          </p:cNvSpPr>
          <p:nvPr>
            <p:ph type="title"/>
          </p:nvPr>
        </p:nvSpPr>
        <p:spPr/>
        <p:txBody>
          <a:bodyPr/>
          <a:lstStyle/>
          <a:p>
            <a:r>
              <a:rPr lang="en-GB" sz="2400" b="1" dirty="0">
                <a:solidFill>
                  <a:srgbClr val="0077E3"/>
                </a:solidFill>
              </a:rPr>
              <a:t>Phasor diagram of RLC series circuit</a:t>
            </a:r>
            <a:br>
              <a:rPr lang="en-GB" sz="2400" b="1" dirty="0">
                <a:solidFill>
                  <a:srgbClr val="0077E3"/>
                </a:solidFill>
              </a:rPr>
            </a:br>
            <a:endParaRPr lang="en-GB" dirty="0"/>
          </a:p>
        </p:txBody>
      </p:sp>
      <p:pic>
        <p:nvPicPr>
          <p:cNvPr id="5" name="Content Placeholder 4">
            <a:extLst>
              <a:ext uri="{FF2B5EF4-FFF2-40B4-BE49-F238E27FC236}">
                <a16:creationId xmlns:a16="http://schemas.microsoft.com/office/drawing/2014/main" id="{CA0E75D9-5961-0189-CB75-E989EB9C6FD6}"/>
              </a:ext>
            </a:extLst>
          </p:cNvPr>
          <p:cNvPicPr>
            <a:picLocks noGrp="1" noChangeAspect="1"/>
          </p:cNvPicPr>
          <p:nvPr>
            <p:ph sz="quarter" idx="10"/>
          </p:nvPr>
        </p:nvPicPr>
        <p:blipFill>
          <a:blip r:embed="rId2"/>
          <a:stretch>
            <a:fillRect/>
          </a:stretch>
        </p:blipFill>
        <p:spPr>
          <a:xfrm>
            <a:off x="1776831" y="2526430"/>
            <a:ext cx="5590337" cy="2065811"/>
          </a:xfrm>
        </p:spPr>
      </p:pic>
      <p:sp>
        <p:nvSpPr>
          <p:cNvPr id="6" name="Rectangle 2">
            <a:extLst>
              <a:ext uri="{FF2B5EF4-FFF2-40B4-BE49-F238E27FC236}">
                <a16:creationId xmlns:a16="http://schemas.microsoft.com/office/drawing/2014/main" id="{78AFBC38-3186-E2EB-844F-E22881768CD9}"/>
              </a:ext>
            </a:extLst>
          </p:cNvPr>
          <p:cNvSpPr>
            <a:spLocks noChangeArrowheads="1"/>
          </p:cNvSpPr>
          <p:nvPr/>
        </p:nvSpPr>
        <p:spPr bwMode="auto">
          <a:xfrm>
            <a:off x="457200" y="1692272"/>
            <a:ext cx="82296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The voltage across each of the components is called a ‘phasor voltage’ and indicated by the dash above the symbol: </a:t>
            </a:r>
            <a:endParaRPr kumimoji="0" lang="en-GB" altLang="en-US" b="0" i="0" u="none" strike="noStrike" cap="none" normalizeH="0" baseline="0" dirty="0">
              <a:ln>
                <a:noFill/>
              </a:ln>
              <a:solidFill>
                <a:schemeClr val="tx1"/>
              </a:solidFill>
              <a:effectLst/>
              <a:latin typeface="Arial" panose="020B0604020202020204" pitchFamily="34" charset="0"/>
            </a:endParaRPr>
          </a:p>
        </p:txBody>
      </p:sp>
      <p:pic>
        <p:nvPicPr>
          <p:cNvPr id="8" name="Picture 7">
            <a:extLst>
              <a:ext uri="{FF2B5EF4-FFF2-40B4-BE49-F238E27FC236}">
                <a16:creationId xmlns:a16="http://schemas.microsoft.com/office/drawing/2014/main" id="{7737DB9D-417B-5AF2-04F7-08E55D9F7AFA}"/>
              </a:ext>
            </a:extLst>
          </p:cNvPr>
          <p:cNvPicPr>
            <a:picLocks noChangeAspect="1"/>
          </p:cNvPicPr>
          <p:nvPr/>
        </p:nvPicPr>
        <p:blipFill>
          <a:blip r:embed="rId3"/>
          <a:stretch>
            <a:fillRect/>
          </a:stretch>
        </p:blipFill>
        <p:spPr>
          <a:xfrm>
            <a:off x="3674546" y="5071953"/>
            <a:ext cx="2040633" cy="766435"/>
          </a:xfrm>
          <a:prstGeom prst="rect">
            <a:avLst/>
          </a:prstGeom>
        </p:spPr>
      </p:pic>
      <p:pic>
        <p:nvPicPr>
          <p:cNvPr id="10" name="Picture 9">
            <a:extLst>
              <a:ext uri="{FF2B5EF4-FFF2-40B4-BE49-F238E27FC236}">
                <a16:creationId xmlns:a16="http://schemas.microsoft.com/office/drawing/2014/main" id="{C929173B-BAEA-A059-B3B0-84DF8AF104C6}"/>
              </a:ext>
            </a:extLst>
          </p:cNvPr>
          <p:cNvPicPr>
            <a:picLocks noChangeAspect="1"/>
          </p:cNvPicPr>
          <p:nvPr/>
        </p:nvPicPr>
        <p:blipFill>
          <a:blip r:embed="rId4"/>
          <a:stretch>
            <a:fillRect/>
          </a:stretch>
        </p:blipFill>
        <p:spPr>
          <a:xfrm>
            <a:off x="5633884" y="2046215"/>
            <a:ext cx="401363" cy="582288"/>
          </a:xfrm>
          <a:prstGeom prst="rect">
            <a:avLst/>
          </a:prstGeom>
        </p:spPr>
      </p:pic>
      <p:sp>
        <p:nvSpPr>
          <p:cNvPr id="12" name="TextBox 11">
            <a:extLst>
              <a:ext uri="{FF2B5EF4-FFF2-40B4-BE49-F238E27FC236}">
                <a16:creationId xmlns:a16="http://schemas.microsoft.com/office/drawing/2014/main" id="{9BCBF859-D76F-CC86-58D0-8D9DD96B291C}"/>
              </a:ext>
            </a:extLst>
          </p:cNvPr>
          <p:cNvSpPr txBox="1"/>
          <p:nvPr/>
        </p:nvSpPr>
        <p:spPr>
          <a:xfrm>
            <a:off x="457200" y="4568906"/>
            <a:ext cx="8229600" cy="400110"/>
          </a:xfrm>
          <a:prstGeom prst="rect">
            <a:avLst/>
          </a:prstGeom>
          <a:noFill/>
        </p:spPr>
        <p:txBody>
          <a:bodyPr wrap="square">
            <a:spAutoFit/>
          </a:bodyPr>
          <a:lstStyle/>
          <a:p>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Adding them all together gives the total phasor voltage of the circuit.</a:t>
            </a:r>
            <a:endParaRPr lang="en-GB" dirty="0"/>
          </a:p>
        </p:txBody>
      </p:sp>
    </p:spTree>
    <p:extLst>
      <p:ext uri="{BB962C8B-B14F-4D97-AF65-F5344CB8AC3E}">
        <p14:creationId xmlns:p14="http://schemas.microsoft.com/office/powerpoint/2010/main" val="2599569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E74-BA95-C4B2-3578-77EF331379C1}"/>
              </a:ext>
            </a:extLst>
          </p:cNvPr>
          <p:cNvSpPr>
            <a:spLocks noGrp="1"/>
          </p:cNvSpPr>
          <p:nvPr>
            <p:ph type="title"/>
          </p:nvPr>
        </p:nvSpPr>
        <p:spPr/>
        <p:txBody>
          <a:bodyPr/>
          <a:lstStyle/>
          <a:p>
            <a:r>
              <a:rPr lang="en-GB" dirty="0"/>
              <a:t>Resistance to current in an RLC circuit</a:t>
            </a:r>
          </a:p>
        </p:txBody>
      </p:sp>
      <p:sp>
        <p:nvSpPr>
          <p:cNvPr id="3" name="Content Placeholder 2">
            <a:extLst>
              <a:ext uri="{FF2B5EF4-FFF2-40B4-BE49-F238E27FC236}">
                <a16:creationId xmlns:a16="http://schemas.microsoft.com/office/drawing/2014/main" id="{4827A0C6-72EB-9320-23AF-4AD95BE78A98}"/>
              </a:ext>
            </a:extLst>
          </p:cNvPr>
          <p:cNvSpPr>
            <a:spLocks noGrp="1"/>
          </p:cNvSpPr>
          <p:nvPr>
            <p:ph sz="quarter" idx="10"/>
          </p:nvPr>
        </p:nvSpPr>
        <p:spPr/>
        <p:txBody>
          <a:bodyPr/>
          <a:lstStyle/>
          <a:p>
            <a:r>
              <a:rPr lang="en-GB" sz="1800" dirty="0"/>
              <a:t>V</a:t>
            </a:r>
            <a:r>
              <a:rPr lang="en-GB" sz="1800" baseline="-25000" dirty="0"/>
              <a:t>R</a:t>
            </a:r>
            <a:r>
              <a:rPr lang="en-GB" sz="1800" dirty="0"/>
              <a:t> = IR</a:t>
            </a:r>
          </a:p>
          <a:p>
            <a:r>
              <a:rPr lang="en-GB" sz="1800" dirty="0"/>
              <a:t>The resistance to current in a pure inductive coil is called </a:t>
            </a:r>
            <a:r>
              <a:rPr lang="en-GB" sz="1800" b="1" dirty="0"/>
              <a:t>inductive reactance (X</a:t>
            </a:r>
            <a:r>
              <a:rPr lang="en-GB" sz="1800" b="1" baseline="-25000" dirty="0"/>
              <a:t>L</a:t>
            </a:r>
            <a:r>
              <a:rPr lang="en-GB" sz="1800" b="1" dirty="0"/>
              <a:t>)</a:t>
            </a:r>
            <a:r>
              <a:rPr lang="en-GB" sz="1800" dirty="0"/>
              <a:t>,</a:t>
            </a:r>
            <a:r>
              <a:rPr lang="en-GB" sz="1800" baseline="-25000" dirty="0"/>
              <a:t> </a:t>
            </a:r>
            <a:r>
              <a:rPr lang="en-GB" sz="1800" dirty="0"/>
              <a:t>and its units are ohms. It is proportional to the </a:t>
            </a:r>
            <a:r>
              <a:rPr lang="en-GB" sz="1800" b="1" dirty="0"/>
              <a:t>angular frequency (</a:t>
            </a:r>
            <a:r>
              <a:rPr lang="el-GR" sz="1800" b="1" dirty="0"/>
              <a:t>ω</a:t>
            </a:r>
            <a:r>
              <a:rPr lang="en-GB" sz="1800" b="1" dirty="0"/>
              <a:t>)</a:t>
            </a:r>
            <a:r>
              <a:rPr lang="en-GB" sz="1800" dirty="0"/>
              <a:t>.</a:t>
            </a:r>
            <a:r>
              <a:rPr lang="en-GB" sz="1800" baseline="-25000" dirty="0"/>
              <a:t> </a:t>
            </a:r>
            <a:r>
              <a:rPr lang="en-GB" sz="1800" dirty="0"/>
              <a:t> </a:t>
            </a:r>
          </a:p>
          <a:p>
            <a:r>
              <a:rPr lang="en-GB" sz="1800" dirty="0"/>
              <a:t>X</a:t>
            </a:r>
            <a:r>
              <a:rPr lang="en-GB" sz="1800" baseline="-25000" dirty="0"/>
              <a:t>L</a:t>
            </a:r>
            <a:r>
              <a:rPr lang="en-GB" sz="1800" dirty="0"/>
              <a:t> = ωL= 2</a:t>
            </a:r>
            <a:r>
              <a:rPr lang="el-GR" sz="1800" dirty="0"/>
              <a:t>π</a:t>
            </a:r>
            <a:r>
              <a:rPr lang="en-GB" sz="1800" dirty="0"/>
              <a:t>fL </a:t>
            </a:r>
            <a:r>
              <a:rPr lang="el-GR" sz="1800" dirty="0"/>
              <a:t>Ω</a:t>
            </a:r>
            <a:r>
              <a:rPr lang="en-GB" sz="1800" dirty="0"/>
              <a:t> and V</a:t>
            </a:r>
            <a:r>
              <a:rPr lang="en-GB" sz="1800" baseline="-25000" dirty="0"/>
              <a:t>L</a:t>
            </a:r>
            <a:r>
              <a:rPr lang="en-GB" sz="1800" dirty="0"/>
              <a:t> = IX</a:t>
            </a:r>
            <a:r>
              <a:rPr lang="en-GB" sz="1800" baseline="-25000" dirty="0"/>
              <a:t>L</a:t>
            </a:r>
          </a:p>
          <a:p>
            <a:r>
              <a:rPr lang="en-GB" sz="1800" dirty="0"/>
              <a:t>The resistance to current in a capacitor is called </a:t>
            </a:r>
            <a:r>
              <a:rPr lang="en-GB" sz="1800" b="1" dirty="0"/>
              <a:t>capacitive reactance</a:t>
            </a:r>
            <a:r>
              <a:rPr lang="en-GB" sz="1800" dirty="0"/>
              <a:t> (X</a:t>
            </a:r>
            <a:r>
              <a:rPr lang="en-GB" sz="1800" baseline="-25000" dirty="0"/>
              <a:t>C</a:t>
            </a:r>
            <a:r>
              <a:rPr lang="en-GB" sz="1800" dirty="0"/>
              <a:t>), and its units are ohms. It is inversely proportional to the angular frequency </a:t>
            </a:r>
            <a:r>
              <a:rPr lang="el-GR" sz="1800" dirty="0"/>
              <a:t>ω</a:t>
            </a:r>
            <a:r>
              <a:rPr lang="en-GB" sz="1800" dirty="0"/>
              <a:t>.</a:t>
            </a:r>
          </a:p>
          <a:p>
            <a:r>
              <a:rPr lang="en-GB" sz="1800" dirty="0"/>
              <a:t>X</a:t>
            </a:r>
            <a:r>
              <a:rPr lang="en-GB" sz="1800" baseline="-25000" dirty="0"/>
              <a:t>C</a:t>
            </a:r>
            <a:r>
              <a:rPr lang="en-GB" sz="1800" dirty="0"/>
              <a:t> = 1/ωC= 1/2</a:t>
            </a:r>
            <a:r>
              <a:rPr lang="el-GR" sz="1800" dirty="0"/>
              <a:t>π</a:t>
            </a:r>
            <a:r>
              <a:rPr lang="en-GB" sz="1800" dirty="0"/>
              <a:t>fC and V</a:t>
            </a:r>
            <a:r>
              <a:rPr lang="en-GB" sz="1800" baseline="-25000" dirty="0"/>
              <a:t>C</a:t>
            </a:r>
            <a:r>
              <a:rPr lang="en-GB" sz="1800" dirty="0"/>
              <a:t> = IX</a:t>
            </a:r>
            <a:r>
              <a:rPr lang="en-GB" sz="1800" baseline="-25000" dirty="0"/>
              <a:t>C</a:t>
            </a:r>
          </a:p>
        </p:txBody>
      </p:sp>
    </p:spTree>
    <p:extLst>
      <p:ext uri="{BB962C8B-B14F-4D97-AF65-F5344CB8AC3E}">
        <p14:creationId xmlns:p14="http://schemas.microsoft.com/office/powerpoint/2010/main" val="3658134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 circuits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sz="1800" dirty="0"/>
                  <a:t>The resistance to current of the whole series circuit is called the </a:t>
                </a:r>
                <a:r>
                  <a:rPr lang="en-US" sz="1800" b="1" dirty="0"/>
                  <a:t>impedance (Z) </a:t>
                </a:r>
                <a:r>
                  <a:rPr lang="en-US" sz="1800" dirty="0"/>
                  <a:t>of the circuit and its units are ohms.</a:t>
                </a:r>
              </a:p>
              <a:p>
                <a:r>
                  <a:rPr lang="en-US" sz="1800" dirty="0"/>
                  <a:t>Z = </a:t>
                </a:r>
                <a14:m>
                  <m:oMath xmlns:m="http://schemas.openxmlformats.org/officeDocument/2006/math">
                    <m:rad>
                      <m:radPr>
                        <m:degHide m:val="on"/>
                        <m:ctrlPr>
                          <a:rPr lang="en-US"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r>
                          <a:rPr lang="en-GB" sz="1800" b="0" i="1" smtClean="0">
                            <a:latin typeface="Cambria Math" panose="02040503050406030204" pitchFamily="18" charset="0"/>
                          </a:rPr>
                          <m:t>𝑋𝐿</m:t>
                        </m:r>
                        <m:r>
                          <a:rPr lang="en-GB" sz="1800" b="0" i="1" baseline="30000" smtClean="0">
                            <a:latin typeface="Cambria Math" panose="02040503050406030204" pitchFamily="18" charset="0"/>
                          </a:rPr>
                          <m:t>2</m:t>
                        </m:r>
                        <m:r>
                          <a:rPr lang="en-GB" sz="1800" b="0" i="1" smtClean="0">
                            <a:latin typeface="Cambria Math" panose="02040503050406030204" pitchFamily="18" charset="0"/>
                          </a:rPr>
                          <m:t> </m:t>
                        </m:r>
                      </m:e>
                    </m:rad>
                  </m:oMath>
                </a14:m>
                <a:r>
                  <a:rPr lang="en-US" sz="1800" dirty="0"/>
                  <a:t> in a RL series circuit</a:t>
                </a:r>
              </a:p>
              <a:p>
                <a:r>
                  <a:rPr lang="en-US" sz="1800" dirty="0"/>
                  <a:t>Z = </a:t>
                </a:r>
                <a14:m>
                  <m:oMath xmlns:m="http://schemas.openxmlformats.org/officeDocument/2006/math">
                    <m:rad>
                      <m:radPr>
                        <m:degHide m:val="on"/>
                        <m:ctrlPr>
                          <a:rPr lang="en-US"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r>
                          <a:rPr lang="en-GB" sz="1800" b="0" i="1" smtClean="0">
                            <a:latin typeface="Cambria Math" panose="02040503050406030204" pitchFamily="18" charset="0"/>
                          </a:rPr>
                          <m:t>𝑋𝐶</m:t>
                        </m:r>
                        <m:r>
                          <a:rPr lang="en-GB" sz="1800" b="0" i="1" baseline="30000" smtClean="0">
                            <a:latin typeface="Cambria Math" panose="02040503050406030204" pitchFamily="18" charset="0"/>
                          </a:rPr>
                          <m:t>2</m:t>
                        </m:r>
                      </m:e>
                    </m:rad>
                  </m:oMath>
                </a14:m>
                <a:r>
                  <a:rPr lang="en-US" sz="1800" dirty="0"/>
                  <a:t> in a RC series circuit</a:t>
                </a:r>
              </a:p>
              <a:p>
                <a:r>
                  <a:rPr lang="en-US" sz="1800" dirty="0"/>
                  <a:t>Z = </a:t>
                </a:r>
                <a14:m>
                  <m:oMath xmlns:m="http://schemas.openxmlformats.org/officeDocument/2006/math">
                    <m:rad>
                      <m:radPr>
                        <m:degHide m:val="on"/>
                        <m:ctrlPr>
                          <a:rPr lang="en-US"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d>
                          <m:dPr>
                            <m:ctrlPr>
                              <a:rPr lang="en-GB" sz="1800" b="0" i="1" smtClean="0">
                                <a:latin typeface="Cambria Math" panose="02040503050406030204" pitchFamily="18" charset="0"/>
                              </a:rPr>
                            </m:ctrlPr>
                          </m:dPr>
                          <m:e>
                            <m:r>
                              <a:rPr lang="en-GB" sz="1800" b="0" i="1" smtClean="0">
                                <a:latin typeface="Cambria Math" panose="02040503050406030204" pitchFamily="18" charset="0"/>
                              </a:rPr>
                              <m:t>𝑋</m:t>
                            </m:r>
                            <m:r>
                              <a:rPr lang="en-GB" sz="1800" b="0" i="1" baseline="-25000" smtClean="0">
                                <a:latin typeface="Cambria Math" panose="02040503050406030204" pitchFamily="18" charset="0"/>
                              </a:rPr>
                              <m:t>𝐿</m:t>
                            </m:r>
                            <m:r>
                              <a:rPr lang="en-GB" sz="1800" b="0" i="1" smtClean="0">
                                <a:latin typeface="Cambria Math" panose="02040503050406030204" pitchFamily="18" charset="0"/>
                              </a:rPr>
                              <m:t> −</m:t>
                            </m:r>
                            <m:r>
                              <a:rPr lang="en-GB" sz="1800" b="0" i="1" smtClean="0">
                                <a:latin typeface="Cambria Math" panose="02040503050406030204" pitchFamily="18" charset="0"/>
                              </a:rPr>
                              <m:t>𝑋𝐶</m:t>
                            </m:r>
                          </m:e>
                        </m:d>
                        <m:r>
                          <a:rPr lang="en-GB" sz="1800" b="0" i="1" baseline="30000" smtClean="0">
                            <a:latin typeface="Cambria Math" panose="02040503050406030204" pitchFamily="18" charset="0"/>
                          </a:rPr>
                          <m:t>2</m:t>
                        </m:r>
                      </m:e>
                    </m:rad>
                  </m:oMath>
                </a14:m>
                <a:r>
                  <a:rPr lang="en-US" sz="1800" dirty="0"/>
                  <a:t> in a RLC series circuit when X</a:t>
                </a:r>
                <a:r>
                  <a:rPr lang="en-US" sz="1800" baseline="-25000" dirty="0"/>
                  <a:t>L</a:t>
                </a:r>
                <a:r>
                  <a:rPr lang="en-US" sz="1800" dirty="0"/>
                  <a:t> &gt; X</a:t>
                </a:r>
                <a:r>
                  <a:rPr lang="en-US" sz="1800" baseline="-25000" dirty="0"/>
                  <a:t>C   </a:t>
                </a:r>
                <a:r>
                  <a:rPr lang="en-US" sz="1800" dirty="0"/>
                  <a:t>(lagging)</a:t>
                </a:r>
                <a:endParaRPr lang="en-US" sz="1800" baseline="-25000" dirty="0"/>
              </a:p>
              <a:p>
                <a:r>
                  <a:rPr lang="en-US" sz="1800" dirty="0"/>
                  <a:t>Z = </a:t>
                </a:r>
                <a14:m>
                  <m:oMath xmlns:m="http://schemas.openxmlformats.org/officeDocument/2006/math">
                    <m:rad>
                      <m:radPr>
                        <m:degHide m:val="on"/>
                        <m:ctrlPr>
                          <a:rPr lang="en-US"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d>
                          <m:dPr>
                            <m:ctrlPr>
                              <a:rPr lang="en-GB" sz="1800" b="0" i="1" smtClean="0">
                                <a:latin typeface="Cambria Math" panose="02040503050406030204" pitchFamily="18" charset="0"/>
                              </a:rPr>
                            </m:ctrlPr>
                          </m:dPr>
                          <m:e>
                            <m:r>
                              <a:rPr lang="en-GB" sz="1800" b="0" i="1" smtClean="0">
                                <a:latin typeface="Cambria Math" panose="02040503050406030204" pitchFamily="18" charset="0"/>
                              </a:rPr>
                              <m:t>𝑋</m:t>
                            </m:r>
                            <m:r>
                              <a:rPr lang="en-GB" sz="1800" b="0" i="1" baseline="-25000" smtClean="0">
                                <a:latin typeface="Cambria Math" panose="02040503050406030204" pitchFamily="18" charset="0"/>
                              </a:rPr>
                              <m:t>𝐶</m:t>
                            </m:r>
                            <m:r>
                              <a:rPr lang="en-GB" sz="1800" b="0" i="1" baseline="-25000" smtClean="0">
                                <a:latin typeface="Cambria Math" panose="02040503050406030204" pitchFamily="18" charset="0"/>
                              </a:rPr>
                              <m:t> −</m:t>
                            </m:r>
                            <m:r>
                              <a:rPr lang="en-GB" sz="1800" b="0" i="1" smtClean="0">
                                <a:latin typeface="Cambria Math" panose="02040503050406030204" pitchFamily="18" charset="0"/>
                              </a:rPr>
                              <m:t>𝑋𝐿</m:t>
                            </m:r>
                          </m:e>
                        </m:d>
                        <m:r>
                          <a:rPr lang="en-GB" sz="1800" b="0" i="1" baseline="30000" smtClean="0">
                            <a:latin typeface="Cambria Math" panose="02040503050406030204" pitchFamily="18" charset="0"/>
                          </a:rPr>
                          <m:t>2</m:t>
                        </m:r>
                      </m:e>
                    </m:rad>
                  </m:oMath>
                </a14:m>
                <a:r>
                  <a:rPr lang="en-US" sz="1800" dirty="0"/>
                  <a:t> in a RLC series circuit when X</a:t>
                </a:r>
                <a:r>
                  <a:rPr lang="en-US" sz="1800" baseline="-25000" dirty="0"/>
                  <a:t>C</a:t>
                </a:r>
                <a:r>
                  <a:rPr lang="en-US" sz="1800" dirty="0"/>
                  <a:t> &gt; X</a:t>
                </a:r>
                <a:r>
                  <a:rPr lang="en-US" sz="1800" baseline="-25000" dirty="0"/>
                  <a:t>L</a:t>
                </a:r>
                <a:r>
                  <a:rPr lang="en-US" sz="1800" dirty="0"/>
                  <a:t>  (leading)</a:t>
                </a:r>
                <a:endParaRPr lang="en-US" sz="1800" baseline="-25000" dirty="0"/>
              </a:p>
              <a:p>
                <a:r>
                  <a:rPr lang="en-US" sz="1800" dirty="0"/>
                  <a:t>and the circuit current would then be I = V/Z.</a:t>
                </a:r>
              </a:p>
              <a:p>
                <a:r>
                  <a:rPr lang="en-US" sz="1800" dirty="0"/>
                  <a:t>If the terms </a:t>
                </a:r>
                <a:r>
                  <a:rPr lang="en-US" sz="1800" b="1" dirty="0"/>
                  <a:t>lag</a:t>
                </a:r>
                <a:r>
                  <a:rPr lang="en-US" sz="1800" dirty="0"/>
                  <a:t> and </a:t>
                </a:r>
                <a:r>
                  <a:rPr lang="en-US" sz="1800" b="1" dirty="0"/>
                  <a:t>lead</a:t>
                </a:r>
                <a:r>
                  <a:rPr lang="en-US" sz="1800" dirty="0"/>
                  <a:t> are used to describe a circuit, they always refer to the current unless otherwise stated.</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91" r="-309" b="-3284"/>
                </a:stretch>
              </a:blipFill>
            </p:spPr>
            <p:txBody>
              <a:bodyPr/>
              <a:lstStyle/>
              <a:p>
                <a:r>
                  <a:rPr lang="en-GB">
                    <a:noFill/>
                  </a:rPr>
                  <a:t> </a:t>
                </a:r>
              </a:p>
            </p:txBody>
          </p:sp>
        </mc:Fallback>
      </mc:AlternateContent>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26" name="TextBox 25">
            <a:extLst>
              <a:ext uri="{FF2B5EF4-FFF2-40B4-BE49-F238E27FC236}">
                <a16:creationId xmlns:a16="http://schemas.microsoft.com/office/drawing/2014/main" id="{611E791F-E01A-0B60-7426-2736FC11DE0A}"/>
              </a:ext>
            </a:extLst>
          </p:cNvPr>
          <p:cNvSpPr txBox="1"/>
          <p:nvPr/>
        </p:nvSpPr>
        <p:spPr>
          <a:xfrm>
            <a:off x="337626" y="1520086"/>
            <a:ext cx="8468748" cy="3416320"/>
          </a:xfrm>
          <a:prstGeom prst="rect">
            <a:avLst/>
          </a:prstGeom>
          <a:noFill/>
        </p:spPr>
        <p:txBody>
          <a:bodyPr wrap="square" rtlCol="0">
            <a:spAutoFit/>
          </a:bodyPr>
          <a:lstStyle/>
          <a:p>
            <a:r>
              <a:rPr lang="en-GB" sz="1800" dirty="0"/>
              <a:t>The following components are connected in series R = 10</a:t>
            </a:r>
            <a:r>
              <a:rPr lang="el-GR" sz="1800" dirty="0"/>
              <a:t>Ω</a:t>
            </a:r>
            <a:r>
              <a:rPr lang="en-GB" sz="1800" dirty="0"/>
              <a:t>, L = 50mH and C = 100uF.</a:t>
            </a:r>
          </a:p>
          <a:p>
            <a:endParaRPr lang="en-GB" sz="1800" dirty="0"/>
          </a:p>
          <a:p>
            <a:r>
              <a:rPr lang="en-GB" sz="1800" dirty="0"/>
              <a:t>They are connected across a supply of 240V, 50Hz.</a:t>
            </a:r>
          </a:p>
          <a:p>
            <a:endParaRPr lang="en-GB" sz="1800" dirty="0"/>
          </a:p>
          <a:p>
            <a:r>
              <a:rPr lang="en-GB" sz="1800" dirty="0"/>
              <a:t>We need to find out:</a:t>
            </a:r>
          </a:p>
          <a:p>
            <a:endParaRPr lang="en-GB" sz="1800" dirty="0"/>
          </a:p>
          <a:p>
            <a:pPr marL="457200" indent="-457200">
              <a:buFont typeface="+mj-lt"/>
              <a:buAutoNum type="alphaLcPeriod"/>
            </a:pPr>
            <a:r>
              <a:rPr lang="en-GB" sz="1800" dirty="0"/>
              <a:t>circuit impedance Z</a:t>
            </a:r>
          </a:p>
          <a:p>
            <a:pPr marL="457200" indent="-457200">
              <a:buFont typeface="+mj-lt"/>
              <a:buAutoNum type="alphaLcPeriod"/>
            </a:pPr>
            <a:r>
              <a:rPr lang="en-GB" sz="1800" dirty="0"/>
              <a:t>circuit current I.</a:t>
            </a:r>
          </a:p>
          <a:p>
            <a:pPr marL="457200" indent="-457200">
              <a:buFont typeface="+mj-lt"/>
              <a:buAutoNum type="alphaLcPeriod"/>
            </a:pPr>
            <a:endParaRPr lang="en-GB" sz="1800" dirty="0"/>
          </a:p>
          <a:p>
            <a:r>
              <a:rPr lang="en-GB" sz="1800" dirty="0"/>
              <a:t>The solution and workings are shown on the next slide. The following slides show how we determine whether the circuit is leading or lagging.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2">
            <a:extLst>
              <a:ext uri="{FF2B5EF4-FFF2-40B4-BE49-F238E27FC236}">
                <a16:creationId xmlns:a16="http://schemas.microsoft.com/office/drawing/2014/main" id="{DFF275A4-36FF-CA25-91A1-B75853FE7EE9}"/>
              </a:ext>
            </a:extLst>
          </p:cNvPr>
          <p:cNvSpPr>
            <a:spLocks/>
          </p:cNvSpPr>
          <p:nvPr/>
        </p:nvSpPr>
        <p:spPr bwMode="auto">
          <a:xfrm flipH="1">
            <a:off x="2491522" y="1824736"/>
            <a:ext cx="863600" cy="215900"/>
          </a:xfrm>
          <a:custGeom>
            <a:avLst/>
            <a:gdLst>
              <a:gd name="T0" fmla="*/ 0 w 544"/>
              <a:gd name="T1" fmla="*/ 215900 h 136"/>
              <a:gd name="T2" fmla="*/ 73025 w 544"/>
              <a:gd name="T3" fmla="*/ 0 h 136"/>
              <a:gd name="T4" fmla="*/ 144463 w 544"/>
              <a:gd name="T5" fmla="*/ 215900 h 136"/>
              <a:gd name="T6" fmla="*/ 215900 w 544"/>
              <a:gd name="T7" fmla="*/ 0 h 136"/>
              <a:gd name="T8" fmla="*/ 288925 w 544"/>
              <a:gd name="T9" fmla="*/ 215900 h 136"/>
              <a:gd name="T10" fmla="*/ 360363 w 544"/>
              <a:gd name="T11" fmla="*/ 0 h 136"/>
              <a:gd name="T12" fmla="*/ 431800 w 544"/>
              <a:gd name="T13" fmla="*/ 215900 h 136"/>
              <a:gd name="T14" fmla="*/ 504825 w 544"/>
              <a:gd name="T15" fmla="*/ 0 h 136"/>
              <a:gd name="T16" fmla="*/ 576263 w 544"/>
              <a:gd name="T17" fmla="*/ 215900 h 136"/>
              <a:gd name="T18" fmla="*/ 647700 w 544"/>
              <a:gd name="T19" fmla="*/ 0 h 136"/>
              <a:gd name="T20" fmla="*/ 720725 w 544"/>
              <a:gd name="T21" fmla="*/ 215900 h 136"/>
              <a:gd name="T22" fmla="*/ 792163 w 544"/>
              <a:gd name="T23" fmla="*/ 0 h 136"/>
              <a:gd name="T24" fmla="*/ 863600 w 544"/>
              <a:gd name="T25" fmla="*/ 215900 h 1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4" h="136">
                <a:moveTo>
                  <a:pt x="0" y="136"/>
                </a:moveTo>
                <a:cubicBezTo>
                  <a:pt x="15" y="68"/>
                  <a:pt x="31" y="0"/>
                  <a:pt x="46" y="0"/>
                </a:cubicBezTo>
                <a:cubicBezTo>
                  <a:pt x="61" y="0"/>
                  <a:pt x="76" y="136"/>
                  <a:pt x="91" y="136"/>
                </a:cubicBezTo>
                <a:cubicBezTo>
                  <a:pt x="106" y="136"/>
                  <a:pt x="121" y="0"/>
                  <a:pt x="136" y="0"/>
                </a:cubicBezTo>
                <a:cubicBezTo>
                  <a:pt x="151" y="0"/>
                  <a:pt x="167" y="136"/>
                  <a:pt x="182" y="136"/>
                </a:cubicBezTo>
                <a:cubicBezTo>
                  <a:pt x="197" y="136"/>
                  <a:pt x="212" y="0"/>
                  <a:pt x="227" y="0"/>
                </a:cubicBezTo>
                <a:cubicBezTo>
                  <a:pt x="242" y="0"/>
                  <a:pt x="257" y="136"/>
                  <a:pt x="272" y="136"/>
                </a:cubicBezTo>
                <a:cubicBezTo>
                  <a:pt x="287" y="136"/>
                  <a:pt x="303" y="0"/>
                  <a:pt x="318" y="0"/>
                </a:cubicBezTo>
                <a:cubicBezTo>
                  <a:pt x="333" y="0"/>
                  <a:pt x="348" y="136"/>
                  <a:pt x="363" y="136"/>
                </a:cubicBezTo>
                <a:cubicBezTo>
                  <a:pt x="378" y="136"/>
                  <a:pt x="393" y="0"/>
                  <a:pt x="408" y="0"/>
                </a:cubicBezTo>
                <a:cubicBezTo>
                  <a:pt x="423" y="0"/>
                  <a:pt x="439" y="136"/>
                  <a:pt x="454" y="136"/>
                </a:cubicBezTo>
                <a:cubicBezTo>
                  <a:pt x="469" y="136"/>
                  <a:pt x="484" y="0"/>
                  <a:pt x="499" y="0"/>
                </a:cubicBezTo>
                <a:cubicBezTo>
                  <a:pt x="514" y="0"/>
                  <a:pt x="537" y="113"/>
                  <a:pt x="544" y="13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099" name="Rectangle 3">
            <a:extLst>
              <a:ext uri="{FF2B5EF4-FFF2-40B4-BE49-F238E27FC236}">
                <a16:creationId xmlns:a16="http://schemas.microsoft.com/office/drawing/2014/main" id="{7CA9A0A4-B27A-C101-01F7-65EEF5A725ED}"/>
              </a:ext>
            </a:extLst>
          </p:cNvPr>
          <p:cNvSpPr>
            <a:spLocks noChangeArrowheads="1"/>
          </p:cNvSpPr>
          <p:nvPr/>
        </p:nvSpPr>
        <p:spPr bwMode="auto">
          <a:xfrm>
            <a:off x="4004409" y="1896174"/>
            <a:ext cx="1223963" cy="2889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1800" dirty="0">
              <a:solidFill>
                <a:schemeClr val="bg1"/>
              </a:solidFill>
            </a:endParaRPr>
          </a:p>
        </p:txBody>
      </p:sp>
      <p:sp>
        <p:nvSpPr>
          <p:cNvPr id="4100" name="Line 4">
            <a:extLst>
              <a:ext uri="{FF2B5EF4-FFF2-40B4-BE49-F238E27FC236}">
                <a16:creationId xmlns:a16="http://schemas.microsoft.com/office/drawing/2014/main" id="{4B2ECFA5-46BF-11B8-C51E-841506B15EEC}"/>
              </a:ext>
            </a:extLst>
          </p:cNvPr>
          <p:cNvSpPr>
            <a:spLocks noChangeShapeType="1"/>
          </p:cNvSpPr>
          <p:nvPr/>
        </p:nvSpPr>
        <p:spPr bwMode="auto">
          <a:xfrm>
            <a:off x="3356709" y="2040636"/>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1" name="Line 5">
            <a:extLst>
              <a:ext uri="{FF2B5EF4-FFF2-40B4-BE49-F238E27FC236}">
                <a16:creationId xmlns:a16="http://schemas.microsoft.com/office/drawing/2014/main" id="{80700C8F-34A0-F621-73F9-C56342B1ADD0}"/>
              </a:ext>
            </a:extLst>
          </p:cNvPr>
          <p:cNvSpPr>
            <a:spLocks noChangeShapeType="1"/>
          </p:cNvSpPr>
          <p:nvPr/>
        </p:nvSpPr>
        <p:spPr bwMode="auto">
          <a:xfrm>
            <a:off x="1843822" y="2040636"/>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2" name="Line 6">
            <a:extLst>
              <a:ext uri="{FF2B5EF4-FFF2-40B4-BE49-F238E27FC236}">
                <a16:creationId xmlns:a16="http://schemas.microsoft.com/office/drawing/2014/main" id="{D7360266-C8C7-E010-19F5-761F5E8B5ACE}"/>
              </a:ext>
            </a:extLst>
          </p:cNvPr>
          <p:cNvSpPr>
            <a:spLocks noChangeShapeType="1"/>
          </p:cNvSpPr>
          <p:nvPr/>
        </p:nvSpPr>
        <p:spPr bwMode="auto">
          <a:xfrm>
            <a:off x="5228372" y="2040636"/>
            <a:ext cx="863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3" name="Line 7">
            <a:extLst>
              <a:ext uri="{FF2B5EF4-FFF2-40B4-BE49-F238E27FC236}">
                <a16:creationId xmlns:a16="http://schemas.microsoft.com/office/drawing/2014/main" id="{C521943C-BE53-4164-9AF1-34981BBC7581}"/>
              </a:ext>
            </a:extLst>
          </p:cNvPr>
          <p:cNvSpPr>
            <a:spLocks noChangeShapeType="1"/>
          </p:cNvSpPr>
          <p:nvPr/>
        </p:nvSpPr>
        <p:spPr bwMode="auto">
          <a:xfrm>
            <a:off x="1843822" y="2040636"/>
            <a:ext cx="0" cy="10810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4" name="Line 8">
            <a:extLst>
              <a:ext uri="{FF2B5EF4-FFF2-40B4-BE49-F238E27FC236}">
                <a16:creationId xmlns:a16="http://schemas.microsoft.com/office/drawing/2014/main" id="{E5BE0F96-B1B9-87C8-AB0D-3E90C18133D0}"/>
              </a:ext>
            </a:extLst>
          </p:cNvPr>
          <p:cNvSpPr>
            <a:spLocks noChangeShapeType="1"/>
          </p:cNvSpPr>
          <p:nvPr/>
        </p:nvSpPr>
        <p:spPr bwMode="auto">
          <a:xfrm>
            <a:off x="7100034" y="2040636"/>
            <a:ext cx="0" cy="10810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5" name="Line 9">
            <a:extLst>
              <a:ext uri="{FF2B5EF4-FFF2-40B4-BE49-F238E27FC236}">
                <a16:creationId xmlns:a16="http://schemas.microsoft.com/office/drawing/2014/main" id="{433B5540-3D1D-8B38-8585-D96D74A38AF0}"/>
              </a:ext>
            </a:extLst>
          </p:cNvPr>
          <p:cNvSpPr>
            <a:spLocks noChangeShapeType="1"/>
          </p:cNvSpPr>
          <p:nvPr/>
        </p:nvSpPr>
        <p:spPr bwMode="auto">
          <a:xfrm>
            <a:off x="1843822" y="3120136"/>
            <a:ext cx="2089150" cy="0"/>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6" name="Line 10">
            <a:extLst>
              <a:ext uri="{FF2B5EF4-FFF2-40B4-BE49-F238E27FC236}">
                <a16:creationId xmlns:a16="http://schemas.microsoft.com/office/drawing/2014/main" id="{9C4EBB1E-05AC-BC28-3AB8-B42E575A022F}"/>
              </a:ext>
            </a:extLst>
          </p:cNvPr>
          <p:cNvSpPr>
            <a:spLocks noChangeShapeType="1"/>
          </p:cNvSpPr>
          <p:nvPr/>
        </p:nvSpPr>
        <p:spPr bwMode="auto">
          <a:xfrm>
            <a:off x="4868009" y="3120136"/>
            <a:ext cx="2232025" cy="0"/>
          </a:xfrm>
          <a:prstGeom prst="line">
            <a:avLst/>
          </a:prstGeom>
          <a:noFill/>
          <a:ln w="9525">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7" name="Text Box 11">
            <a:extLst>
              <a:ext uri="{FF2B5EF4-FFF2-40B4-BE49-F238E27FC236}">
                <a16:creationId xmlns:a16="http://schemas.microsoft.com/office/drawing/2014/main" id="{E8EA0843-0E1E-53D5-96AD-0ADBDBF5FFF2}"/>
              </a:ext>
            </a:extLst>
          </p:cNvPr>
          <p:cNvSpPr txBox="1">
            <a:spLocks noChangeArrowheads="1"/>
          </p:cNvSpPr>
          <p:nvPr/>
        </p:nvSpPr>
        <p:spPr bwMode="auto">
          <a:xfrm>
            <a:off x="3510634" y="3207419"/>
            <a:ext cx="208914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  240V 50Hz  </a:t>
            </a:r>
          </a:p>
        </p:txBody>
      </p:sp>
      <p:sp>
        <p:nvSpPr>
          <p:cNvPr id="4108" name="Text Box 12">
            <a:extLst>
              <a:ext uri="{FF2B5EF4-FFF2-40B4-BE49-F238E27FC236}">
                <a16:creationId xmlns:a16="http://schemas.microsoft.com/office/drawing/2014/main" id="{B7A4A77C-80A8-5145-CBC7-1DADF25F418E}"/>
              </a:ext>
            </a:extLst>
          </p:cNvPr>
          <p:cNvSpPr txBox="1">
            <a:spLocks noChangeArrowheads="1"/>
          </p:cNvSpPr>
          <p:nvPr/>
        </p:nvSpPr>
        <p:spPr bwMode="auto">
          <a:xfrm>
            <a:off x="4328258" y="1439761"/>
            <a:ext cx="7207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10</a:t>
            </a:r>
            <a:r>
              <a:rPr lang="el-GR" altLang="en-US" sz="1800" dirty="0"/>
              <a:t>Ω</a:t>
            </a:r>
            <a:endParaRPr lang="en-GB" altLang="en-US" sz="1800" dirty="0"/>
          </a:p>
        </p:txBody>
      </p:sp>
      <p:sp>
        <p:nvSpPr>
          <p:cNvPr id="4109" name="Text Box 13">
            <a:extLst>
              <a:ext uri="{FF2B5EF4-FFF2-40B4-BE49-F238E27FC236}">
                <a16:creationId xmlns:a16="http://schemas.microsoft.com/office/drawing/2014/main" id="{C53296B8-7357-6BD8-4D4E-A379E84C2D63}"/>
              </a:ext>
            </a:extLst>
          </p:cNvPr>
          <p:cNvSpPr txBox="1">
            <a:spLocks noChangeArrowheads="1"/>
          </p:cNvSpPr>
          <p:nvPr/>
        </p:nvSpPr>
        <p:spPr bwMode="auto">
          <a:xfrm>
            <a:off x="2489935" y="1390588"/>
            <a:ext cx="11525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50mH</a:t>
            </a:r>
          </a:p>
        </p:txBody>
      </p:sp>
      <p:sp>
        <p:nvSpPr>
          <p:cNvPr id="4110" name="Line 14">
            <a:extLst>
              <a:ext uri="{FF2B5EF4-FFF2-40B4-BE49-F238E27FC236}">
                <a16:creationId xmlns:a16="http://schemas.microsoft.com/office/drawing/2014/main" id="{5FD6416C-FE0B-F868-7AF6-C8A1A24D0A9F}"/>
              </a:ext>
            </a:extLst>
          </p:cNvPr>
          <p:cNvSpPr>
            <a:spLocks noChangeShapeType="1"/>
          </p:cNvSpPr>
          <p:nvPr/>
        </p:nvSpPr>
        <p:spPr bwMode="auto">
          <a:xfrm flipV="1">
            <a:off x="1843822" y="2256536"/>
            <a:ext cx="0" cy="576263"/>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11" name="Text Box 15">
            <a:extLst>
              <a:ext uri="{FF2B5EF4-FFF2-40B4-BE49-F238E27FC236}">
                <a16:creationId xmlns:a16="http://schemas.microsoft.com/office/drawing/2014/main" id="{4BA379AC-61B0-7C34-5BD5-0876434A3D13}"/>
              </a:ext>
            </a:extLst>
          </p:cNvPr>
          <p:cNvSpPr txBox="1">
            <a:spLocks noChangeArrowheads="1"/>
          </p:cNvSpPr>
          <p:nvPr/>
        </p:nvSpPr>
        <p:spPr bwMode="auto">
          <a:xfrm>
            <a:off x="1124684" y="2472436"/>
            <a:ext cx="649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      </a:t>
            </a:r>
            <a:r>
              <a:rPr lang="en-GB" altLang="en-US" sz="1800" dirty="0">
                <a:solidFill>
                  <a:srgbClr val="FF3300"/>
                </a:solidFill>
              </a:rPr>
              <a:t>I</a:t>
            </a:r>
          </a:p>
        </p:txBody>
      </p:sp>
      <p:sp>
        <p:nvSpPr>
          <p:cNvPr id="4119" name="Line 23">
            <a:extLst>
              <a:ext uri="{FF2B5EF4-FFF2-40B4-BE49-F238E27FC236}">
                <a16:creationId xmlns:a16="http://schemas.microsoft.com/office/drawing/2014/main" id="{75087237-22E3-637C-7B7F-BFB478D6ED5A}"/>
              </a:ext>
            </a:extLst>
          </p:cNvPr>
          <p:cNvSpPr>
            <a:spLocks noChangeShapeType="1"/>
          </p:cNvSpPr>
          <p:nvPr/>
        </p:nvSpPr>
        <p:spPr bwMode="auto">
          <a:xfrm flipH="1">
            <a:off x="4075847" y="2400999"/>
            <a:ext cx="1152525" cy="0"/>
          </a:xfrm>
          <a:prstGeom prst="line">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20" name="Line 24">
            <a:extLst>
              <a:ext uri="{FF2B5EF4-FFF2-40B4-BE49-F238E27FC236}">
                <a16:creationId xmlns:a16="http://schemas.microsoft.com/office/drawing/2014/main" id="{E7F9D82D-F8A2-82AB-5A85-80D6DD84381D}"/>
              </a:ext>
            </a:extLst>
          </p:cNvPr>
          <p:cNvSpPr>
            <a:spLocks noChangeShapeType="1"/>
          </p:cNvSpPr>
          <p:nvPr/>
        </p:nvSpPr>
        <p:spPr bwMode="auto">
          <a:xfrm flipH="1">
            <a:off x="2348647" y="2400999"/>
            <a:ext cx="1152525" cy="0"/>
          </a:xfrm>
          <a:prstGeom prst="line">
            <a:avLst/>
          </a:prstGeom>
          <a:noFill/>
          <a:ln w="95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21" name="Text Box 25">
            <a:extLst>
              <a:ext uri="{FF2B5EF4-FFF2-40B4-BE49-F238E27FC236}">
                <a16:creationId xmlns:a16="http://schemas.microsoft.com/office/drawing/2014/main" id="{E36E2EC1-D616-76E5-5AC9-BD7551F9AB08}"/>
              </a:ext>
            </a:extLst>
          </p:cNvPr>
          <p:cNvSpPr txBox="1">
            <a:spLocks noChangeArrowheads="1"/>
          </p:cNvSpPr>
          <p:nvPr/>
        </p:nvSpPr>
        <p:spPr bwMode="auto">
          <a:xfrm>
            <a:off x="4436209" y="2400999"/>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solidFill>
                  <a:schemeClr val="folHlink"/>
                </a:solidFill>
              </a:rPr>
              <a:t>V</a:t>
            </a:r>
            <a:r>
              <a:rPr lang="en-GB" altLang="en-US" sz="1800" baseline="-25000" dirty="0">
                <a:solidFill>
                  <a:schemeClr val="folHlink"/>
                </a:solidFill>
              </a:rPr>
              <a:t>R</a:t>
            </a:r>
          </a:p>
        </p:txBody>
      </p:sp>
      <p:sp>
        <p:nvSpPr>
          <p:cNvPr id="4123" name="Text Box 27">
            <a:extLst>
              <a:ext uri="{FF2B5EF4-FFF2-40B4-BE49-F238E27FC236}">
                <a16:creationId xmlns:a16="http://schemas.microsoft.com/office/drawing/2014/main" id="{E5A48D1E-0792-1FBC-BEF4-FD48175C6A43}"/>
              </a:ext>
            </a:extLst>
          </p:cNvPr>
          <p:cNvSpPr txBox="1">
            <a:spLocks noChangeArrowheads="1"/>
          </p:cNvSpPr>
          <p:nvPr/>
        </p:nvSpPr>
        <p:spPr bwMode="auto">
          <a:xfrm>
            <a:off x="2635984" y="2400999"/>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solidFill>
                  <a:schemeClr val="accent2"/>
                </a:solidFill>
              </a:rPr>
              <a:t>V</a:t>
            </a:r>
            <a:r>
              <a:rPr lang="en-GB" altLang="en-US" sz="1800" baseline="-25000" dirty="0">
                <a:solidFill>
                  <a:schemeClr val="accent2"/>
                </a:solidFill>
              </a:rPr>
              <a:t>L</a:t>
            </a:r>
          </a:p>
        </p:txBody>
      </p:sp>
      <p:sp>
        <p:nvSpPr>
          <p:cNvPr id="4136" name="Line 40">
            <a:extLst>
              <a:ext uri="{FF2B5EF4-FFF2-40B4-BE49-F238E27FC236}">
                <a16:creationId xmlns:a16="http://schemas.microsoft.com/office/drawing/2014/main" id="{22061D5A-E705-48EA-5924-C71C41F7EC4C}"/>
              </a:ext>
            </a:extLst>
          </p:cNvPr>
          <p:cNvSpPr>
            <a:spLocks noChangeShapeType="1"/>
          </p:cNvSpPr>
          <p:nvPr/>
        </p:nvSpPr>
        <p:spPr bwMode="auto">
          <a:xfrm>
            <a:off x="6091972" y="1751711"/>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37" name="Line 41">
            <a:extLst>
              <a:ext uri="{FF2B5EF4-FFF2-40B4-BE49-F238E27FC236}">
                <a16:creationId xmlns:a16="http://schemas.microsoft.com/office/drawing/2014/main" id="{4B588A23-685A-4B6A-3A5B-31A7CC2F2045}"/>
              </a:ext>
            </a:extLst>
          </p:cNvPr>
          <p:cNvSpPr>
            <a:spLocks noChangeShapeType="1"/>
          </p:cNvSpPr>
          <p:nvPr/>
        </p:nvSpPr>
        <p:spPr bwMode="auto">
          <a:xfrm>
            <a:off x="6236434" y="1751711"/>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38" name="Line 42">
            <a:extLst>
              <a:ext uri="{FF2B5EF4-FFF2-40B4-BE49-F238E27FC236}">
                <a16:creationId xmlns:a16="http://schemas.microsoft.com/office/drawing/2014/main" id="{FF6184D7-20C4-F911-AEB9-5B03B769A054}"/>
              </a:ext>
            </a:extLst>
          </p:cNvPr>
          <p:cNvSpPr>
            <a:spLocks noChangeShapeType="1"/>
          </p:cNvSpPr>
          <p:nvPr/>
        </p:nvSpPr>
        <p:spPr bwMode="auto">
          <a:xfrm flipH="1">
            <a:off x="6236434" y="2040636"/>
            <a:ext cx="8651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39" name="Text Box 43">
            <a:extLst>
              <a:ext uri="{FF2B5EF4-FFF2-40B4-BE49-F238E27FC236}">
                <a16:creationId xmlns:a16="http://schemas.microsoft.com/office/drawing/2014/main" id="{66DD084D-C2FF-F3F4-25A4-4A0F7FB80B54}"/>
              </a:ext>
            </a:extLst>
          </p:cNvPr>
          <p:cNvSpPr txBox="1">
            <a:spLocks noChangeArrowheads="1"/>
          </p:cNvSpPr>
          <p:nvPr/>
        </p:nvSpPr>
        <p:spPr bwMode="auto">
          <a:xfrm>
            <a:off x="6262032" y="1481073"/>
            <a:ext cx="116571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100uF</a:t>
            </a:r>
          </a:p>
        </p:txBody>
      </p:sp>
      <p:sp>
        <p:nvSpPr>
          <p:cNvPr id="4140" name="Line 44">
            <a:extLst>
              <a:ext uri="{FF2B5EF4-FFF2-40B4-BE49-F238E27FC236}">
                <a16:creationId xmlns:a16="http://schemas.microsoft.com/office/drawing/2014/main" id="{C206B214-9F32-3B2B-55C0-D6E48953E071}"/>
              </a:ext>
            </a:extLst>
          </p:cNvPr>
          <p:cNvSpPr>
            <a:spLocks noChangeShapeType="1"/>
          </p:cNvSpPr>
          <p:nvPr/>
        </p:nvSpPr>
        <p:spPr bwMode="auto">
          <a:xfrm flipH="1">
            <a:off x="5733197" y="2400999"/>
            <a:ext cx="935037" cy="0"/>
          </a:xfrm>
          <a:prstGeom prst="line">
            <a:avLst/>
          </a:prstGeom>
          <a:noFill/>
          <a:ln w="9525">
            <a:solidFill>
              <a:srgbClr val="E3061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41" name="Text Box 45">
            <a:extLst>
              <a:ext uri="{FF2B5EF4-FFF2-40B4-BE49-F238E27FC236}">
                <a16:creationId xmlns:a16="http://schemas.microsoft.com/office/drawing/2014/main" id="{44BC06A1-404E-5F4F-B771-839A9B5E85F0}"/>
              </a:ext>
            </a:extLst>
          </p:cNvPr>
          <p:cNvSpPr txBox="1">
            <a:spLocks noChangeArrowheads="1"/>
          </p:cNvSpPr>
          <p:nvPr/>
        </p:nvSpPr>
        <p:spPr bwMode="auto">
          <a:xfrm>
            <a:off x="5949097" y="2400999"/>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solidFill>
                  <a:srgbClr val="CC0000"/>
                </a:solidFill>
              </a:rPr>
              <a:t>V</a:t>
            </a:r>
            <a:r>
              <a:rPr lang="en-GB" altLang="en-US" sz="1800" baseline="-25000" dirty="0">
                <a:solidFill>
                  <a:srgbClr val="CC0000"/>
                </a:solidFill>
              </a:rPr>
              <a:t>C</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5C1265C-6BC3-3055-58B8-BED168074F1D}"/>
                  </a:ext>
                </a:extLst>
              </p:cNvPr>
              <p:cNvSpPr txBox="1"/>
              <p:nvPr/>
            </p:nvSpPr>
            <p:spPr>
              <a:xfrm>
                <a:off x="485334" y="3854147"/>
                <a:ext cx="7069015" cy="1258743"/>
              </a:xfrm>
              <a:prstGeom prst="rect">
                <a:avLst/>
              </a:prstGeom>
              <a:noFill/>
            </p:spPr>
            <p:txBody>
              <a:bodyPr wrap="square" rtlCol="0">
                <a:spAutoFit/>
              </a:bodyPr>
              <a:lstStyle/>
              <a:p>
                <a:r>
                  <a:rPr lang="en-GB" sz="1800" dirty="0"/>
                  <a:t>X</a:t>
                </a:r>
                <a:r>
                  <a:rPr lang="en-GB" sz="1800" baseline="-25000" dirty="0"/>
                  <a:t>L</a:t>
                </a:r>
                <a:r>
                  <a:rPr lang="en-GB" sz="1800" dirty="0"/>
                  <a:t> = 2</a:t>
                </a:r>
                <a:r>
                  <a:rPr lang="el-GR" sz="1800" dirty="0"/>
                  <a:t>π</a:t>
                </a:r>
                <a:r>
                  <a:rPr lang="en-GB" sz="1800" dirty="0"/>
                  <a:t>fL = 2π x 50 x 50mH = 15.71</a:t>
                </a:r>
                <a:r>
                  <a:rPr lang="el-GR" sz="1800" dirty="0"/>
                  <a:t>Ω</a:t>
                </a:r>
                <a:endParaRPr lang="en-GB" sz="1800" dirty="0"/>
              </a:p>
              <a:p>
                <a:r>
                  <a:rPr lang="en-GB" sz="1800" dirty="0"/>
                  <a:t>X</a:t>
                </a:r>
                <a:r>
                  <a:rPr lang="en-GB" sz="1800" baseline="-25000" dirty="0"/>
                  <a:t>C</a:t>
                </a:r>
                <a:r>
                  <a:rPr lang="en-GB" sz="1800" dirty="0"/>
                  <a:t> = 1/2</a:t>
                </a:r>
                <a:r>
                  <a:rPr lang="el-GR" sz="1800" dirty="0"/>
                  <a:t>π</a:t>
                </a:r>
                <a:r>
                  <a:rPr lang="en-GB" sz="1800" dirty="0"/>
                  <a:t>fL = 1/2</a:t>
                </a:r>
                <a:r>
                  <a:rPr lang="el-GR" sz="1800" dirty="0"/>
                  <a:t>π</a:t>
                </a:r>
                <a:r>
                  <a:rPr lang="en-GB" sz="1800" dirty="0"/>
                  <a:t> x 50 x 100uF = 31.83</a:t>
                </a:r>
                <a:r>
                  <a:rPr lang="el-GR" sz="1800" dirty="0"/>
                  <a:t>Ω</a:t>
                </a:r>
                <a:endParaRPr lang="en-GB" sz="1800" dirty="0"/>
              </a:p>
              <a:p>
                <a:endParaRPr lang="en-GB" sz="1800" dirty="0"/>
              </a:p>
              <a:p>
                <a:r>
                  <a:rPr lang="en-GB" sz="1800" dirty="0"/>
                  <a:t>Z = </a:t>
                </a:r>
                <a14:m>
                  <m:oMath xmlns:m="http://schemas.openxmlformats.org/officeDocument/2006/math">
                    <m:rad>
                      <m:radPr>
                        <m:degHide m:val="on"/>
                        <m:ctrlPr>
                          <a:rPr lang="en-GB"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d>
                          <m:dPr>
                            <m:ctrlPr>
                              <a:rPr lang="en-GB" sz="1800" b="0" i="1" smtClean="0">
                                <a:latin typeface="Cambria Math" panose="02040503050406030204" pitchFamily="18" charset="0"/>
                              </a:rPr>
                            </m:ctrlPr>
                          </m:dPr>
                          <m:e>
                            <m:r>
                              <a:rPr lang="en-GB" sz="1800" b="0" i="1" smtClean="0">
                                <a:latin typeface="Cambria Math" panose="02040503050406030204" pitchFamily="18" charset="0"/>
                              </a:rPr>
                              <m:t> </m:t>
                            </m:r>
                            <m:r>
                              <a:rPr lang="en-GB" sz="1800" b="0" i="1" smtClean="0">
                                <a:latin typeface="Cambria Math" panose="02040503050406030204" pitchFamily="18" charset="0"/>
                              </a:rPr>
                              <m:t>𝑋</m:t>
                            </m:r>
                            <m:r>
                              <m:rPr>
                                <m:nor/>
                              </m:rPr>
                              <a:rPr lang="en-GB" sz="1800" baseline="-25000"/>
                              <m:t>C</m:t>
                            </m:r>
                            <m:r>
                              <a:rPr lang="en-GB" sz="1800" b="0" i="1" smtClean="0">
                                <a:latin typeface="Cambria Math" panose="02040503050406030204" pitchFamily="18" charset="0"/>
                              </a:rPr>
                              <m:t>−</m:t>
                            </m:r>
                            <m:r>
                              <a:rPr lang="en-GB" sz="1800" b="0" i="1" smtClean="0">
                                <a:latin typeface="Cambria Math" panose="02040503050406030204" pitchFamily="18" charset="0"/>
                              </a:rPr>
                              <m:t>𝑋</m:t>
                            </m:r>
                            <m:r>
                              <m:rPr>
                                <m:nor/>
                              </m:rPr>
                              <a:rPr lang="en-GB" sz="1800" baseline="-25000"/>
                              <m:t>L</m:t>
                            </m:r>
                          </m:e>
                        </m:d>
                        <m:r>
                          <a:rPr lang="en-GB" sz="1800" b="0" i="1" baseline="30000" smtClean="0">
                            <a:latin typeface="Cambria Math" panose="02040503050406030204" pitchFamily="18" charset="0"/>
                          </a:rPr>
                          <m:t>2</m:t>
                        </m:r>
                      </m:e>
                    </m:rad>
                  </m:oMath>
                </a14:m>
                <a:r>
                  <a:rPr lang="en-GB" sz="1800" dirty="0"/>
                  <a:t> = </a:t>
                </a:r>
                <a14:m>
                  <m:oMath xmlns:m="http://schemas.openxmlformats.org/officeDocument/2006/math">
                    <m:rad>
                      <m:radPr>
                        <m:degHide m:val="on"/>
                        <m:ctrlPr>
                          <a:rPr lang="en-GB" sz="1800" i="1" smtClean="0">
                            <a:latin typeface="Cambria Math" panose="02040503050406030204" pitchFamily="18" charset="0"/>
                          </a:rPr>
                        </m:ctrlPr>
                      </m:radPr>
                      <m:deg/>
                      <m:e>
                        <m:r>
                          <a:rPr lang="en-GB" sz="1800" b="0" i="1" smtClean="0">
                            <a:latin typeface="Cambria Math" panose="02040503050406030204" pitchFamily="18" charset="0"/>
                          </a:rPr>
                          <m:t>10</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d>
                          <m:dPr>
                            <m:ctrlPr>
                              <a:rPr lang="en-GB" sz="1800" b="0" i="1" smtClean="0">
                                <a:latin typeface="Cambria Math" panose="02040503050406030204" pitchFamily="18" charset="0"/>
                              </a:rPr>
                            </m:ctrlPr>
                          </m:dPr>
                          <m:e>
                            <m:r>
                              <a:rPr lang="en-GB" sz="1800" b="0" i="1" smtClean="0">
                                <a:latin typeface="Cambria Math" panose="02040503050406030204" pitchFamily="18" charset="0"/>
                              </a:rPr>
                              <m:t> 31.83 −15.71</m:t>
                            </m:r>
                          </m:e>
                        </m:d>
                        <m:r>
                          <a:rPr lang="en-GB" sz="1800" b="0" i="1" baseline="30000" smtClean="0">
                            <a:latin typeface="Cambria Math" panose="02040503050406030204" pitchFamily="18" charset="0"/>
                          </a:rPr>
                          <m:t>2 </m:t>
                        </m:r>
                      </m:e>
                    </m:rad>
                  </m:oMath>
                </a14:m>
                <a:r>
                  <a:rPr lang="en-GB" sz="1800" dirty="0"/>
                  <a:t> = 18.97</a:t>
                </a:r>
                <a:r>
                  <a:rPr lang="el-GR" sz="1800" dirty="0"/>
                  <a:t>Ω</a:t>
                </a:r>
                <a:endParaRPr lang="en-GB" sz="1800" dirty="0"/>
              </a:p>
            </p:txBody>
          </p:sp>
        </mc:Choice>
        <mc:Fallback xmlns="">
          <p:sp>
            <p:nvSpPr>
              <p:cNvPr id="2" name="TextBox 1">
                <a:extLst>
                  <a:ext uri="{FF2B5EF4-FFF2-40B4-BE49-F238E27FC236}">
                    <a16:creationId xmlns:a16="http://schemas.microsoft.com/office/drawing/2014/main" id="{25C1265C-6BC3-3055-58B8-BED168074F1D}"/>
                  </a:ext>
                </a:extLst>
              </p:cNvPr>
              <p:cNvSpPr txBox="1">
                <a:spLocks noRot="1" noChangeAspect="1" noMove="1" noResize="1" noEditPoints="1" noAdjustHandles="1" noChangeArrowheads="1" noChangeShapeType="1" noTextEdit="1"/>
              </p:cNvSpPr>
              <p:nvPr/>
            </p:nvSpPr>
            <p:spPr>
              <a:xfrm>
                <a:off x="485334" y="3854147"/>
                <a:ext cx="7069015" cy="1258743"/>
              </a:xfrm>
              <a:prstGeom prst="rect">
                <a:avLst/>
              </a:prstGeom>
              <a:blipFill>
                <a:blip r:embed="rId2"/>
                <a:stretch>
                  <a:fillRect l="-777" t="-2415" b="-5797"/>
                </a:stretch>
              </a:blipFill>
            </p:spPr>
            <p:txBody>
              <a:bodyPr/>
              <a:lstStyle/>
              <a:p>
                <a:r>
                  <a:rPr lang="en-GB">
                    <a:noFill/>
                  </a:rPr>
                  <a:t> </a:t>
                </a:r>
              </a:p>
            </p:txBody>
          </p:sp>
        </mc:Fallback>
      </mc:AlternateContent>
      <p:sp>
        <p:nvSpPr>
          <p:cNvPr id="3" name="TextBox 2">
            <a:extLst>
              <a:ext uri="{FF2B5EF4-FFF2-40B4-BE49-F238E27FC236}">
                <a16:creationId xmlns:a16="http://schemas.microsoft.com/office/drawing/2014/main" id="{B73510E6-DEF2-01FC-369B-6BB374BDF350}"/>
              </a:ext>
            </a:extLst>
          </p:cNvPr>
          <p:cNvSpPr txBox="1"/>
          <p:nvPr/>
        </p:nvSpPr>
        <p:spPr>
          <a:xfrm>
            <a:off x="337625" y="3414075"/>
            <a:ext cx="436099" cy="369332"/>
          </a:xfrm>
          <a:prstGeom prst="rect">
            <a:avLst/>
          </a:prstGeom>
          <a:noFill/>
        </p:spPr>
        <p:txBody>
          <a:bodyPr wrap="square" rtlCol="0">
            <a:spAutoFit/>
          </a:bodyPr>
          <a:lstStyle/>
          <a:p>
            <a:r>
              <a:rPr lang="en-GB" sz="1800" b="1" dirty="0"/>
              <a:t>a.</a:t>
            </a:r>
          </a:p>
        </p:txBody>
      </p:sp>
      <p:sp>
        <p:nvSpPr>
          <p:cNvPr id="47" name="TextBox 46">
            <a:extLst>
              <a:ext uri="{FF2B5EF4-FFF2-40B4-BE49-F238E27FC236}">
                <a16:creationId xmlns:a16="http://schemas.microsoft.com/office/drawing/2014/main" id="{A3407B1F-F6E1-4107-FEDB-A0B8F6CDB3B7}"/>
              </a:ext>
            </a:extLst>
          </p:cNvPr>
          <p:cNvSpPr txBox="1"/>
          <p:nvPr/>
        </p:nvSpPr>
        <p:spPr>
          <a:xfrm>
            <a:off x="359778" y="5136850"/>
            <a:ext cx="921434" cy="369332"/>
          </a:xfrm>
          <a:prstGeom prst="rect">
            <a:avLst/>
          </a:prstGeom>
          <a:noFill/>
        </p:spPr>
        <p:txBody>
          <a:bodyPr wrap="square" rtlCol="0">
            <a:spAutoFit/>
          </a:bodyPr>
          <a:lstStyle/>
          <a:p>
            <a:r>
              <a:rPr lang="en-GB" sz="1800" b="1" dirty="0"/>
              <a:t>b.</a:t>
            </a:r>
          </a:p>
        </p:txBody>
      </p:sp>
      <p:sp>
        <p:nvSpPr>
          <p:cNvPr id="48" name="TextBox 47">
            <a:extLst>
              <a:ext uri="{FF2B5EF4-FFF2-40B4-BE49-F238E27FC236}">
                <a16:creationId xmlns:a16="http://schemas.microsoft.com/office/drawing/2014/main" id="{861161D4-4719-72AE-EF15-26FE41A52FB2}"/>
              </a:ext>
            </a:extLst>
          </p:cNvPr>
          <p:cNvSpPr txBox="1"/>
          <p:nvPr/>
        </p:nvSpPr>
        <p:spPr>
          <a:xfrm>
            <a:off x="534550" y="5563362"/>
            <a:ext cx="3938954" cy="369332"/>
          </a:xfrm>
          <a:prstGeom prst="rect">
            <a:avLst/>
          </a:prstGeom>
          <a:noFill/>
        </p:spPr>
        <p:txBody>
          <a:bodyPr wrap="square" rtlCol="0">
            <a:spAutoFit/>
          </a:bodyPr>
          <a:lstStyle/>
          <a:p>
            <a:r>
              <a:rPr lang="en-GB" sz="1800" dirty="0"/>
              <a:t>I = V/Z = 240/18.97 = 12.65A</a:t>
            </a:r>
          </a:p>
        </p:txBody>
      </p:sp>
      <p:sp>
        <p:nvSpPr>
          <p:cNvPr id="4" name="Title 1">
            <a:extLst>
              <a:ext uri="{FF2B5EF4-FFF2-40B4-BE49-F238E27FC236}">
                <a16:creationId xmlns:a16="http://schemas.microsoft.com/office/drawing/2014/main" id="{44E96BAE-9C78-E265-B91B-485E4F994F3E}"/>
              </a:ext>
            </a:extLst>
          </p:cNvPr>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t>Example solution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8D625E76-49D9-F66D-68E3-C80C172C9B04}"/>
              </a:ext>
            </a:extLst>
          </p:cNvPr>
          <p:cNvCxnSpPr>
            <a:cxnSpLocks/>
          </p:cNvCxnSpPr>
          <p:nvPr/>
        </p:nvCxnSpPr>
        <p:spPr>
          <a:xfrm>
            <a:off x="1477107" y="2841673"/>
            <a:ext cx="2630659" cy="0"/>
          </a:xfrm>
          <a:prstGeom prst="straightConnector1">
            <a:avLst/>
          </a:prstGeom>
          <a:ln w="28575">
            <a:solidFill>
              <a:srgbClr val="FF0000"/>
            </a:solidFill>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80167F60-09A3-61E0-F728-CD48DB0BE25E}"/>
              </a:ext>
            </a:extLst>
          </p:cNvPr>
          <p:cNvCxnSpPr/>
          <p:nvPr/>
        </p:nvCxnSpPr>
        <p:spPr>
          <a:xfrm>
            <a:off x="1477107" y="2841673"/>
            <a:ext cx="1927274" cy="0"/>
          </a:xfrm>
          <a:prstGeom prst="straightConnector1">
            <a:avLst/>
          </a:prstGeom>
          <a:ln w="28575">
            <a:solidFill>
              <a:srgbClr val="00B050"/>
            </a:solidFill>
            <a:tailEnd type="triangle"/>
          </a:ln>
        </p:spPr>
        <p:style>
          <a:lnRef idx="1">
            <a:schemeClr val="accent4"/>
          </a:lnRef>
          <a:fillRef idx="0">
            <a:schemeClr val="accent4"/>
          </a:fillRef>
          <a:effectRef idx="0">
            <a:schemeClr val="accent4"/>
          </a:effectRef>
          <a:fontRef idx="minor">
            <a:schemeClr val="tx1"/>
          </a:fontRef>
        </p:style>
      </p:cxnSp>
      <p:cxnSp>
        <p:nvCxnSpPr>
          <p:cNvPr id="14" name="Straight Arrow Connector 13">
            <a:extLst>
              <a:ext uri="{FF2B5EF4-FFF2-40B4-BE49-F238E27FC236}">
                <a16:creationId xmlns:a16="http://schemas.microsoft.com/office/drawing/2014/main" id="{964FE1A3-6EAB-EFAC-29F6-2C89E06EF667}"/>
              </a:ext>
            </a:extLst>
          </p:cNvPr>
          <p:cNvCxnSpPr/>
          <p:nvPr/>
        </p:nvCxnSpPr>
        <p:spPr>
          <a:xfrm flipV="1">
            <a:off x="1477107" y="1688122"/>
            <a:ext cx="0" cy="1153551"/>
          </a:xfrm>
          <a:prstGeom prst="straightConnector1">
            <a:avLst/>
          </a:prstGeom>
          <a:ln w="28575">
            <a:solidFill>
              <a:srgbClr val="0077E3"/>
            </a:solidFill>
            <a:tailEnd type="triangle"/>
          </a:ln>
        </p:spPr>
        <p:style>
          <a:lnRef idx="1">
            <a:schemeClr val="accent4"/>
          </a:lnRef>
          <a:fillRef idx="0">
            <a:schemeClr val="accent4"/>
          </a:fillRef>
          <a:effectRef idx="0">
            <a:schemeClr val="accent4"/>
          </a:effectRef>
          <a:fontRef idx="minor">
            <a:schemeClr val="tx1"/>
          </a:fontRef>
        </p:style>
      </p:cxnSp>
      <p:cxnSp>
        <p:nvCxnSpPr>
          <p:cNvPr id="16" name="Straight Arrow Connector 15">
            <a:extLst>
              <a:ext uri="{FF2B5EF4-FFF2-40B4-BE49-F238E27FC236}">
                <a16:creationId xmlns:a16="http://schemas.microsoft.com/office/drawing/2014/main" id="{8E294C2D-886E-837A-EDA2-D1707066E947}"/>
              </a:ext>
            </a:extLst>
          </p:cNvPr>
          <p:cNvCxnSpPr/>
          <p:nvPr/>
        </p:nvCxnSpPr>
        <p:spPr>
          <a:xfrm>
            <a:off x="1477107" y="2841673"/>
            <a:ext cx="0" cy="2919866"/>
          </a:xfrm>
          <a:prstGeom prst="straightConnector1">
            <a:avLst/>
          </a:prstGeom>
          <a:ln w="28575">
            <a:solidFill>
              <a:srgbClr val="E30613"/>
            </a:solidFill>
            <a:tailEnd type="triangle"/>
          </a:ln>
        </p:spPr>
        <p:style>
          <a:lnRef idx="1">
            <a:schemeClr val="accent4"/>
          </a:lnRef>
          <a:fillRef idx="0">
            <a:schemeClr val="accent4"/>
          </a:fillRef>
          <a:effectRef idx="0">
            <a:schemeClr val="accent4"/>
          </a:effectRef>
          <a:fontRef idx="minor">
            <a:schemeClr val="tx1"/>
          </a:fontRef>
        </p:style>
      </p:cxnSp>
      <p:sp>
        <p:nvSpPr>
          <p:cNvPr id="17" name="TextBox 16">
            <a:extLst>
              <a:ext uri="{FF2B5EF4-FFF2-40B4-BE49-F238E27FC236}">
                <a16:creationId xmlns:a16="http://schemas.microsoft.com/office/drawing/2014/main" id="{AA108A40-6259-3CFB-901C-72FC4F0331D7}"/>
              </a:ext>
            </a:extLst>
          </p:cNvPr>
          <p:cNvSpPr txBox="1"/>
          <p:nvPr/>
        </p:nvSpPr>
        <p:spPr>
          <a:xfrm>
            <a:off x="5310563" y="1381502"/>
            <a:ext cx="3376237" cy="400110"/>
          </a:xfrm>
          <a:prstGeom prst="rect">
            <a:avLst/>
          </a:prstGeom>
          <a:noFill/>
        </p:spPr>
        <p:txBody>
          <a:bodyPr wrap="square" rtlCol="0">
            <a:spAutoFit/>
          </a:bodyPr>
          <a:lstStyle/>
          <a:p>
            <a:r>
              <a:rPr lang="en-GB" dirty="0"/>
              <a:t>V</a:t>
            </a:r>
            <a:r>
              <a:rPr lang="en-GB" baseline="-25000" dirty="0"/>
              <a:t>R</a:t>
            </a:r>
            <a:r>
              <a:rPr lang="en-GB" dirty="0"/>
              <a:t> = 12.65 x 10 = 126.5V </a:t>
            </a:r>
          </a:p>
        </p:txBody>
      </p:sp>
      <p:sp>
        <p:nvSpPr>
          <p:cNvPr id="18" name="TextBox 17">
            <a:extLst>
              <a:ext uri="{FF2B5EF4-FFF2-40B4-BE49-F238E27FC236}">
                <a16:creationId xmlns:a16="http://schemas.microsoft.com/office/drawing/2014/main" id="{D1D6BAF4-9291-58ED-65E4-7FFFE19117E0}"/>
              </a:ext>
            </a:extLst>
          </p:cNvPr>
          <p:cNvSpPr txBox="1"/>
          <p:nvPr/>
        </p:nvSpPr>
        <p:spPr>
          <a:xfrm>
            <a:off x="5310563" y="1806879"/>
            <a:ext cx="3566149" cy="400110"/>
          </a:xfrm>
          <a:prstGeom prst="rect">
            <a:avLst/>
          </a:prstGeom>
          <a:noFill/>
        </p:spPr>
        <p:txBody>
          <a:bodyPr wrap="square" rtlCol="0">
            <a:spAutoFit/>
          </a:bodyPr>
          <a:lstStyle/>
          <a:p>
            <a:r>
              <a:rPr lang="en-GB" dirty="0"/>
              <a:t>V</a:t>
            </a:r>
            <a:r>
              <a:rPr lang="en-GB" baseline="-25000" dirty="0"/>
              <a:t>L</a:t>
            </a:r>
            <a:r>
              <a:rPr lang="en-GB" dirty="0"/>
              <a:t> = 12.65 x 15.71 = 198.7V </a:t>
            </a:r>
          </a:p>
        </p:txBody>
      </p:sp>
      <p:sp>
        <p:nvSpPr>
          <p:cNvPr id="19" name="TextBox 18">
            <a:extLst>
              <a:ext uri="{FF2B5EF4-FFF2-40B4-BE49-F238E27FC236}">
                <a16:creationId xmlns:a16="http://schemas.microsoft.com/office/drawing/2014/main" id="{D211A8BE-4683-6E13-FCCC-747EDDDB9BAF}"/>
              </a:ext>
            </a:extLst>
          </p:cNvPr>
          <p:cNvSpPr txBox="1"/>
          <p:nvPr/>
        </p:nvSpPr>
        <p:spPr>
          <a:xfrm>
            <a:off x="5310563" y="2197903"/>
            <a:ext cx="3566149" cy="400110"/>
          </a:xfrm>
          <a:prstGeom prst="rect">
            <a:avLst/>
          </a:prstGeom>
          <a:noFill/>
        </p:spPr>
        <p:txBody>
          <a:bodyPr wrap="square" rtlCol="0">
            <a:spAutoFit/>
          </a:bodyPr>
          <a:lstStyle/>
          <a:p>
            <a:r>
              <a:rPr lang="en-GB" dirty="0"/>
              <a:t>V</a:t>
            </a:r>
            <a:r>
              <a:rPr lang="en-GB" baseline="-25000" dirty="0"/>
              <a:t>C</a:t>
            </a:r>
            <a:r>
              <a:rPr lang="en-GB" dirty="0"/>
              <a:t> = 12.65 x 31.83 = 402.6V </a:t>
            </a:r>
          </a:p>
        </p:txBody>
      </p:sp>
      <p:sp>
        <p:nvSpPr>
          <p:cNvPr id="20" name="TextBox 19">
            <a:extLst>
              <a:ext uri="{FF2B5EF4-FFF2-40B4-BE49-F238E27FC236}">
                <a16:creationId xmlns:a16="http://schemas.microsoft.com/office/drawing/2014/main" id="{9FAF3819-96F3-328A-09A5-64EBD333A5C9}"/>
              </a:ext>
            </a:extLst>
          </p:cNvPr>
          <p:cNvSpPr txBox="1"/>
          <p:nvPr/>
        </p:nvSpPr>
        <p:spPr>
          <a:xfrm>
            <a:off x="1645919" y="1589649"/>
            <a:ext cx="2286009" cy="400110"/>
          </a:xfrm>
          <a:prstGeom prst="rect">
            <a:avLst/>
          </a:prstGeom>
          <a:noFill/>
        </p:spPr>
        <p:txBody>
          <a:bodyPr wrap="square" rtlCol="0">
            <a:spAutoFit/>
          </a:bodyPr>
          <a:lstStyle/>
          <a:p>
            <a:r>
              <a:rPr lang="en-GB" dirty="0">
                <a:solidFill>
                  <a:srgbClr val="0077E3"/>
                </a:solidFill>
              </a:rPr>
              <a:t>V</a:t>
            </a:r>
            <a:r>
              <a:rPr lang="en-GB" baseline="-25000" dirty="0">
                <a:solidFill>
                  <a:srgbClr val="0077E3"/>
                </a:solidFill>
              </a:rPr>
              <a:t>L</a:t>
            </a:r>
            <a:r>
              <a:rPr lang="en-GB" dirty="0">
                <a:solidFill>
                  <a:srgbClr val="0077E3"/>
                </a:solidFill>
              </a:rPr>
              <a:t> = 198.7V</a:t>
            </a:r>
          </a:p>
        </p:txBody>
      </p:sp>
      <p:sp>
        <p:nvSpPr>
          <p:cNvPr id="21" name="TextBox 20">
            <a:extLst>
              <a:ext uri="{FF2B5EF4-FFF2-40B4-BE49-F238E27FC236}">
                <a16:creationId xmlns:a16="http://schemas.microsoft.com/office/drawing/2014/main" id="{F737F0B0-8F82-71A5-DEDC-7ECB956F6F31}"/>
              </a:ext>
            </a:extLst>
          </p:cNvPr>
          <p:cNvSpPr txBox="1"/>
          <p:nvPr/>
        </p:nvSpPr>
        <p:spPr>
          <a:xfrm>
            <a:off x="2574387" y="2344084"/>
            <a:ext cx="2286009" cy="400110"/>
          </a:xfrm>
          <a:prstGeom prst="rect">
            <a:avLst/>
          </a:prstGeom>
          <a:noFill/>
        </p:spPr>
        <p:txBody>
          <a:bodyPr wrap="square" rtlCol="0">
            <a:spAutoFit/>
          </a:bodyPr>
          <a:lstStyle/>
          <a:p>
            <a:r>
              <a:rPr lang="en-GB" dirty="0">
                <a:solidFill>
                  <a:srgbClr val="92D050"/>
                </a:solidFill>
              </a:rPr>
              <a:t>V</a:t>
            </a:r>
            <a:r>
              <a:rPr lang="en-GB" baseline="-25000" dirty="0">
                <a:solidFill>
                  <a:srgbClr val="92D050"/>
                </a:solidFill>
              </a:rPr>
              <a:t>R </a:t>
            </a:r>
            <a:r>
              <a:rPr lang="en-GB" dirty="0">
                <a:solidFill>
                  <a:srgbClr val="92D050"/>
                </a:solidFill>
              </a:rPr>
              <a:t>= 126.5V</a:t>
            </a:r>
          </a:p>
        </p:txBody>
      </p:sp>
      <p:sp>
        <p:nvSpPr>
          <p:cNvPr id="22" name="TextBox 21">
            <a:extLst>
              <a:ext uri="{FF2B5EF4-FFF2-40B4-BE49-F238E27FC236}">
                <a16:creationId xmlns:a16="http://schemas.microsoft.com/office/drawing/2014/main" id="{D049F6D4-B1A1-980B-D0FD-47FD215FFDF6}"/>
              </a:ext>
            </a:extLst>
          </p:cNvPr>
          <p:cNvSpPr txBox="1"/>
          <p:nvPr/>
        </p:nvSpPr>
        <p:spPr>
          <a:xfrm>
            <a:off x="1645919" y="5370276"/>
            <a:ext cx="2286009" cy="400110"/>
          </a:xfrm>
          <a:prstGeom prst="rect">
            <a:avLst/>
          </a:prstGeom>
          <a:noFill/>
        </p:spPr>
        <p:txBody>
          <a:bodyPr wrap="square" rtlCol="0">
            <a:spAutoFit/>
          </a:bodyPr>
          <a:lstStyle/>
          <a:p>
            <a:r>
              <a:rPr lang="en-GB" dirty="0">
                <a:solidFill>
                  <a:srgbClr val="CC0000"/>
                </a:solidFill>
              </a:rPr>
              <a:t>V</a:t>
            </a:r>
            <a:r>
              <a:rPr lang="en-GB" baseline="-25000" dirty="0">
                <a:solidFill>
                  <a:srgbClr val="CC0000"/>
                </a:solidFill>
              </a:rPr>
              <a:t>C</a:t>
            </a:r>
            <a:r>
              <a:rPr lang="en-GB" dirty="0">
                <a:solidFill>
                  <a:srgbClr val="CC0000"/>
                </a:solidFill>
              </a:rPr>
              <a:t> = 402.6V</a:t>
            </a:r>
          </a:p>
        </p:txBody>
      </p:sp>
      <p:sp>
        <p:nvSpPr>
          <p:cNvPr id="23" name="TextBox 22">
            <a:extLst>
              <a:ext uri="{FF2B5EF4-FFF2-40B4-BE49-F238E27FC236}">
                <a16:creationId xmlns:a16="http://schemas.microsoft.com/office/drawing/2014/main" id="{27BA9C1F-F44B-8620-A8A6-27DD6C1FDDFE}"/>
              </a:ext>
            </a:extLst>
          </p:cNvPr>
          <p:cNvSpPr txBox="1"/>
          <p:nvPr/>
        </p:nvSpPr>
        <p:spPr>
          <a:xfrm>
            <a:off x="5036236" y="2744194"/>
            <a:ext cx="3953018" cy="2492990"/>
          </a:xfrm>
          <a:prstGeom prst="rect">
            <a:avLst/>
          </a:prstGeom>
          <a:noFill/>
        </p:spPr>
        <p:txBody>
          <a:bodyPr wrap="square" rtlCol="0">
            <a:spAutoFit/>
          </a:bodyPr>
          <a:lstStyle/>
          <a:p>
            <a:r>
              <a:rPr lang="en-GB" sz="1800" dirty="0"/>
              <a:t>These voltages are </a:t>
            </a:r>
            <a:r>
              <a:rPr lang="en-GB" sz="1800" b="1" dirty="0"/>
              <a:t>phasor quantities</a:t>
            </a:r>
            <a:r>
              <a:rPr lang="en-GB" sz="1800" dirty="0"/>
              <a:t>, ie they have magnitude and direction. We can now add them and take into account the angles.</a:t>
            </a:r>
          </a:p>
          <a:p>
            <a:endParaRPr lang="en-GB" sz="1800" dirty="0"/>
          </a:p>
          <a:p>
            <a:r>
              <a:rPr lang="en-GB" sz="1800" dirty="0"/>
              <a:t>V = V</a:t>
            </a:r>
            <a:r>
              <a:rPr lang="en-GB" sz="1800" baseline="-25000" dirty="0"/>
              <a:t>R </a:t>
            </a:r>
            <a:r>
              <a:rPr lang="en-GB" sz="1800" dirty="0"/>
              <a:t>+ V</a:t>
            </a:r>
            <a:r>
              <a:rPr lang="en-GB" sz="1800" baseline="-25000" dirty="0"/>
              <a:t>L</a:t>
            </a:r>
            <a:r>
              <a:rPr lang="en-GB" sz="1800" dirty="0"/>
              <a:t> + V</a:t>
            </a:r>
            <a:r>
              <a:rPr lang="en-GB" sz="1800" baseline="-25000" dirty="0"/>
              <a:t>C</a:t>
            </a:r>
          </a:p>
          <a:p>
            <a:endParaRPr lang="en-GB" sz="1800" baseline="-25000" dirty="0"/>
          </a:p>
          <a:p>
            <a:r>
              <a:rPr lang="en-GB" sz="1800" dirty="0"/>
              <a:t>V</a:t>
            </a:r>
            <a:r>
              <a:rPr lang="en-GB" sz="1800" baseline="-25000" dirty="0"/>
              <a:t>C</a:t>
            </a:r>
            <a:r>
              <a:rPr lang="en-GB" sz="1800" dirty="0"/>
              <a:t> and V</a:t>
            </a:r>
            <a:r>
              <a:rPr lang="en-GB" sz="1800" baseline="-25000" dirty="0"/>
              <a:t>L</a:t>
            </a:r>
            <a:r>
              <a:rPr lang="en-GB" sz="1800" dirty="0"/>
              <a:t> are direct opposites we have V</a:t>
            </a:r>
            <a:r>
              <a:rPr lang="en-GB" sz="1800" baseline="-25000" dirty="0"/>
              <a:t>C</a:t>
            </a:r>
            <a:r>
              <a:rPr lang="en-GB" sz="1800" dirty="0"/>
              <a:t> + V</a:t>
            </a:r>
            <a:r>
              <a:rPr lang="en-GB" sz="1800" baseline="-25000" dirty="0"/>
              <a:t>L</a:t>
            </a:r>
            <a:r>
              <a:rPr lang="en-GB" sz="1800" dirty="0"/>
              <a:t> as actually V</a:t>
            </a:r>
            <a:r>
              <a:rPr lang="en-GB" sz="1800" baseline="-25000" dirty="0"/>
              <a:t>C</a:t>
            </a:r>
            <a:r>
              <a:rPr lang="en-GB" sz="1800" dirty="0"/>
              <a:t> - V</a:t>
            </a:r>
            <a:r>
              <a:rPr lang="en-GB" sz="1800" baseline="-25000" dirty="0"/>
              <a:t>L</a:t>
            </a:r>
            <a:r>
              <a:rPr lang="en-GB" sz="1800" dirty="0"/>
              <a:t>.</a:t>
            </a:r>
            <a:endParaRPr lang="en-GB" sz="1800" baseline="-25000" dirty="0"/>
          </a:p>
        </p:txBody>
      </p:sp>
      <p:cxnSp>
        <p:nvCxnSpPr>
          <p:cNvPr id="25" name="Straight Arrow Connector 24">
            <a:extLst>
              <a:ext uri="{FF2B5EF4-FFF2-40B4-BE49-F238E27FC236}">
                <a16:creationId xmlns:a16="http://schemas.microsoft.com/office/drawing/2014/main" id="{96F40B9C-47CA-C5ED-40A9-3712F54E5A26}"/>
              </a:ext>
            </a:extLst>
          </p:cNvPr>
          <p:cNvCxnSpPr/>
          <p:nvPr/>
        </p:nvCxnSpPr>
        <p:spPr>
          <a:xfrm>
            <a:off x="1477106" y="2841673"/>
            <a:ext cx="0" cy="1459933"/>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sp>
        <p:nvSpPr>
          <p:cNvPr id="26" name="TextBox 25">
            <a:extLst>
              <a:ext uri="{FF2B5EF4-FFF2-40B4-BE49-F238E27FC236}">
                <a16:creationId xmlns:a16="http://schemas.microsoft.com/office/drawing/2014/main" id="{DC9C150A-25FB-5B1F-5006-42DDD4E53E6F}"/>
              </a:ext>
            </a:extLst>
          </p:cNvPr>
          <p:cNvSpPr txBox="1"/>
          <p:nvPr/>
        </p:nvSpPr>
        <p:spPr>
          <a:xfrm>
            <a:off x="1547449" y="4313854"/>
            <a:ext cx="3123025" cy="369332"/>
          </a:xfrm>
          <a:prstGeom prst="rect">
            <a:avLst/>
          </a:prstGeom>
          <a:noFill/>
        </p:spPr>
        <p:txBody>
          <a:bodyPr wrap="square" rtlCol="0">
            <a:spAutoFit/>
          </a:bodyPr>
          <a:lstStyle/>
          <a:p>
            <a:r>
              <a:rPr lang="en-GB" sz="1800" dirty="0"/>
              <a:t>V</a:t>
            </a:r>
            <a:r>
              <a:rPr lang="en-GB" sz="1800" baseline="-25000" dirty="0"/>
              <a:t>C</a:t>
            </a:r>
            <a:r>
              <a:rPr lang="en-GB" sz="1800" dirty="0"/>
              <a:t> - V</a:t>
            </a:r>
            <a:r>
              <a:rPr lang="en-GB" sz="1800" baseline="-25000" dirty="0"/>
              <a:t>L</a:t>
            </a:r>
            <a:r>
              <a:rPr lang="en-GB" sz="1800" dirty="0"/>
              <a:t> = 402.6 - 198.7</a:t>
            </a:r>
          </a:p>
        </p:txBody>
      </p:sp>
      <p:cxnSp>
        <p:nvCxnSpPr>
          <p:cNvPr id="28" name="Straight Connector 27">
            <a:extLst>
              <a:ext uri="{FF2B5EF4-FFF2-40B4-BE49-F238E27FC236}">
                <a16:creationId xmlns:a16="http://schemas.microsoft.com/office/drawing/2014/main" id="{FF863128-C588-AC42-D75E-BA67FE9C986F}"/>
              </a:ext>
            </a:extLst>
          </p:cNvPr>
          <p:cNvCxnSpPr>
            <a:cxnSpLocks/>
          </p:cNvCxnSpPr>
          <p:nvPr/>
        </p:nvCxnSpPr>
        <p:spPr>
          <a:xfrm>
            <a:off x="5036236" y="4121833"/>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0" name="Straight Connector 29">
            <a:extLst>
              <a:ext uri="{FF2B5EF4-FFF2-40B4-BE49-F238E27FC236}">
                <a16:creationId xmlns:a16="http://schemas.microsoft.com/office/drawing/2014/main" id="{22CE8D27-B7C3-3308-43A5-5565BCDD489E}"/>
              </a:ext>
            </a:extLst>
          </p:cNvPr>
          <p:cNvCxnSpPr>
            <a:cxnSpLocks/>
          </p:cNvCxnSpPr>
          <p:nvPr/>
        </p:nvCxnSpPr>
        <p:spPr>
          <a:xfrm>
            <a:off x="5500470" y="4135901"/>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1" name="Straight Connector 30">
            <a:extLst>
              <a:ext uri="{FF2B5EF4-FFF2-40B4-BE49-F238E27FC236}">
                <a16:creationId xmlns:a16="http://schemas.microsoft.com/office/drawing/2014/main" id="{FC0328F2-6EEA-49F3-5DB6-910CE608FBEB}"/>
              </a:ext>
            </a:extLst>
          </p:cNvPr>
          <p:cNvCxnSpPr>
            <a:cxnSpLocks/>
          </p:cNvCxnSpPr>
          <p:nvPr/>
        </p:nvCxnSpPr>
        <p:spPr>
          <a:xfrm>
            <a:off x="6006907" y="4121833"/>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2" name="Straight Connector 31">
            <a:extLst>
              <a:ext uri="{FF2B5EF4-FFF2-40B4-BE49-F238E27FC236}">
                <a16:creationId xmlns:a16="http://schemas.microsoft.com/office/drawing/2014/main" id="{616B1E96-CF57-7D18-ED33-217E045882C5}"/>
              </a:ext>
            </a:extLst>
          </p:cNvPr>
          <p:cNvCxnSpPr>
            <a:cxnSpLocks/>
          </p:cNvCxnSpPr>
          <p:nvPr/>
        </p:nvCxnSpPr>
        <p:spPr>
          <a:xfrm>
            <a:off x="6485208" y="4121833"/>
            <a:ext cx="274327" cy="0"/>
          </a:xfrm>
          <a:prstGeom prst="line">
            <a:avLst/>
          </a:prstGeom>
        </p:spPr>
        <p:style>
          <a:lnRef idx="2">
            <a:schemeClr val="dk1"/>
          </a:lnRef>
          <a:fillRef idx="0">
            <a:schemeClr val="dk1"/>
          </a:fillRef>
          <a:effectRef idx="1">
            <a:schemeClr val="dk1"/>
          </a:effectRef>
          <a:fontRef idx="minor">
            <a:schemeClr val="tx1"/>
          </a:fontRef>
        </p:style>
      </p:cxnSp>
      <p:sp>
        <p:nvSpPr>
          <p:cNvPr id="33" name="TextBox 32">
            <a:extLst>
              <a:ext uri="{FF2B5EF4-FFF2-40B4-BE49-F238E27FC236}">
                <a16:creationId xmlns:a16="http://schemas.microsoft.com/office/drawing/2014/main" id="{0FBD88E3-DA80-DB84-E504-66A973694B5B}"/>
              </a:ext>
            </a:extLst>
          </p:cNvPr>
          <p:cNvSpPr txBox="1"/>
          <p:nvPr/>
        </p:nvSpPr>
        <p:spPr>
          <a:xfrm>
            <a:off x="3795656" y="2828487"/>
            <a:ext cx="1240577" cy="369332"/>
          </a:xfrm>
          <a:prstGeom prst="rect">
            <a:avLst/>
          </a:prstGeom>
          <a:noFill/>
        </p:spPr>
        <p:txBody>
          <a:bodyPr wrap="square" rtlCol="0">
            <a:spAutoFit/>
          </a:bodyPr>
          <a:lstStyle/>
          <a:p>
            <a:r>
              <a:rPr lang="en-GB" sz="1800" dirty="0">
                <a:solidFill>
                  <a:srgbClr val="FF0000"/>
                </a:solidFill>
              </a:rPr>
              <a:t>I = 12.65A</a:t>
            </a:r>
          </a:p>
        </p:txBody>
      </p:sp>
      <p:sp>
        <p:nvSpPr>
          <p:cNvPr id="34" name="TextBox 33">
            <a:extLst>
              <a:ext uri="{FF2B5EF4-FFF2-40B4-BE49-F238E27FC236}">
                <a16:creationId xmlns:a16="http://schemas.microsoft.com/office/drawing/2014/main" id="{B3579FF3-0490-BE6A-722B-BF257E4394C8}"/>
              </a:ext>
            </a:extLst>
          </p:cNvPr>
          <p:cNvSpPr txBox="1"/>
          <p:nvPr/>
        </p:nvSpPr>
        <p:spPr>
          <a:xfrm>
            <a:off x="1793664" y="2889384"/>
            <a:ext cx="2171706" cy="1169551"/>
          </a:xfrm>
          <a:prstGeom prst="rect">
            <a:avLst/>
          </a:prstGeom>
          <a:noFill/>
        </p:spPr>
        <p:txBody>
          <a:bodyPr wrap="square" rtlCol="0">
            <a:spAutoFit/>
          </a:bodyPr>
          <a:lstStyle/>
          <a:p>
            <a:r>
              <a:rPr lang="en-GB" sz="1400" dirty="0">
                <a:solidFill>
                  <a:srgbClr val="FF0000"/>
                </a:solidFill>
              </a:rPr>
              <a:t>The current is the reference phasor as it is common to all components in a series circuit</a:t>
            </a:r>
          </a:p>
        </p:txBody>
      </p:sp>
      <p:sp>
        <p:nvSpPr>
          <p:cNvPr id="2" name="TextBox 1">
            <a:extLst>
              <a:ext uri="{FF2B5EF4-FFF2-40B4-BE49-F238E27FC236}">
                <a16:creationId xmlns:a16="http://schemas.microsoft.com/office/drawing/2014/main" id="{44576C8E-5D13-A435-A748-CD5DAB990AC7}"/>
              </a:ext>
            </a:extLst>
          </p:cNvPr>
          <p:cNvSpPr txBox="1"/>
          <p:nvPr/>
        </p:nvSpPr>
        <p:spPr>
          <a:xfrm>
            <a:off x="358480" y="986440"/>
            <a:ext cx="6002989" cy="461665"/>
          </a:xfrm>
          <a:prstGeom prst="rect">
            <a:avLst/>
          </a:prstGeom>
          <a:noFill/>
        </p:spPr>
        <p:txBody>
          <a:bodyPr wrap="square" rtlCol="0">
            <a:spAutoFit/>
          </a:bodyPr>
          <a:lstStyle/>
          <a:p>
            <a:r>
              <a:rPr lang="en-GB" sz="2400" b="1" dirty="0">
                <a:solidFill>
                  <a:srgbClr val="0077E3"/>
                </a:solidFill>
              </a:rPr>
              <a:t>Leading or lagging phasor diagram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
                                            <p:txEl>
                                              <p:pRg st="2" end="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3">
                                            <p:txEl>
                                              <p:pRg st="4" end="4"/>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6"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8D625E76-49D9-F66D-68E3-C80C172C9B04}"/>
              </a:ext>
            </a:extLst>
          </p:cNvPr>
          <p:cNvCxnSpPr>
            <a:cxnSpLocks/>
          </p:cNvCxnSpPr>
          <p:nvPr/>
        </p:nvCxnSpPr>
        <p:spPr>
          <a:xfrm>
            <a:off x="1477107" y="2841673"/>
            <a:ext cx="2630659" cy="0"/>
          </a:xfrm>
          <a:prstGeom prst="straightConnector1">
            <a:avLst/>
          </a:prstGeom>
          <a:ln w="28575">
            <a:solidFill>
              <a:srgbClr val="FF0000"/>
            </a:solidFill>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80167F60-09A3-61E0-F728-CD48DB0BE25E}"/>
              </a:ext>
            </a:extLst>
          </p:cNvPr>
          <p:cNvCxnSpPr/>
          <p:nvPr/>
        </p:nvCxnSpPr>
        <p:spPr>
          <a:xfrm>
            <a:off x="1477107" y="2841673"/>
            <a:ext cx="1927274" cy="0"/>
          </a:xfrm>
          <a:prstGeom prst="straightConnector1">
            <a:avLst/>
          </a:prstGeom>
          <a:ln w="28575">
            <a:solidFill>
              <a:srgbClr val="00B050"/>
            </a:solidFill>
            <a:tailEnd type="triangle"/>
          </a:ln>
        </p:spPr>
        <p:style>
          <a:lnRef idx="1">
            <a:schemeClr val="accent4"/>
          </a:lnRef>
          <a:fillRef idx="0">
            <a:schemeClr val="accent4"/>
          </a:fillRef>
          <a:effectRef idx="0">
            <a:schemeClr val="accent4"/>
          </a:effectRef>
          <a:fontRef idx="minor">
            <a:schemeClr val="tx1"/>
          </a:fontRef>
        </p:style>
      </p:cxnSp>
      <p:cxnSp>
        <p:nvCxnSpPr>
          <p:cNvPr id="14" name="Straight Arrow Connector 13">
            <a:extLst>
              <a:ext uri="{FF2B5EF4-FFF2-40B4-BE49-F238E27FC236}">
                <a16:creationId xmlns:a16="http://schemas.microsoft.com/office/drawing/2014/main" id="{964FE1A3-6EAB-EFAC-29F6-2C89E06EF667}"/>
              </a:ext>
            </a:extLst>
          </p:cNvPr>
          <p:cNvCxnSpPr/>
          <p:nvPr/>
        </p:nvCxnSpPr>
        <p:spPr>
          <a:xfrm flipV="1">
            <a:off x="1477107" y="1688122"/>
            <a:ext cx="0" cy="1153551"/>
          </a:xfrm>
          <a:prstGeom prst="straightConnector1">
            <a:avLst/>
          </a:prstGeom>
          <a:ln w="28575">
            <a:solidFill>
              <a:srgbClr val="0077E3"/>
            </a:solidFill>
            <a:tailEnd type="triangle"/>
          </a:ln>
        </p:spPr>
        <p:style>
          <a:lnRef idx="1">
            <a:schemeClr val="accent4"/>
          </a:lnRef>
          <a:fillRef idx="0">
            <a:schemeClr val="accent4"/>
          </a:fillRef>
          <a:effectRef idx="0">
            <a:schemeClr val="accent4"/>
          </a:effectRef>
          <a:fontRef idx="minor">
            <a:schemeClr val="tx1"/>
          </a:fontRef>
        </p:style>
      </p:cxnSp>
      <p:cxnSp>
        <p:nvCxnSpPr>
          <p:cNvPr id="16" name="Straight Arrow Connector 15">
            <a:extLst>
              <a:ext uri="{FF2B5EF4-FFF2-40B4-BE49-F238E27FC236}">
                <a16:creationId xmlns:a16="http://schemas.microsoft.com/office/drawing/2014/main" id="{8E294C2D-886E-837A-EDA2-D1707066E947}"/>
              </a:ext>
            </a:extLst>
          </p:cNvPr>
          <p:cNvCxnSpPr/>
          <p:nvPr/>
        </p:nvCxnSpPr>
        <p:spPr>
          <a:xfrm>
            <a:off x="1477107" y="2841673"/>
            <a:ext cx="0" cy="2919866"/>
          </a:xfrm>
          <a:prstGeom prst="straightConnector1">
            <a:avLst/>
          </a:prstGeom>
          <a:ln w="28575">
            <a:solidFill>
              <a:srgbClr val="E30613"/>
            </a:solidFill>
            <a:tailEnd type="triangle"/>
          </a:ln>
        </p:spPr>
        <p:style>
          <a:lnRef idx="1">
            <a:schemeClr val="accent4"/>
          </a:lnRef>
          <a:fillRef idx="0">
            <a:schemeClr val="accent4"/>
          </a:fillRef>
          <a:effectRef idx="0">
            <a:schemeClr val="accent4"/>
          </a:effectRef>
          <a:fontRef idx="minor">
            <a:schemeClr val="tx1"/>
          </a:fontRef>
        </p:style>
      </p:cxnSp>
      <p:sp>
        <p:nvSpPr>
          <p:cNvPr id="20" name="TextBox 19">
            <a:extLst>
              <a:ext uri="{FF2B5EF4-FFF2-40B4-BE49-F238E27FC236}">
                <a16:creationId xmlns:a16="http://schemas.microsoft.com/office/drawing/2014/main" id="{9FAF3819-96F3-328A-09A5-64EBD333A5C9}"/>
              </a:ext>
            </a:extLst>
          </p:cNvPr>
          <p:cNvSpPr txBox="1"/>
          <p:nvPr/>
        </p:nvSpPr>
        <p:spPr>
          <a:xfrm>
            <a:off x="1645919" y="1589649"/>
            <a:ext cx="2286009" cy="400110"/>
          </a:xfrm>
          <a:prstGeom prst="rect">
            <a:avLst/>
          </a:prstGeom>
          <a:noFill/>
        </p:spPr>
        <p:txBody>
          <a:bodyPr wrap="square" rtlCol="0">
            <a:spAutoFit/>
          </a:bodyPr>
          <a:lstStyle/>
          <a:p>
            <a:r>
              <a:rPr lang="en-GB" dirty="0">
                <a:solidFill>
                  <a:srgbClr val="0077E3"/>
                </a:solidFill>
              </a:rPr>
              <a:t>V</a:t>
            </a:r>
            <a:r>
              <a:rPr lang="en-GB" baseline="-25000" dirty="0">
                <a:solidFill>
                  <a:srgbClr val="0077E3"/>
                </a:solidFill>
              </a:rPr>
              <a:t>L</a:t>
            </a:r>
            <a:r>
              <a:rPr lang="en-GB" dirty="0">
                <a:solidFill>
                  <a:srgbClr val="0077E3"/>
                </a:solidFill>
              </a:rPr>
              <a:t> = 198.7V</a:t>
            </a:r>
          </a:p>
        </p:txBody>
      </p:sp>
      <p:sp>
        <p:nvSpPr>
          <p:cNvPr id="21" name="TextBox 20">
            <a:extLst>
              <a:ext uri="{FF2B5EF4-FFF2-40B4-BE49-F238E27FC236}">
                <a16:creationId xmlns:a16="http://schemas.microsoft.com/office/drawing/2014/main" id="{F737F0B0-8F82-71A5-DEDC-7ECB956F6F31}"/>
              </a:ext>
            </a:extLst>
          </p:cNvPr>
          <p:cNvSpPr txBox="1"/>
          <p:nvPr/>
        </p:nvSpPr>
        <p:spPr>
          <a:xfrm>
            <a:off x="2574387" y="2344084"/>
            <a:ext cx="2286009" cy="400110"/>
          </a:xfrm>
          <a:prstGeom prst="rect">
            <a:avLst/>
          </a:prstGeom>
          <a:noFill/>
        </p:spPr>
        <p:txBody>
          <a:bodyPr wrap="square" rtlCol="0">
            <a:spAutoFit/>
          </a:bodyPr>
          <a:lstStyle/>
          <a:p>
            <a:r>
              <a:rPr lang="en-GB" dirty="0">
                <a:solidFill>
                  <a:srgbClr val="92D050"/>
                </a:solidFill>
              </a:rPr>
              <a:t>V</a:t>
            </a:r>
            <a:r>
              <a:rPr lang="en-GB" baseline="-25000" dirty="0">
                <a:solidFill>
                  <a:srgbClr val="92D050"/>
                </a:solidFill>
              </a:rPr>
              <a:t>R </a:t>
            </a:r>
            <a:r>
              <a:rPr lang="en-GB" dirty="0">
                <a:solidFill>
                  <a:srgbClr val="92D050"/>
                </a:solidFill>
              </a:rPr>
              <a:t>= 126.5V</a:t>
            </a:r>
          </a:p>
        </p:txBody>
      </p:sp>
      <p:sp>
        <p:nvSpPr>
          <p:cNvPr id="22" name="TextBox 21">
            <a:extLst>
              <a:ext uri="{FF2B5EF4-FFF2-40B4-BE49-F238E27FC236}">
                <a16:creationId xmlns:a16="http://schemas.microsoft.com/office/drawing/2014/main" id="{D049F6D4-B1A1-980B-D0FD-47FD215FFDF6}"/>
              </a:ext>
            </a:extLst>
          </p:cNvPr>
          <p:cNvSpPr txBox="1"/>
          <p:nvPr/>
        </p:nvSpPr>
        <p:spPr>
          <a:xfrm>
            <a:off x="1645919" y="5370276"/>
            <a:ext cx="2286009" cy="400110"/>
          </a:xfrm>
          <a:prstGeom prst="rect">
            <a:avLst/>
          </a:prstGeom>
          <a:noFill/>
        </p:spPr>
        <p:txBody>
          <a:bodyPr wrap="square" rtlCol="0">
            <a:spAutoFit/>
          </a:bodyPr>
          <a:lstStyle/>
          <a:p>
            <a:r>
              <a:rPr lang="en-GB" dirty="0">
                <a:solidFill>
                  <a:srgbClr val="CC0000"/>
                </a:solidFill>
              </a:rPr>
              <a:t>V</a:t>
            </a:r>
            <a:r>
              <a:rPr lang="en-GB" baseline="-25000" dirty="0">
                <a:solidFill>
                  <a:srgbClr val="CC0000"/>
                </a:solidFill>
              </a:rPr>
              <a:t>C</a:t>
            </a:r>
            <a:r>
              <a:rPr lang="en-GB" dirty="0">
                <a:solidFill>
                  <a:srgbClr val="CC0000"/>
                </a:solidFill>
              </a:rPr>
              <a:t> = 402.6V</a:t>
            </a:r>
          </a:p>
        </p:txBody>
      </p:sp>
      <p:cxnSp>
        <p:nvCxnSpPr>
          <p:cNvPr id="25" name="Straight Arrow Connector 24">
            <a:extLst>
              <a:ext uri="{FF2B5EF4-FFF2-40B4-BE49-F238E27FC236}">
                <a16:creationId xmlns:a16="http://schemas.microsoft.com/office/drawing/2014/main" id="{96F40B9C-47CA-C5ED-40A9-3712F54E5A26}"/>
              </a:ext>
            </a:extLst>
          </p:cNvPr>
          <p:cNvCxnSpPr/>
          <p:nvPr/>
        </p:nvCxnSpPr>
        <p:spPr>
          <a:xfrm>
            <a:off x="1477106" y="2841673"/>
            <a:ext cx="0" cy="1459933"/>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sp>
        <p:nvSpPr>
          <p:cNvPr id="26" name="TextBox 25">
            <a:extLst>
              <a:ext uri="{FF2B5EF4-FFF2-40B4-BE49-F238E27FC236}">
                <a16:creationId xmlns:a16="http://schemas.microsoft.com/office/drawing/2014/main" id="{DC9C150A-25FB-5B1F-5006-42DDD4E53E6F}"/>
              </a:ext>
            </a:extLst>
          </p:cNvPr>
          <p:cNvSpPr txBox="1"/>
          <p:nvPr/>
        </p:nvSpPr>
        <p:spPr>
          <a:xfrm>
            <a:off x="1501737" y="4461638"/>
            <a:ext cx="2630655" cy="646331"/>
          </a:xfrm>
          <a:prstGeom prst="rect">
            <a:avLst/>
          </a:prstGeom>
          <a:noFill/>
        </p:spPr>
        <p:txBody>
          <a:bodyPr wrap="square" rtlCol="0">
            <a:spAutoFit/>
          </a:bodyPr>
          <a:lstStyle/>
          <a:p>
            <a:r>
              <a:rPr lang="en-GB" sz="1800" dirty="0"/>
              <a:t>V</a:t>
            </a:r>
            <a:r>
              <a:rPr lang="en-GB" sz="1800" baseline="-25000" dirty="0"/>
              <a:t>C</a:t>
            </a:r>
            <a:r>
              <a:rPr lang="en-GB" sz="1800" dirty="0"/>
              <a:t> – V</a:t>
            </a:r>
            <a:r>
              <a:rPr lang="en-GB" sz="1800" baseline="-25000" dirty="0"/>
              <a:t>L</a:t>
            </a:r>
            <a:r>
              <a:rPr lang="en-GB" sz="1800" dirty="0"/>
              <a:t> = 402.6 – 198.7 = 203.9V</a:t>
            </a:r>
          </a:p>
        </p:txBody>
      </p:sp>
      <p:cxnSp>
        <p:nvCxnSpPr>
          <p:cNvPr id="28" name="Straight Connector 27">
            <a:extLst>
              <a:ext uri="{FF2B5EF4-FFF2-40B4-BE49-F238E27FC236}">
                <a16:creationId xmlns:a16="http://schemas.microsoft.com/office/drawing/2014/main" id="{FF863128-C588-AC42-D75E-BA67FE9C986F}"/>
              </a:ext>
            </a:extLst>
          </p:cNvPr>
          <p:cNvCxnSpPr>
            <a:cxnSpLocks/>
          </p:cNvCxnSpPr>
          <p:nvPr/>
        </p:nvCxnSpPr>
        <p:spPr>
          <a:xfrm>
            <a:off x="5500470" y="1674053"/>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0" name="Straight Connector 29">
            <a:extLst>
              <a:ext uri="{FF2B5EF4-FFF2-40B4-BE49-F238E27FC236}">
                <a16:creationId xmlns:a16="http://schemas.microsoft.com/office/drawing/2014/main" id="{22CE8D27-B7C3-3308-43A5-5565BCDD489E}"/>
              </a:ext>
            </a:extLst>
          </p:cNvPr>
          <p:cNvCxnSpPr>
            <a:cxnSpLocks/>
          </p:cNvCxnSpPr>
          <p:nvPr/>
        </p:nvCxnSpPr>
        <p:spPr>
          <a:xfrm>
            <a:off x="6035042" y="1674052"/>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1" name="Straight Connector 30">
            <a:extLst>
              <a:ext uri="{FF2B5EF4-FFF2-40B4-BE49-F238E27FC236}">
                <a16:creationId xmlns:a16="http://schemas.microsoft.com/office/drawing/2014/main" id="{FC0328F2-6EEA-49F3-5DB6-910CE608FBEB}"/>
              </a:ext>
            </a:extLst>
          </p:cNvPr>
          <p:cNvCxnSpPr>
            <a:cxnSpLocks/>
          </p:cNvCxnSpPr>
          <p:nvPr/>
        </p:nvCxnSpPr>
        <p:spPr>
          <a:xfrm>
            <a:off x="6657541" y="1659982"/>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2" name="Straight Connector 31">
            <a:extLst>
              <a:ext uri="{FF2B5EF4-FFF2-40B4-BE49-F238E27FC236}">
                <a16:creationId xmlns:a16="http://schemas.microsoft.com/office/drawing/2014/main" id="{616B1E96-CF57-7D18-ED33-217E045882C5}"/>
              </a:ext>
            </a:extLst>
          </p:cNvPr>
          <p:cNvCxnSpPr>
            <a:cxnSpLocks/>
          </p:cNvCxnSpPr>
          <p:nvPr/>
        </p:nvCxnSpPr>
        <p:spPr>
          <a:xfrm>
            <a:off x="7244864" y="1674052"/>
            <a:ext cx="274327" cy="0"/>
          </a:xfrm>
          <a:prstGeom prst="line">
            <a:avLst/>
          </a:prstGeom>
        </p:spPr>
        <p:style>
          <a:lnRef idx="2">
            <a:schemeClr val="dk1"/>
          </a:lnRef>
          <a:fillRef idx="0">
            <a:schemeClr val="dk1"/>
          </a:fillRef>
          <a:effectRef idx="1">
            <a:schemeClr val="dk1"/>
          </a:effectRef>
          <a:fontRef idx="minor">
            <a:schemeClr val="tx1"/>
          </a:fontRef>
        </p:style>
      </p:cxnSp>
      <p:sp>
        <p:nvSpPr>
          <p:cNvPr id="3" name="TextBox 2">
            <a:extLst>
              <a:ext uri="{FF2B5EF4-FFF2-40B4-BE49-F238E27FC236}">
                <a16:creationId xmlns:a16="http://schemas.microsoft.com/office/drawing/2014/main" id="{26423D89-987A-76FB-86DB-FD82B6EE5DD9}"/>
              </a:ext>
            </a:extLst>
          </p:cNvPr>
          <p:cNvSpPr txBox="1"/>
          <p:nvPr/>
        </p:nvSpPr>
        <p:spPr>
          <a:xfrm>
            <a:off x="5454755" y="1734940"/>
            <a:ext cx="2405573" cy="400106"/>
          </a:xfrm>
          <a:prstGeom prst="rect">
            <a:avLst/>
          </a:prstGeom>
          <a:noFill/>
        </p:spPr>
        <p:txBody>
          <a:bodyPr wrap="square" rtlCol="0">
            <a:spAutoFit/>
          </a:bodyPr>
          <a:lstStyle/>
          <a:p>
            <a:r>
              <a:rPr lang="en-GB" dirty="0"/>
              <a:t>V = VR + VL + VC </a:t>
            </a:r>
          </a:p>
        </p:txBody>
      </p:sp>
      <p:cxnSp>
        <p:nvCxnSpPr>
          <p:cNvPr id="9" name="Straight Connector 8">
            <a:extLst>
              <a:ext uri="{FF2B5EF4-FFF2-40B4-BE49-F238E27FC236}">
                <a16:creationId xmlns:a16="http://schemas.microsoft.com/office/drawing/2014/main" id="{1A626703-03E7-C672-D7CF-D5710B3F2286}"/>
              </a:ext>
            </a:extLst>
          </p:cNvPr>
          <p:cNvCxnSpPr>
            <a:cxnSpLocks/>
          </p:cNvCxnSpPr>
          <p:nvPr/>
        </p:nvCxnSpPr>
        <p:spPr>
          <a:xfrm>
            <a:off x="1477106" y="4284430"/>
            <a:ext cx="1927275" cy="0"/>
          </a:xfrm>
          <a:prstGeom prst="line">
            <a:avLst/>
          </a:prstGeom>
          <a:ln>
            <a:prstDash val="dash"/>
          </a:ln>
        </p:spPr>
        <p:style>
          <a:lnRef idx="1">
            <a:schemeClr val="accent4"/>
          </a:lnRef>
          <a:fillRef idx="0">
            <a:schemeClr val="accent4"/>
          </a:fillRef>
          <a:effectRef idx="0">
            <a:schemeClr val="accent4"/>
          </a:effectRef>
          <a:fontRef idx="minor">
            <a:schemeClr val="tx1"/>
          </a:fontRef>
        </p:style>
      </p:cxnSp>
      <p:cxnSp>
        <p:nvCxnSpPr>
          <p:cNvPr id="11" name="Straight Connector 10">
            <a:extLst>
              <a:ext uri="{FF2B5EF4-FFF2-40B4-BE49-F238E27FC236}">
                <a16:creationId xmlns:a16="http://schemas.microsoft.com/office/drawing/2014/main" id="{30D14115-6AE2-2C3D-33B9-0B2DCDC05E96}"/>
              </a:ext>
            </a:extLst>
          </p:cNvPr>
          <p:cNvCxnSpPr/>
          <p:nvPr/>
        </p:nvCxnSpPr>
        <p:spPr>
          <a:xfrm>
            <a:off x="3404381" y="2841673"/>
            <a:ext cx="0" cy="1472181"/>
          </a:xfrm>
          <a:prstGeom prst="line">
            <a:avLst/>
          </a:prstGeom>
          <a:ln>
            <a:prstDash val="dash"/>
          </a:ln>
        </p:spPr>
        <p:style>
          <a:lnRef idx="1">
            <a:schemeClr val="accent4"/>
          </a:lnRef>
          <a:fillRef idx="0">
            <a:schemeClr val="accent4"/>
          </a:fillRef>
          <a:effectRef idx="0">
            <a:schemeClr val="accent4"/>
          </a:effectRef>
          <a:fontRef idx="minor">
            <a:schemeClr val="tx1"/>
          </a:fontRef>
        </p:style>
      </p:cxnSp>
      <p:cxnSp>
        <p:nvCxnSpPr>
          <p:cNvPr id="24" name="Straight Arrow Connector 23">
            <a:extLst>
              <a:ext uri="{FF2B5EF4-FFF2-40B4-BE49-F238E27FC236}">
                <a16:creationId xmlns:a16="http://schemas.microsoft.com/office/drawing/2014/main" id="{4B536D4B-A359-F326-447D-BCFCB4A3066D}"/>
              </a:ext>
            </a:extLst>
          </p:cNvPr>
          <p:cNvCxnSpPr/>
          <p:nvPr/>
        </p:nvCxnSpPr>
        <p:spPr>
          <a:xfrm>
            <a:off x="1477106" y="2841673"/>
            <a:ext cx="1927275" cy="1442757"/>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27" name="TextBox 26">
            <a:extLst>
              <a:ext uri="{FF2B5EF4-FFF2-40B4-BE49-F238E27FC236}">
                <a16:creationId xmlns:a16="http://schemas.microsoft.com/office/drawing/2014/main" id="{FDE6296A-2FDF-8407-7A1B-9733D4ADF91C}"/>
              </a:ext>
            </a:extLst>
          </p:cNvPr>
          <p:cNvSpPr txBox="1"/>
          <p:nvPr/>
        </p:nvSpPr>
        <p:spPr>
          <a:xfrm>
            <a:off x="3385037" y="4061527"/>
            <a:ext cx="1779568" cy="400110"/>
          </a:xfrm>
          <a:prstGeom prst="rect">
            <a:avLst/>
          </a:prstGeom>
          <a:noFill/>
        </p:spPr>
        <p:txBody>
          <a:bodyPr wrap="square" rtlCol="0">
            <a:spAutoFit/>
          </a:bodyPr>
          <a:lstStyle/>
          <a:p>
            <a:r>
              <a:rPr lang="en-GB" dirty="0"/>
              <a:t>V = 240V</a:t>
            </a:r>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EAD147D8-8B8F-50A4-9F64-7ADB938CD298}"/>
                  </a:ext>
                </a:extLst>
              </p:cNvPr>
              <p:cNvSpPr txBox="1"/>
              <p:nvPr/>
            </p:nvSpPr>
            <p:spPr>
              <a:xfrm>
                <a:off x="5131201" y="2478665"/>
                <a:ext cx="3970599" cy="2242602"/>
              </a:xfrm>
              <a:prstGeom prst="rect">
                <a:avLst/>
              </a:prstGeom>
              <a:noFill/>
            </p:spPr>
            <p:txBody>
              <a:bodyPr wrap="square" rtlCol="0">
                <a:spAutoFit/>
              </a:bodyPr>
              <a:lstStyle/>
              <a:p>
                <a:r>
                  <a:rPr lang="en-GB" sz="1800" dirty="0"/>
                  <a:t>We can now add V</a:t>
                </a:r>
                <a:r>
                  <a:rPr lang="en-GB" sz="1800" baseline="-25000" dirty="0"/>
                  <a:t>R </a:t>
                </a:r>
                <a:r>
                  <a:rPr lang="en-GB" sz="1800" dirty="0"/>
                  <a:t> to the 203.9V</a:t>
                </a:r>
              </a:p>
              <a:p>
                <a:endParaRPr lang="en-GB" sz="1800" baseline="-25000" dirty="0"/>
              </a:p>
              <a:p>
                <a:r>
                  <a:rPr lang="en-GB" sz="1800" dirty="0"/>
                  <a:t>We know the supply voltage is 240 V so we can check our answer by using Pythagoras for a right-angled triangle.</a:t>
                </a:r>
              </a:p>
              <a:p>
                <a:endParaRPr lang="en-GB" sz="1800" dirty="0"/>
              </a:p>
              <a:p>
                <a14:m>
                  <m:oMath xmlns:m="http://schemas.openxmlformats.org/officeDocument/2006/math">
                    <m:rad>
                      <m:radPr>
                        <m:degHide m:val="on"/>
                        <m:ctrlPr>
                          <a:rPr lang="en-GB" sz="1800" i="1" smtClean="0">
                            <a:latin typeface="Cambria Math" panose="02040503050406030204" pitchFamily="18" charset="0"/>
                          </a:rPr>
                        </m:ctrlPr>
                      </m:radPr>
                      <m:deg/>
                      <m:e>
                        <m:r>
                          <a:rPr lang="en-GB" sz="1800" b="0" i="1" smtClean="0">
                            <a:latin typeface="Cambria Math" panose="02040503050406030204" pitchFamily="18" charset="0"/>
                          </a:rPr>
                          <m:t>126.5</m:t>
                        </m:r>
                        <m:r>
                          <a:rPr lang="en-GB" sz="1800" b="0" i="1" baseline="30000" smtClean="0">
                            <a:latin typeface="Cambria Math" panose="02040503050406030204" pitchFamily="18" charset="0"/>
                          </a:rPr>
                          <m:t>2</m:t>
                        </m:r>
                        <m:r>
                          <a:rPr lang="en-GB" sz="1800" b="0" i="1" smtClean="0">
                            <a:latin typeface="Cambria Math" panose="02040503050406030204" pitchFamily="18" charset="0"/>
                          </a:rPr>
                          <m:t>+203.9</m:t>
                        </m:r>
                        <m:r>
                          <a:rPr lang="en-GB" sz="1800" b="0" i="1" baseline="30000" smtClean="0">
                            <a:latin typeface="Cambria Math" panose="02040503050406030204" pitchFamily="18" charset="0"/>
                          </a:rPr>
                          <m:t>2</m:t>
                        </m:r>
                      </m:e>
                    </m:rad>
                  </m:oMath>
                </a14:m>
                <a:r>
                  <a:rPr lang="en-GB" sz="1800" dirty="0"/>
                  <a:t> = 240V</a:t>
                </a:r>
              </a:p>
            </p:txBody>
          </p:sp>
        </mc:Choice>
        <mc:Fallback xmlns="">
          <p:sp>
            <p:nvSpPr>
              <p:cNvPr id="29" name="TextBox 28">
                <a:extLst>
                  <a:ext uri="{FF2B5EF4-FFF2-40B4-BE49-F238E27FC236}">
                    <a16:creationId xmlns:a16="http://schemas.microsoft.com/office/drawing/2014/main" id="{EAD147D8-8B8F-50A4-9F64-7ADB938CD298}"/>
                  </a:ext>
                </a:extLst>
              </p:cNvPr>
              <p:cNvSpPr txBox="1">
                <a:spLocks noRot="1" noChangeAspect="1" noMove="1" noResize="1" noEditPoints="1" noAdjustHandles="1" noChangeArrowheads="1" noChangeShapeType="1" noTextEdit="1"/>
              </p:cNvSpPr>
              <p:nvPr/>
            </p:nvSpPr>
            <p:spPr>
              <a:xfrm>
                <a:off x="5131201" y="2478665"/>
                <a:ext cx="3970599" cy="2242602"/>
              </a:xfrm>
              <a:prstGeom prst="rect">
                <a:avLst/>
              </a:prstGeom>
              <a:blipFill>
                <a:blip r:embed="rId2"/>
                <a:stretch>
                  <a:fillRect l="-1597" t="-1695" r="-1278" b="-3955"/>
                </a:stretch>
              </a:blipFill>
            </p:spPr>
            <p:txBody>
              <a:bodyPr/>
              <a:lstStyle/>
              <a:p>
                <a:r>
                  <a:rPr lang="en-GB">
                    <a:noFill/>
                  </a:rPr>
                  <a:t> </a:t>
                </a:r>
              </a:p>
            </p:txBody>
          </p:sp>
        </mc:Fallback>
      </mc:AlternateContent>
      <p:sp>
        <p:nvSpPr>
          <p:cNvPr id="33" name="TextBox 32">
            <a:extLst>
              <a:ext uri="{FF2B5EF4-FFF2-40B4-BE49-F238E27FC236}">
                <a16:creationId xmlns:a16="http://schemas.microsoft.com/office/drawing/2014/main" id="{2B3ADAA4-5083-1861-EBBE-927ADDE23242}"/>
              </a:ext>
            </a:extLst>
          </p:cNvPr>
          <p:cNvSpPr txBox="1"/>
          <p:nvPr/>
        </p:nvSpPr>
        <p:spPr>
          <a:xfrm>
            <a:off x="3717391" y="2855741"/>
            <a:ext cx="1185208" cy="646331"/>
          </a:xfrm>
          <a:prstGeom prst="rect">
            <a:avLst/>
          </a:prstGeom>
          <a:noFill/>
        </p:spPr>
        <p:txBody>
          <a:bodyPr wrap="square" rtlCol="0">
            <a:spAutoFit/>
          </a:bodyPr>
          <a:lstStyle/>
          <a:p>
            <a:r>
              <a:rPr lang="en-GB" sz="1800" dirty="0">
                <a:solidFill>
                  <a:srgbClr val="FF0000"/>
                </a:solidFill>
              </a:rPr>
              <a:t>I = 12.65A</a:t>
            </a:r>
          </a:p>
        </p:txBody>
      </p:sp>
      <p:sp>
        <p:nvSpPr>
          <p:cNvPr id="34" name="Arc 33">
            <a:extLst>
              <a:ext uri="{FF2B5EF4-FFF2-40B4-BE49-F238E27FC236}">
                <a16:creationId xmlns:a16="http://schemas.microsoft.com/office/drawing/2014/main" id="{6101B31E-F89E-E37F-877B-029C73FFA0C3}"/>
              </a:ext>
            </a:extLst>
          </p:cNvPr>
          <p:cNvSpPr/>
          <p:nvPr/>
        </p:nvSpPr>
        <p:spPr>
          <a:xfrm rot="4669115">
            <a:off x="1677542" y="2482170"/>
            <a:ext cx="914400" cy="914400"/>
          </a:xfrm>
          <a:prstGeom prst="arc">
            <a:avLst/>
          </a:prstGeom>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sp>
        <p:nvSpPr>
          <p:cNvPr id="35" name="TextBox 34">
            <a:extLst>
              <a:ext uri="{FF2B5EF4-FFF2-40B4-BE49-F238E27FC236}">
                <a16:creationId xmlns:a16="http://schemas.microsoft.com/office/drawing/2014/main" id="{F91D657C-0593-CF8F-5ACC-7735C1849763}"/>
              </a:ext>
            </a:extLst>
          </p:cNvPr>
          <p:cNvSpPr txBox="1"/>
          <p:nvPr/>
        </p:nvSpPr>
        <p:spPr>
          <a:xfrm>
            <a:off x="2053885" y="2886648"/>
            <a:ext cx="956601" cy="400110"/>
          </a:xfrm>
          <a:prstGeom prst="rect">
            <a:avLst/>
          </a:prstGeom>
          <a:noFill/>
        </p:spPr>
        <p:txBody>
          <a:bodyPr wrap="square" rtlCol="0">
            <a:spAutoFit/>
          </a:bodyPr>
          <a:lstStyle/>
          <a:p>
            <a:r>
              <a:rPr lang="el-GR" dirty="0"/>
              <a:t>ϴ</a:t>
            </a:r>
            <a:endParaRPr lang="en-GB" dirty="0"/>
          </a:p>
        </p:txBody>
      </p:sp>
      <p:sp>
        <p:nvSpPr>
          <p:cNvPr id="36" name="TextBox 35">
            <a:extLst>
              <a:ext uri="{FF2B5EF4-FFF2-40B4-BE49-F238E27FC236}">
                <a16:creationId xmlns:a16="http://schemas.microsoft.com/office/drawing/2014/main" id="{92CC98B3-414E-BDAD-3131-B5FA5E62ABC9}"/>
              </a:ext>
            </a:extLst>
          </p:cNvPr>
          <p:cNvSpPr txBox="1"/>
          <p:nvPr/>
        </p:nvSpPr>
        <p:spPr>
          <a:xfrm>
            <a:off x="5131201" y="4688862"/>
            <a:ext cx="3787715" cy="1200329"/>
          </a:xfrm>
          <a:prstGeom prst="rect">
            <a:avLst/>
          </a:prstGeom>
          <a:noFill/>
        </p:spPr>
        <p:txBody>
          <a:bodyPr wrap="square" rtlCol="0">
            <a:spAutoFit/>
          </a:bodyPr>
          <a:lstStyle/>
          <a:p>
            <a:r>
              <a:rPr lang="en-GB" sz="1800" dirty="0"/>
              <a:t>Remember the phasor rotates anticlockwise so the </a:t>
            </a:r>
            <a:r>
              <a:rPr lang="en-GB" sz="1800" b="1" dirty="0"/>
              <a:t>current is leading the voltage by </a:t>
            </a:r>
            <a:r>
              <a:rPr lang="el-GR" sz="1800" b="1" dirty="0"/>
              <a:t>ϴ</a:t>
            </a:r>
            <a:r>
              <a:rPr lang="en-GB" sz="1800" b="1" dirty="0"/>
              <a:t> degrees.</a:t>
            </a:r>
          </a:p>
        </p:txBody>
      </p:sp>
      <p:sp>
        <p:nvSpPr>
          <p:cNvPr id="2" name="TextBox 1">
            <a:extLst>
              <a:ext uri="{FF2B5EF4-FFF2-40B4-BE49-F238E27FC236}">
                <a16:creationId xmlns:a16="http://schemas.microsoft.com/office/drawing/2014/main" id="{83089D40-C1CC-8E93-493A-D3F583A1D0E2}"/>
              </a:ext>
            </a:extLst>
          </p:cNvPr>
          <p:cNvSpPr txBox="1"/>
          <p:nvPr/>
        </p:nvSpPr>
        <p:spPr>
          <a:xfrm>
            <a:off x="358480" y="986440"/>
            <a:ext cx="6002989" cy="461665"/>
          </a:xfrm>
          <a:prstGeom prst="rect">
            <a:avLst/>
          </a:prstGeom>
          <a:noFill/>
        </p:spPr>
        <p:txBody>
          <a:bodyPr wrap="square" rtlCol="0">
            <a:spAutoFit/>
          </a:bodyPr>
          <a:lstStyle/>
          <a:p>
            <a:r>
              <a:rPr lang="en-GB" sz="2400" b="1" dirty="0">
                <a:solidFill>
                  <a:srgbClr val="0077E3"/>
                </a:solidFill>
              </a:rPr>
              <a:t>Leading or lagging phasor diagram</a:t>
            </a:r>
          </a:p>
        </p:txBody>
      </p:sp>
    </p:spTree>
    <p:extLst>
      <p:ext uri="{BB962C8B-B14F-4D97-AF65-F5344CB8AC3E}">
        <p14:creationId xmlns:p14="http://schemas.microsoft.com/office/powerpoint/2010/main" val="31592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
                                            <p:txEl>
                                              <p:pRg st="2" end="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9">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7" grpId="0"/>
      <p:bldP spid="34" grpId="0" animBg="1"/>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demonstrate a thorough understanding of the basic principles of AC circuits.</a:t>
            </a:r>
          </a:p>
        </p:txBody>
      </p:sp>
      <p:pic>
        <p:nvPicPr>
          <p:cNvPr id="5" name="Picture 4" descr="Chart&#10;&#10;Description automatically generated with medium confidence">
            <a:extLst>
              <a:ext uri="{FF2B5EF4-FFF2-40B4-BE49-F238E27FC236}">
                <a16:creationId xmlns:a16="http://schemas.microsoft.com/office/drawing/2014/main" id="{01067D9E-EBC1-D97E-F7BC-A2960E92FC3F}"/>
              </a:ext>
            </a:extLst>
          </p:cNvPr>
          <p:cNvPicPr>
            <a:picLocks noChangeAspect="1"/>
          </p:cNvPicPr>
          <p:nvPr/>
        </p:nvPicPr>
        <p:blipFill rotWithShape="1">
          <a:blip r:embed="rId2"/>
          <a:srcRect t="24373" b="6093"/>
          <a:stretch/>
        </p:blipFill>
        <p:spPr>
          <a:xfrm>
            <a:off x="2346222" y="2664654"/>
            <a:ext cx="4451555" cy="3095346"/>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in AC circuits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sz="1800" dirty="0"/>
                  <a:t>True power P = I</a:t>
                </a:r>
                <a:r>
                  <a:rPr lang="en-US" sz="1800" baseline="30000" dirty="0"/>
                  <a:t>2</a:t>
                </a:r>
                <a:r>
                  <a:rPr lang="en-US" sz="1800" dirty="0"/>
                  <a:t>RW</a:t>
                </a:r>
              </a:p>
              <a:p>
                <a:r>
                  <a:rPr lang="en-US" sz="1800" dirty="0"/>
                  <a:t>Consider the previous example: P = 12.65</a:t>
                </a:r>
                <a:r>
                  <a:rPr lang="en-US" sz="1800" baseline="30000" dirty="0"/>
                  <a:t>2</a:t>
                </a:r>
                <a:r>
                  <a:rPr lang="en-US" sz="1800" dirty="0"/>
                  <a:t> x 10 =  1600W.</a:t>
                </a:r>
              </a:p>
              <a:p>
                <a:r>
                  <a:rPr lang="en-US" sz="1800" dirty="0"/>
                  <a:t>No true power is dissipated in the pure inductor or capacitor.</a:t>
                </a:r>
              </a:p>
              <a:p>
                <a:r>
                  <a:rPr lang="en-US" sz="1800" dirty="0"/>
                  <a:t>We can consider the supply voltage and supply current when calculating the </a:t>
                </a:r>
                <a:r>
                  <a:rPr lang="en-US" sz="1800" b="1" dirty="0"/>
                  <a:t>true power </a:t>
                </a:r>
                <a:r>
                  <a:rPr lang="en-US" sz="1800" dirty="0"/>
                  <a:t>but we have to take into account the angle between them.</a:t>
                </a:r>
              </a:p>
              <a:p>
                <a:r>
                  <a:rPr lang="en-US" sz="1800" dirty="0"/>
                  <a:t>The angle can be calculated from Pythagoras: </a:t>
                </a:r>
                <a14:m>
                  <m:oMath xmlns:m="http://schemas.openxmlformats.org/officeDocument/2006/math">
                    <m:func>
                      <m:funcPr>
                        <m:ctrlPr>
                          <a:rPr lang="en-US" sz="1800" i="1" smtClean="0">
                            <a:latin typeface="Cambria Math" panose="02040503050406030204" pitchFamily="18" charset="0"/>
                          </a:rPr>
                        </m:ctrlPr>
                      </m:funcPr>
                      <m:fName>
                        <m:sSup>
                          <m:sSupPr>
                            <m:ctrlPr>
                              <a:rPr lang="en-US" sz="1800" i="1" smtClean="0">
                                <a:latin typeface="Cambria Math" panose="02040503050406030204" pitchFamily="18" charset="0"/>
                              </a:rPr>
                            </m:ctrlPr>
                          </m:sSupPr>
                          <m:e>
                            <m:r>
                              <m:rPr>
                                <m:sty m:val="p"/>
                              </m:rPr>
                              <a:rPr lang="en-US" sz="1800" i="0" smtClean="0">
                                <a:latin typeface="Cambria Math" panose="02040503050406030204" pitchFamily="18" charset="0"/>
                              </a:rPr>
                              <m:t>tan</m:t>
                            </m:r>
                          </m:e>
                          <m:sup>
                            <m:r>
                              <a:rPr lang="en-US" sz="1800" i="1" smtClean="0">
                                <a:latin typeface="Cambria Math" panose="02040503050406030204" pitchFamily="18" charset="0"/>
                              </a:rPr>
                              <m:t>−1</m:t>
                            </m:r>
                          </m:sup>
                        </m:sSup>
                      </m:fName>
                      <m:e>
                        <m:r>
                          <a:rPr lang="en-GB" sz="1800" b="0" i="1" smtClean="0">
                            <a:latin typeface="Cambria Math" panose="02040503050406030204" pitchFamily="18" charset="0"/>
                          </a:rPr>
                          <m:t>203.9/126.5</m:t>
                        </m:r>
                      </m:e>
                    </m:func>
                  </m:oMath>
                </a14:m>
                <a:r>
                  <a:rPr lang="en-US" sz="1800" dirty="0"/>
                  <a:t> = 58.2</a:t>
                </a:r>
                <a:r>
                  <a:rPr lang="en-US" sz="1800" baseline="30000" dirty="0"/>
                  <a:t>O</a:t>
                </a:r>
              </a:p>
              <a:p>
                <a:r>
                  <a:rPr lang="en-US" sz="1800" dirty="0"/>
                  <a:t>True power P = VIcosϴ = 240 x 12.65 x cos58.2 = 1600W</a:t>
                </a:r>
              </a:p>
              <a:p>
                <a:r>
                  <a:rPr lang="en-US" sz="1800" dirty="0"/>
                  <a:t>cosϴ is known as the power factor of the circuit and the angle must always be followed by lagging or leading.</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91" r="-1852" b="-3284"/>
                </a:stretch>
              </a:blipFill>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1864306" y="595426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C65C8E-5188-3397-1EAE-52DF2CE84E1B}"/>
              </a:ext>
            </a:extLst>
          </p:cNvPr>
          <p:cNvSpPr>
            <a:spLocks noGrp="1"/>
          </p:cNvSpPr>
          <p:nvPr>
            <p:ph type="title"/>
          </p:nvPr>
        </p:nvSpPr>
        <p:spPr/>
        <p:txBody>
          <a:bodyPr/>
          <a:lstStyle/>
          <a:p>
            <a:r>
              <a:rPr lang="en-GB" dirty="0"/>
              <a:t>Generation of an AC waveform</a:t>
            </a:r>
          </a:p>
        </p:txBody>
      </p:sp>
      <p:sp>
        <p:nvSpPr>
          <p:cNvPr id="2064" name="TextBox 2063">
            <a:extLst>
              <a:ext uri="{FF2B5EF4-FFF2-40B4-BE49-F238E27FC236}">
                <a16:creationId xmlns:a16="http://schemas.microsoft.com/office/drawing/2014/main" id="{579ACCB6-1658-0A0A-DFCD-F742D1FA2984}"/>
              </a:ext>
            </a:extLst>
          </p:cNvPr>
          <p:cNvSpPr txBox="1"/>
          <p:nvPr/>
        </p:nvSpPr>
        <p:spPr>
          <a:xfrm>
            <a:off x="310658" y="1751241"/>
            <a:ext cx="3877883" cy="4325543"/>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A magnetic field rotates in the direction shown. As the field passes the fixed coil an </a:t>
            </a:r>
            <a:r>
              <a:rPr lang="en-GB" sz="1800" b="1" dirty="0">
                <a:ea typeface="Calibri" panose="020F0502020204030204" pitchFamily="34" charset="0"/>
                <a:cs typeface="Times New Roman" panose="02020603050405020304" pitchFamily="18" charset="0"/>
              </a:rPr>
              <a:t>electromotive force (emf)</a:t>
            </a:r>
            <a:r>
              <a:rPr lang="en-GB" sz="1800" dirty="0"/>
              <a:t> is created in the coil.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magnitude of this emf depends on the position of the field.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speed of rotation determines how quickly the voltage builds up. The poles of the field determine a positive-going voltage or a negative-going voltage.</a:t>
            </a:r>
          </a:p>
        </p:txBody>
      </p:sp>
      <p:pic>
        <p:nvPicPr>
          <p:cNvPr id="9" name="Picture 8">
            <a:extLst>
              <a:ext uri="{FF2B5EF4-FFF2-40B4-BE49-F238E27FC236}">
                <a16:creationId xmlns:a16="http://schemas.microsoft.com/office/drawing/2014/main" id="{ED40819B-0714-FF02-34C2-960175B429CD}"/>
              </a:ext>
            </a:extLst>
          </p:cNvPr>
          <p:cNvPicPr>
            <a:picLocks noChangeAspect="1"/>
          </p:cNvPicPr>
          <p:nvPr/>
        </p:nvPicPr>
        <p:blipFill>
          <a:blip r:embed="rId2"/>
          <a:stretch>
            <a:fillRect/>
          </a:stretch>
        </p:blipFill>
        <p:spPr>
          <a:xfrm>
            <a:off x="4009094" y="1843902"/>
            <a:ext cx="4677706" cy="3868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6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6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F5603-333F-0506-9F4E-F69327DD65BB}"/>
              </a:ext>
            </a:extLst>
          </p:cNvPr>
          <p:cNvSpPr>
            <a:spLocks noGrp="1"/>
          </p:cNvSpPr>
          <p:nvPr>
            <p:ph type="title"/>
          </p:nvPr>
        </p:nvSpPr>
        <p:spPr/>
        <p:txBody>
          <a:bodyPr/>
          <a:lstStyle/>
          <a:p>
            <a:r>
              <a:rPr lang="en-GB" dirty="0"/>
              <a:t>AC waveform</a:t>
            </a:r>
          </a:p>
        </p:txBody>
      </p:sp>
      <p:pic>
        <p:nvPicPr>
          <p:cNvPr id="5" name="Picture 4">
            <a:extLst>
              <a:ext uri="{FF2B5EF4-FFF2-40B4-BE49-F238E27FC236}">
                <a16:creationId xmlns:a16="http://schemas.microsoft.com/office/drawing/2014/main" id="{8F21964A-731D-5ED4-CF51-DC023B993632}"/>
              </a:ext>
            </a:extLst>
          </p:cNvPr>
          <p:cNvPicPr>
            <a:picLocks noChangeAspect="1"/>
          </p:cNvPicPr>
          <p:nvPr/>
        </p:nvPicPr>
        <p:blipFill>
          <a:blip r:embed="rId2"/>
          <a:stretch>
            <a:fillRect/>
          </a:stretch>
        </p:blipFill>
        <p:spPr>
          <a:xfrm>
            <a:off x="431745" y="1544617"/>
            <a:ext cx="8126773" cy="4158093"/>
          </a:xfrm>
          <a:prstGeom prst="rect">
            <a:avLst/>
          </a:prstGeom>
        </p:spPr>
      </p:pic>
    </p:spTree>
    <p:extLst>
      <p:ext uri="{BB962C8B-B14F-4D97-AF65-F5344CB8AC3E}">
        <p14:creationId xmlns:p14="http://schemas.microsoft.com/office/powerpoint/2010/main" val="834240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DC6E72AE-EAD8-0320-B6AD-EC63B6A544BA}"/>
                  </a:ext>
                </a:extLst>
              </p:cNvPr>
              <p:cNvSpPr txBox="1"/>
              <p:nvPr/>
            </p:nvSpPr>
            <p:spPr>
              <a:xfrm>
                <a:off x="411320" y="1447576"/>
                <a:ext cx="4030421" cy="4402424"/>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time it takes for one cycle of waveform depends on the speed of the field.</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This is the time period (T) of the waveform.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In the UK we generate 50 cycles a second.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This is called the frequency and the units are </a:t>
                </a:r>
                <a:r>
                  <a:rPr lang="en-GB" sz="1800" b="1" dirty="0"/>
                  <a:t>hertz (Hz)</a:t>
                </a:r>
                <a:r>
                  <a:rPr lang="en-GB" sz="1800" dirty="0"/>
                  <a:t>.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So the time for one cycle = </a:t>
                </a:r>
                <a14:m>
                  <m:oMath xmlns:m="http://schemas.openxmlformats.org/officeDocument/2006/math">
                    <m:f>
                      <m:fPr>
                        <m:ctrlPr>
                          <a:rPr lang="en-GB" sz="1800" i="1" smtClean="0">
                            <a:latin typeface="Cambria Math" panose="02040503050406030204" pitchFamily="18" charset="0"/>
                          </a:rPr>
                        </m:ctrlPr>
                      </m:fPr>
                      <m:num>
                        <m:r>
                          <a:rPr lang="en-GB" sz="1800" b="0" i="1" smtClean="0">
                            <a:latin typeface="Cambria Math" panose="02040503050406030204" pitchFamily="18" charset="0"/>
                          </a:rPr>
                          <m:t>1</m:t>
                        </m:r>
                      </m:num>
                      <m:den>
                        <m:r>
                          <a:rPr lang="en-GB" sz="1800" b="0" i="1" smtClean="0">
                            <a:latin typeface="Cambria Math" panose="02040503050406030204" pitchFamily="18" charset="0"/>
                          </a:rPr>
                          <m:t>50</m:t>
                        </m:r>
                      </m:den>
                    </m:f>
                  </m:oMath>
                </a14:m>
                <a:r>
                  <a:rPr lang="en-GB" sz="1800" dirty="0"/>
                  <a:t> = 20ms.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Generally, f = 1/T.</a:t>
                </a:r>
              </a:p>
            </p:txBody>
          </p:sp>
        </mc:Choice>
        <mc:Fallback xmlns="">
          <p:sp>
            <p:nvSpPr>
              <p:cNvPr id="22" name="TextBox 21">
                <a:extLst>
                  <a:ext uri="{FF2B5EF4-FFF2-40B4-BE49-F238E27FC236}">
                    <a16:creationId xmlns:a16="http://schemas.microsoft.com/office/drawing/2014/main" id="{DC6E72AE-EAD8-0320-B6AD-EC63B6A544BA}"/>
                  </a:ext>
                </a:extLst>
              </p:cNvPr>
              <p:cNvSpPr txBox="1">
                <a:spLocks noRot="1" noChangeAspect="1" noMove="1" noResize="1" noEditPoints="1" noAdjustHandles="1" noChangeArrowheads="1" noChangeShapeType="1" noTextEdit="1"/>
              </p:cNvSpPr>
              <p:nvPr/>
            </p:nvSpPr>
            <p:spPr>
              <a:xfrm>
                <a:off x="411320" y="1447576"/>
                <a:ext cx="4030421" cy="4402424"/>
              </a:xfrm>
              <a:prstGeom prst="rect">
                <a:avLst/>
              </a:prstGeom>
              <a:blipFill>
                <a:blip r:embed="rId2"/>
                <a:stretch>
                  <a:fillRect l="-906" t="-415" r="-1813" b="-1245"/>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BE2126B0-BE79-CD10-820B-A2FED775CE06}"/>
              </a:ext>
            </a:extLst>
          </p:cNvPr>
          <p:cNvSpPr>
            <a:spLocks noGrp="1"/>
          </p:cNvSpPr>
          <p:nvPr>
            <p:ph type="title"/>
          </p:nvPr>
        </p:nvSpPr>
        <p:spPr>
          <a:xfrm>
            <a:off x="457200" y="1008000"/>
            <a:ext cx="8229600" cy="382588"/>
          </a:xfrm>
        </p:spPr>
        <p:txBody>
          <a:bodyPr/>
          <a:lstStyle/>
          <a:p>
            <a:r>
              <a:rPr lang="en-GB" dirty="0"/>
              <a:t>Frequency- hertz</a:t>
            </a:r>
          </a:p>
        </p:txBody>
      </p:sp>
      <p:pic>
        <p:nvPicPr>
          <p:cNvPr id="11" name="Picture 10">
            <a:extLst>
              <a:ext uri="{FF2B5EF4-FFF2-40B4-BE49-F238E27FC236}">
                <a16:creationId xmlns:a16="http://schemas.microsoft.com/office/drawing/2014/main" id="{539DABA5-5F0F-9CCA-9905-3978E561163C}"/>
              </a:ext>
            </a:extLst>
          </p:cNvPr>
          <p:cNvPicPr>
            <a:picLocks noChangeAspect="1"/>
          </p:cNvPicPr>
          <p:nvPr/>
        </p:nvPicPr>
        <p:blipFill>
          <a:blip r:embed="rId3"/>
          <a:stretch>
            <a:fillRect/>
          </a:stretch>
        </p:blipFill>
        <p:spPr>
          <a:xfrm>
            <a:off x="4702261" y="1390588"/>
            <a:ext cx="4047381" cy="3825739"/>
          </a:xfrm>
          <a:prstGeom prst="rect">
            <a:avLst/>
          </a:prstGeom>
        </p:spPr>
      </p:pic>
    </p:spTree>
    <p:extLst>
      <p:ext uri="{BB962C8B-B14F-4D97-AF65-F5344CB8AC3E}">
        <p14:creationId xmlns:p14="http://schemas.microsoft.com/office/powerpoint/2010/main" val="224911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BB52E-776D-A1D1-6BF3-48BF531DE073}"/>
              </a:ext>
            </a:extLst>
          </p:cNvPr>
          <p:cNvSpPr>
            <a:spLocks noGrp="1"/>
          </p:cNvSpPr>
          <p:nvPr>
            <p:ph type="title"/>
          </p:nvPr>
        </p:nvSpPr>
        <p:spPr/>
        <p:txBody>
          <a:bodyPr/>
          <a:lstStyle/>
          <a:p>
            <a:r>
              <a:rPr lang="en-GB" dirty="0"/>
              <a:t>Relationship between voltage and current</a:t>
            </a:r>
          </a:p>
        </p:txBody>
      </p:sp>
      <p:sp>
        <p:nvSpPr>
          <p:cNvPr id="13" name="TextBox 12">
            <a:extLst>
              <a:ext uri="{FF2B5EF4-FFF2-40B4-BE49-F238E27FC236}">
                <a16:creationId xmlns:a16="http://schemas.microsoft.com/office/drawing/2014/main" id="{56101965-81B0-1139-876E-FABE346FE42D}"/>
              </a:ext>
            </a:extLst>
          </p:cNvPr>
          <p:cNvSpPr txBox="1"/>
          <p:nvPr/>
        </p:nvSpPr>
        <p:spPr>
          <a:xfrm>
            <a:off x="457200" y="1924744"/>
            <a:ext cx="3336788" cy="3298339"/>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t>With </a:t>
            </a:r>
            <a:r>
              <a:rPr lang="en-GB" b="1" dirty="0"/>
              <a:t>resistance only</a:t>
            </a:r>
            <a:r>
              <a:rPr lang="en-GB" dirty="0"/>
              <a:t>, the current reaches a maximum when the voltage reaches a maximum. </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The current is </a:t>
            </a:r>
            <a:r>
              <a:rPr lang="en-GB" b="1" dirty="0"/>
              <a:t>in phase</a:t>
            </a:r>
            <a:r>
              <a:rPr lang="en-GB" dirty="0"/>
              <a:t> with the voltage in a purely resistive circuit operating at the same frequency.</a:t>
            </a:r>
          </a:p>
        </p:txBody>
      </p:sp>
      <p:pic>
        <p:nvPicPr>
          <p:cNvPr id="7" name="Picture 6">
            <a:extLst>
              <a:ext uri="{FF2B5EF4-FFF2-40B4-BE49-F238E27FC236}">
                <a16:creationId xmlns:a16="http://schemas.microsoft.com/office/drawing/2014/main" id="{B2CC6A16-48A3-41A9-82DC-50A663DD2573}"/>
              </a:ext>
            </a:extLst>
          </p:cNvPr>
          <p:cNvPicPr>
            <a:picLocks noChangeAspect="1"/>
          </p:cNvPicPr>
          <p:nvPr/>
        </p:nvPicPr>
        <p:blipFill>
          <a:blip r:embed="rId2"/>
          <a:stretch>
            <a:fillRect/>
          </a:stretch>
        </p:blipFill>
        <p:spPr>
          <a:xfrm>
            <a:off x="3898825" y="1755544"/>
            <a:ext cx="4429098" cy="3582359"/>
          </a:xfrm>
          <a:prstGeom prst="rect">
            <a:avLst/>
          </a:prstGeom>
        </p:spPr>
      </p:pic>
    </p:spTree>
    <p:extLst>
      <p:ext uri="{BB962C8B-B14F-4D97-AF65-F5344CB8AC3E}">
        <p14:creationId xmlns:p14="http://schemas.microsoft.com/office/powerpoint/2010/main" val="1648498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C03B5D9-D2A6-14EB-3CE3-D5E1CA7CA108}"/>
              </a:ext>
            </a:extLst>
          </p:cNvPr>
          <p:cNvSpPr>
            <a:spLocks noGrp="1"/>
          </p:cNvSpPr>
          <p:nvPr>
            <p:ph type="title"/>
          </p:nvPr>
        </p:nvSpPr>
        <p:spPr/>
        <p:txBody>
          <a:bodyPr/>
          <a:lstStyle/>
          <a:p>
            <a:r>
              <a:rPr lang="en-GB" dirty="0"/>
              <a:t>Voltage and current in a pure inductive circuit</a:t>
            </a:r>
          </a:p>
        </p:txBody>
      </p:sp>
      <p:sp>
        <p:nvSpPr>
          <p:cNvPr id="6" name="TextBox 5">
            <a:extLst>
              <a:ext uri="{FF2B5EF4-FFF2-40B4-BE49-F238E27FC236}">
                <a16:creationId xmlns:a16="http://schemas.microsoft.com/office/drawing/2014/main" id="{5776E410-B85C-B63C-4055-AE45961BEDA4}"/>
              </a:ext>
            </a:extLst>
          </p:cNvPr>
          <p:cNvSpPr txBox="1"/>
          <p:nvPr/>
        </p:nvSpPr>
        <p:spPr>
          <a:xfrm>
            <a:off x="415016" y="1411997"/>
            <a:ext cx="8095930" cy="1200329"/>
          </a:xfrm>
          <a:prstGeom prst="rect">
            <a:avLst/>
          </a:prstGeom>
          <a:noFill/>
        </p:spPr>
        <p:txBody>
          <a:bodyPr wrap="square" rtlCol="0">
            <a:spAutoFit/>
          </a:bodyPr>
          <a:lstStyle/>
          <a:p>
            <a:r>
              <a:rPr lang="en-GB" sz="1800" dirty="0"/>
              <a:t>In a DC circuit, the voltage across an inductor is maximum at t = 0s when the current is zero because of the effects of the induced emf. In an AC circuit the induced emf also causes the voltage and current to become maximum values at </a:t>
            </a:r>
            <a:r>
              <a:rPr lang="en-GB" sz="1800" b="1" dirty="0"/>
              <a:t>different times</a:t>
            </a:r>
            <a:r>
              <a:rPr lang="en-GB" sz="1800" dirty="0"/>
              <a:t>; however, they alternate at the </a:t>
            </a:r>
            <a:r>
              <a:rPr lang="en-GB" sz="1800" b="1" dirty="0"/>
              <a:t>same frequency</a:t>
            </a:r>
            <a:r>
              <a:rPr lang="en-GB" sz="1800" dirty="0"/>
              <a:t>.</a:t>
            </a:r>
          </a:p>
        </p:txBody>
      </p:sp>
      <p:sp>
        <p:nvSpPr>
          <p:cNvPr id="23" name="Freeform: Shape 22">
            <a:extLst>
              <a:ext uri="{FF2B5EF4-FFF2-40B4-BE49-F238E27FC236}">
                <a16:creationId xmlns:a16="http://schemas.microsoft.com/office/drawing/2014/main" id="{D068EFB0-B48A-392D-35DF-2F3A6AD1834E}"/>
              </a:ext>
            </a:extLst>
          </p:cNvPr>
          <p:cNvSpPr/>
          <p:nvPr/>
        </p:nvSpPr>
        <p:spPr>
          <a:xfrm>
            <a:off x="2722100" y="2786754"/>
            <a:ext cx="5472332" cy="2785414"/>
          </a:xfrm>
          <a:custGeom>
            <a:avLst/>
            <a:gdLst>
              <a:gd name="connsiteX0" fmla="*/ 0 w 5472332"/>
              <a:gd name="connsiteY0" fmla="*/ 1406774 h 2785414"/>
              <a:gd name="connsiteX1" fmla="*/ 1364566 w 5472332"/>
              <a:gd name="connsiteY1" fmla="*/ 5 h 2785414"/>
              <a:gd name="connsiteX2" fmla="*/ 2743200 w 5472332"/>
              <a:gd name="connsiteY2" fmla="*/ 1420842 h 2785414"/>
              <a:gd name="connsiteX3" fmla="*/ 4093698 w 5472332"/>
              <a:gd name="connsiteY3" fmla="*/ 2785408 h 2785414"/>
              <a:gd name="connsiteX4" fmla="*/ 5472332 w 5472332"/>
              <a:gd name="connsiteY4" fmla="*/ 1434910 h 278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2332" h="2785414">
                <a:moveTo>
                  <a:pt x="0" y="1406774"/>
                </a:moveTo>
                <a:cubicBezTo>
                  <a:pt x="453683" y="702217"/>
                  <a:pt x="907366" y="-2340"/>
                  <a:pt x="1364566" y="5"/>
                </a:cubicBezTo>
                <a:cubicBezTo>
                  <a:pt x="1821766" y="2350"/>
                  <a:pt x="2288345" y="956608"/>
                  <a:pt x="2743200" y="1420842"/>
                </a:cubicBezTo>
                <a:cubicBezTo>
                  <a:pt x="3198055" y="1885076"/>
                  <a:pt x="3638843" y="2783063"/>
                  <a:pt x="4093698" y="2785408"/>
                </a:cubicBezTo>
                <a:cubicBezTo>
                  <a:pt x="4548553" y="2787753"/>
                  <a:pt x="5010442" y="2111331"/>
                  <a:pt x="5472332" y="1434910"/>
                </a:cubicBezTo>
              </a:path>
            </a:pathLst>
          </a:custGeom>
          <a:ln w="28575">
            <a:solidFill>
              <a:schemeClr val="tx1"/>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sp>
        <p:nvSpPr>
          <p:cNvPr id="24" name="Freeform: Shape 23">
            <a:extLst>
              <a:ext uri="{FF2B5EF4-FFF2-40B4-BE49-F238E27FC236}">
                <a16:creationId xmlns:a16="http://schemas.microsoft.com/office/drawing/2014/main" id="{13EF82CD-D52A-64C8-58F7-CB008F775F3E}"/>
              </a:ext>
            </a:extLst>
          </p:cNvPr>
          <p:cNvSpPr/>
          <p:nvPr/>
        </p:nvSpPr>
        <p:spPr>
          <a:xfrm>
            <a:off x="1329398" y="3518243"/>
            <a:ext cx="6879102" cy="1392738"/>
          </a:xfrm>
          <a:custGeom>
            <a:avLst/>
            <a:gdLst>
              <a:gd name="connsiteX0" fmla="*/ 0 w 6879102"/>
              <a:gd name="connsiteY0" fmla="*/ 675285 h 1392738"/>
              <a:gd name="connsiteX1" fmla="*/ 1392702 w 6879102"/>
              <a:gd name="connsiteY1" fmla="*/ 1378670 h 1392738"/>
              <a:gd name="connsiteX2" fmla="*/ 2757268 w 6879102"/>
              <a:gd name="connsiteY2" fmla="*/ 675285 h 1392738"/>
              <a:gd name="connsiteX3" fmla="*/ 4149969 w 6879102"/>
              <a:gd name="connsiteY3" fmla="*/ 36 h 1392738"/>
              <a:gd name="connsiteX4" fmla="*/ 5486400 w 6879102"/>
              <a:gd name="connsiteY4" fmla="*/ 703421 h 1392738"/>
              <a:gd name="connsiteX5" fmla="*/ 6879102 w 6879102"/>
              <a:gd name="connsiteY5" fmla="*/ 1392738 h 139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9102" h="1392738">
                <a:moveTo>
                  <a:pt x="0" y="675285"/>
                </a:moveTo>
                <a:cubicBezTo>
                  <a:pt x="466578" y="1026977"/>
                  <a:pt x="933157" y="1378670"/>
                  <a:pt x="1392702" y="1378670"/>
                </a:cubicBezTo>
                <a:cubicBezTo>
                  <a:pt x="1852247" y="1378670"/>
                  <a:pt x="2297724" y="905057"/>
                  <a:pt x="2757268" y="675285"/>
                </a:cubicBezTo>
                <a:cubicBezTo>
                  <a:pt x="3216812" y="445513"/>
                  <a:pt x="3695114" y="-4653"/>
                  <a:pt x="4149969" y="36"/>
                </a:cubicBezTo>
                <a:cubicBezTo>
                  <a:pt x="4604824" y="4725"/>
                  <a:pt x="5031545" y="471304"/>
                  <a:pt x="5486400" y="703421"/>
                </a:cubicBezTo>
                <a:cubicBezTo>
                  <a:pt x="5941255" y="935538"/>
                  <a:pt x="6410178" y="1164138"/>
                  <a:pt x="6879102" y="1392738"/>
                </a:cubicBezTo>
              </a:path>
            </a:pathLst>
          </a:custGeom>
          <a:ln w="28575">
            <a:solidFill>
              <a:srgbClr val="FF0000"/>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cxnSp>
        <p:nvCxnSpPr>
          <p:cNvPr id="25" name="Straight Connector 24">
            <a:extLst>
              <a:ext uri="{FF2B5EF4-FFF2-40B4-BE49-F238E27FC236}">
                <a16:creationId xmlns:a16="http://schemas.microsoft.com/office/drawing/2014/main" id="{C049FB67-9B6A-D020-D628-1983D0720605}"/>
              </a:ext>
            </a:extLst>
          </p:cNvPr>
          <p:cNvCxnSpPr/>
          <p:nvPr/>
        </p:nvCxnSpPr>
        <p:spPr>
          <a:xfrm>
            <a:off x="2736169" y="4204079"/>
            <a:ext cx="5472331" cy="0"/>
          </a:xfrm>
          <a:prstGeom prst="line">
            <a:avLst/>
          </a:prstGeom>
          <a:ln w="38100">
            <a:solidFill>
              <a:schemeClr val="tx1"/>
            </a:solidFill>
          </a:ln>
        </p:spPr>
        <p:style>
          <a:lnRef idx="1">
            <a:schemeClr val="accent2"/>
          </a:lnRef>
          <a:fillRef idx="0">
            <a:schemeClr val="accent2"/>
          </a:fillRef>
          <a:effectRef idx="0">
            <a:schemeClr val="accent2"/>
          </a:effectRef>
          <a:fontRef idx="minor">
            <a:schemeClr val="tx1"/>
          </a:fontRef>
        </p:style>
      </p:cxnSp>
      <p:sp>
        <p:nvSpPr>
          <p:cNvPr id="26" name="Rectangle 25">
            <a:extLst>
              <a:ext uri="{FF2B5EF4-FFF2-40B4-BE49-F238E27FC236}">
                <a16:creationId xmlns:a16="http://schemas.microsoft.com/office/drawing/2014/main" id="{061E6A00-E465-F0EA-1BF7-70C14A6AB38D}"/>
              </a:ext>
            </a:extLst>
          </p:cNvPr>
          <p:cNvSpPr/>
          <p:nvPr/>
        </p:nvSpPr>
        <p:spPr>
          <a:xfrm>
            <a:off x="773740" y="3518243"/>
            <a:ext cx="1934292" cy="2349304"/>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cxnSp>
        <p:nvCxnSpPr>
          <p:cNvPr id="27" name="Straight Connector 26">
            <a:extLst>
              <a:ext uri="{FF2B5EF4-FFF2-40B4-BE49-F238E27FC236}">
                <a16:creationId xmlns:a16="http://schemas.microsoft.com/office/drawing/2014/main" id="{843697EA-6697-088D-40AC-F6642900B9E6}"/>
              </a:ext>
            </a:extLst>
          </p:cNvPr>
          <p:cNvCxnSpPr/>
          <p:nvPr/>
        </p:nvCxnSpPr>
        <p:spPr>
          <a:xfrm>
            <a:off x="4079634" y="2614431"/>
            <a:ext cx="14069" cy="3235569"/>
          </a:xfrm>
          <a:prstGeom prst="line">
            <a:avLst/>
          </a:prstGeom>
          <a:ln w="12700">
            <a:prstDash val="dash"/>
          </a:ln>
        </p:spPr>
        <p:style>
          <a:lnRef idx="1">
            <a:schemeClr val="accent4"/>
          </a:lnRef>
          <a:fillRef idx="0">
            <a:schemeClr val="accent4"/>
          </a:fillRef>
          <a:effectRef idx="0">
            <a:schemeClr val="accent4"/>
          </a:effectRef>
          <a:fontRef idx="minor">
            <a:schemeClr val="tx1"/>
          </a:fontRef>
        </p:style>
      </p:cxnSp>
      <p:cxnSp>
        <p:nvCxnSpPr>
          <p:cNvPr id="28" name="Straight Connector 27">
            <a:extLst>
              <a:ext uri="{FF2B5EF4-FFF2-40B4-BE49-F238E27FC236}">
                <a16:creationId xmlns:a16="http://schemas.microsoft.com/office/drawing/2014/main" id="{B05C1483-7B4F-17DF-C7E4-9CB0B4E080AC}"/>
              </a:ext>
            </a:extLst>
          </p:cNvPr>
          <p:cNvCxnSpPr/>
          <p:nvPr/>
        </p:nvCxnSpPr>
        <p:spPr>
          <a:xfrm>
            <a:off x="5458268" y="2614431"/>
            <a:ext cx="14069" cy="3235569"/>
          </a:xfrm>
          <a:prstGeom prst="line">
            <a:avLst/>
          </a:prstGeom>
          <a:ln w="12700">
            <a:prstDash val="dash"/>
          </a:ln>
        </p:spPr>
        <p:style>
          <a:lnRef idx="1">
            <a:schemeClr val="accent4"/>
          </a:lnRef>
          <a:fillRef idx="0">
            <a:schemeClr val="accent4"/>
          </a:fillRef>
          <a:effectRef idx="0">
            <a:schemeClr val="accent4"/>
          </a:effectRef>
          <a:fontRef idx="minor">
            <a:schemeClr val="tx1"/>
          </a:fontRef>
        </p:style>
      </p:cxnSp>
      <p:cxnSp>
        <p:nvCxnSpPr>
          <p:cNvPr id="29" name="Straight Connector 28">
            <a:extLst>
              <a:ext uri="{FF2B5EF4-FFF2-40B4-BE49-F238E27FC236}">
                <a16:creationId xmlns:a16="http://schemas.microsoft.com/office/drawing/2014/main" id="{016BA7AC-C363-540A-9C66-DCEC40F81AE7}"/>
              </a:ext>
            </a:extLst>
          </p:cNvPr>
          <p:cNvCxnSpPr/>
          <p:nvPr/>
        </p:nvCxnSpPr>
        <p:spPr>
          <a:xfrm>
            <a:off x="6836902" y="2651413"/>
            <a:ext cx="14069" cy="3235569"/>
          </a:xfrm>
          <a:prstGeom prst="line">
            <a:avLst/>
          </a:prstGeom>
          <a:ln w="12700">
            <a:prstDash val="dash"/>
          </a:ln>
        </p:spPr>
        <p:style>
          <a:lnRef idx="1">
            <a:schemeClr val="accent4"/>
          </a:lnRef>
          <a:fillRef idx="0">
            <a:schemeClr val="accent4"/>
          </a:fillRef>
          <a:effectRef idx="0">
            <a:schemeClr val="accent4"/>
          </a:effectRef>
          <a:fontRef idx="minor">
            <a:schemeClr val="tx1"/>
          </a:fontRef>
        </p:style>
      </p:cxnSp>
      <p:cxnSp>
        <p:nvCxnSpPr>
          <p:cNvPr id="22" name="Straight Connector 21">
            <a:extLst>
              <a:ext uri="{FF2B5EF4-FFF2-40B4-BE49-F238E27FC236}">
                <a16:creationId xmlns:a16="http://schemas.microsoft.com/office/drawing/2014/main" id="{1261703C-5B11-7994-43F6-D576911A9373}"/>
              </a:ext>
            </a:extLst>
          </p:cNvPr>
          <p:cNvCxnSpPr/>
          <p:nvPr/>
        </p:nvCxnSpPr>
        <p:spPr>
          <a:xfrm>
            <a:off x="2722100" y="2614431"/>
            <a:ext cx="14069" cy="3235569"/>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30" name="TextBox 29">
            <a:extLst>
              <a:ext uri="{FF2B5EF4-FFF2-40B4-BE49-F238E27FC236}">
                <a16:creationId xmlns:a16="http://schemas.microsoft.com/office/drawing/2014/main" id="{D2F400BB-1504-79DA-B7D2-F6935326A288}"/>
              </a:ext>
            </a:extLst>
          </p:cNvPr>
          <p:cNvSpPr txBox="1"/>
          <p:nvPr/>
        </p:nvSpPr>
        <p:spPr>
          <a:xfrm>
            <a:off x="531066" y="2956432"/>
            <a:ext cx="1962429" cy="2585323"/>
          </a:xfrm>
          <a:prstGeom prst="rect">
            <a:avLst/>
          </a:prstGeom>
          <a:noFill/>
        </p:spPr>
        <p:txBody>
          <a:bodyPr wrap="square" rtlCol="0">
            <a:spAutoFit/>
          </a:bodyPr>
          <a:lstStyle/>
          <a:p>
            <a:r>
              <a:rPr lang="en-GB" sz="1800" dirty="0"/>
              <a:t>The current is behind the voltage as time progresses. </a:t>
            </a:r>
          </a:p>
          <a:p>
            <a:r>
              <a:rPr lang="en-GB" sz="1800" dirty="0"/>
              <a:t>Current </a:t>
            </a:r>
            <a:r>
              <a:rPr lang="en-GB" sz="1800" b="1" dirty="0"/>
              <a:t>lags</a:t>
            </a:r>
            <a:r>
              <a:rPr lang="en-GB" sz="1800" dirty="0"/>
              <a:t> the voltage by 90 degrees in a purely inductive circuit.</a:t>
            </a:r>
          </a:p>
        </p:txBody>
      </p:sp>
      <p:sp>
        <p:nvSpPr>
          <p:cNvPr id="31" name="TextBox 30">
            <a:extLst>
              <a:ext uri="{FF2B5EF4-FFF2-40B4-BE49-F238E27FC236}">
                <a16:creationId xmlns:a16="http://schemas.microsoft.com/office/drawing/2014/main" id="{F7B1C06E-BE89-BC2D-02CA-BBE3E7B24B42}"/>
              </a:ext>
            </a:extLst>
          </p:cNvPr>
          <p:cNvSpPr txBox="1"/>
          <p:nvPr/>
        </p:nvSpPr>
        <p:spPr>
          <a:xfrm>
            <a:off x="2859271" y="3828100"/>
            <a:ext cx="618972" cy="400110"/>
          </a:xfrm>
          <a:prstGeom prst="rect">
            <a:avLst/>
          </a:prstGeom>
          <a:noFill/>
        </p:spPr>
        <p:txBody>
          <a:bodyPr wrap="square" rtlCol="0">
            <a:spAutoFit/>
          </a:bodyPr>
          <a:lstStyle/>
          <a:p>
            <a:r>
              <a:rPr lang="en-GB" dirty="0"/>
              <a:t>0</a:t>
            </a:r>
            <a:r>
              <a:rPr lang="en-GB" baseline="30000" dirty="0"/>
              <a:t>O</a:t>
            </a:r>
          </a:p>
        </p:txBody>
      </p:sp>
      <p:sp>
        <p:nvSpPr>
          <p:cNvPr id="32" name="TextBox 31">
            <a:extLst>
              <a:ext uri="{FF2B5EF4-FFF2-40B4-BE49-F238E27FC236}">
                <a16:creationId xmlns:a16="http://schemas.microsoft.com/office/drawing/2014/main" id="{B8D25EDE-C349-F645-3344-F08A30ED14C5}"/>
              </a:ext>
            </a:extLst>
          </p:cNvPr>
          <p:cNvSpPr txBox="1"/>
          <p:nvPr/>
        </p:nvSpPr>
        <p:spPr>
          <a:xfrm>
            <a:off x="4153495" y="4282253"/>
            <a:ext cx="618972" cy="400110"/>
          </a:xfrm>
          <a:prstGeom prst="rect">
            <a:avLst/>
          </a:prstGeom>
          <a:noFill/>
        </p:spPr>
        <p:txBody>
          <a:bodyPr wrap="square" rtlCol="0">
            <a:spAutoFit/>
          </a:bodyPr>
          <a:lstStyle/>
          <a:p>
            <a:r>
              <a:rPr lang="en-GB" dirty="0"/>
              <a:t>90</a:t>
            </a:r>
            <a:r>
              <a:rPr lang="en-GB" baseline="30000" dirty="0"/>
              <a:t>O</a:t>
            </a:r>
          </a:p>
        </p:txBody>
      </p:sp>
      <p:sp>
        <p:nvSpPr>
          <p:cNvPr id="33" name="TextBox 32">
            <a:extLst>
              <a:ext uri="{FF2B5EF4-FFF2-40B4-BE49-F238E27FC236}">
                <a16:creationId xmlns:a16="http://schemas.microsoft.com/office/drawing/2014/main" id="{D58AA9A6-0919-D495-8719-F852AA55AD93}"/>
              </a:ext>
            </a:extLst>
          </p:cNvPr>
          <p:cNvSpPr txBox="1"/>
          <p:nvPr/>
        </p:nvSpPr>
        <p:spPr>
          <a:xfrm>
            <a:off x="5521562" y="3779351"/>
            <a:ext cx="907367" cy="400110"/>
          </a:xfrm>
          <a:prstGeom prst="rect">
            <a:avLst/>
          </a:prstGeom>
          <a:noFill/>
        </p:spPr>
        <p:txBody>
          <a:bodyPr wrap="square" rtlCol="0">
            <a:spAutoFit/>
          </a:bodyPr>
          <a:lstStyle/>
          <a:p>
            <a:r>
              <a:rPr lang="en-GB" dirty="0"/>
              <a:t>180</a:t>
            </a:r>
            <a:r>
              <a:rPr lang="en-GB" baseline="30000" dirty="0"/>
              <a:t>O</a:t>
            </a:r>
          </a:p>
        </p:txBody>
      </p:sp>
      <p:sp>
        <p:nvSpPr>
          <p:cNvPr id="34" name="TextBox 33">
            <a:extLst>
              <a:ext uri="{FF2B5EF4-FFF2-40B4-BE49-F238E27FC236}">
                <a16:creationId xmlns:a16="http://schemas.microsoft.com/office/drawing/2014/main" id="{73DE69B6-4CCB-317A-F268-0674301EFD0E}"/>
              </a:ext>
            </a:extLst>
          </p:cNvPr>
          <p:cNvSpPr txBox="1"/>
          <p:nvPr/>
        </p:nvSpPr>
        <p:spPr>
          <a:xfrm>
            <a:off x="6158138" y="4319412"/>
            <a:ext cx="935507" cy="400110"/>
          </a:xfrm>
          <a:prstGeom prst="rect">
            <a:avLst/>
          </a:prstGeom>
          <a:noFill/>
        </p:spPr>
        <p:txBody>
          <a:bodyPr wrap="square" rtlCol="0">
            <a:spAutoFit/>
          </a:bodyPr>
          <a:lstStyle/>
          <a:p>
            <a:r>
              <a:rPr lang="en-GB" dirty="0"/>
              <a:t>270</a:t>
            </a:r>
            <a:r>
              <a:rPr lang="en-GB" baseline="30000" dirty="0"/>
              <a:t>O</a:t>
            </a:r>
          </a:p>
        </p:txBody>
      </p:sp>
      <p:sp>
        <p:nvSpPr>
          <p:cNvPr id="35" name="TextBox 34">
            <a:extLst>
              <a:ext uri="{FF2B5EF4-FFF2-40B4-BE49-F238E27FC236}">
                <a16:creationId xmlns:a16="http://schemas.microsoft.com/office/drawing/2014/main" id="{B59BC11C-1FF9-D050-513D-795BA41921C3}"/>
              </a:ext>
            </a:extLst>
          </p:cNvPr>
          <p:cNvSpPr txBox="1"/>
          <p:nvPr/>
        </p:nvSpPr>
        <p:spPr>
          <a:xfrm>
            <a:off x="7818124" y="3716755"/>
            <a:ext cx="829977" cy="400110"/>
          </a:xfrm>
          <a:prstGeom prst="rect">
            <a:avLst/>
          </a:prstGeom>
          <a:noFill/>
        </p:spPr>
        <p:txBody>
          <a:bodyPr wrap="square" rtlCol="0">
            <a:spAutoFit/>
          </a:bodyPr>
          <a:lstStyle/>
          <a:p>
            <a:r>
              <a:rPr lang="en-GB" dirty="0"/>
              <a:t>360</a:t>
            </a:r>
            <a:r>
              <a:rPr lang="en-GB" baseline="30000" dirty="0"/>
              <a:t>O</a:t>
            </a:r>
          </a:p>
        </p:txBody>
      </p:sp>
    </p:spTree>
    <p:extLst>
      <p:ext uri="{BB962C8B-B14F-4D97-AF65-F5344CB8AC3E}">
        <p14:creationId xmlns:p14="http://schemas.microsoft.com/office/powerpoint/2010/main" val="1927485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2AB93-51DD-8739-7E19-B72D0DF039A0}"/>
              </a:ext>
            </a:extLst>
          </p:cNvPr>
          <p:cNvSpPr>
            <a:spLocks noGrp="1"/>
          </p:cNvSpPr>
          <p:nvPr>
            <p:ph type="title"/>
          </p:nvPr>
        </p:nvSpPr>
        <p:spPr>
          <a:xfrm>
            <a:off x="450167" y="992153"/>
            <a:ext cx="8067825" cy="382588"/>
          </a:xfrm>
        </p:spPr>
        <p:txBody>
          <a:bodyPr/>
          <a:lstStyle/>
          <a:p>
            <a:r>
              <a:rPr lang="en-GB" dirty="0"/>
              <a:t>Voltage and current in a pure capacitive circuit</a:t>
            </a:r>
          </a:p>
        </p:txBody>
      </p:sp>
      <p:sp>
        <p:nvSpPr>
          <p:cNvPr id="16" name="Rectangle 15">
            <a:extLst>
              <a:ext uri="{FF2B5EF4-FFF2-40B4-BE49-F238E27FC236}">
                <a16:creationId xmlns:a16="http://schemas.microsoft.com/office/drawing/2014/main" id="{2581FCCB-1F48-1B35-1C0B-40897502D0E0}"/>
              </a:ext>
            </a:extLst>
          </p:cNvPr>
          <p:cNvSpPr/>
          <p:nvPr/>
        </p:nvSpPr>
        <p:spPr>
          <a:xfrm>
            <a:off x="1223901" y="2891389"/>
            <a:ext cx="1786595" cy="2085550"/>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sp>
        <p:nvSpPr>
          <p:cNvPr id="17" name="TextBox 16">
            <a:extLst>
              <a:ext uri="{FF2B5EF4-FFF2-40B4-BE49-F238E27FC236}">
                <a16:creationId xmlns:a16="http://schemas.microsoft.com/office/drawing/2014/main" id="{F7180518-FB1C-661F-6C44-71E6C6CC6BD5}"/>
              </a:ext>
            </a:extLst>
          </p:cNvPr>
          <p:cNvSpPr txBox="1"/>
          <p:nvPr/>
        </p:nvSpPr>
        <p:spPr>
          <a:xfrm>
            <a:off x="386001" y="1407785"/>
            <a:ext cx="8371997" cy="1200329"/>
          </a:xfrm>
          <a:prstGeom prst="rect">
            <a:avLst/>
          </a:prstGeom>
          <a:noFill/>
        </p:spPr>
        <p:txBody>
          <a:bodyPr wrap="square" rtlCol="0">
            <a:spAutoFit/>
          </a:bodyPr>
          <a:lstStyle/>
          <a:p>
            <a:r>
              <a:rPr lang="en-GB" sz="1800" dirty="0"/>
              <a:t>In a DC circuit the voltage across an capacitor is zero at t = 0s when the current is at maximum, because the capacitor is discharged. In an AC circuit the rate of change of supply voltage also causes the voltage and current to reach maximum values at different times; however, they alternate at the same frequency.</a:t>
            </a:r>
          </a:p>
        </p:txBody>
      </p:sp>
      <p:sp>
        <p:nvSpPr>
          <p:cNvPr id="19" name="TextBox 18">
            <a:extLst>
              <a:ext uri="{FF2B5EF4-FFF2-40B4-BE49-F238E27FC236}">
                <a16:creationId xmlns:a16="http://schemas.microsoft.com/office/drawing/2014/main" id="{4B7F3A95-B3FF-3C2F-003C-8580DCE9677F}"/>
              </a:ext>
            </a:extLst>
          </p:cNvPr>
          <p:cNvSpPr txBox="1"/>
          <p:nvPr/>
        </p:nvSpPr>
        <p:spPr>
          <a:xfrm>
            <a:off x="450168" y="3015960"/>
            <a:ext cx="2224206" cy="2031325"/>
          </a:xfrm>
          <a:prstGeom prst="rect">
            <a:avLst/>
          </a:prstGeom>
          <a:noFill/>
        </p:spPr>
        <p:txBody>
          <a:bodyPr wrap="square" rtlCol="0">
            <a:spAutoFit/>
          </a:bodyPr>
          <a:lstStyle/>
          <a:p>
            <a:r>
              <a:rPr lang="en-GB" sz="1800" dirty="0"/>
              <a:t>The current is in front of the voltage as time progresses. </a:t>
            </a:r>
          </a:p>
          <a:p>
            <a:r>
              <a:rPr lang="en-GB" sz="1800" dirty="0"/>
              <a:t>Current </a:t>
            </a:r>
            <a:r>
              <a:rPr lang="en-GB" sz="1800" b="1" dirty="0"/>
              <a:t>leads </a:t>
            </a:r>
            <a:r>
              <a:rPr lang="en-GB" sz="1800" dirty="0"/>
              <a:t>the voltage by 90 degrees in a purely capacitive circuit.</a:t>
            </a:r>
          </a:p>
        </p:txBody>
      </p:sp>
      <p:pic>
        <p:nvPicPr>
          <p:cNvPr id="18" name="Picture 17">
            <a:extLst>
              <a:ext uri="{FF2B5EF4-FFF2-40B4-BE49-F238E27FC236}">
                <a16:creationId xmlns:a16="http://schemas.microsoft.com/office/drawing/2014/main" id="{AAA33282-EC5A-2C6D-A6E6-8C8EA4728D2B}"/>
              </a:ext>
            </a:extLst>
          </p:cNvPr>
          <p:cNvPicPr>
            <a:picLocks noChangeAspect="1"/>
          </p:cNvPicPr>
          <p:nvPr/>
        </p:nvPicPr>
        <p:blipFill>
          <a:blip r:embed="rId2"/>
          <a:stretch>
            <a:fillRect/>
          </a:stretch>
        </p:blipFill>
        <p:spPr>
          <a:xfrm>
            <a:off x="3010496" y="2710216"/>
            <a:ext cx="5464230" cy="3079341"/>
          </a:xfrm>
          <a:prstGeom prst="rect">
            <a:avLst/>
          </a:prstGeom>
        </p:spPr>
      </p:pic>
    </p:spTree>
    <p:extLst>
      <p:ext uri="{BB962C8B-B14F-4D97-AF65-F5344CB8AC3E}">
        <p14:creationId xmlns:p14="http://schemas.microsoft.com/office/powerpoint/2010/main" val="382804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D79D7-480C-5106-DBA5-49AA206294C6}"/>
              </a:ext>
            </a:extLst>
          </p:cNvPr>
          <p:cNvSpPr>
            <a:spLocks noGrp="1"/>
          </p:cNvSpPr>
          <p:nvPr>
            <p:ph type="title"/>
          </p:nvPr>
        </p:nvSpPr>
        <p:spPr/>
        <p:txBody>
          <a:bodyPr/>
          <a:lstStyle/>
          <a:p>
            <a:r>
              <a:rPr lang="en-GB" altLang="en-US" sz="2400" b="1" dirty="0">
                <a:solidFill>
                  <a:srgbClr val="0077E3"/>
                </a:solidFill>
              </a:rPr>
              <a:t>Phasor representation of a single phase voltage</a:t>
            </a:r>
            <a:br>
              <a:rPr lang="en-GB" altLang="en-US" sz="2400" b="1" dirty="0">
                <a:solidFill>
                  <a:srgbClr val="0077E3"/>
                </a:solidFill>
              </a:rPr>
            </a:br>
            <a:endParaRPr lang="en-GB" dirty="0"/>
          </a:p>
        </p:txBody>
      </p:sp>
      <p:pic>
        <p:nvPicPr>
          <p:cNvPr id="5" name="Picture 4">
            <a:extLst>
              <a:ext uri="{FF2B5EF4-FFF2-40B4-BE49-F238E27FC236}">
                <a16:creationId xmlns:a16="http://schemas.microsoft.com/office/drawing/2014/main" id="{47504547-717F-0D18-CEA4-3F355E09C6C4}"/>
              </a:ext>
            </a:extLst>
          </p:cNvPr>
          <p:cNvPicPr>
            <a:picLocks noChangeAspect="1"/>
          </p:cNvPicPr>
          <p:nvPr/>
        </p:nvPicPr>
        <p:blipFill>
          <a:blip r:embed="rId2"/>
          <a:stretch>
            <a:fillRect/>
          </a:stretch>
        </p:blipFill>
        <p:spPr>
          <a:xfrm>
            <a:off x="978590" y="1793608"/>
            <a:ext cx="7560443" cy="3704449"/>
          </a:xfrm>
          <a:prstGeom prst="rect">
            <a:avLst/>
          </a:prstGeom>
        </p:spPr>
      </p:pic>
      <mc:AlternateContent xmlns:mc="http://schemas.openxmlformats.org/markup-compatibility/2006" xmlns:a14="http://schemas.microsoft.com/office/drawing/2010/main">
        <mc:Choice Requires="a14">
          <p:sp>
            <p:nvSpPr>
              <p:cNvPr id="6" name="Text Box 114">
                <a:extLst>
                  <a:ext uri="{FF2B5EF4-FFF2-40B4-BE49-F238E27FC236}">
                    <a16:creationId xmlns:a16="http://schemas.microsoft.com/office/drawing/2014/main" id="{7F07BBC2-3301-DD68-4ACD-223416B4858E}"/>
                  </a:ext>
                </a:extLst>
              </p:cNvPr>
              <p:cNvSpPr txBox="1">
                <a:spLocks noGrp="1" noChangeArrowheads="1"/>
              </p:cNvSpPr>
              <p:nvPr>
                <p:ph sz="quarter" idx="10"/>
              </p:nvPr>
            </p:nvSpPr>
            <p:spPr bwMode="auto">
              <a:xfrm>
                <a:off x="535858" y="4658095"/>
                <a:ext cx="2748115" cy="13234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ts val="600"/>
                  </a:spcBef>
                  <a:spcAft>
                    <a:spcPts val="600"/>
                  </a:spcAft>
                  <a:buFontTx/>
                  <a:buNone/>
                </a:pPr>
                <a:r>
                  <a:rPr lang="en-GB" altLang="en-US" sz="1400" dirty="0">
                    <a:cs typeface="Arial" panose="020B0604020202020204" pitchFamily="34" charset="0"/>
                  </a:rPr>
                  <a:t>Rotate @ angular velocity (</a:t>
                </a:r>
                <a14:m>
                  <m:oMath xmlns:m="http://schemas.openxmlformats.org/officeDocument/2006/math">
                    <m:r>
                      <a:rPr lang="en-GB" altLang="en-US" sz="1400" i="1" smtClean="0">
                        <a:latin typeface="Cambria Math" panose="02040503050406030204" pitchFamily="18" charset="0"/>
                        <a:ea typeface="Cambria Math" panose="02040503050406030204" pitchFamily="18" charset="0"/>
                        <a:cs typeface="Arial" panose="020B0604020202020204" pitchFamily="34" charset="0"/>
                      </a:rPr>
                      <m:t>𝜔</m:t>
                    </m:r>
                    <m:r>
                      <a:rPr lang="en-GB" altLang="en-US" sz="1400" b="0" i="1" smtClean="0">
                        <a:latin typeface="Cambria Math" panose="02040503050406030204" pitchFamily="18" charset="0"/>
                        <a:ea typeface="Cambria Math" panose="02040503050406030204" pitchFamily="18" charset="0"/>
                        <a:cs typeface="Arial" panose="020B0604020202020204" pitchFamily="34" charset="0"/>
                      </a:rPr>
                      <m:t>)</m:t>
                    </m:r>
                  </m:oMath>
                </a14:m>
                <a:endParaRPr lang="en-GB" altLang="en-US" sz="1400" dirty="0">
                  <a:cs typeface="Arial" panose="020B0604020202020204" pitchFamily="34" charset="0"/>
                </a:endParaRPr>
              </a:p>
              <a:p>
                <a:pPr eaLnBrk="1" hangingPunct="1">
                  <a:lnSpc>
                    <a:spcPct val="100000"/>
                  </a:lnSpc>
                  <a:spcBef>
                    <a:spcPts val="600"/>
                  </a:spcBef>
                  <a:spcAft>
                    <a:spcPts val="600"/>
                  </a:spcAft>
                  <a:buFontTx/>
                  <a:buNone/>
                </a:pPr>
                <a:r>
                  <a:rPr lang="en-GB" altLang="en-US" sz="1400" dirty="0">
                    <a:cs typeface="Arial" panose="020B0604020202020204" pitchFamily="34" charset="0"/>
                  </a:rPr>
                  <a:t>1 cycle =</a:t>
                </a:r>
                <a:r>
                  <a:rPr lang="en-GB" sz="1400" dirty="0">
                    <a:cs typeface="Arial" panose="020B0604020202020204" pitchFamily="34" charset="0"/>
                  </a:rPr>
                  <a:t> 2</a:t>
                </a:r>
                <a14:m>
                  <m:oMath xmlns:m="http://schemas.openxmlformats.org/officeDocument/2006/math">
                    <m:r>
                      <a:rPr lang="en-GB" sz="1400" i="1">
                        <a:latin typeface="Cambria Math" panose="02040503050406030204" pitchFamily="18" charset="0"/>
                        <a:ea typeface="Cambria Math" panose="02040503050406030204" pitchFamily="18" charset="0"/>
                      </a:rPr>
                      <m:t>𝜋</m:t>
                    </m:r>
                    <m:r>
                      <a:rPr lang="en-GB" sz="1400" i="1">
                        <a:latin typeface="Cambria Math" panose="02040503050406030204" pitchFamily="18" charset="0"/>
                        <a:ea typeface="Cambria Math" panose="02040503050406030204" pitchFamily="18" charset="0"/>
                      </a:rPr>
                      <m:t>/</m:t>
                    </m:r>
                    <m:r>
                      <a:rPr lang="en-GB" sz="1400" i="1">
                        <a:latin typeface="Cambria Math" panose="02040503050406030204" pitchFamily="18" charset="0"/>
                        <a:ea typeface="Cambria Math" panose="02040503050406030204" pitchFamily="18" charset="0"/>
                      </a:rPr>
                      <m:t>𝑇</m:t>
                    </m:r>
                  </m:oMath>
                </a14:m>
                <a:endParaRPr lang="en-GB" altLang="en-US" sz="1400" dirty="0">
                  <a:cs typeface="Arial" panose="020B0604020202020204" pitchFamily="34" charset="0"/>
                </a:endParaRPr>
              </a:p>
              <a:p>
                <a:pPr eaLnBrk="1" hangingPunct="1">
                  <a:lnSpc>
                    <a:spcPct val="100000"/>
                  </a:lnSpc>
                  <a:spcBef>
                    <a:spcPts val="600"/>
                  </a:spcBef>
                  <a:spcAft>
                    <a:spcPts val="600"/>
                  </a:spcAft>
                  <a:buFontTx/>
                  <a:buNone/>
                </a:pPr>
                <a:r>
                  <a:rPr lang="en-GB" altLang="en-US" sz="1400" dirty="0">
                    <a:cs typeface="Arial" panose="020B0604020202020204" pitchFamily="34" charset="0"/>
                  </a:rPr>
                  <a:t>f= 1/T</a:t>
                </a:r>
              </a:p>
              <a:p>
                <a:pPr eaLnBrk="1" hangingPunct="1">
                  <a:lnSpc>
                    <a:spcPct val="100000"/>
                  </a:lnSpc>
                  <a:spcBef>
                    <a:spcPts val="600"/>
                  </a:spcBef>
                  <a:spcAft>
                    <a:spcPts val="600"/>
                  </a:spcAft>
                  <a:buFontTx/>
                  <a:buNone/>
                </a:pPr>
                <a:r>
                  <a:rPr lang="el-GR" altLang="en-US" sz="1400" dirty="0">
                    <a:cs typeface="Arial" panose="020B0604020202020204" pitchFamily="34" charset="0"/>
                  </a:rPr>
                  <a:t>ω</a:t>
                </a:r>
                <a:r>
                  <a:rPr lang="en-GB" altLang="en-US" sz="1400" dirty="0">
                    <a:cs typeface="Arial" panose="020B0604020202020204" pitchFamily="34" charset="0"/>
                  </a:rPr>
                  <a:t> = 2 </a:t>
                </a:r>
                <a:r>
                  <a:rPr lang="el-GR" altLang="en-US" sz="1400" dirty="0">
                    <a:cs typeface="Arial" panose="020B0604020202020204" pitchFamily="34" charset="0"/>
                  </a:rPr>
                  <a:t>π</a:t>
                </a:r>
                <a:r>
                  <a:rPr lang="en-GB" altLang="en-US" sz="1400" dirty="0">
                    <a:cs typeface="Arial" panose="020B0604020202020204" pitchFamily="34" charset="0"/>
                  </a:rPr>
                  <a:t> f rads/sec</a:t>
                </a:r>
              </a:p>
            </p:txBody>
          </p:sp>
        </mc:Choice>
        <mc:Fallback xmlns="">
          <p:sp>
            <p:nvSpPr>
              <p:cNvPr id="6" name="Text Box 114">
                <a:extLst>
                  <a:ext uri="{FF2B5EF4-FFF2-40B4-BE49-F238E27FC236}">
                    <a16:creationId xmlns:a16="http://schemas.microsoft.com/office/drawing/2014/main" id="{7F07BBC2-3301-DD68-4ACD-223416B4858E}"/>
                  </a:ext>
                </a:extLst>
              </p:cNvPr>
              <p:cNvSpPr txBox="1">
                <a:spLocks noGrp="1" noRot="1" noChangeAspect="1" noMove="1" noResize="1" noEditPoints="1" noAdjustHandles="1" noChangeArrowheads="1" noChangeShapeType="1" noTextEdit="1"/>
              </p:cNvSpPr>
              <p:nvPr>
                <p:ph sz="quarter" idx="10"/>
              </p:nvPr>
            </p:nvSpPr>
            <p:spPr bwMode="auto">
              <a:xfrm>
                <a:off x="535858" y="4658095"/>
                <a:ext cx="2748115" cy="1323439"/>
              </a:xfrm>
              <a:prstGeom prst="rect">
                <a:avLst/>
              </a:prstGeom>
              <a:blipFill>
                <a:blip r:embed="rId3"/>
                <a:stretch>
                  <a:fillRect l="-3991" t="-4147" b="-737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noFill/>
                  </a:rPr>
                  <a:t> </a:t>
                </a:r>
              </a:p>
            </p:txBody>
          </p:sp>
        </mc:Fallback>
      </mc:AlternateContent>
      <p:sp>
        <p:nvSpPr>
          <p:cNvPr id="7" name="TextBox 6">
            <a:extLst>
              <a:ext uri="{FF2B5EF4-FFF2-40B4-BE49-F238E27FC236}">
                <a16:creationId xmlns:a16="http://schemas.microsoft.com/office/drawing/2014/main" id="{BE463A56-49A3-5B84-8376-3FA3CD60F073}"/>
              </a:ext>
            </a:extLst>
          </p:cNvPr>
          <p:cNvSpPr txBox="1"/>
          <p:nvPr/>
        </p:nvSpPr>
        <p:spPr>
          <a:xfrm>
            <a:off x="403403" y="1608942"/>
            <a:ext cx="6243407" cy="369332"/>
          </a:xfrm>
          <a:prstGeom prst="rect">
            <a:avLst/>
          </a:prstGeom>
          <a:noFill/>
        </p:spPr>
        <p:txBody>
          <a:bodyPr wrap="square" rtlCol="0">
            <a:spAutoFit/>
          </a:bodyPr>
          <a:lstStyle/>
          <a:p>
            <a:r>
              <a:rPr lang="en-GB" sz="1800" dirty="0"/>
              <a:t>A </a:t>
            </a:r>
            <a:r>
              <a:rPr lang="en-GB" sz="1800" b="1" dirty="0"/>
              <a:t>sine wave</a:t>
            </a:r>
            <a:r>
              <a:rPr lang="en-GB" sz="1800" dirty="0"/>
              <a:t> can be represented by a </a:t>
            </a:r>
            <a:r>
              <a:rPr lang="en-GB" sz="1800" b="1" dirty="0"/>
              <a:t>phasor diagram</a:t>
            </a:r>
            <a:r>
              <a:rPr lang="en-GB" sz="1800" dirty="0"/>
              <a:t>.</a:t>
            </a:r>
          </a:p>
        </p:txBody>
      </p:sp>
    </p:spTree>
    <p:extLst>
      <p:ext uri="{BB962C8B-B14F-4D97-AF65-F5344CB8AC3E}">
        <p14:creationId xmlns:p14="http://schemas.microsoft.com/office/powerpoint/2010/main" val="153143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1377</Words>
  <Application>Microsoft Office PowerPoint</Application>
  <PresentationFormat>On-screen Show (4:3)</PresentationFormat>
  <Paragraphs>156</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ＭＳ Ｐゴシック</vt:lpstr>
      <vt:lpstr>Arial</vt:lpstr>
      <vt:lpstr>Calibri</vt:lpstr>
      <vt:lpstr>Cambria Math</vt:lpstr>
      <vt:lpstr>Lucida Grande</vt:lpstr>
      <vt:lpstr>Times New Roman</vt:lpstr>
      <vt:lpstr>Default Design</vt:lpstr>
      <vt:lpstr>PowerPoint 5: AC circuits </vt:lpstr>
      <vt:lpstr>Objectives</vt:lpstr>
      <vt:lpstr>Generation of an AC waveform</vt:lpstr>
      <vt:lpstr>AC waveform</vt:lpstr>
      <vt:lpstr>Frequency- hertz</vt:lpstr>
      <vt:lpstr>Relationship between voltage and current</vt:lpstr>
      <vt:lpstr>Voltage and current in a pure inductive circuit</vt:lpstr>
      <vt:lpstr>Voltage and current in a pure capacitive circuit</vt:lpstr>
      <vt:lpstr>Phasor representation of a single phase voltage </vt:lpstr>
      <vt:lpstr>Phasors of V and I in a purely inductive circuit</vt:lpstr>
      <vt:lpstr>AC circuits: phasor diagrams</vt:lpstr>
      <vt:lpstr>PowerPoint Presentation</vt:lpstr>
      <vt:lpstr>Phasor diagram of RLC series circuit </vt:lpstr>
      <vt:lpstr>Resistance to current in an RLC circuit</vt:lpstr>
      <vt:lpstr>AC circuits</vt:lpstr>
      <vt:lpstr>Example</vt:lpstr>
      <vt:lpstr>PowerPoint Presentation</vt:lpstr>
      <vt:lpstr>PowerPoint Presentation</vt:lpstr>
      <vt:lpstr>PowerPoint Presentation</vt:lpstr>
      <vt:lpstr>Power in AC circuits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50</cp:revision>
  <dcterms:created xsi:type="dcterms:W3CDTF">2013-05-28T00:38:54Z</dcterms:created>
  <dcterms:modified xsi:type="dcterms:W3CDTF">2025-11-12T08:49:54Z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