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5"/>
  </p:notesMasterIdLst>
  <p:handoutMasterIdLst>
    <p:handoutMasterId r:id="rId26"/>
  </p:handoutMasterIdLst>
  <p:sldIdLst>
    <p:sldId id="348" r:id="rId5"/>
    <p:sldId id="367" r:id="rId6"/>
    <p:sldId id="328" r:id="rId7"/>
    <p:sldId id="349" r:id="rId8"/>
    <p:sldId id="350" r:id="rId9"/>
    <p:sldId id="351" r:id="rId10"/>
    <p:sldId id="352" r:id="rId11"/>
    <p:sldId id="353" r:id="rId12"/>
    <p:sldId id="354" r:id="rId13"/>
    <p:sldId id="355" r:id="rId14"/>
    <p:sldId id="356" r:id="rId15"/>
    <p:sldId id="366" r:id="rId16"/>
    <p:sldId id="359" r:id="rId17"/>
    <p:sldId id="360" r:id="rId18"/>
    <p:sldId id="361" r:id="rId19"/>
    <p:sldId id="362" r:id="rId20"/>
    <p:sldId id="364" r:id="rId21"/>
    <p:sldId id="368" r:id="rId22"/>
    <p:sldId id="363"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B04D6-D487-4E1D-80EF-BDE8F12C34DB}" v="2" dt="2022-10-07T13:28:25.9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8805"/>
    <p:restoredTop sz="94694"/>
  </p:normalViewPr>
  <p:slideViewPr>
    <p:cSldViewPr snapToGrid="0">
      <p:cViewPr varScale="1">
        <p:scale>
          <a:sx n="64" d="100"/>
          <a:sy n="64" d="100"/>
        </p:scale>
        <p:origin x="636"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BD81239-52C3-4EC9-B163-DFF486A2B40E}"/>
    <pc:docChg chg="custSel addSld delSld modSld">
      <pc:chgData name="Caroline Prodger" userId="e4ef2e75-b60b-401b-8ebe-291bdcf405f4" providerId="ADAL" clId="{ABD81239-52C3-4EC9-B163-DFF486A2B40E}" dt="2022-09-23T16:11:54.581" v="256" actId="1076"/>
      <pc:docMkLst>
        <pc:docMk/>
      </pc:docMkLst>
      <pc:sldChg chg="addSp delSp modSp mod">
        <pc:chgData name="Caroline Prodger" userId="e4ef2e75-b60b-401b-8ebe-291bdcf405f4" providerId="ADAL" clId="{ABD81239-52C3-4EC9-B163-DFF486A2B40E}" dt="2022-09-22T15:19:59.215" v="23" actId="255"/>
        <pc:sldMkLst>
          <pc:docMk/>
          <pc:sldMk cId="0" sldId="328"/>
        </pc:sldMkLst>
        <pc:spChg chg="mod">
          <ac:chgData name="Caroline Prodger" userId="e4ef2e75-b60b-401b-8ebe-291bdcf405f4" providerId="ADAL" clId="{ABD81239-52C3-4EC9-B163-DFF486A2B40E}" dt="2022-09-22T15:14:47.950" v="13" actId="12"/>
          <ac:spMkLst>
            <pc:docMk/>
            <pc:sldMk cId="0" sldId="328"/>
            <ac:spMk id="2" creationId="{FE6DA441-979C-3131-9A20-BB8EF553209E}"/>
          </ac:spMkLst>
        </pc:spChg>
        <pc:spChg chg="mod">
          <ac:chgData name="Caroline Prodger" userId="e4ef2e75-b60b-401b-8ebe-291bdcf405f4" providerId="ADAL" clId="{ABD81239-52C3-4EC9-B163-DFF486A2B40E}" dt="2022-09-22T15:19:59.215" v="23" actId="255"/>
          <ac:spMkLst>
            <pc:docMk/>
            <pc:sldMk cId="0" sldId="328"/>
            <ac:spMk id="3074" creationId="{00000000-0000-0000-0000-000000000000}"/>
          </ac:spMkLst>
        </pc:spChg>
        <pc:picChg chg="add mod">
          <ac:chgData name="Caroline Prodger" userId="e4ef2e75-b60b-401b-8ebe-291bdcf405f4" providerId="ADAL" clId="{ABD81239-52C3-4EC9-B163-DFF486A2B40E}" dt="2022-09-22T15:19:50.053" v="20" actId="1076"/>
          <ac:picMkLst>
            <pc:docMk/>
            <pc:sldMk cId="0" sldId="328"/>
            <ac:picMk id="4" creationId="{F9668632-5216-A5A4-6DAA-8FFB5F09C9CD}"/>
          </ac:picMkLst>
        </pc:picChg>
        <pc:picChg chg="del mod">
          <ac:chgData name="Caroline Prodger" userId="e4ef2e75-b60b-401b-8ebe-291bdcf405f4" providerId="ADAL" clId="{ABD81239-52C3-4EC9-B163-DFF486A2B40E}" dt="2022-09-22T15:16:42.591" v="15" actId="478"/>
          <ac:picMkLst>
            <pc:docMk/>
            <pc:sldMk cId="0" sldId="328"/>
            <ac:picMk id="1026" creationId="{BA85AC40-6C08-C3C2-D149-0965C1C1B9F2}"/>
          </ac:picMkLst>
        </pc:picChg>
      </pc:sldChg>
      <pc:sldChg chg="modSp mod">
        <pc:chgData name="Caroline Prodger" userId="e4ef2e75-b60b-401b-8ebe-291bdcf405f4" providerId="ADAL" clId="{ABD81239-52C3-4EC9-B163-DFF486A2B40E}" dt="2022-09-22T13:24:06.219" v="5" actId="255"/>
        <pc:sldMkLst>
          <pc:docMk/>
          <pc:sldMk cId="0" sldId="348"/>
        </pc:sldMkLst>
        <pc:spChg chg="mod">
          <ac:chgData name="Caroline Prodger" userId="e4ef2e75-b60b-401b-8ebe-291bdcf405f4" providerId="ADAL" clId="{ABD81239-52C3-4EC9-B163-DFF486A2B40E}" dt="2022-09-22T13:23:50.762" v="4" actId="255"/>
          <ac:spMkLst>
            <pc:docMk/>
            <pc:sldMk cId="0" sldId="348"/>
            <ac:spMk id="2053" creationId="{00000000-0000-0000-0000-000000000000}"/>
          </ac:spMkLst>
        </pc:spChg>
        <pc:spChg chg="mod">
          <ac:chgData name="Caroline Prodger" userId="e4ef2e75-b60b-401b-8ebe-291bdcf405f4" providerId="ADAL" clId="{ABD81239-52C3-4EC9-B163-DFF486A2B40E}" dt="2022-09-22T13:24:06.219" v="5" actId="255"/>
          <ac:spMkLst>
            <pc:docMk/>
            <pc:sldMk cId="0" sldId="348"/>
            <ac:spMk id="2054" creationId="{00000000-0000-0000-0000-000000000000}"/>
          </ac:spMkLst>
        </pc:spChg>
      </pc:sldChg>
      <pc:sldChg chg="modSp mod">
        <pc:chgData name="Caroline Prodger" userId="e4ef2e75-b60b-401b-8ebe-291bdcf405f4" providerId="ADAL" clId="{ABD81239-52C3-4EC9-B163-DFF486A2B40E}" dt="2022-09-22T15:20:31.050" v="34" actId="20577"/>
        <pc:sldMkLst>
          <pc:docMk/>
          <pc:sldMk cId="299509894" sldId="349"/>
        </pc:sldMkLst>
        <pc:spChg chg="mod">
          <ac:chgData name="Caroline Prodger" userId="e4ef2e75-b60b-401b-8ebe-291bdcf405f4" providerId="ADAL" clId="{ABD81239-52C3-4EC9-B163-DFF486A2B40E}" dt="2022-09-22T15:20:26.287" v="33" actId="403"/>
          <ac:spMkLst>
            <pc:docMk/>
            <pc:sldMk cId="299509894" sldId="349"/>
            <ac:spMk id="4" creationId="{3B355003-739A-4BB8-737D-6AE5F132DDEF}"/>
          </ac:spMkLst>
        </pc:spChg>
        <pc:spChg chg="mod">
          <ac:chgData name="Caroline Prodger" userId="e4ef2e75-b60b-401b-8ebe-291bdcf405f4" providerId="ADAL" clId="{ABD81239-52C3-4EC9-B163-DFF486A2B40E}" dt="2022-09-22T15:20:31.050" v="34" actId="20577"/>
          <ac:spMkLst>
            <pc:docMk/>
            <pc:sldMk cId="299509894" sldId="349"/>
            <ac:spMk id="5" creationId="{62BDA259-31C3-2E08-B036-A6DCC62EC52B}"/>
          </ac:spMkLst>
        </pc:spChg>
      </pc:sldChg>
      <pc:sldChg chg="modSp mod modAnim">
        <pc:chgData name="Caroline Prodger" userId="e4ef2e75-b60b-401b-8ebe-291bdcf405f4" providerId="ADAL" clId="{ABD81239-52C3-4EC9-B163-DFF486A2B40E}" dt="2022-09-22T15:21:59.889" v="59" actId="12"/>
        <pc:sldMkLst>
          <pc:docMk/>
          <pc:sldMk cId="889842726" sldId="350"/>
        </pc:sldMkLst>
        <pc:spChg chg="mod">
          <ac:chgData name="Caroline Prodger" userId="e4ef2e75-b60b-401b-8ebe-291bdcf405f4" providerId="ADAL" clId="{ABD81239-52C3-4EC9-B163-DFF486A2B40E}" dt="2022-09-22T15:20:57.248" v="41" actId="403"/>
          <ac:spMkLst>
            <pc:docMk/>
            <pc:sldMk cId="889842726" sldId="350"/>
            <ac:spMk id="4" creationId="{7498A74E-594D-6B94-1BD0-2401BC5B618A}"/>
          </ac:spMkLst>
        </pc:spChg>
        <pc:spChg chg="mod">
          <ac:chgData name="Caroline Prodger" userId="e4ef2e75-b60b-401b-8ebe-291bdcf405f4" providerId="ADAL" clId="{ABD81239-52C3-4EC9-B163-DFF486A2B40E}" dt="2022-09-22T15:21:59.889" v="59" actId="12"/>
          <ac:spMkLst>
            <pc:docMk/>
            <pc:sldMk cId="889842726" sldId="350"/>
            <ac:spMk id="5" creationId="{0469DD6E-0671-88B0-01AF-FAE9D2BA07BB}"/>
          </ac:spMkLst>
        </pc:spChg>
      </pc:sldChg>
      <pc:sldChg chg="addCm">
        <pc:chgData name="Caroline Prodger" userId="e4ef2e75-b60b-401b-8ebe-291bdcf405f4" providerId="ADAL" clId="{ABD81239-52C3-4EC9-B163-DFF486A2B40E}" dt="2022-09-22T15:22:46.674" v="60"/>
        <pc:sldMkLst>
          <pc:docMk/>
          <pc:sldMk cId="3282489051" sldId="351"/>
        </pc:sldMkLst>
      </pc:sldChg>
      <pc:sldChg chg="delSp modSp mod">
        <pc:chgData name="Caroline Prodger" userId="e4ef2e75-b60b-401b-8ebe-291bdcf405f4" providerId="ADAL" clId="{ABD81239-52C3-4EC9-B163-DFF486A2B40E}" dt="2022-09-22T15:23:23.351" v="70" actId="20577"/>
        <pc:sldMkLst>
          <pc:docMk/>
          <pc:sldMk cId="3287661049" sldId="352"/>
        </pc:sldMkLst>
        <pc:spChg chg="mod">
          <ac:chgData name="Caroline Prodger" userId="e4ef2e75-b60b-401b-8ebe-291bdcf405f4" providerId="ADAL" clId="{ABD81239-52C3-4EC9-B163-DFF486A2B40E}" dt="2022-09-22T15:23:06.839" v="68" actId="403"/>
          <ac:spMkLst>
            <pc:docMk/>
            <pc:sldMk cId="3287661049" sldId="352"/>
            <ac:spMk id="4" creationId="{ED5B29D1-D72D-9EDE-914F-A40FD52EFD46}"/>
          </ac:spMkLst>
        </pc:spChg>
        <pc:spChg chg="del mod">
          <ac:chgData name="Caroline Prodger" userId="e4ef2e75-b60b-401b-8ebe-291bdcf405f4" providerId="ADAL" clId="{ABD81239-52C3-4EC9-B163-DFF486A2B40E}" dt="2022-09-22T15:22:55.330" v="62" actId="478"/>
          <ac:spMkLst>
            <pc:docMk/>
            <pc:sldMk cId="3287661049" sldId="352"/>
            <ac:spMk id="5" creationId="{106BE59C-C369-B79A-E3CF-96A3B53E7C24}"/>
          </ac:spMkLst>
        </pc:spChg>
        <pc:spChg chg="mod">
          <ac:chgData name="Caroline Prodger" userId="e4ef2e75-b60b-401b-8ebe-291bdcf405f4" providerId="ADAL" clId="{ABD81239-52C3-4EC9-B163-DFF486A2B40E}" dt="2022-09-22T15:23:23.351" v="70" actId="20577"/>
          <ac:spMkLst>
            <pc:docMk/>
            <pc:sldMk cId="3287661049" sldId="352"/>
            <ac:spMk id="41" creationId="{2901DE37-AB6F-B369-BAE6-BB0ED72B6241}"/>
          </ac:spMkLst>
        </pc:spChg>
      </pc:sldChg>
      <pc:sldChg chg="modSp mod">
        <pc:chgData name="Caroline Prodger" userId="e4ef2e75-b60b-401b-8ebe-291bdcf405f4" providerId="ADAL" clId="{ABD81239-52C3-4EC9-B163-DFF486A2B40E}" dt="2022-09-22T15:24:08.108" v="76" actId="20577"/>
        <pc:sldMkLst>
          <pc:docMk/>
          <pc:sldMk cId="2687451225" sldId="353"/>
        </pc:sldMkLst>
        <pc:spChg chg="mod">
          <ac:chgData name="Caroline Prodger" userId="e4ef2e75-b60b-401b-8ebe-291bdcf405f4" providerId="ADAL" clId="{ABD81239-52C3-4EC9-B163-DFF486A2B40E}" dt="2022-09-22T15:23:51.326" v="73" actId="403"/>
          <ac:spMkLst>
            <pc:docMk/>
            <pc:sldMk cId="2687451225" sldId="353"/>
            <ac:spMk id="4" creationId="{376F1208-0D33-9222-B167-D2508DB47AED}"/>
          </ac:spMkLst>
        </pc:spChg>
        <pc:spChg chg="mod">
          <ac:chgData name="Caroline Prodger" userId="e4ef2e75-b60b-401b-8ebe-291bdcf405f4" providerId="ADAL" clId="{ABD81239-52C3-4EC9-B163-DFF486A2B40E}" dt="2022-09-22T15:24:08.108" v="76" actId="20577"/>
          <ac:spMkLst>
            <pc:docMk/>
            <pc:sldMk cId="2687451225" sldId="353"/>
            <ac:spMk id="6" creationId="{C30EE1B1-C1CC-4E17-D56F-B5B8BB43281C}"/>
          </ac:spMkLst>
        </pc:spChg>
      </pc:sldChg>
      <pc:sldChg chg="addSp delSp modSp mod">
        <pc:chgData name="Caroline Prodger" userId="e4ef2e75-b60b-401b-8ebe-291bdcf405f4" providerId="ADAL" clId="{ABD81239-52C3-4EC9-B163-DFF486A2B40E}" dt="2022-09-22T15:27:38.694" v="122" actId="1076"/>
        <pc:sldMkLst>
          <pc:docMk/>
          <pc:sldMk cId="1156087655" sldId="354"/>
        </pc:sldMkLst>
        <pc:spChg chg="mod">
          <ac:chgData name="Caroline Prodger" userId="e4ef2e75-b60b-401b-8ebe-291bdcf405f4" providerId="ADAL" clId="{ABD81239-52C3-4EC9-B163-DFF486A2B40E}" dt="2022-09-22T15:25:28.718" v="111" actId="20577"/>
          <ac:spMkLst>
            <pc:docMk/>
            <pc:sldMk cId="1156087655" sldId="354"/>
            <ac:spMk id="3" creationId="{5E5CC09E-67FF-09A5-9DDB-EA0931487542}"/>
          </ac:spMkLst>
        </pc:spChg>
        <pc:spChg chg="mod">
          <ac:chgData name="Caroline Prodger" userId="e4ef2e75-b60b-401b-8ebe-291bdcf405f4" providerId="ADAL" clId="{ABD81239-52C3-4EC9-B163-DFF486A2B40E}" dt="2022-09-22T15:24:38.247" v="81" actId="207"/>
          <ac:spMkLst>
            <pc:docMk/>
            <pc:sldMk cId="1156087655" sldId="354"/>
            <ac:spMk id="4" creationId="{2F2D44E1-623E-CB38-BC82-A4D5AE72D895}"/>
          </ac:spMkLst>
        </pc:spChg>
        <pc:picChg chg="add mod modCrop">
          <ac:chgData name="Caroline Prodger" userId="e4ef2e75-b60b-401b-8ebe-291bdcf405f4" providerId="ADAL" clId="{ABD81239-52C3-4EC9-B163-DFF486A2B40E}" dt="2022-09-22T15:27:38.694" v="122" actId="1076"/>
          <ac:picMkLst>
            <pc:docMk/>
            <pc:sldMk cId="1156087655" sldId="354"/>
            <ac:picMk id="5" creationId="{FF30934F-7B22-DEDD-38BF-50FF2D57977A}"/>
          </ac:picMkLst>
        </pc:picChg>
        <pc:picChg chg="del">
          <ac:chgData name="Caroline Prodger" userId="e4ef2e75-b60b-401b-8ebe-291bdcf405f4" providerId="ADAL" clId="{ABD81239-52C3-4EC9-B163-DFF486A2B40E}" dt="2022-09-22T15:27:10.668" v="112" actId="478"/>
          <ac:picMkLst>
            <pc:docMk/>
            <pc:sldMk cId="1156087655" sldId="354"/>
            <ac:picMk id="2050" creationId="{DCF8A775-8D88-7CE6-7046-CF0F19CCAEE1}"/>
          </ac:picMkLst>
        </pc:picChg>
      </pc:sldChg>
      <pc:sldChg chg="addSp delSp modSp mod">
        <pc:chgData name="Caroline Prodger" userId="e4ef2e75-b60b-401b-8ebe-291bdcf405f4" providerId="ADAL" clId="{ABD81239-52C3-4EC9-B163-DFF486A2B40E}" dt="2022-09-22T15:30:25.080" v="150" actId="20577"/>
        <pc:sldMkLst>
          <pc:docMk/>
          <pc:sldMk cId="3502588959" sldId="355"/>
        </pc:sldMkLst>
        <pc:spChg chg="mod">
          <ac:chgData name="Caroline Prodger" userId="e4ef2e75-b60b-401b-8ebe-291bdcf405f4" providerId="ADAL" clId="{ABD81239-52C3-4EC9-B163-DFF486A2B40E}" dt="2022-09-22T15:30:25.080" v="150" actId="20577"/>
          <ac:spMkLst>
            <pc:docMk/>
            <pc:sldMk cId="3502588959" sldId="355"/>
            <ac:spMk id="4" creationId="{EF766204-5AB1-1EAA-FAC3-34E82AF67CE8}"/>
          </ac:spMkLst>
        </pc:spChg>
        <pc:spChg chg="del mod">
          <ac:chgData name="Caroline Prodger" userId="e4ef2e75-b60b-401b-8ebe-291bdcf405f4" providerId="ADAL" clId="{ABD81239-52C3-4EC9-B163-DFF486A2B40E}" dt="2022-09-22T15:29:44.340" v="136"/>
          <ac:spMkLst>
            <pc:docMk/>
            <pc:sldMk cId="3502588959" sldId="355"/>
            <ac:spMk id="5" creationId="{4F43A8AF-151B-5F20-DCB8-9102D45A272C}"/>
          </ac:spMkLst>
        </pc:spChg>
        <pc:spChg chg="mod">
          <ac:chgData name="Caroline Prodger" userId="e4ef2e75-b60b-401b-8ebe-291bdcf405f4" providerId="ADAL" clId="{ABD81239-52C3-4EC9-B163-DFF486A2B40E}" dt="2022-09-22T15:30:10.180" v="145" actId="14100"/>
          <ac:spMkLst>
            <pc:docMk/>
            <pc:sldMk cId="3502588959" sldId="355"/>
            <ac:spMk id="6" creationId="{88B1291B-8A41-E9D9-FD20-9936002A5BE7}"/>
          </ac:spMkLst>
        </pc:spChg>
        <pc:picChg chg="add mod modCrop">
          <ac:chgData name="Caroline Prodger" userId="e4ef2e75-b60b-401b-8ebe-291bdcf405f4" providerId="ADAL" clId="{ABD81239-52C3-4EC9-B163-DFF486A2B40E}" dt="2022-09-22T15:30:07.017" v="144" actId="1076"/>
          <ac:picMkLst>
            <pc:docMk/>
            <pc:sldMk cId="3502588959" sldId="355"/>
            <ac:picMk id="3" creationId="{BA21A931-7303-67A9-BFD0-3135F8736200}"/>
          </ac:picMkLst>
        </pc:picChg>
        <pc:picChg chg="del">
          <ac:chgData name="Caroline Prodger" userId="e4ef2e75-b60b-401b-8ebe-291bdcf405f4" providerId="ADAL" clId="{ABD81239-52C3-4EC9-B163-DFF486A2B40E}" dt="2022-09-22T15:29:44.340" v="134" actId="478"/>
          <ac:picMkLst>
            <pc:docMk/>
            <pc:sldMk cId="3502588959" sldId="355"/>
            <ac:picMk id="1026" creationId="{34F39029-3FE8-80DA-B112-C22825068364}"/>
          </ac:picMkLst>
        </pc:picChg>
      </pc:sldChg>
      <pc:sldChg chg="modSp mod">
        <pc:chgData name="Caroline Prodger" userId="e4ef2e75-b60b-401b-8ebe-291bdcf405f4" providerId="ADAL" clId="{ABD81239-52C3-4EC9-B163-DFF486A2B40E}" dt="2022-09-22T15:41:12.672" v="175" actId="1076"/>
        <pc:sldMkLst>
          <pc:docMk/>
          <pc:sldMk cId="782272670" sldId="356"/>
        </pc:sldMkLst>
        <pc:spChg chg="mod">
          <ac:chgData name="Caroline Prodger" userId="e4ef2e75-b60b-401b-8ebe-291bdcf405f4" providerId="ADAL" clId="{ABD81239-52C3-4EC9-B163-DFF486A2B40E}" dt="2022-09-22T15:41:12.672" v="175" actId="1076"/>
          <ac:spMkLst>
            <pc:docMk/>
            <pc:sldMk cId="782272670" sldId="356"/>
            <ac:spMk id="4" creationId="{2E3C0EF0-7AA1-49ED-7033-6747C94AB0A2}"/>
          </ac:spMkLst>
        </pc:spChg>
        <pc:spChg chg="mod">
          <ac:chgData name="Caroline Prodger" userId="e4ef2e75-b60b-401b-8ebe-291bdcf405f4" providerId="ADAL" clId="{ABD81239-52C3-4EC9-B163-DFF486A2B40E}" dt="2022-09-22T15:30:38.599" v="172" actId="255"/>
          <ac:spMkLst>
            <pc:docMk/>
            <pc:sldMk cId="782272670" sldId="356"/>
            <ac:spMk id="5" creationId="{87E0166F-E277-4BAE-D4EC-1805CA09B601}"/>
          </ac:spMkLst>
        </pc:spChg>
      </pc:sldChg>
      <pc:sldChg chg="modSp del mod">
        <pc:chgData name="Caroline Prodger" userId="e4ef2e75-b60b-401b-8ebe-291bdcf405f4" providerId="ADAL" clId="{ABD81239-52C3-4EC9-B163-DFF486A2B40E}" dt="2022-09-23T16:07:03.743" v="190" actId="2696"/>
        <pc:sldMkLst>
          <pc:docMk/>
          <pc:sldMk cId="2598066324" sldId="358"/>
        </pc:sldMkLst>
        <pc:spChg chg="mod">
          <ac:chgData name="Caroline Prodger" userId="e4ef2e75-b60b-401b-8ebe-291bdcf405f4" providerId="ADAL" clId="{ABD81239-52C3-4EC9-B163-DFF486A2B40E}" dt="2022-09-23T16:05:09.915" v="176" actId="403"/>
          <ac:spMkLst>
            <pc:docMk/>
            <pc:sldMk cId="2598066324" sldId="358"/>
            <ac:spMk id="2" creationId="{FE04E728-9173-59D9-9093-766130971485}"/>
          </ac:spMkLst>
        </pc:spChg>
      </pc:sldChg>
      <pc:sldChg chg="addSp delSp modSp mod">
        <pc:chgData name="Caroline Prodger" userId="e4ef2e75-b60b-401b-8ebe-291bdcf405f4" providerId="ADAL" clId="{ABD81239-52C3-4EC9-B163-DFF486A2B40E}" dt="2022-09-23T16:08:21.920" v="214" actId="20577"/>
        <pc:sldMkLst>
          <pc:docMk/>
          <pc:sldMk cId="3780879032" sldId="359"/>
        </pc:sldMkLst>
        <pc:spChg chg="mod">
          <ac:chgData name="Caroline Prodger" userId="e4ef2e75-b60b-401b-8ebe-291bdcf405f4" providerId="ADAL" clId="{ABD81239-52C3-4EC9-B163-DFF486A2B40E}" dt="2022-09-23T16:08:12.099" v="211" actId="255"/>
          <ac:spMkLst>
            <pc:docMk/>
            <pc:sldMk cId="3780879032" sldId="359"/>
            <ac:spMk id="2" creationId="{95609628-FA34-72D5-79E5-27463C3A1DCA}"/>
          </ac:spMkLst>
        </pc:spChg>
        <pc:spChg chg="mod">
          <ac:chgData name="Caroline Prodger" userId="e4ef2e75-b60b-401b-8ebe-291bdcf405f4" providerId="ADAL" clId="{ABD81239-52C3-4EC9-B163-DFF486A2B40E}" dt="2022-09-23T16:08:21.920" v="214" actId="20577"/>
          <ac:spMkLst>
            <pc:docMk/>
            <pc:sldMk cId="3780879032" sldId="359"/>
            <ac:spMk id="3" creationId="{C930582F-CF16-5206-F7B9-233B5BC0C752}"/>
          </ac:spMkLst>
        </pc:spChg>
        <pc:spChg chg="del">
          <ac:chgData name="Caroline Prodger" userId="e4ef2e75-b60b-401b-8ebe-291bdcf405f4" providerId="ADAL" clId="{ABD81239-52C3-4EC9-B163-DFF486A2B40E}" dt="2022-09-23T16:07:32.909" v="194" actId="478"/>
          <ac:spMkLst>
            <pc:docMk/>
            <pc:sldMk cId="3780879032" sldId="359"/>
            <ac:spMk id="8" creationId="{6E24AA58-6053-370A-4BC5-B181F443C974}"/>
          </ac:spMkLst>
        </pc:spChg>
        <pc:spChg chg="del">
          <ac:chgData name="Caroline Prodger" userId="e4ef2e75-b60b-401b-8ebe-291bdcf405f4" providerId="ADAL" clId="{ABD81239-52C3-4EC9-B163-DFF486A2B40E}" dt="2022-09-23T16:07:29.034" v="193" actId="478"/>
          <ac:spMkLst>
            <pc:docMk/>
            <pc:sldMk cId="3780879032" sldId="359"/>
            <ac:spMk id="9" creationId="{FC34196A-F299-D0E0-1419-3943C885DDC6}"/>
          </ac:spMkLst>
        </pc:spChg>
        <pc:spChg chg="del">
          <ac:chgData name="Caroline Prodger" userId="e4ef2e75-b60b-401b-8ebe-291bdcf405f4" providerId="ADAL" clId="{ABD81239-52C3-4EC9-B163-DFF486A2B40E}" dt="2022-09-23T16:07:20.999" v="191" actId="478"/>
          <ac:spMkLst>
            <pc:docMk/>
            <pc:sldMk cId="3780879032" sldId="359"/>
            <ac:spMk id="11" creationId="{A319E65F-8C24-9382-FB58-F4CCCB9D61B4}"/>
          </ac:spMkLst>
        </pc:spChg>
        <pc:picChg chg="add mod">
          <ac:chgData name="Caroline Prodger" userId="e4ef2e75-b60b-401b-8ebe-291bdcf405f4" providerId="ADAL" clId="{ABD81239-52C3-4EC9-B163-DFF486A2B40E}" dt="2022-09-23T16:07:43.099" v="198" actId="1076"/>
          <ac:picMkLst>
            <pc:docMk/>
            <pc:sldMk cId="3780879032" sldId="359"/>
            <ac:picMk id="6" creationId="{DDB54AAB-58C9-3A6A-9E70-41C1D53C30F0}"/>
          </ac:picMkLst>
        </pc:picChg>
        <pc:cxnChg chg="del">
          <ac:chgData name="Caroline Prodger" userId="e4ef2e75-b60b-401b-8ebe-291bdcf405f4" providerId="ADAL" clId="{ABD81239-52C3-4EC9-B163-DFF486A2B40E}" dt="2022-09-23T16:07:22.712" v="192" actId="478"/>
          <ac:cxnSpMkLst>
            <pc:docMk/>
            <pc:sldMk cId="3780879032" sldId="359"/>
            <ac:cxnSpMk id="5" creationId="{6C93B869-09A0-33E9-69DA-0AC8B558E932}"/>
          </ac:cxnSpMkLst>
        </pc:cxnChg>
      </pc:sldChg>
      <pc:sldChg chg="modSp mod addCm">
        <pc:chgData name="Caroline Prodger" userId="e4ef2e75-b60b-401b-8ebe-291bdcf405f4" providerId="ADAL" clId="{ABD81239-52C3-4EC9-B163-DFF486A2B40E}" dt="2022-09-23T16:09:21.685" v="221" actId="20577"/>
        <pc:sldMkLst>
          <pc:docMk/>
          <pc:sldMk cId="145507056" sldId="360"/>
        </pc:sldMkLst>
        <pc:spChg chg="mod">
          <ac:chgData name="Caroline Prodger" userId="e4ef2e75-b60b-401b-8ebe-291bdcf405f4" providerId="ADAL" clId="{ABD81239-52C3-4EC9-B163-DFF486A2B40E}" dt="2022-09-23T16:09:21.685" v="221" actId="20577"/>
          <ac:spMkLst>
            <pc:docMk/>
            <pc:sldMk cId="145507056" sldId="360"/>
            <ac:spMk id="3" creationId="{5A28D4D4-7231-9F30-5E17-958F91A9B234}"/>
          </ac:spMkLst>
        </pc:spChg>
        <pc:spChg chg="mod">
          <ac:chgData name="Caroline Prodger" userId="e4ef2e75-b60b-401b-8ebe-291bdcf405f4" providerId="ADAL" clId="{ABD81239-52C3-4EC9-B163-DFF486A2B40E}" dt="2022-09-23T16:09:14.445" v="219" actId="403"/>
          <ac:spMkLst>
            <pc:docMk/>
            <pc:sldMk cId="145507056" sldId="360"/>
            <ac:spMk id="4" creationId="{F3654CBE-CB56-546C-D53B-E2EA7F47846E}"/>
          </ac:spMkLst>
        </pc:spChg>
      </pc:sldChg>
      <pc:sldChg chg="modSp mod">
        <pc:chgData name="Caroline Prodger" userId="e4ef2e75-b60b-401b-8ebe-291bdcf405f4" providerId="ADAL" clId="{ABD81239-52C3-4EC9-B163-DFF486A2B40E}" dt="2022-09-23T16:09:43.342" v="227" actId="20577"/>
        <pc:sldMkLst>
          <pc:docMk/>
          <pc:sldMk cId="3386174542" sldId="361"/>
        </pc:sldMkLst>
        <pc:spChg chg="mod">
          <ac:chgData name="Caroline Prodger" userId="e4ef2e75-b60b-401b-8ebe-291bdcf405f4" providerId="ADAL" clId="{ABD81239-52C3-4EC9-B163-DFF486A2B40E}" dt="2022-09-23T16:09:32.385" v="222" actId="21"/>
          <ac:spMkLst>
            <pc:docMk/>
            <pc:sldMk cId="3386174542" sldId="361"/>
            <ac:spMk id="3" creationId="{2D338079-2AD0-B109-AF8B-83C8F35F013A}"/>
          </ac:spMkLst>
        </pc:spChg>
        <pc:spChg chg="mod">
          <ac:chgData name="Caroline Prodger" userId="e4ef2e75-b60b-401b-8ebe-291bdcf405f4" providerId="ADAL" clId="{ABD81239-52C3-4EC9-B163-DFF486A2B40E}" dt="2022-09-23T16:09:43.342" v="227" actId="20577"/>
          <ac:spMkLst>
            <pc:docMk/>
            <pc:sldMk cId="3386174542" sldId="361"/>
            <ac:spMk id="4" creationId="{3D2C323F-B630-F21B-641F-4843C57DA47F}"/>
          </ac:spMkLst>
        </pc:spChg>
      </pc:sldChg>
      <pc:sldChg chg="modSp mod">
        <pc:chgData name="Caroline Prodger" userId="e4ef2e75-b60b-401b-8ebe-291bdcf405f4" providerId="ADAL" clId="{ABD81239-52C3-4EC9-B163-DFF486A2B40E}" dt="2022-09-23T16:11:25.503" v="250" actId="14100"/>
        <pc:sldMkLst>
          <pc:docMk/>
          <pc:sldMk cId="2835903118" sldId="363"/>
        </pc:sldMkLst>
        <pc:spChg chg="mod">
          <ac:chgData name="Caroline Prodger" userId="e4ef2e75-b60b-401b-8ebe-291bdcf405f4" providerId="ADAL" clId="{ABD81239-52C3-4EC9-B163-DFF486A2B40E}" dt="2022-09-23T16:11:10.497" v="246" actId="255"/>
          <ac:spMkLst>
            <pc:docMk/>
            <pc:sldMk cId="2835903118" sldId="363"/>
            <ac:spMk id="4" creationId="{CBC3929C-01EA-77EC-607A-2BD66EAF981C}"/>
          </ac:spMkLst>
        </pc:spChg>
        <pc:spChg chg="mod">
          <ac:chgData name="Caroline Prodger" userId="e4ef2e75-b60b-401b-8ebe-291bdcf405f4" providerId="ADAL" clId="{ABD81239-52C3-4EC9-B163-DFF486A2B40E}" dt="2022-09-23T16:11:25.503" v="250" actId="14100"/>
          <ac:spMkLst>
            <pc:docMk/>
            <pc:sldMk cId="2835903118" sldId="363"/>
            <ac:spMk id="10" creationId="{75DC3F21-57E9-87E8-CEFE-EF4341E34AFF}"/>
          </ac:spMkLst>
        </pc:spChg>
      </pc:sldChg>
      <pc:sldChg chg="modSp mod">
        <pc:chgData name="Caroline Prodger" userId="e4ef2e75-b60b-401b-8ebe-291bdcf405f4" providerId="ADAL" clId="{ABD81239-52C3-4EC9-B163-DFF486A2B40E}" dt="2022-09-23T16:10:27.048" v="234" actId="20577"/>
        <pc:sldMkLst>
          <pc:docMk/>
          <pc:sldMk cId="3141111706" sldId="364"/>
        </pc:sldMkLst>
        <pc:spChg chg="mod">
          <ac:chgData name="Caroline Prodger" userId="e4ef2e75-b60b-401b-8ebe-291bdcf405f4" providerId="ADAL" clId="{ABD81239-52C3-4EC9-B163-DFF486A2B40E}" dt="2022-09-23T16:10:27.048" v="234" actId="20577"/>
          <ac:spMkLst>
            <pc:docMk/>
            <pc:sldMk cId="3141111706" sldId="364"/>
            <ac:spMk id="4" creationId="{E5562EB5-C00D-66A9-2D63-1E2B21C6FEF1}"/>
          </ac:spMkLst>
        </pc:spChg>
      </pc:sldChg>
      <pc:sldChg chg="addSp modSp mod">
        <pc:chgData name="Caroline Prodger" userId="e4ef2e75-b60b-401b-8ebe-291bdcf405f4" providerId="ADAL" clId="{ABD81239-52C3-4EC9-B163-DFF486A2B40E}" dt="2022-09-23T16:11:54.581" v="256" actId="1076"/>
        <pc:sldMkLst>
          <pc:docMk/>
          <pc:sldMk cId="593861615" sldId="365"/>
        </pc:sldMkLst>
        <pc:picChg chg="add mod">
          <ac:chgData name="Caroline Prodger" userId="e4ef2e75-b60b-401b-8ebe-291bdcf405f4" providerId="ADAL" clId="{ABD81239-52C3-4EC9-B163-DFF486A2B40E}" dt="2022-09-23T16:11:54.581" v="256" actId="1076"/>
          <ac:picMkLst>
            <pc:docMk/>
            <pc:sldMk cId="593861615" sldId="365"/>
            <ac:picMk id="5" creationId="{364CF01E-B15C-BD80-5E42-19D4EDEBE80F}"/>
          </ac:picMkLst>
        </pc:picChg>
      </pc:sldChg>
      <pc:sldChg chg="addSp modSp new mod">
        <pc:chgData name="Caroline Prodger" userId="e4ef2e75-b60b-401b-8ebe-291bdcf405f4" providerId="ADAL" clId="{ABD81239-52C3-4EC9-B163-DFF486A2B40E}" dt="2022-09-23T16:06:57.248" v="189" actId="1076"/>
        <pc:sldMkLst>
          <pc:docMk/>
          <pc:sldMk cId="3870449186" sldId="366"/>
        </pc:sldMkLst>
        <pc:spChg chg="mod">
          <ac:chgData name="Caroline Prodger" userId="e4ef2e75-b60b-401b-8ebe-291bdcf405f4" providerId="ADAL" clId="{ABD81239-52C3-4EC9-B163-DFF486A2B40E}" dt="2022-09-23T16:06:11.477" v="181"/>
          <ac:spMkLst>
            <pc:docMk/>
            <pc:sldMk cId="3870449186" sldId="366"/>
            <ac:spMk id="2" creationId="{B335BEC3-4331-1EAC-B124-97A77D5971E1}"/>
          </ac:spMkLst>
        </pc:spChg>
        <pc:spChg chg="mod">
          <ac:chgData name="Caroline Prodger" userId="e4ef2e75-b60b-401b-8ebe-291bdcf405f4" providerId="ADAL" clId="{ABD81239-52C3-4EC9-B163-DFF486A2B40E}" dt="2022-09-23T16:05:59.454" v="180"/>
          <ac:spMkLst>
            <pc:docMk/>
            <pc:sldMk cId="3870449186" sldId="366"/>
            <ac:spMk id="3" creationId="{C47BFEA9-18EB-88DD-471B-4AC7A9D967CD}"/>
          </ac:spMkLst>
        </pc:spChg>
        <pc:spChg chg="add mod">
          <ac:chgData name="Caroline Prodger" userId="e4ef2e75-b60b-401b-8ebe-291bdcf405f4" providerId="ADAL" clId="{ABD81239-52C3-4EC9-B163-DFF486A2B40E}" dt="2022-09-23T16:06:27.264" v="184"/>
          <ac:spMkLst>
            <pc:docMk/>
            <pc:sldMk cId="3870449186" sldId="366"/>
            <ac:spMk id="6" creationId="{A0C787F6-00DE-C9EB-853B-BC26A2D5C96E}"/>
          </ac:spMkLst>
        </pc:spChg>
        <pc:spChg chg="add mod">
          <ac:chgData name="Caroline Prodger" userId="e4ef2e75-b60b-401b-8ebe-291bdcf405f4" providerId="ADAL" clId="{ABD81239-52C3-4EC9-B163-DFF486A2B40E}" dt="2022-09-23T16:06:35.265" v="185"/>
          <ac:spMkLst>
            <pc:docMk/>
            <pc:sldMk cId="3870449186" sldId="366"/>
            <ac:spMk id="7" creationId="{3AA20543-C305-AA68-7DC7-2D3A9A18720B}"/>
          </ac:spMkLst>
        </pc:spChg>
        <pc:spChg chg="add mod">
          <ac:chgData name="Caroline Prodger" userId="e4ef2e75-b60b-401b-8ebe-291bdcf405f4" providerId="ADAL" clId="{ABD81239-52C3-4EC9-B163-DFF486A2B40E}" dt="2022-09-23T16:06:45.815" v="187" actId="1076"/>
          <ac:spMkLst>
            <pc:docMk/>
            <pc:sldMk cId="3870449186" sldId="366"/>
            <ac:spMk id="8" creationId="{8822C479-3392-3343-86C6-6E61F03155D6}"/>
          </ac:spMkLst>
        </pc:spChg>
        <pc:spChg chg="add mod">
          <ac:chgData name="Caroline Prodger" userId="e4ef2e75-b60b-401b-8ebe-291bdcf405f4" providerId="ADAL" clId="{ABD81239-52C3-4EC9-B163-DFF486A2B40E}" dt="2022-09-23T16:06:57.248" v="189" actId="1076"/>
          <ac:spMkLst>
            <pc:docMk/>
            <pc:sldMk cId="3870449186" sldId="366"/>
            <ac:spMk id="9" creationId="{1C1253AD-CE4D-5084-1918-1248A957BFA2}"/>
          </ac:spMkLst>
        </pc:spChg>
        <pc:picChg chg="add mod">
          <ac:chgData name="Caroline Prodger" userId="e4ef2e75-b60b-401b-8ebe-291bdcf405f4" providerId="ADAL" clId="{ABD81239-52C3-4EC9-B163-DFF486A2B40E}" dt="2022-09-23T16:06:18.885" v="183" actId="1076"/>
          <ac:picMkLst>
            <pc:docMk/>
            <pc:sldMk cId="3870449186" sldId="366"/>
            <ac:picMk id="5" creationId="{65ACEC2E-1F8E-A717-0437-B11B338B43B1}"/>
          </ac:picMkLst>
        </pc:picChg>
      </pc:sldChg>
    </pc:docChg>
  </pc:docChgLst>
  <pc:docChgLst>
    <pc:chgData name="Caroline Prodger" userId="e4ef2e75-b60b-401b-8ebe-291bdcf405f4" providerId="ADAL" clId="{220B04D6-D487-4E1D-80EF-BDE8F12C34DB}"/>
    <pc:docChg chg="custSel addSld modSld modMainMaster">
      <pc:chgData name="Caroline Prodger" userId="e4ef2e75-b60b-401b-8ebe-291bdcf405f4" providerId="ADAL" clId="{220B04D6-D487-4E1D-80EF-BDE8F12C34DB}" dt="2022-10-07T13:48:53.914" v="141" actId="20577"/>
      <pc:docMkLst>
        <pc:docMk/>
      </pc:docMkLst>
      <pc:sldChg chg="delCm">
        <pc:chgData name="Caroline Prodger" userId="e4ef2e75-b60b-401b-8ebe-291bdcf405f4" providerId="ADAL" clId="{220B04D6-D487-4E1D-80EF-BDE8F12C34DB}" dt="2022-10-07T13:07:29.520" v="0"/>
        <pc:sldMkLst>
          <pc:docMk/>
          <pc:sldMk cId="0" sldId="348"/>
        </pc:sldMkLst>
      </pc:sldChg>
      <pc:sldChg chg="addSp delSp modSp mod delCm modCm">
        <pc:chgData name="Caroline Prodger" userId="e4ef2e75-b60b-401b-8ebe-291bdcf405f4" providerId="ADAL" clId="{220B04D6-D487-4E1D-80EF-BDE8F12C34DB}" dt="2022-10-07T13:09:59.699" v="18" actId="1076"/>
        <pc:sldMkLst>
          <pc:docMk/>
          <pc:sldMk cId="3282489051" sldId="351"/>
        </pc:sldMkLst>
        <pc:spChg chg="add del mod">
          <ac:chgData name="Caroline Prodger" userId="e4ef2e75-b60b-401b-8ebe-291bdcf405f4" providerId="ADAL" clId="{220B04D6-D487-4E1D-80EF-BDE8F12C34DB}" dt="2022-10-07T13:09:23.818" v="3" actId="478"/>
          <ac:spMkLst>
            <pc:docMk/>
            <pc:sldMk cId="3282489051" sldId="351"/>
            <ac:spMk id="3" creationId="{E97853AD-8C49-7285-02C5-B53DEB254BFD}"/>
          </ac:spMkLst>
        </pc:spChg>
        <pc:spChg chg="del mod">
          <ac:chgData name="Caroline Prodger" userId="e4ef2e75-b60b-401b-8ebe-291bdcf405f4" providerId="ADAL" clId="{220B04D6-D487-4E1D-80EF-BDE8F12C34DB}" dt="2022-10-07T13:09:27.090" v="5" actId="478"/>
          <ac:spMkLst>
            <pc:docMk/>
            <pc:sldMk cId="3282489051" sldId="351"/>
            <ac:spMk id="6" creationId="{64A1501D-0033-54E1-665E-0607727E5BCE}"/>
          </ac:spMkLst>
        </pc:spChg>
        <pc:spChg chg="del mod">
          <ac:chgData name="Caroline Prodger" userId="e4ef2e75-b60b-401b-8ebe-291bdcf405f4" providerId="ADAL" clId="{220B04D6-D487-4E1D-80EF-BDE8F12C34DB}" dt="2022-10-07T13:09:29.492" v="7" actId="478"/>
          <ac:spMkLst>
            <pc:docMk/>
            <pc:sldMk cId="3282489051" sldId="351"/>
            <ac:spMk id="7" creationId="{A657070C-D8A0-482F-1358-2773CC49B7CB}"/>
          </ac:spMkLst>
        </pc:spChg>
        <pc:spChg chg="del">
          <ac:chgData name="Caroline Prodger" userId="e4ef2e75-b60b-401b-8ebe-291bdcf405f4" providerId="ADAL" clId="{220B04D6-D487-4E1D-80EF-BDE8F12C34DB}" dt="2022-10-07T13:09:32.684" v="8" actId="478"/>
          <ac:spMkLst>
            <pc:docMk/>
            <pc:sldMk cId="3282489051" sldId="351"/>
            <ac:spMk id="8" creationId="{45F3EA3F-F93C-BDE6-28BC-03A458C595C2}"/>
          </ac:spMkLst>
        </pc:spChg>
        <pc:spChg chg="del mod">
          <ac:chgData name="Caroline Prodger" userId="e4ef2e75-b60b-401b-8ebe-291bdcf405f4" providerId="ADAL" clId="{220B04D6-D487-4E1D-80EF-BDE8F12C34DB}" dt="2022-10-07T13:09:35.115" v="10" actId="478"/>
          <ac:spMkLst>
            <pc:docMk/>
            <pc:sldMk cId="3282489051" sldId="351"/>
            <ac:spMk id="9" creationId="{EED24454-C7BB-20C6-16A2-21BF6E75243A}"/>
          </ac:spMkLst>
        </pc:spChg>
        <pc:spChg chg="mod">
          <ac:chgData name="Caroline Prodger" userId="e4ef2e75-b60b-401b-8ebe-291bdcf405f4" providerId="ADAL" clId="{220B04D6-D487-4E1D-80EF-BDE8F12C34DB}" dt="2022-10-07T13:09:55.609" v="17" actId="14100"/>
          <ac:spMkLst>
            <pc:docMk/>
            <pc:sldMk cId="3282489051" sldId="351"/>
            <ac:spMk id="10" creationId="{6711A8B9-4E5E-4965-FEDC-0616296147C2}"/>
          </ac:spMkLst>
        </pc:spChg>
        <pc:picChg chg="del">
          <ac:chgData name="Caroline Prodger" userId="e4ef2e75-b60b-401b-8ebe-291bdcf405f4" providerId="ADAL" clId="{220B04D6-D487-4E1D-80EF-BDE8F12C34DB}" dt="2022-10-07T13:09:18.499" v="1" actId="478"/>
          <ac:picMkLst>
            <pc:docMk/>
            <pc:sldMk cId="3282489051" sldId="351"/>
            <ac:picMk id="5" creationId="{0D9D904B-F5AE-6A32-9212-13CB443AA7EF}"/>
          </ac:picMkLst>
        </pc:picChg>
        <pc:picChg chg="add mod">
          <ac:chgData name="Caroline Prodger" userId="e4ef2e75-b60b-401b-8ebe-291bdcf405f4" providerId="ADAL" clId="{220B04D6-D487-4E1D-80EF-BDE8F12C34DB}" dt="2022-10-07T13:09:59.699" v="18" actId="1076"/>
          <ac:picMkLst>
            <pc:docMk/>
            <pc:sldMk cId="3282489051" sldId="351"/>
            <ac:picMk id="14" creationId="{E144E26F-C403-74C6-4FD9-3C4B01EF5969}"/>
          </ac:picMkLst>
        </pc:picChg>
      </pc:sldChg>
      <pc:sldChg chg="modSp mod delCm modCm">
        <pc:chgData name="Caroline Prodger" userId="e4ef2e75-b60b-401b-8ebe-291bdcf405f4" providerId="ADAL" clId="{220B04D6-D487-4E1D-80EF-BDE8F12C34DB}" dt="2022-10-07T13:11:04.868" v="21"/>
        <pc:sldMkLst>
          <pc:docMk/>
          <pc:sldMk cId="3502588959" sldId="355"/>
        </pc:sldMkLst>
        <pc:spChg chg="mod">
          <ac:chgData name="Caroline Prodger" userId="e4ef2e75-b60b-401b-8ebe-291bdcf405f4" providerId="ADAL" clId="{220B04D6-D487-4E1D-80EF-BDE8F12C34DB}" dt="2022-10-07T13:10:57.433" v="20" actId="20577"/>
          <ac:spMkLst>
            <pc:docMk/>
            <pc:sldMk cId="3502588959" sldId="355"/>
            <ac:spMk id="6" creationId="{88B1291B-8A41-E9D9-FD20-9936002A5BE7}"/>
          </ac:spMkLst>
        </pc:spChg>
      </pc:sldChg>
      <pc:sldChg chg="delCm">
        <pc:chgData name="Caroline Prodger" userId="e4ef2e75-b60b-401b-8ebe-291bdcf405f4" providerId="ADAL" clId="{220B04D6-D487-4E1D-80EF-BDE8F12C34DB}" dt="2022-10-07T13:11:29.044" v="22"/>
        <pc:sldMkLst>
          <pc:docMk/>
          <pc:sldMk cId="3780879032" sldId="359"/>
        </pc:sldMkLst>
      </pc:sldChg>
      <pc:sldChg chg="addSp delSp modSp mod delCm modCm">
        <pc:chgData name="Caroline Prodger" userId="e4ef2e75-b60b-401b-8ebe-291bdcf405f4" providerId="ADAL" clId="{220B04D6-D487-4E1D-80EF-BDE8F12C34DB}" dt="2022-10-07T13:12:12.340" v="33"/>
        <pc:sldMkLst>
          <pc:docMk/>
          <pc:sldMk cId="145507056" sldId="360"/>
        </pc:sldMkLst>
        <pc:spChg chg="del">
          <ac:chgData name="Caroline Prodger" userId="e4ef2e75-b60b-401b-8ebe-291bdcf405f4" providerId="ADAL" clId="{220B04D6-D487-4E1D-80EF-BDE8F12C34DB}" dt="2022-10-07T13:12:01.059" v="29" actId="478"/>
          <ac:spMkLst>
            <pc:docMk/>
            <pc:sldMk cId="145507056" sldId="360"/>
            <ac:spMk id="5" creationId="{E4586F6C-5D01-D11F-4AA9-667EC4E7AE94}"/>
          </ac:spMkLst>
        </pc:spChg>
        <pc:spChg chg="del">
          <ac:chgData name="Caroline Prodger" userId="e4ef2e75-b60b-401b-8ebe-291bdcf405f4" providerId="ADAL" clId="{220B04D6-D487-4E1D-80EF-BDE8F12C34DB}" dt="2022-10-07T13:11:56.300" v="28" actId="478"/>
          <ac:spMkLst>
            <pc:docMk/>
            <pc:sldMk cId="145507056" sldId="360"/>
            <ac:spMk id="7" creationId="{AC7AB7DB-5753-AE82-E31D-933B1CA5B582}"/>
          </ac:spMkLst>
        </pc:spChg>
        <pc:picChg chg="add mod">
          <ac:chgData name="Caroline Prodger" userId="e4ef2e75-b60b-401b-8ebe-291bdcf405f4" providerId="ADAL" clId="{220B04D6-D487-4E1D-80EF-BDE8F12C34DB}" dt="2022-10-07T13:12:07.901" v="32" actId="1076"/>
          <ac:picMkLst>
            <pc:docMk/>
            <pc:sldMk cId="145507056" sldId="360"/>
            <ac:picMk id="6" creationId="{251764F5-5825-FF8D-5226-F11AE6BF9D1E}"/>
          </ac:picMkLst>
        </pc:picChg>
        <pc:picChg chg="del">
          <ac:chgData name="Caroline Prodger" userId="e4ef2e75-b60b-401b-8ebe-291bdcf405f4" providerId="ADAL" clId="{220B04D6-D487-4E1D-80EF-BDE8F12C34DB}" dt="2022-10-07T13:11:48.298" v="23" actId="478"/>
          <ac:picMkLst>
            <pc:docMk/>
            <pc:sldMk cId="145507056" sldId="360"/>
            <ac:picMk id="2050" creationId="{192382CE-E060-45E7-3074-496F7E8FCF7B}"/>
          </ac:picMkLst>
        </pc:picChg>
      </pc:sldChg>
      <pc:sldChg chg="modSp mod delCm">
        <pc:chgData name="Caroline Prodger" userId="e4ef2e75-b60b-401b-8ebe-291bdcf405f4" providerId="ADAL" clId="{220B04D6-D487-4E1D-80EF-BDE8F12C34DB}" dt="2022-10-07T13:14:11.362" v="56"/>
        <pc:sldMkLst>
          <pc:docMk/>
          <pc:sldMk cId="3386174542" sldId="361"/>
        </pc:sldMkLst>
        <pc:spChg chg="mod">
          <ac:chgData name="Caroline Prodger" userId="e4ef2e75-b60b-401b-8ebe-291bdcf405f4" providerId="ADAL" clId="{220B04D6-D487-4E1D-80EF-BDE8F12C34DB}" dt="2022-10-07T13:12:49.929" v="37" actId="1076"/>
          <ac:spMkLst>
            <pc:docMk/>
            <pc:sldMk cId="3386174542" sldId="361"/>
            <ac:spMk id="5" creationId="{C0F1C851-ADAA-52B9-0F6E-60F6C8565B87}"/>
          </ac:spMkLst>
        </pc:spChg>
        <pc:spChg chg="mod">
          <ac:chgData name="Caroline Prodger" userId="e4ef2e75-b60b-401b-8ebe-291bdcf405f4" providerId="ADAL" clId="{220B04D6-D487-4E1D-80EF-BDE8F12C34DB}" dt="2022-10-07T13:13:30.332" v="47" actId="14100"/>
          <ac:spMkLst>
            <pc:docMk/>
            <pc:sldMk cId="3386174542" sldId="361"/>
            <ac:spMk id="6" creationId="{08FC810A-1823-0951-4076-74619B6F36C8}"/>
          </ac:spMkLst>
        </pc:spChg>
        <pc:spChg chg="mod">
          <ac:chgData name="Caroline Prodger" userId="e4ef2e75-b60b-401b-8ebe-291bdcf405f4" providerId="ADAL" clId="{220B04D6-D487-4E1D-80EF-BDE8F12C34DB}" dt="2022-10-07T13:13:46.946" v="51" actId="1076"/>
          <ac:spMkLst>
            <pc:docMk/>
            <pc:sldMk cId="3386174542" sldId="361"/>
            <ac:spMk id="11" creationId="{52A7D21C-8C3D-F076-D096-A2A8A6F42906}"/>
          </ac:spMkLst>
        </pc:spChg>
        <pc:spChg chg="mod">
          <ac:chgData name="Caroline Prodger" userId="e4ef2e75-b60b-401b-8ebe-291bdcf405f4" providerId="ADAL" clId="{220B04D6-D487-4E1D-80EF-BDE8F12C34DB}" dt="2022-10-07T13:12:53.943" v="38" actId="1076"/>
          <ac:spMkLst>
            <pc:docMk/>
            <pc:sldMk cId="3386174542" sldId="361"/>
            <ac:spMk id="12" creationId="{E04DD824-9DFB-9F14-76E0-EF688C5ECB42}"/>
          </ac:spMkLst>
        </pc:spChg>
        <pc:spChg chg="mod">
          <ac:chgData name="Caroline Prodger" userId="e4ef2e75-b60b-401b-8ebe-291bdcf405f4" providerId="ADAL" clId="{220B04D6-D487-4E1D-80EF-BDE8F12C34DB}" dt="2022-10-07T13:13:23.690" v="44" actId="1076"/>
          <ac:spMkLst>
            <pc:docMk/>
            <pc:sldMk cId="3386174542" sldId="361"/>
            <ac:spMk id="15" creationId="{5A90E9D1-9862-F98E-1E78-69E659679E26}"/>
          </ac:spMkLst>
        </pc:spChg>
        <pc:spChg chg="mod">
          <ac:chgData name="Caroline Prodger" userId="e4ef2e75-b60b-401b-8ebe-291bdcf405f4" providerId="ADAL" clId="{220B04D6-D487-4E1D-80EF-BDE8F12C34DB}" dt="2022-10-07T13:13:34.507" v="48" actId="1076"/>
          <ac:spMkLst>
            <pc:docMk/>
            <pc:sldMk cId="3386174542" sldId="361"/>
            <ac:spMk id="16" creationId="{1EA862C5-3C1D-11FC-F97A-D17308BC1EFE}"/>
          </ac:spMkLst>
        </pc:spChg>
        <pc:spChg chg="mod">
          <ac:chgData name="Caroline Prodger" userId="e4ef2e75-b60b-401b-8ebe-291bdcf405f4" providerId="ADAL" clId="{220B04D6-D487-4E1D-80EF-BDE8F12C34DB}" dt="2022-10-07T13:12:46.359" v="36" actId="1076"/>
          <ac:spMkLst>
            <pc:docMk/>
            <pc:sldMk cId="3386174542" sldId="361"/>
            <ac:spMk id="17" creationId="{735E7F8B-3054-E5E3-B6C5-F2C92B1180B5}"/>
          </ac:spMkLst>
        </pc:spChg>
        <pc:spChg chg="mod">
          <ac:chgData name="Caroline Prodger" userId="e4ef2e75-b60b-401b-8ebe-291bdcf405f4" providerId="ADAL" clId="{220B04D6-D487-4E1D-80EF-BDE8F12C34DB}" dt="2022-10-07T13:13:04.994" v="40" actId="1076"/>
          <ac:spMkLst>
            <pc:docMk/>
            <pc:sldMk cId="3386174542" sldId="361"/>
            <ac:spMk id="18" creationId="{6AA66E91-F66A-CCD5-C8EE-E7B473844D7B}"/>
          </ac:spMkLst>
        </pc:spChg>
        <pc:spChg chg="mod">
          <ac:chgData name="Caroline Prodger" userId="e4ef2e75-b60b-401b-8ebe-291bdcf405f4" providerId="ADAL" clId="{220B04D6-D487-4E1D-80EF-BDE8F12C34DB}" dt="2022-10-07T13:13:42.551" v="50" actId="1076"/>
          <ac:spMkLst>
            <pc:docMk/>
            <pc:sldMk cId="3386174542" sldId="361"/>
            <ac:spMk id="19" creationId="{FF72D4DA-D0B1-2442-7245-AE608572736A}"/>
          </ac:spMkLst>
        </pc:spChg>
        <pc:spChg chg="mod">
          <ac:chgData name="Caroline Prodger" userId="e4ef2e75-b60b-401b-8ebe-291bdcf405f4" providerId="ADAL" clId="{220B04D6-D487-4E1D-80EF-BDE8F12C34DB}" dt="2022-10-07T13:13:51.952" v="52" actId="1076"/>
          <ac:spMkLst>
            <pc:docMk/>
            <pc:sldMk cId="3386174542" sldId="361"/>
            <ac:spMk id="20" creationId="{02BA3B75-309C-4A22-B90B-813F4D8343B8}"/>
          </ac:spMkLst>
        </pc:spChg>
        <pc:spChg chg="mod">
          <ac:chgData name="Caroline Prodger" userId="e4ef2e75-b60b-401b-8ebe-291bdcf405f4" providerId="ADAL" clId="{220B04D6-D487-4E1D-80EF-BDE8F12C34DB}" dt="2022-10-07T13:13:17.775" v="43" actId="1076"/>
          <ac:spMkLst>
            <pc:docMk/>
            <pc:sldMk cId="3386174542" sldId="361"/>
            <ac:spMk id="21" creationId="{C5193737-0AAE-D790-CED4-228520EF2EBF}"/>
          </ac:spMkLst>
        </pc:spChg>
        <pc:spChg chg="mod">
          <ac:chgData name="Caroline Prodger" userId="e4ef2e75-b60b-401b-8ebe-291bdcf405f4" providerId="ADAL" clId="{220B04D6-D487-4E1D-80EF-BDE8F12C34DB}" dt="2022-10-07T13:14:05.399" v="55" actId="1076"/>
          <ac:spMkLst>
            <pc:docMk/>
            <pc:sldMk cId="3386174542" sldId="361"/>
            <ac:spMk id="22" creationId="{0E70DCB6-B0A5-678B-394D-91F22E8EEEE4}"/>
          </ac:spMkLst>
        </pc:spChg>
        <pc:spChg chg="mod">
          <ac:chgData name="Caroline Prodger" userId="e4ef2e75-b60b-401b-8ebe-291bdcf405f4" providerId="ADAL" clId="{220B04D6-D487-4E1D-80EF-BDE8F12C34DB}" dt="2022-10-07T13:13:13.875" v="42" actId="1076"/>
          <ac:spMkLst>
            <pc:docMk/>
            <pc:sldMk cId="3386174542" sldId="361"/>
            <ac:spMk id="23" creationId="{01D5A1A2-9EC8-8F58-8E73-B074899096DB}"/>
          </ac:spMkLst>
        </pc:spChg>
        <pc:spChg chg="mod">
          <ac:chgData name="Caroline Prodger" userId="e4ef2e75-b60b-401b-8ebe-291bdcf405f4" providerId="ADAL" clId="{220B04D6-D487-4E1D-80EF-BDE8F12C34DB}" dt="2022-10-07T13:13:56.111" v="53" actId="1076"/>
          <ac:spMkLst>
            <pc:docMk/>
            <pc:sldMk cId="3386174542" sldId="361"/>
            <ac:spMk id="24" creationId="{971E2A0B-8E90-0430-9614-E60E6315620C}"/>
          </ac:spMkLst>
        </pc:spChg>
        <pc:cxnChg chg="mod">
          <ac:chgData name="Caroline Prodger" userId="e4ef2e75-b60b-401b-8ebe-291bdcf405f4" providerId="ADAL" clId="{220B04D6-D487-4E1D-80EF-BDE8F12C34DB}" dt="2022-10-07T13:12:49.929" v="37" actId="1076"/>
          <ac:cxnSpMkLst>
            <pc:docMk/>
            <pc:sldMk cId="3386174542" sldId="361"/>
            <ac:cxnSpMk id="8" creationId="{534253D9-FBE6-9D4E-3F41-C2B2D07F10C6}"/>
          </ac:cxnSpMkLst>
        </pc:cxnChg>
        <pc:cxnChg chg="mod">
          <ac:chgData name="Caroline Prodger" userId="e4ef2e75-b60b-401b-8ebe-291bdcf405f4" providerId="ADAL" clId="{220B04D6-D487-4E1D-80EF-BDE8F12C34DB}" dt="2022-10-07T13:13:37.999" v="49" actId="1076"/>
          <ac:cxnSpMkLst>
            <pc:docMk/>
            <pc:sldMk cId="3386174542" sldId="361"/>
            <ac:cxnSpMk id="9" creationId="{42A39F08-D35F-B1D6-04FB-C5DCB87C3927}"/>
          </ac:cxnSpMkLst>
        </pc:cxnChg>
        <pc:cxnChg chg="mod">
          <ac:chgData name="Caroline Prodger" userId="e4ef2e75-b60b-401b-8ebe-291bdcf405f4" providerId="ADAL" clId="{220B04D6-D487-4E1D-80EF-BDE8F12C34DB}" dt="2022-10-07T13:13:10.962" v="41" actId="1076"/>
          <ac:cxnSpMkLst>
            <pc:docMk/>
            <pc:sldMk cId="3386174542" sldId="361"/>
            <ac:cxnSpMk id="13" creationId="{D4BADF5A-37B8-BF22-5248-706024C747A8}"/>
          </ac:cxnSpMkLst>
        </pc:cxnChg>
        <pc:cxnChg chg="mod">
          <ac:chgData name="Caroline Prodger" userId="e4ef2e75-b60b-401b-8ebe-291bdcf405f4" providerId="ADAL" clId="{220B04D6-D487-4E1D-80EF-BDE8F12C34DB}" dt="2022-10-07T13:13:59.511" v="54" actId="1076"/>
          <ac:cxnSpMkLst>
            <pc:docMk/>
            <pc:sldMk cId="3386174542" sldId="361"/>
            <ac:cxnSpMk id="14" creationId="{4BCB97FE-DF8D-2772-68EA-5AA4B6EF6A2B}"/>
          </ac:cxnSpMkLst>
        </pc:cxnChg>
      </pc:sldChg>
      <pc:sldChg chg="modSp mod delCm">
        <pc:chgData name="Caroline Prodger" userId="e4ef2e75-b60b-401b-8ebe-291bdcf405f4" providerId="ADAL" clId="{220B04D6-D487-4E1D-80EF-BDE8F12C34DB}" dt="2022-10-07T13:29:19.238" v="137"/>
        <pc:sldMkLst>
          <pc:docMk/>
          <pc:sldMk cId="2835903118" sldId="363"/>
        </pc:sldMkLst>
        <pc:spChg chg="mod">
          <ac:chgData name="Caroline Prodger" userId="e4ef2e75-b60b-401b-8ebe-291bdcf405f4" providerId="ADAL" clId="{220B04D6-D487-4E1D-80EF-BDE8F12C34DB}" dt="2022-10-07T13:29:05.720" v="136" actId="20577"/>
          <ac:spMkLst>
            <pc:docMk/>
            <pc:sldMk cId="2835903118" sldId="363"/>
            <ac:spMk id="4" creationId="{CBC3929C-01EA-77EC-607A-2BD66EAF981C}"/>
          </ac:spMkLst>
        </pc:spChg>
      </pc:sldChg>
      <pc:sldChg chg="addSp modSp new mod">
        <pc:chgData name="Caroline Prodger" userId="e4ef2e75-b60b-401b-8ebe-291bdcf405f4" providerId="ADAL" clId="{220B04D6-D487-4E1D-80EF-BDE8F12C34DB}" dt="2022-10-07T13:28:39.163" v="116" actId="1076"/>
        <pc:sldMkLst>
          <pc:docMk/>
          <pc:sldMk cId="1144057805" sldId="368"/>
        </pc:sldMkLst>
        <pc:spChg chg="mod">
          <ac:chgData name="Caroline Prodger" userId="e4ef2e75-b60b-401b-8ebe-291bdcf405f4" providerId="ADAL" clId="{220B04D6-D487-4E1D-80EF-BDE8F12C34DB}" dt="2022-10-07T13:21:34" v="68" actId="20577"/>
          <ac:spMkLst>
            <pc:docMk/>
            <pc:sldMk cId="1144057805" sldId="368"/>
            <ac:spMk id="2" creationId="{61F54A97-C83F-068D-572F-DD990B67E150}"/>
          </ac:spMkLst>
        </pc:spChg>
        <pc:spChg chg="mod">
          <ac:chgData name="Caroline Prodger" userId="e4ef2e75-b60b-401b-8ebe-291bdcf405f4" providerId="ADAL" clId="{220B04D6-D487-4E1D-80EF-BDE8F12C34DB}" dt="2022-10-07T13:25:18.333" v="110" actId="20577"/>
          <ac:spMkLst>
            <pc:docMk/>
            <pc:sldMk cId="1144057805" sldId="368"/>
            <ac:spMk id="3" creationId="{0B107D92-D493-92EB-7419-CBBADABD3F89}"/>
          </ac:spMkLst>
        </pc:spChg>
        <pc:picChg chg="add mod modCrop">
          <ac:chgData name="Caroline Prodger" userId="e4ef2e75-b60b-401b-8ebe-291bdcf405f4" providerId="ADAL" clId="{220B04D6-D487-4E1D-80EF-BDE8F12C34DB}" dt="2022-10-07T13:28:39.163" v="116" actId="1076"/>
          <ac:picMkLst>
            <pc:docMk/>
            <pc:sldMk cId="1144057805" sldId="368"/>
            <ac:picMk id="5" creationId="{1D1D5AE4-6446-0331-7A72-8B72EE028B58}"/>
          </ac:picMkLst>
        </pc:picChg>
      </pc:sldChg>
      <pc:sldMasterChg chg="modSp mod">
        <pc:chgData name="Caroline Prodger" userId="e4ef2e75-b60b-401b-8ebe-291bdcf405f4" providerId="ADAL" clId="{220B04D6-D487-4E1D-80EF-BDE8F12C34DB}" dt="2022-10-07T13:48:53.914" v="141" actId="20577"/>
        <pc:sldMasterMkLst>
          <pc:docMk/>
          <pc:sldMasterMk cId="0" sldId="2147483651"/>
        </pc:sldMasterMkLst>
        <pc:spChg chg="mod">
          <ac:chgData name="Caroline Prodger" userId="e4ef2e75-b60b-401b-8ebe-291bdcf405f4" providerId="ADAL" clId="{220B04D6-D487-4E1D-80EF-BDE8F12C34DB}" dt="2022-10-07T13:48:53.914" v="141"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4246"/>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04163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sz="2400"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450332"/>
            <a:ext cx="8433582" cy="2514600"/>
          </a:xfrm>
        </p:spPr>
        <p:txBody>
          <a:bodyPr anchor="t"/>
          <a:lstStyle/>
          <a:p>
            <a:pPr eaLnBrk="1" hangingPunct="1"/>
            <a:r>
              <a:rPr lang="en-GB" dirty="0">
                <a:ea typeface="ＭＳ Ｐゴシック" pitchFamily="-105" charset="-128"/>
                <a:cs typeface="ＭＳ Ｐゴシック" pitchFamily="-105" charset="-128"/>
              </a:rPr>
              <a:t>PowerPoint 7: Protection systems, waveforms and signals</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F766204-5AB1-1EAA-FAC3-34E82AF67CE8}"/>
              </a:ext>
            </a:extLst>
          </p:cNvPr>
          <p:cNvSpPr>
            <a:spLocks noGrp="1"/>
          </p:cNvSpPr>
          <p:nvPr>
            <p:ph type="title"/>
          </p:nvPr>
        </p:nvSpPr>
        <p:spPr>
          <a:xfrm>
            <a:off x="457200" y="1008063"/>
            <a:ext cx="8229600" cy="382587"/>
          </a:xfrm>
        </p:spPr>
        <p:txBody>
          <a:bodyPr/>
          <a:lstStyle/>
          <a:p>
            <a:r>
              <a:rPr lang="en-GB" dirty="0"/>
              <a:t>Protecting against lightning</a:t>
            </a:r>
          </a:p>
        </p:txBody>
      </p:sp>
      <p:sp>
        <p:nvSpPr>
          <p:cNvPr id="6" name="TextBox 5">
            <a:extLst>
              <a:ext uri="{FF2B5EF4-FFF2-40B4-BE49-F238E27FC236}">
                <a16:creationId xmlns:a16="http://schemas.microsoft.com/office/drawing/2014/main" id="{88B1291B-8A41-E9D9-FD20-9936002A5BE7}"/>
              </a:ext>
            </a:extLst>
          </p:cNvPr>
          <p:cNvSpPr txBox="1"/>
          <p:nvPr/>
        </p:nvSpPr>
        <p:spPr>
          <a:xfrm>
            <a:off x="362607" y="1611355"/>
            <a:ext cx="4291781" cy="4247317"/>
          </a:xfrm>
          <a:prstGeom prst="rect">
            <a:avLst/>
          </a:prstGeom>
          <a:noFill/>
        </p:spPr>
        <p:txBody>
          <a:bodyPr wrap="square">
            <a:spAutoFit/>
          </a:bodyPr>
          <a:lstStyle/>
          <a:p>
            <a:pPr algn="l"/>
            <a:r>
              <a:rPr lang="en-GB" sz="1800" b="0" i="0" dirty="0">
                <a:solidFill>
                  <a:srgbClr val="34444C"/>
                </a:solidFill>
                <a:effectLst/>
                <a:latin typeface="+mn-lt"/>
              </a:rPr>
              <a:t>During thunderstorms, the potential of the cloud is raised significantly higher than the ground potential and the surrounding air loses its insulating property. </a:t>
            </a:r>
          </a:p>
          <a:p>
            <a:pPr algn="l"/>
            <a:endParaRPr lang="en-GB" sz="1800" b="0" i="0" dirty="0">
              <a:solidFill>
                <a:srgbClr val="34444C"/>
              </a:solidFill>
              <a:effectLst/>
              <a:latin typeface="+mn-lt"/>
            </a:endParaRPr>
          </a:p>
          <a:p>
            <a:pPr algn="l"/>
            <a:r>
              <a:rPr lang="en-GB" sz="1800" b="0" i="0" dirty="0">
                <a:solidFill>
                  <a:srgbClr val="34444C"/>
                </a:solidFill>
                <a:effectLst/>
                <a:latin typeface="+mn-lt"/>
              </a:rPr>
              <a:t>For lightning to occur</a:t>
            </a:r>
            <a:r>
              <a:rPr lang="en-GB" sz="1800" dirty="0">
                <a:solidFill>
                  <a:srgbClr val="34444C"/>
                </a:solidFill>
                <a:latin typeface="+mn-lt"/>
              </a:rPr>
              <a:t>, the resistance of the air must be overcome – </a:t>
            </a:r>
            <a:r>
              <a:rPr lang="en-GB" sz="1800" b="0" i="0" dirty="0">
                <a:solidFill>
                  <a:srgbClr val="34444C"/>
                </a:solidFill>
                <a:effectLst/>
                <a:latin typeface="+mn-lt"/>
              </a:rPr>
              <a:t> if this happens then a huge discharge occurs in the form of a lightning strike.</a:t>
            </a:r>
          </a:p>
          <a:p>
            <a:pPr algn="l"/>
            <a:endParaRPr lang="en-GB" sz="1800" dirty="0">
              <a:solidFill>
                <a:srgbClr val="34444C"/>
              </a:solidFill>
              <a:latin typeface="+mn-lt"/>
            </a:endParaRPr>
          </a:p>
          <a:p>
            <a:pPr algn="l"/>
            <a:r>
              <a:rPr lang="en-GB" sz="1800" b="0" i="0" dirty="0">
                <a:solidFill>
                  <a:srgbClr val="34444C"/>
                </a:solidFill>
                <a:effectLst/>
                <a:latin typeface="+mn-lt"/>
              </a:rPr>
              <a:t>Lightning strikes can cause untold damage to power lines and their associated electrical equipment, so some form of protection is required.</a:t>
            </a:r>
          </a:p>
        </p:txBody>
      </p:sp>
      <p:pic>
        <p:nvPicPr>
          <p:cNvPr id="3" name="Picture 2" descr="A picture containing purple&#10;&#10;Description automatically generated">
            <a:extLst>
              <a:ext uri="{FF2B5EF4-FFF2-40B4-BE49-F238E27FC236}">
                <a16:creationId xmlns:a16="http://schemas.microsoft.com/office/drawing/2014/main" id="{BA21A931-7303-67A9-BFD0-3135F8736200}"/>
              </a:ext>
            </a:extLst>
          </p:cNvPr>
          <p:cNvPicPr>
            <a:picLocks noChangeAspect="1"/>
          </p:cNvPicPr>
          <p:nvPr/>
        </p:nvPicPr>
        <p:blipFill rotWithShape="1">
          <a:blip r:embed="rId2"/>
          <a:srcRect b="8188"/>
          <a:stretch/>
        </p:blipFill>
        <p:spPr>
          <a:xfrm>
            <a:off x="5004371" y="1937997"/>
            <a:ext cx="3682429" cy="2535680"/>
          </a:xfrm>
          <a:prstGeom prst="rect">
            <a:avLst/>
          </a:prstGeom>
        </p:spPr>
      </p:pic>
    </p:spTree>
    <p:extLst>
      <p:ext uri="{BB962C8B-B14F-4D97-AF65-F5344CB8AC3E}">
        <p14:creationId xmlns:p14="http://schemas.microsoft.com/office/powerpoint/2010/main" val="3502588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E3C0EF0-7AA1-49ED-7033-6747C94AB0A2}"/>
              </a:ext>
            </a:extLst>
          </p:cNvPr>
          <p:cNvSpPr txBox="1"/>
          <p:nvPr/>
        </p:nvSpPr>
        <p:spPr>
          <a:xfrm>
            <a:off x="436109" y="1521277"/>
            <a:ext cx="5212080" cy="4247317"/>
          </a:xfrm>
          <a:prstGeom prst="rect">
            <a:avLst/>
          </a:prstGeom>
          <a:noFill/>
        </p:spPr>
        <p:txBody>
          <a:bodyPr wrap="square">
            <a:spAutoFit/>
          </a:bodyPr>
          <a:lstStyle/>
          <a:p>
            <a:pPr algn="l"/>
            <a:r>
              <a:rPr lang="en-GB" sz="1800" b="1" i="0" dirty="0">
                <a:solidFill>
                  <a:srgbClr val="34444C"/>
                </a:solidFill>
                <a:effectLst/>
                <a:latin typeface="+mn-lt"/>
              </a:rPr>
              <a:t>Lightning arrestors</a:t>
            </a:r>
            <a:r>
              <a:rPr lang="en-GB" sz="1800" b="0" i="0" dirty="0">
                <a:solidFill>
                  <a:srgbClr val="34444C"/>
                </a:solidFill>
                <a:effectLst/>
                <a:latin typeface="+mn-lt"/>
              </a:rPr>
              <a:t> protect electrical equipment from high voltage surges caused by lightning strikes. They </a:t>
            </a:r>
            <a:r>
              <a:rPr lang="en-GB" sz="1800" dirty="0">
                <a:solidFill>
                  <a:srgbClr val="34444C"/>
                </a:solidFill>
                <a:latin typeface="+mn-lt"/>
              </a:rPr>
              <a:t>can be</a:t>
            </a:r>
            <a:r>
              <a:rPr lang="en-GB" sz="1800" b="0" i="0" dirty="0">
                <a:solidFill>
                  <a:srgbClr val="34444C"/>
                </a:solidFill>
                <a:effectLst/>
                <a:latin typeface="+mn-lt"/>
              </a:rPr>
              <a:t> installed at the top of transmission poles. </a:t>
            </a:r>
            <a:r>
              <a:rPr lang="en-GB" sz="1800" dirty="0">
                <a:solidFill>
                  <a:srgbClr val="34444C"/>
                </a:solidFill>
                <a:latin typeface="+mn-lt"/>
              </a:rPr>
              <a:t>They</a:t>
            </a:r>
            <a:r>
              <a:rPr lang="en-GB" sz="1800" b="0" i="0" dirty="0">
                <a:solidFill>
                  <a:srgbClr val="34444C"/>
                </a:solidFill>
                <a:effectLst/>
                <a:latin typeface="+mn-lt"/>
              </a:rPr>
              <a:t> consist of a spark gap and a series non-linear resistors</a:t>
            </a:r>
            <a:r>
              <a:rPr lang="en-GB" sz="1800" dirty="0">
                <a:solidFill>
                  <a:srgbClr val="34444C"/>
                </a:solidFill>
                <a:latin typeface="+mn-lt"/>
              </a:rPr>
              <a:t> connected to earth.</a:t>
            </a:r>
            <a:endParaRPr lang="en-GB" sz="1800" b="0" i="0" dirty="0">
              <a:solidFill>
                <a:srgbClr val="34444C"/>
              </a:solidFill>
              <a:effectLst/>
              <a:latin typeface="+mn-lt"/>
            </a:endParaRPr>
          </a:p>
          <a:p>
            <a:pPr algn="l"/>
            <a:endParaRPr lang="en-GB" sz="1800" b="0" i="0" dirty="0">
              <a:solidFill>
                <a:srgbClr val="34444C"/>
              </a:solidFill>
              <a:effectLst/>
              <a:latin typeface="+mn-lt"/>
            </a:endParaRPr>
          </a:p>
          <a:p>
            <a:pPr algn="l"/>
            <a:r>
              <a:rPr lang="en-GB" sz="1800" dirty="0">
                <a:solidFill>
                  <a:srgbClr val="34444C"/>
                </a:solidFill>
                <a:latin typeface="+mn-lt"/>
              </a:rPr>
              <a:t>T</a:t>
            </a:r>
            <a:r>
              <a:rPr lang="en-GB" sz="1800" b="0" i="0" dirty="0">
                <a:solidFill>
                  <a:srgbClr val="34444C"/>
                </a:solidFill>
                <a:effectLst/>
                <a:latin typeface="+mn-lt"/>
              </a:rPr>
              <a:t>he spark gap is </a:t>
            </a:r>
            <a:r>
              <a:rPr lang="en-GB" sz="1800" dirty="0">
                <a:solidFill>
                  <a:srgbClr val="34444C"/>
                </a:solidFill>
                <a:latin typeface="+mn-lt"/>
              </a:rPr>
              <a:t>set</a:t>
            </a:r>
            <a:r>
              <a:rPr lang="en-GB" sz="1800" b="0" i="0" dirty="0">
                <a:solidFill>
                  <a:srgbClr val="34444C"/>
                </a:solidFill>
                <a:effectLst/>
                <a:latin typeface="+mn-lt"/>
              </a:rPr>
              <a:t> </a:t>
            </a:r>
            <a:r>
              <a:rPr lang="en-GB" sz="1800" dirty="0">
                <a:solidFill>
                  <a:srgbClr val="34444C"/>
                </a:solidFill>
                <a:latin typeface="+mn-lt"/>
              </a:rPr>
              <a:t>so</a:t>
            </a:r>
            <a:r>
              <a:rPr lang="en-GB" sz="1800" b="0" i="0" dirty="0">
                <a:solidFill>
                  <a:srgbClr val="34444C"/>
                </a:solidFill>
                <a:effectLst/>
                <a:latin typeface="+mn-lt"/>
              </a:rPr>
              <a:t> that the operating voltage of the transmission line will not </a:t>
            </a:r>
            <a:r>
              <a:rPr lang="en-GB" sz="1800" dirty="0">
                <a:solidFill>
                  <a:srgbClr val="34444C"/>
                </a:solidFill>
                <a:latin typeface="+mn-lt"/>
              </a:rPr>
              <a:t>overcome the air gap</a:t>
            </a:r>
            <a:r>
              <a:rPr lang="en-GB" sz="1800" b="0" i="0" dirty="0">
                <a:solidFill>
                  <a:srgbClr val="34444C"/>
                </a:solidFill>
                <a:effectLst/>
                <a:latin typeface="+mn-lt"/>
              </a:rPr>
              <a:t>. However when a high voltage occurs the air gap is overcome and a spark crosses the gap.</a:t>
            </a:r>
          </a:p>
          <a:p>
            <a:pPr algn="l"/>
            <a:endParaRPr lang="en-GB" sz="1800" dirty="0">
              <a:solidFill>
                <a:srgbClr val="34444C"/>
              </a:solidFill>
              <a:latin typeface="+mn-lt"/>
            </a:endParaRPr>
          </a:p>
          <a:p>
            <a:pPr algn="l"/>
            <a:r>
              <a:rPr lang="en-GB" sz="1800" b="0" i="0" dirty="0">
                <a:solidFill>
                  <a:srgbClr val="34444C"/>
                </a:solidFill>
                <a:effectLst/>
                <a:latin typeface="+mn-lt"/>
              </a:rPr>
              <a:t>The high voltage across </a:t>
            </a:r>
            <a:r>
              <a:rPr lang="en-GB" sz="1800" dirty="0">
                <a:solidFill>
                  <a:srgbClr val="34444C"/>
                </a:solidFill>
                <a:latin typeface="+mn-lt"/>
              </a:rPr>
              <a:t>the non-linear resistors</a:t>
            </a:r>
            <a:r>
              <a:rPr lang="en-GB" sz="1800" b="0" i="0" dirty="0">
                <a:solidFill>
                  <a:srgbClr val="34444C"/>
                </a:solidFill>
                <a:effectLst/>
                <a:latin typeface="+mn-lt"/>
              </a:rPr>
              <a:t> causes the resistance value to be low, so that the current surge flows to earth.</a:t>
            </a:r>
          </a:p>
        </p:txBody>
      </p:sp>
      <p:sp>
        <p:nvSpPr>
          <p:cNvPr id="5" name="Title 1">
            <a:extLst>
              <a:ext uri="{FF2B5EF4-FFF2-40B4-BE49-F238E27FC236}">
                <a16:creationId xmlns:a16="http://schemas.microsoft.com/office/drawing/2014/main" id="{87E0166F-E277-4BAE-D4EC-1805CA09B601}"/>
              </a:ext>
            </a:extLst>
          </p:cNvPr>
          <p:cNvSpPr>
            <a:spLocks noGrp="1"/>
          </p:cNvSpPr>
          <p:nvPr>
            <p:ph type="title"/>
          </p:nvPr>
        </p:nvSpPr>
        <p:spPr>
          <a:xfrm>
            <a:off x="457200" y="1008063"/>
            <a:ext cx="8229600" cy="382587"/>
          </a:xfrm>
        </p:spPr>
        <p:txBody>
          <a:bodyPr/>
          <a:lstStyle/>
          <a:p>
            <a:r>
              <a:rPr lang="en-GB" dirty="0"/>
              <a:t>Lightning arrestors</a:t>
            </a:r>
            <a:endParaRPr lang="en-US" dirty="0">
              <a:ea typeface="ＭＳ Ｐゴシック" pitchFamily="-105" charset="-128"/>
              <a:cs typeface="ＭＳ Ｐゴシック" pitchFamily="-105" charset="-128"/>
            </a:endParaRPr>
          </a:p>
        </p:txBody>
      </p:sp>
      <p:cxnSp>
        <p:nvCxnSpPr>
          <p:cNvPr id="7" name="Straight Connector 6">
            <a:extLst>
              <a:ext uri="{FF2B5EF4-FFF2-40B4-BE49-F238E27FC236}">
                <a16:creationId xmlns:a16="http://schemas.microsoft.com/office/drawing/2014/main" id="{5B6D7518-05D8-6CE3-676E-14277FB788B1}"/>
              </a:ext>
            </a:extLst>
          </p:cNvPr>
          <p:cNvCxnSpPr/>
          <p:nvPr/>
        </p:nvCxnSpPr>
        <p:spPr>
          <a:xfrm>
            <a:off x="5901397" y="1561514"/>
            <a:ext cx="2785403" cy="0"/>
          </a:xfrm>
          <a:prstGeom prst="line">
            <a:avLst/>
          </a:prstGeom>
        </p:spPr>
        <p:style>
          <a:lnRef idx="2">
            <a:schemeClr val="accent4"/>
          </a:lnRef>
          <a:fillRef idx="1">
            <a:schemeClr val="lt1"/>
          </a:fillRef>
          <a:effectRef idx="0">
            <a:schemeClr val="accent4"/>
          </a:effectRef>
          <a:fontRef idx="minor">
            <a:schemeClr val="dk1"/>
          </a:fontRef>
        </p:style>
      </p:cxnSp>
      <p:cxnSp>
        <p:nvCxnSpPr>
          <p:cNvPr id="9" name="Straight Connector 8">
            <a:extLst>
              <a:ext uri="{FF2B5EF4-FFF2-40B4-BE49-F238E27FC236}">
                <a16:creationId xmlns:a16="http://schemas.microsoft.com/office/drawing/2014/main" id="{6EB72B08-049C-7AC3-D784-ED870DE92072}"/>
              </a:ext>
            </a:extLst>
          </p:cNvPr>
          <p:cNvCxnSpPr/>
          <p:nvPr/>
        </p:nvCxnSpPr>
        <p:spPr>
          <a:xfrm>
            <a:off x="7294096" y="1561514"/>
            <a:ext cx="0" cy="1041009"/>
          </a:xfrm>
          <a:prstGeom prst="line">
            <a:avLst/>
          </a:prstGeom>
          <a:ln>
            <a:headEnd type="oval" w="med" len="med"/>
            <a:tailEnd type="oval" w="med" len="med"/>
          </a:ln>
        </p:spPr>
        <p:style>
          <a:lnRef idx="2">
            <a:schemeClr val="accent4"/>
          </a:lnRef>
          <a:fillRef idx="1">
            <a:schemeClr val="lt1"/>
          </a:fillRef>
          <a:effectRef idx="0">
            <a:schemeClr val="accent4"/>
          </a:effectRef>
          <a:fontRef idx="minor">
            <a:schemeClr val="dk1"/>
          </a:fontRef>
        </p:style>
      </p:cxnSp>
      <p:sp>
        <p:nvSpPr>
          <p:cNvPr id="10" name="Oval 9">
            <a:extLst>
              <a:ext uri="{FF2B5EF4-FFF2-40B4-BE49-F238E27FC236}">
                <a16:creationId xmlns:a16="http://schemas.microsoft.com/office/drawing/2014/main" id="{7BDAABA4-0FC5-6748-BDC2-B07345D70342}"/>
              </a:ext>
            </a:extLst>
          </p:cNvPr>
          <p:cNvSpPr/>
          <p:nvPr/>
        </p:nvSpPr>
        <p:spPr>
          <a:xfrm>
            <a:off x="7023297" y="2602523"/>
            <a:ext cx="541599" cy="576772"/>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12" name="Oval 11">
            <a:extLst>
              <a:ext uri="{FF2B5EF4-FFF2-40B4-BE49-F238E27FC236}">
                <a16:creationId xmlns:a16="http://schemas.microsoft.com/office/drawing/2014/main" id="{87257F6A-1431-9FB2-8804-90DD0EBBEC87}"/>
              </a:ext>
            </a:extLst>
          </p:cNvPr>
          <p:cNvSpPr/>
          <p:nvPr/>
        </p:nvSpPr>
        <p:spPr>
          <a:xfrm>
            <a:off x="7061978" y="3355145"/>
            <a:ext cx="541599" cy="576772"/>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14" name="Straight Connector 13">
            <a:extLst>
              <a:ext uri="{FF2B5EF4-FFF2-40B4-BE49-F238E27FC236}">
                <a16:creationId xmlns:a16="http://schemas.microsoft.com/office/drawing/2014/main" id="{D094B2C5-6D3C-DF8D-F66A-9ACB05EC95FD}"/>
              </a:ext>
            </a:extLst>
          </p:cNvPr>
          <p:cNvCxnSpPr>
            <a:stCxn id="12" idx="4"/>
          </p:cNvCxnSpPr>
          <p:nvPr/>
        </p:nvCxnSpPr>
        <p:spPr>
          <a:xfrm flipH="1">
            <a:off x="7332777" y="3931917"/>
            <a:ext cx="1" cy="316526"/>
          </a:xfrm>
          <a:prstGeom prst="line">
            <a:avLst/>
          </a:prstGeom>
          <a:ln>
            <a:headEnd type="oval" w="med" len="med"/>
            <a:tailEnd type="oval" w="med" len="med"/>
          </a:ln>
        </p:spPr>
        <p:style>
          <a:lnRef idx="2">
            <a:schemeClr val="accent4"/>
          </a:lnRef>
          <a:fillRef idx="1">
            <a:schemeClr val="lt1"/>
          </a:fillRef>
          <a:effectRef idx="0">
            <a:schemeClr val="accent4"/>
          </a:effectRef>
          <a:fontRef idx="minor">
            <a:schemeClr val="dk1"/>
          </a:fontRef>
        </p:style>
      </p:cxnSp>
      <p:sp>
        <p:nvSpPr>
          <p:cNvPr id="15" name="Rectangle 14">
            <a:extLst>
              <a:ext uri="{FF2B5EF4-FFF2-40B4-BE49-F238E27FC236}">
                <a16:creationId xmlns:a16="http://schemas.microsoft.com/office/drawing/2014/main" id="{97696F57-CFC7-C5B5-FBA7-855B81034BFF}"/>
              </a:ext>
            </a:extLst>
          </p:cNvPr>
          <p:cNvSpPr/>
          <p:nvPr/>
        </p:nvSpPr>
        <p:spPr>
          <a:xfrm>
            <a:off x="7220235" y="4248443"/>
            <a:ext cx="225083" cy="75262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18" name="Straight Connector 17">
            <a:extLst>
              <a:ext uri="{FF2B5EF4-FFF2-40B4-BE49-F238E27FC236}">
                <a16:creationId xmlns:a16="http://schemas.microsoft.com/office/drawing/2014/main" id="{8E55016B-73B6-015E-3BF6-7253B5BFF595}"/>
              </a:ext>
            </a:extLst>
          </p:cNvPr>
          <p:cNvCxnSpPr/>
          <p:nvPr/>
        </p:nvCxnSpPr>
        <p:spPr>
          <a:xfrm flipH="1">
            <a:off x="7332775" y="5001063"/>
            <a:ext cx="1" cy="316526"/>
          </a:xfrm>
          <a:prstGeom prst="line">
            <a:avLst/>
          </a:prstGeom>
          <a:ln>
            <a:headEnd type="oval" w="med" len="med"/>
            <a:tailEnd type="oval" w="med" len="med"/>
          </a:ln>
        </p:spPr>
        <p:style>
          <a:lnRef idx="2">
            <a:schemeClr val="accent4"/>
          </a:lnRef>
          <a:fillRef idx="1">
            <a:schemeClr val="lt1"/>
          </a:fillRef>
          <a:effectRef idx="0">
            <a:schemeClr val="accent4"/>
          </a:effectRef>
          <a:fontRef idx="minor">
            <a:schemeClr val="dk1"/>
          </a:fontRef>
        </p:style>
      </p:cxnSp>
      <p:cxnSp>
        <p:nvCxnSpPr>
          <p:cNvPr id="20" name="Straight Connector 19">
            <a:extLst>
              <a:ext uri="{FF2B5EF4-FFF2-40B4-BE49-F238E27FC236}">
                <a16:creationId xmlns:a16="http://schemas.microsoft.com/office/drawing/2014/main" id="{B32EF450-61CC-B766-0D8F-0937B9E58AD7}"/>
              </a:ext>
            </a:extLst>
          </p:cNvPr>
          <p:cNvCxnSpPr/>
          <p:nvPr/>
        </p:nvCxnSpPr>
        <p:spPr>
          <a:xfrm>
            <a:off x="7061978" y="5317589"/>
            <a:ext cx="541599" cy="0"/>
          </a:xfrm>
          <a:prstGeom prst="line">
            <a:avLst/>
          </a:prstGeom>
        </p:spPr>
        <p:style>
          <a:lnRef idx="2">
            <a:schemeClr val="accent4"/>
          </a:lnRef>
          <a:fillRef idx="1">
            <a:schemeClr val="lt1"/>
          </a:fillRef>
          <a:effectRef idx="0">
            <a:schemeClr val="accent4"/>
          </a:effectRef>
          <a:fontRef idx="minor">
            <a:schemeClr val="dk1"/>
          </a:fontRef>
        </p:style>
      </p:cxnSp>
      <p:cxnSp>
        <p:nvCxnSpPr>
          <p:cNvPr id="22" name="Straight Connector 21">
            <a:extLst>
              <a:ext uri="{FF2B5EF4-FFF2-40B4-BE49-F238E27FC236}">
                <a16:creationId xmlns:a16="http://schemas.microsoft.com/office/drawing/2014/main" id="{D9257854-88FC-1220-3E00-EADC3FC22F78}"/>
              </a:ext>
            </a:extLst>
          </p:cNvPr>
          <p:cNvCxnSpPr/>
          <p:nvPr/>
        </p:nvCxnSpPr>
        <p:spPr>
          <a:xfrm>
            <a:off x="7220235" y="5500468"/>
            <a:ext cx="225083" cy="0"/>
          </a:xfrm>
          <a:prstGeom prst="line">
            <a:avLst/>
          </a:prstGeom>
        </p:spPr>
        <p:style>
          <a:lnRef idx="2">
            <a:schemeClr val="accent4"/>
          </a:lnRef>
          <a:fillRef idx="1">
            <a:schemeClr val="lt1"/>
          </a:fillRef>
          <a:effectRef idx="0">
            <a:schemeClr val="accent4"/>
          </a:effectRef>
          <a:fontRef idx="minor">
            <a:schemeClr val="dk1"/>
          </a:fontRef>
        </p:style>
      </p:cxnSp>
      <p:sp>
        <p:nvSpPr>
          <p:cNvPr id="23" name="TextBox 22">
            <a:extLst>
              <a:ext uri="{FF2B5EF4-FFF2-40B4-BE49-F238E27FC236}">
                <a16:creationId xmlns:a16="http://schemas.microsoft.com/office/drawing/2014/main" id="{E4286DEE-E3D9-AE42-0E25-08A529FC7CF8}"/>
              </a:ext>
            </a:extLst>
          </p:cNvPr>
          <p:cNvSpPr txBox="1"/>
          <p:nvPr/>
        </p:nvSpPr>
        <p:spPr>
          <a:xfrm>
            <a:off x="6506306" y="1188254"/>
            <a:ext cx="3411413" cy="338554"/>
          </a:xfrm>
          <a:prstGeom prst="rect">
            <a:avLst/>
          </a:prstGeom>
          <a:noFill/>
        </p:spPr>
        <p:txBody>
          <a:bodyPr wrap="square" rtlCol="0">
            <a:spAutoFit/>
          </a:bodyPr>
          <a:lstStyle/>
          <a:p>
            <a:r>
              <a:rPr lang="en-GB" sz="1600" dirty="0"/>
              <a:t>Transmission line</a:t>
            </a:r>
          </a:p>
        </p:txBody>
      </p:sp>
      <p:sp>
        <p:nvSpPr>
          <p:cNvPr id="24" name="TextBox 23">
            <a:extLst>
              <a:ext uri="{FF2B5EF4-FFF2-40B4-BE49-F238E27FC236}">
                <a16:creationId xmlns:a16="http://schemas.microsoft.com/office/drawing/2014/main" id="{B21D8160-0F97-FBAF-3864-D3DB55EB93D3}"/>
              </a:ext>
            </a:extLst>
          </p:cNvPr>
          <p:cNvSpPr txBox="1"/>
          <p:nvPr/>
        </p:nvSpPr>
        <p:spPr>
          <a:xfrm>
            <a:off x="7529714" y="3090446"/>
            <a:ext cx="1209811" cy="338554"/>
          </a:xfrm>
          <a:prstGeom prst="rect">
            <a:avLst/>
          </a:prstGeom>
          <a:noFill/>
        </p:spPr>
        <p:txBody>
          <a:bodyPr wrap="square" rtlCol="0">
            <a:spAutoFit/>
          </a:bodyPr>
          <a:lstStyle/>
          <a:p>
            <a:r>
              <a:rPr lang="en-GB" sz="1600" dirty="0"/>
              <a:t>Air gap</a:t>
            </a:r>
          </a:p>
        </p:txBody>
      </p:sp>
      <p:sp>
        <p:nvSpPr>
          <p:cNvPr id="25" name="TextBox 24">
            <a:extLst>
              <a:ext uri="{FF2B5EF4-FFF2-40B4-BE49-F238E27FC236}">
                <a16:creationId xmlns:a16="http://schemas.microsoft.com/office/drawing/2014/main" id="{98A9835D-82FB-35B9-61B9-10F3A5459422}"/>
              </a:ext>
            </a:extLst>
          </p:cNvPr>
          <p:cNvSpPr txBox="1"/>
          <p:nvPr/>
        </p:nvSpPr>
        <p:spPr>
          <a:xfrm>
            <a:off x="7529714" y="4299442"/>
            <a:ext cx="1772521" cy="584775"/>
          </a:xfrm>
          <a:prstGeom prst="rect">
            <a:avLst/>
          </a:prstGeom>
          <a:noFill/>
        </p:spPr>
        <p:txBody>
          <a:bodyPr wrap="square" rtlCol="0">
            <a:spAutoFit/>
          </a:bodyPr>
          <a:lstStyle/>
          <a:p>
            <a:r>
              <a:rPr lang="en-GB" sz="1600" dirty="0"/>
              <a:t>Non-linear resistor</a:t>
            </a:r>
          </a:p>
        </p:txBody>
      </p:sp>
      <p:sp>
        <p:nvSpPr>
          <p:cNvPr id="26" name="TextBox 25">
            <a:extLst>
              <a:ext uri="{FF2B5EF4-FFF2-40B4-BE49-F238E27FC236}">
                <a16:creationId xmlns:a16="http://schemas.microsoft.com/office/drawing/2014/main" id="{D352F720-6BA0-01A7-3621-A9FE5FFD825E}"/>
              </a:ext>
            </a:extLst>
          </p:cNvPr>
          <p:cNvSpPr txBox="1"/>
          <p:nvPr/>
        </p:nvSpPr>
        <p:spPr>
          <a:xfrm>
            <a:off x="7578926" y="5331191"/>
            <a:ext cx="1160599" cy="338554"/>
          </a:xfrm>
          <a:prstGeom prst="rect">
            <a:avLst/>
          </a:prstGeom>
          <a:noFill/>
        </p:spPr>
        <p:txBody>
          <a:bodyPr wrap="square" rtlCol="0">
            <a:spAutoFit/>
          </a:bodyPr>
          <a:lstStyle/>
          <a:p>
            <a:r>
              <a:rPr lang="en-GB" sz="1600" dirty="0"/>
              <a:t>Earth</a:t>
            </a:r>
          </a:p>
        </p:txBody>
      </p:sp>
    </p:spTree>
    <p:extLst>
      <p:ext uri="{BB962C8B-B14F-4D97-AF65-F5344CB8AC3E}">
        <p14:creationId xmlns:p14="http://schemas.microsoft.com/office/powerpoint/2010/main" val="782272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5BEC3-4331-1EAC-B124-97A77D5971E1}"/>
              </a:ext>
            </a:extLst>
          </p:cNvPr>
          <p:cNvSpPr>
            <a:spLocks noGrp="1"/>
          </p:cNvSpPr>
          <p:nvPr>
            <p:ph type="title"/>
          </p:nvPr>
        </p:nvSpPr>
        <p:spPr/>
        <p:txBody>
          <a:bodyPr/>
          <a:lstStyle/>
          <a:p>
            <a:r>
              <a:rPr lang="en-GB" dirty="0"/>
              <a:t>Waveforms and signals</a:t>
            </a:r>
          </a:p>
        </p:txBody>
      </p:sp>
      <p:sp>
        <p:nvSpPr>
          <p:cNvPr id="3" name="Content Placeholder 2">
            <a:extLst>
              <a:ext uri="{FF2B5EF4-FFF2-40B4-BE49-F238E27FC236}">
                <a16:creationId xmlns:a16="http://schemas.microsoft.com/office/drawing/2014/main" id="{C47BFEA9-18EB-88DD-471B-4AC7A9D967CD}"/>
              </a:ext>
            </a:extLst>
          </p:cNvPr>
          <p:cNvSpPr>
            <a:spLocks noGrp="1"/>
          </p:cNvSpPr>
          <p:nvPr>
            <p:ph sz="quarter" idx="10"/>
          </p:nvPr>
        </p:nvSpPr>
        <p:spPr/>
        <p:txBody>
          <a:bodyPr/>
          <a:lstStyle/>
          <a:p>
            <a:r>
              <a:rPr lang="en-GB" dirty="0"/>
              <a:t>The most common </a:t>
            </a:r>
            <a:r>
              <a:rPr lang="en-GB" b="1" dirty="0"/>
              <a:t>waveform</a:t>
            </a:r>
            <a:r>
              <a:rPr lang="en-GB" dirty="0"/>
              <a:t> in electrical distribution is the </a:t>
            </a:r>
            <a:r>
              <a:rPr lang="en-GB" b="1" dirty="0"/>
              <a:t>sine wave</a:t>
            </a:r>
            <a:r>
              <a:rPr lang="en-GB" dirty="0"/>
              <a:t>. A sine wave is represented by one frequency. Different types of waveform can be generated depending on the application – for example, generating sounds in music – as these waveforms are made up of multiple frequencies generating different sounds. Examples are shown below. </a:t>
            </a:r>
          </a:p>
          <a:p>
            <a:endParaRPr lang="en-GB" dirty="0"/>
          </a:p>
        </p:txBody>
      </p:sp>
      <p:pic>
        <p:nvPicPr>
          <p:cNvPr id="5" name="Picture 4">
            <a:extLst>
              <a:ext uri="{FF2B5EF4-FFF2-40B4-BE49-F238E27FC236}">
                <a16:creationId xmlns:a16="http://schemas.microsoft.com/office/drawing/2014/main" id="{65ACEC2E-1F8E-A717-0437-B11B338B43B1}"/>
              </a:ext>
            </a:extLst>
          </p:cNvPr>
          <p:cNvPicPr>
            <a:picLocks noChangeAspect="1"/>
          </p:cNvPicPr>
          <p:nvPr/>
        </p:nvPicPr>
        <p:blipFill>
          <a:blip r:embed="rId2"/>
          <a:stretch>
            <a:fillRect/>
          </a:stretch>
        </p:blipFill>
        <p:spPr>
          <a:xfrm>
            <a:off x="897633" y="3323303"/>
            <a:ext cx="7624880" cy="1603823"/>
          </a:xfrm>
          <a:prstGeom prst="rect">
            <a:avLst/>
          </a:prstGeom>
        </p:spPr>
      </p:pic>
      <p:sp>
        <p:nvSpPr>
          <p:cNvPr id="6" name="TextBox 5">
            <a:extLst>
              <a:ext uri="{FF2B5EF4-FFF2-40B4-BE49-F238E27FC236}">
                <a16:creationId xmlns:a16="http://schemas.microsoft.com/office/drawing/2014/main" id="{A0C787F6-00DE-C9EB-853B-BC26A2D5C96E}"/>
              </a:ext>
            </a:extLst>
          </p:cNvPr>
          <p:cNvSpPr txBox="1"/>
          <p:nvPr/>
        </p:nvSpPr>
        <p:spPr>
          <a:xfrm>
            <a:off x="801858" y="5271021"/>
            <a:ext cx="2482948" cy="338554"/>
          </a:xfrm>
          <a:prstGeom prst="rect">
            <a:avLst/>
          </a:prstGeom>
          <a:noFill/>
        </p:spPr>
        <p:txBody>
          <a:bodyPr wrap="square" rtlCol="0">
            <a:spAutoFit/>
          </a:bodyPr>
          <a:lstStyle/>
          <a:p>
            <a:r>
              <a:rPr lang="en-GB" sz="1600" dirty="0"/>
              <a:t>Triangular wave</a:t>
            </a:r>
          </a:p>
        </p:txBody>
      </p:sp>
      <p:sp>
        <p:nvSpPr>
          <p:cNvPr id="7" name="TextBox 6">
            <a:extLst>
              <a:ext uri="{FF2B5EF4-FFF2-40B4-BE49-F238E27FC236}">
                <a16:creationId xmlns:a16="http://schemas.microsoft.com/office/drawing/2014/main" id="{3AA20543-C305-AA68-7DC7-2D3A9A18720B}"/>
              </a:ext>
            </a:extLst>
          </p:cNvPr>
          <p:cNvSpPr txBox="1"/>
          <p:nvPr/>
        </p:nvSpPr>
        <p:spPr>
          <a:xfrm>
            <a:off x="3140611" y="5266840"/>
            <a:ext cx="2482948" cy="338554"/>
          </a:xfrm>
          <a:prstGeom prst="rect">
            <a:avLst/>
          </a:prstGeom>
          <a:noFill/>
        </p:spPr>
        <p:txBody>
          <a:bodyPr wrap="square" rtlCol="0">
            <a:spAutoFit/>
          </a:bodyPr>
          <a:lstStyle/>
          <a:p>
            <a:r>
              <a:rPr lang="en-GB" sz="1600" dirty="0"/>
              <a:t>Square wave</a:t>
            </a:r>
          </a:p>
        </p:txBody>
      </p:sp>
      <p:sp>
        <p:nvSpPr>
          <p:cNvPr id="8" name="TextBox 7">
            <a:extLst>
              <a:ext uri="{FF2B5EF4-FFF2-40B4-BE49-F238E27FC236}">
                <a16:creationId xmlns:a16="http://schemas.microsoft.com/office/drawing/2014/main" id="{8822C479-3392-3343-86C6-6E61F03155D6}"/>
              </a:ext>
            </a:extLst>
          </p:cNvPr>
          <p:cNvSpPr txBox="1"/>
          <p:nvPr/>
        </p:nvSpPr>
        <p:spPr>
          <a:xfrm>
            <a:off x="4943355" y="5241177"/>
            <a:ext cx="2482948" cy="338554"/>
          </a:xfrm>
          <a:prstGeom prst="rect">
            <a:avLst/>
          </a:prstGeom>
          <a:noFill/>
        </p:spPr>
        <p:txBody>
          <a:bodyPr wrap="square" rtlCol="0">
            <a:spAutoFit/>
          </a:bodyPr>
          <a:lstStyle/>
          <a:p>
            <a:r>
              <a:rPr lang="en-GB" sz="1600" dirty="0"/>
              <a:t>Sawtooth wave</a:t>
            </a:r>
          </a:p>
        </p:txBody>
      </p:sp>
      <p:sp>
        <p:nvSpPr>
          <p:cNvPr id="9" name="TextBox 8">
            <a:extLst>
              <a:ext uri="{FF2B5EF4-FFF2-40B4-BE49-F238E27FC236}">
                <a16:creationId xmlns:a16="http://schemas.microsoft.com/office/drawing/2014/main" id="{1C1253AD-CE4D-5084-1918-1248A957BFA2}"/>
              </a:ext>
            </a:extLst>
          </p:cNvPr>
          <p:cNvSpPr txBox="1"/>
          <p:nvPr/>
        </p:nvSpPr>
        <p:spPr>
          <a:xfrm>
            <a:off x="6720838" y="5237927"/>
            <a:ext cx="2482948" cy="338554"/>
          </a:xfrm>
          <a:prstGeom prst="rect">
            <a:avLst/>
          </a:prstGeom>
          <a:noFill/>
        </p:spPr>
        <p:txBody>
          <a:bodyPr wrap="square" rtlCol="0">
            <a:spAutoFit/>
          </a:bodyPr>
          <a:lstStyle/>
          <a:p>
            <a:r>
              <a:rPr lang="en-GB" sz="1600" dirty="0"/>
              <a:t>Rectangular wave</a:t>
            </a:r>
          </a:p>
        </p:txBody>
      </p:sp>
    </p:spTree>
    <p:extLst>
      <p:ext uri="{BB962C8B-B14F-4D97-AF65-F5344CB8AC3E}">
        <p14:creationId xmlns:p14="http://schemas.microsoft.com/office/powerpoint/2010/main" val="38704491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09628-FA34-72D5-79E5-27463C3A1DCA}"/>
              </a:ext>
            </a:extLst>
          </p:cNvPr>
          <p:cNvSpPr>
            <a:spLocks noGrp="1"/>
          </p:cNvSpPr>
          <p:nvPr>
            <p:ph type="title"/>
          </p:nvPr>
        </p:nvSpPr>
        <p:spPr/>
        <p:txBody>
          <a:bodyPr/>
          <a:lstStyle/>
          <a:p>
            <a:r>
              <a:rPr lang="en-GB" dirty="0"/>
              <a:t>Analogue signals</a:t>
            </a:r>
          </a:p>
        </p:txBody>
      </p:sp>
      <p:sp>
        <p:nvSpPr>
          <p:cNvPr id="3" name="Content Placeholder 2">
            <a:extLst>
              <a:ext uri="{FF2B5EF4-FFF2-40B4-BE49-F238E27FC236}">
                <a16:creationId xmlns:a16="http://schemas.microsoft.com/office/drawing/2014/main" id="{C930582F-CF16-5206-F7B9-233B5BC0C752}"/>
              </a:ext>
            </a:extLst>
          </p:cNvPr>
          <p:cNvSpPr>
            <a:spLocks noGrp="1"/>
          </p:cNvSpPr>
          <p:nvPr>
            <p:ph sz="quarter" idx="10"/>
          </p:nvPr>
        </p:nvSpPr>
        <p:spPr>
          <a:xfrm>
            <a:off x="457200" y="1512000"/>
            <a:ext cx="4380271" cy="4248000"/>
          </a:xfrm>
        </p:spPr>
        <p:txBody>
          <a:bodyPr/>
          <a:lstStyle/>
          <a:p>
            <a:r>
              <a:rPr lang="en-GB" sz="1800" b="0" i="0" dirty="0">
                <a:effectLst/>
              </a:rPr>
              <a:t>An </a:t>
            </a:r>
            <a:r>
              <a:rPr lang="en-GB" sz="1800" b="1" i="0" dirty="0">
                <a:effectLst/>
              </a:rPr>
              <a:t>analogue signal </a:t>
            </a:r>
            <a:r>
              <a:rPr lang="en-GB" sz="1800" b="0" i="0" dirty="0">
                <a:effectLst/>
              </a:rPr>
              <a:t>is one type of continuous time-varying signal. </a:t>
            </a:r>
          </a:p>
          <a:p>
            <a:r>
              <a:rPr lang="en-GB" sz="1800" b="0" i="0" dirty="0">
                <a:effectLst/>
              </a:rPr>
              <a:t>A sine wave is one type of analogue signal. All analogue signals can be defined by using </a:t>
            </a:r>
            <a:r>
              <a:rPr lang="en-GB" sz="1800" b="1" i="0" dirty="0">
                <a:effectLst/>
              </a:rPr>
              <a:t>amplitude</a:t>
            </a:r>
            <a:r>
              <a:rPr lang="en-GB" sz="1800" b="0" i="0" dirty="0">
                <a:effectLst/>
              </a:rPr>
              <a:t>, </a:t>
            </a:r>
            <a:r>
              <a:rPr lang="en-GB" sz="1800" b="1" i="0" dirty="0">
                <a:effectLst/>
              </a:rPr>
              <a:t>time period</a:t>
            </a:r>
            <a:r>
              <a:rPr lang="en-GB" sz="1800" b="0" i="0" dirty="0">
                <a:effectLst/>
              </a:rPr>
              <a:t> and </a:t>
            </a:r>
            <a:r>
              <a:rPr lang="en-GB" sz="1800" b="1" i="0" dirty="0">
                <a:effectLst/>
              </a:rPr>
              <a:t>frequency</a:t>
            </a:r>
            <a:r>
              <a:rPr lang="en-GB" sz="1800" b="0" i="0" dirty="0">
                <a:effectLst/>
              </a:rPr>
              <a:t>. </a:t>
            </a:r>
          </a:p>
          <a:p>
            <a:r>
              <a:rPr lang="en-GB" sz="1800" b="0" i="0" dirty="0">
                <a:effectLst/>
              </a:rPr>
              <a:t>An analogue signal can represent process variables such as temperature, pressure and flow. Analogue signals can be AC or DC. </a:t>
            </a:r>
            <a:r>
              <a:rPr lang="en-GB" sz="1800" dirty="0"/>
              <a:t>One of the problems with analogue signals is they can be distorted: hence, the information they carry can be corrupted.</a:t>
            </a:r>
          </a:p>
        </p:txBody>
      </p:sp>
      <p:pic>
        <p:nvPicPr>
          <p:cNvPr id="6" name="Picture 5">
            <a:extLst>
              <a:ext uri="{FF2B5EF4-FFF2-40B4-BE49-F238E27FC236}">
                <a16:creationId xmlns:a16="http://schemas.microsoft.com/office/drawing/2014/main" id="{DDB54AAB-58C9-3A6A-9E70-41C1D53C30F0}"/>
              </a:ext>
            </a:extLst>
          </p:cNvPr>
          <p:cNvPicPr>
            <a:picLocks noChangeAspect="1"/>
          </p:cNvPicPr>
          <p:nvPr/>
        </p:nvPicPr>
        <p:blipFill>
          <a:blip r:embed="rId2"/>
          <a:stretch>
            <a:fillRect/>
          </a:stretch>
        </p:blipFill>
        <p:spPr>
          <a:xfrm>
            <a:off x="4837471" y="1512000"/>
            <a:ext cx="3554600" cy="3757141"/>
          </a:xfrm>
          <a:prstGeom prst="rect">
            <a:avLst/>
          </a:prstGeom>
        </p:spPr>
      </p:pic>
      <p:sp>
        <p:nvSpPr>
          <p:cNvPr id="4" name="TextBox 3">
            <a:extLst>
              <a:ext uri="{FF2B5EF4-FFF2-40B4-BE49-F238E27FC236}">
                <a16:creationId xmlns:a16="http://schemas.microsoft.com/office/drawing/2014/main" id="{FEA3D830-6B72-12A5-AC17-56084E57623B}"/>
              </a:ext>
            </a:extLst>
          </p:cNvPr>
          <p:cNvSpPr txBox="1"/>
          <p:nvPr/>
        </p:nvSpPr>
        <p:spPr>
          <a:xfrm>
            <a:off x="5559973" y="1512000"/>
            <a:ext cx="2575034" cy="545423"/>
          </a:xfrm>
          <a:prstGeom prst="rect">
            <a:avLst/>
          </a:prstGeom>
          <a:solidFill>
            <a:schemeClr val="bg1"/>
          </a:solidFill>
        </p:spPr>
        <p:txBody>
          <a:bodyPr wrap="square" rtlCol="0">
            <a:spAutoFit/>
          </a:bodyPr>
          <a:lstStyle/>
          <a:p>
            <a:endParaRPr lang="en-GB" dirty="0"/>
          </a:p>
        </p:txBody>
      </p:sp>
      <p:sp>
        <p:nvSpPr>
          <p:cNvPr id="5" name="TextBox 4">
            <a:extLst>
              <a:ext uri="{FF2B5EF4-FFF2-40B4-BE49-F238E27FC236}">
                <a16:creationId xmlns:a16="http://schemas.microsoft.com/office/drawing/2014/main" id="{D62B4693-5210-8587-1753-8EE42A268F71}"/>
              </a:ext>
            </a:extLst>
          </p:cNvPr>
          <p:cNvSpPr txBox="1"/>
          <p:nvPr/>
        </p:nvSpPr>
        <p:spPr>
          <a:xfrm>
            <a:off x="5070802" y="1732838"/>
            <a:ext cx="3321269" cy="338554"/>
          </a:xfrm>
          <a:prstGeom prst="rect">
            <a:avLst/>
          </a:prstGeom>
          <a:noFill/>
        </p:spPr>
        <p:txBody>
          <a:bodyPr wrap="square" rtlCol="0">
            <a:spAutoFit/>
          </a:bodyPr>
          <a:lstStyle/>
          <a:p>
            <a:r>
              <a:rPr lang="en-GB" sz="1600" dirty="0"/>
              <a:t>Example of an analogue signal</a:t>
            </a:r>
          </a:p>
        </p:txBody>
      </p:sp>
    </p:spTree>
    <p:extLst>
      <p:ext uri="{BB962C8B-B14F-4D97-AF65-F5344CB8AC3E}">
        <p14:creationId xmlns:p14="http://schemas.microsoft.com/office/powerpoint/2010/main" val="3780879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28D4D4-7231-9F30-5E17-958F91A9B234}"/>
              </a:ext>
            </a:extLst>
          </p:cNvPr>
          <p:cNvSpPr>
            <a:spLocks noGrp="1"/>
          </p:cNvSpPr>
          <p:nvPr>
            <p:ph sz="quarter" idx="10"/>
          </p:nvPr>
        </p:nvSpPr>
        <p:spPr>
          <a:xfrm>
            <a:off x="457200" y="1638609"/>
            <a:ext cx="4114800" cy="4248000"/>
          </a:xfrm>
        </p:spPr>
        <p:txBody>
          <a:bodyPr/>
          <a:lstStyle/>
          <a:p>
            <a:r>
              <a:rPr lang="en-GB" sz="1800" i="0" dirty="0">
                <a:effectLst/>
                <a:latin typeface="arial" panose="020B0604020202020204" pitchFamily="34" charset="0"/>
              </a:rPr>
              <a:t>A </a:t>
            </a:r>
            <a:r>
              <a:rPr lang="en-GB" sz="1800" b="1" i="0" dirty="0">
                <a:effectLst/>
                <a:latin typeface="arial" panose="020B0604020202020204" pitchFamily="34" charset="0"/>
              </a:rPr>
              <a:t>digital signal </a:t>
            </a:r>
            <a:r>
              <a:rPr lang="en-GB" sz="1800" i="0" dirty="0">
                <a:effectLst/>
                <a:latin typeface="arial" panose="020B0604020202020204" pitchFamily="34" charset="0"/>
              </a:rPr>
              <a:t>represents data as a sequence of discrete values. </a:t>
            </a:r>
          </a:p>
          <a:p>
            <a:r>
              <a:rPr lang="en-GB" sz="1800" i="0" dirty="0">
                <a:effectLst/>
                <a:latin typeface="arial" panose="020B0604020202020204" pitchFamily="34" charset="0"/>
              </a:rPr>
              <a:t>In most digital circuits, the signal is represented by having two possible values. This is called a </a:t>
            </a:r>
            <a:r>
              <a:rPr lang="en-GB" sz="1800" b="1" i="0" dirty="0">
                <a:effectLst/>
                <a:latin typeface="arial" panose="020B0604020202020204" pitchFamily="34" charset="0"/>
              </a:rPr>
              <a:t>binary signal </a:t>
            </a:r>
            <a:r>
              <a:rPr lang="en-GB" sz="1800" i="0" dirty="0">
                <a:effectLst/>
                <a:latin typeface="arial" panose="020B0604020202020204" pitchFamily="34" charset="0"/>
              </a:rPr>
              <a:t>or </a:t>
            </a:r>
            <a:r>
              <a:rPr lang="en-GB" sz="1800" b="1" i="0" dirty="0">
                <a:effectLst/>
                <a:latin typeface="arial" panose="020B0604020202020204" pitchFamily="34" charset="0"/>
              </a:rPr>
              <a:t>logic signal</a:t>
            </a:r>
            <a:r>
              <a:rPr lang="en-GB" sz="1800" i="0" dirty="0">
                <a:effectLst/>
                <a:latin typeface="arial" panose="020B0604020202020204" pitchFamily="34" charset="0"/>
              </a:rPr>
              <a:t>. </a:t>
            </a:r>
          </a:p>
          <a:p>
            <a:r>
              <a:rPr lang="en-GB" sz="1800" i="0" dirty="0">
                <a:effectLst/>
                <a:latin typeface="arial" panose="020B0604020202020204" pitchFamily="34" charset="0"/>
              </a:rPr>
              <a:t>The signals are represented by two voltage values, typically one near a reference value 0V and the other at another reference value, which has commonly been set at 5V.</a:t>
            </a:r>
            <a:endParaRPr lang="en-GB" sz="1800" dirty="0"/>
          </a:p>
        </p:txBody>
      </p:sp>
      <p:sp>
        <p:nvSpPr>
          <p:cNvPr id="4" name="Title 1">
            <a:extLst>
              <a:ext uri="{FF2B5EF4-FFF2-40B4-BE49-F238E27FC236}">
                <a16:creationId xmlns:a16="http://schemas.microsoft.com/office/drawing/2014/main" id="{F3654CBE-CB56-546C-D53B-E2EA7F47846E}"/>
              </a:ext>
            </a:extLst>
          </p:cNvPr>
          <p:cNvSpPr>
            <a:spLocks noGrp="1"/>
          </p:cNvSpPr>
          <p:nvPr>
            <p:ph type="title"/>
          </p:nvPr>
        </p:nvSpPr>
        <p:spPr>
          <a:xfrm>
            <a:off x="457200" y="1042941"/>
            <a:ext cx="8229600" cy="382588"/>
          </a:xfrm>
        </p:spPr>
        <p:txBody>
          <a:bodyPr/>
          <a:lstStyle/>
          <a:p>
            <a:r>
              <a:rPr lang="en-GB" dirty="0">
                <a:latin typeface="arial" panose="020B0604020202020204" pitchFamily="34" charset="0"/>
              </a:rPr>
              <a:t>D</a:t>
            </a:r>
            <a:r>
              <a:rPr lang="en-GB" i="0" dirty="0">
                <a:effectLst/>
                <a:latin typeface="arial" panose="020B0604020202020204" pitchFamily="34" charset="0"/>
              </a:rPr>
              <a:t>igital signals</a:t>
            </a:r>
            <a:endParaRPr lang="en-GB" dirty="0"/>
          </a:p>
        </p:txBody>
      </p:sp>
      <p:pic>
        <p:nvPicPr>
          <p:cNvPr id="6" name="Picture 5">
            <a:extLst>
              <a:ext uri="{FF2B5EF4-FFF2-40B4-BE49-F238E27FC236}">
                <a16:creationId xmlns:a16="http://schemas.microsoft.com/office/drawing/2014/main" id="{251764F5-5825-FF8D-5226-F11AE6BF9D1E}"/>
              </a:ext>
            </a:extLst>
          </p:cNvPr>
          <p:cNvPicPr>
            <a:picLocks noChangeAspect="1"/>
          </p:cNvPicPr>
          <p:nvPr/>
        </p:nvPicPr>
        <p:blipFill>
          <a:blip r:embed="rId2"/>
          <a:stretch>
            <a:fillRect/>
          </a:stretch>
        </p:blipFill>
        <p:spPr>
          <a:xfrm>
            <a:off x="4655140" y="1976164"/>
            <a:ext cx="4256808" cy="2905671"/>
          </a:xfrm>
          <a:prstGeom prst="rect">
            <a:avLst/>
          </a:prstGeom>
        </p:spPr>
      </p:pic>
    </p:spTree>
    <p:extLst>
      <p:ext uri="{BB962C8B-B14F-4D97-AF65-F5344CB8AC3E}">
        <p14:creationId xmlns:p14="http://schemas.microsoft.com/office/powerpoint/2010/main" val="145507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338079-2AD0-B109-AF8B-83C8F35F013A}"/>
              </a:ext>
            </a:extLst>
          </p:cNvPr>
          <p:cNvSpPr>
            <a:spLocks noGrp="1"/>
          </p:cNvSpPr>
          <p:nvPr>
            <p:ph sz="quarter" idx="10"/>
          </p:nvPr>
        </p:nvSpPr>
        <p:spPr>
          <a:xfrm>
            <a:off x="457200" y="1473282"/>
            <a:ext cx="8229600" cy="4248000"/>
          </a:xfrm>
        </p:spPr>
        <p:txBody>
          <a:bodyPr/>
          <a:lstStyle/>
          <a:p>
            <a:r>
              <a:rPr lang="en-GB" dirty="0"/>
              <a:t>The variables of temperature and pressure (for example) have analogue values but different units. This would require a multi-input measuring system that could interpret both types of signal. However, through </a:t>
            </a:r>
            <a:r>
              <a:rPr lang="en-GB" b="1" dirty="0"/>
              <a:t>signal conditioning</a:t>
            </a:r>
            <a:r>
              <a:rPr lang="en-GB" dirty="0"/>
              <a:t> we can convert these signals to have the same type of analogue signal which represents their individual values.</a:t>
            </a:r>
          </a:p>
        </p:txBody>
      </p:sp>
      <p:sp>
        <p:nvSpPr>
          <p:cNvPr id="4" name="Title 1">
            <a:extLst>
              <a:ext uri="{FF2B5EF4-FFF2-40B4-BE49-F238E27FC236}">
                <a16:creationId xmlns:a16="http://schemas.microsoft.com/office/drawing/2014/main" id="{3D2C323F-B630-F21B-641F-4843C57DA47F}"/>
              </a:ext>
            </a:extLst>
          </p:cNvPr>
          <p:cNvSpPr>
            <a:spLocks noGrp="1"/>
          </p:cNvSpPr>
          <p:nvPr>
            <p:ph type="title"/>
          </p:nvPr>
        </p:nvSpPr>
        <p:spPr>
          <a:xfrm>
            <a:off x="457200" y="1008063"/>
            <a:ext cx="8229600" cy="382587"/>
          </a:xfrm>
        </p:spPr>
        <p:txBody>
          <a:bodyPr/>
          <a:lstStyle/>
          <a:p>
            <a:r>
              <a:rPr lang="en-GB" dirty="0"/>
              <a:t>Signal conditioning</a:t>
            </a:r>
          </a:p>
        </p:txBody>
      </p:sp>
      <p:sp>
        <p:nvSpPr>
          <p:cNvPr id="5" name="Rectangle 4">
            <a:extLst>
              <a:ext uri="{FF2B5EF4-FFF2-40B4-BE49-F238E27FC236}">
                <a16:creationId xmlns:a16="http://schemas.microsoft.com/office/drawing/2014/main" id="{C0F1C851-ADAA-52B9-0F6E-60F6C8565B87}"/>
              </a:ext>
            </a:extLst>
          </p:cNvPr>
          <p:cNvSpPr/>
          <p:nvPr/>
        </p:nvSpPr>
        <p:spPr>
          <a:xfrm>
            <a:off x="728349" y="3870340"/>
            <a:ext cx="1434905" cy="59084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6" name="Rectangle 5">
            <a:extLst>
              <a:ext uri="{FF2B5EF4-FFF2-40B4-BE49-F238E27FC236}">
                <a16:creationId xmlns:a16="http://schemas.microsoft.com/office/drawing/2014/main" id="{08FC810A-1823-0951-4076-74619B6F36C8}"/>
              </a:ext>
            </a:extLst>
          </p:cNvPr>
          <p:cNvSpPr/>
          <p:nvPr/>
        </p:nvSpPr>
        <p:spPr>
          <a:xfrm>
            <a:off x="723277" y="4924544"/>
            <a:ext cx="1434905" cy="604645"/>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8" name="Straight Arrow Connector 7">
            <a:extLst>
              <a:ext uri="{FF2B5EF4-FFF2-40B4-BE49-F238E27FC236}">
                <a16:creationId xmlns:a16="http://schemas.microsoft.com/office/drawing/2014/main" id="{534253D9-FBE6-9D4E-3F41-C2B2D07F10C6}"/>
              </a:ext>
            </a:extLst>
          </p:cNvPr>
          <p:cNvCxnSpPr>
            <a:stCxn id="5" idx="3"/>
          </p:cNvCxnSpPr>
          <p:nvPr/>
        </p:nvCxnSpPr>
        <p:spPr>
          <a:xfrm flipV="1">
            <a:off x="2163254" y="4165761"/>
            <a:ext cx="1589649" cy="1"/>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9" name="Straight Arrow Connector 8">
            <a:extLst>
              <a:ext uri="{FF2B5EF4-FFF2-40B4-BE49-F238E27FC236}">
                <a16:creationId xmlns:a16="http://schemas.microsoft.com/office/drawing/2014/main" id="{42A39F08-D35F-B1D6-04FB-C5DCB87C3927}"/>
              </a:ext>
            </a:extLst>
          </p:cNvPr>
          <p:cNvCxnSpPr/>
          <p:nvPr/>
        </p:nvCxnSpPr>
        <p:spPr>
          <a:xfrm flipV="1">
            <a:off x="2160249" y="5241021"/>
            <a:ext cx="1589649" cy="1"/>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11" name="Rectangle 10">
            <a:extLst>
              <a:ext uri="{FF2B5EF4-FFF2-40B4-BE49-F238E27FC236}">
                <a16:creationId xmlns:a16="http://schemas.microsoft.com/office/drawing/2014/main" id="{52A7D21C-8C3D-F076-D096-A2A8A6F42906}"/>
              </a:ext>
            </a:extLst>
          </p:cNvPr>
          <p:cNvSpPr/>
          <p:nvPr/>
        </p:nvSpPr>
        <p:spPr>
          <a:xfrm>
            <a:off x="3741926" y="4924544"/>
            <a:ext cx="1434905" cy="59084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E04DD824-9DFB-9F14-76E0-EF688C5ECB42}"/>
              </a:ext>
            </a:extLst>
          </p:cNvPr>
          <p:cNvSpPr/>
          <p:nvPr/>
        </p:nvSpPr>
        <p:spPr>
          <a:xfrm>
            <a:off x="3759140" y="3862850"/>
            <a:ext cx="1434905" cy="59084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13" name="Straight Arrow Connector 12">
            <a:extLst>
              <a:ext uri="{FF2B5EF4-FFF2-40B4-BE49-F238E27FC236}">
                <a16:creationId xmlns:a16="http://schemas.microsoft.com/office/drawing/2014/main" id="{D4BADF5A-37B8-BF22-5248-706024C747A8}"/>
              </a:ext>
            </a:extLst>
          </p:cNvPr>
          <p:cNvCxnSpPr/>
          <p:nvPr/>
        </p:nvCxnSpPr>
        <p:spPr>
          <a:xfrm flipV="1">
            <a:off x="5215826" y="4175555"/>
            <a:ext cx="1589649" cy="1"/>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4" name="Straight Arrow Connector 13">
            <a:extLst>
              <a:ext uri="{FF2B5EF4-FFF2-40B4-BE49-F238E27FC236}">
                <a16:creationId xmlns:a16="http://schemas.microsoft.com/office/drawing/2014/main" id="{4BCB97FE-DF8D-2772-68EA-5AA4B6EF6A2B}"/>
              </a:ext>
            </a:extLst>
          </p:cNvPr>
          <p:cNvCxnSpPr/>
          <p:nvPr/>
        </p:nvCxnSpPr>
        <p:spPr>
          <a:xfrm flipV="1">
            <a:off x="5176831" y="5219965"/>
            <a:ext cx="1589649" cy="1"/>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15" name="TextBox 14">
            <a:extLst>
              <a:ext uri="{FF2B5EF4-FFF2-40B4-BE49-F238E27FC236}">
                <a16:creationId xmlns:a16="http://schemas.microsoft.com/office/drawing/2014/main" id="{5A90E9D1-9862-F98E-1E78-69E659679E26}"/>
              </a:ext>
            </a:extLst>
          </p:cNvPr>
          <p:cNvSpPr txBox="1"/>
          <p:nvPr/>
        </p:nvSpPr>
        <p:spPr>
          <a:xfrm>
            <a:off x="867304" y="3976504"/>
            <a:ext cx="1856935" cy="338554"/>
          </a:xfrm>
          <a:prstGeom prst="rect">
            <a:avLst/>
          </a:prstGeom>
          <a:noFill/>
        </p:spPr>
        <p:txBody>
          <a:bodyPr wrap="square" rtlCol="0">
            <a:spAutoFit/>
          </a:bodyPr>
          <a:lstStyle/>
          <a:p>
            <a:r>
              <a:rPr lang="en-GB" sz="1600" dirty="0"/>
              <a:t>0 to 20 bar</a:t>
            </a:r>
          </a:p>
        </p:txBody>
      </p:sp>
      <p:sp>
        <p:nvSpPr>
          <p:cNvPr id="16" name="TextBox 15">
            <a:extLst>
              <a:ext uri="{FF2B5EF4-FFF2-40B4-BE49-F238E27FC236}">
                <a16:creationId xmlns:a16="http://schemas.microsoft.com/office/drawing/2014/main" id="{1EA862C5-3C1D-11FC-F97A-D17308BC1EFE}"/>
              </a:ext>
            </a:extLst>
          </p:cNvPr>
          <p:cNvSpPr txBox="1"/>
          <p:nvPr/>
        </p:nvSpPr>
        <p:spPr>
          <a:xfrm>
            <a:off x="868791" y="5056883"/>
            <a:ext cx="1856935" cy="338554"/>
          </a:xfrm>
          <a:prstGeom prst="rect">
            <a:avLst/>
          </a:prstGeom>
          <a:noFill/>
        </p:spPr>
        <p:txBody>
          <a:bodyPr wrap="square" rtlCol="0">
            <a:spAutoFit/>
          </a:bodyPr>
          <a:lstStyle/>
          <a:p>
            <a:r>
              <a:rPr lang="en-GB" sz="1600" dirty="0"/>
              <a:t>0 to 300</a:t>
            </a:r>
            <a:r>
              <a:rPr lang="en-GB" sz="1600" baseline="30000" dirty="0"/>
              <a:t>0</a:t>
            </a:r>
            <a:r>
              <a:rPr lang="en-GB" sz="1600" dirty="0"/>
              <a:t>C</a:t>
            </a:r>
          </a:p>
        </p:txBody>
      </p:sp>
      <p:sp>
        <p:nvSpPr>
          <p:cNvPr id="17" name="TextBox 16">
            <a:extLst>
              <a:ext uri="{FF2B5EF4-FFF2-40B4-BE49-F238E27FC236}">
                <a16:creationId xmlns:a16="http://schemas.microsoft.com/office/drawing/2014/main" id="{735E7F8B-3054-E5E3-B6C5-F2C92B1180B5}"/>
              </a:ext>
            </a:extLst>
          </p:cNvPr>
          <p:cNvSpPr txBox="1"/>
          <p:nvPr/>
        </p:nvSpPr>
        <p:spPr>
          <a:xfrm>
            <a:off x="3383269" y="3515964"/>
            <a:ext cx="2616597" cy="307777"/>
          </a:xfrm>
          <a:prstGeom prst="rect">
            <a:avLst/>
          </a:prstGeom>
          <a:noFill/>
        </p:spPr>
        <p:txBody>
          <a:bodyPr wrap="square" rtlCol="0">
            <a:spAutoFit/>
          </a:bodyPr>
          <a:lstStyle/>
          <a:p>
            <a:r>
              <a:rPr lang="en-GB" sz="1400" dirty="0"/>
              <a:t>Pressure to current converter</a:t>
            </a:r>
          </a:p>
        </p:txBody>
      </p:sp>
      <p:sp>
        <p:nvSpPr>
          <p:cNvPr id="18" name="TextBox 17">
            <a:extLst>
              <a:ext uri="{FF2B5EF4-FFF2-40B4-BE49-F238E27FC236}">
                <a16:creationId xmlns:a16="http://schemas.microsoft.com/office/drawing/2014/main" id="{6AA66E91-F66A-CCD5-C8EE-E7B473844D7B}"/>
              </a:ext>
            </a:extLst>
          </p:cNvPr>
          <p:cNvSpPr txBox="1"/>
          <p:nvPr/>
        </p:nvSpPr>
        <p:spPr>
          <a:xfrm>
            <a:off x="4211908" y="3973524"/>
            <a:ext cx="1135626" cy="400110"/>
          </a:xfrm>
          <a:prstGeom prst="rect">
            <a:avLst/>
          </a:prstGeom>
          <a:noFill/>
        </p:spPr>
        <p:txBody>
          <a:bodyPr wrap="square" rtlCol="0">
            <a:spAutoFit/>
          </a:bodyPr>
          <a:lstStyle/>
          <a:p>
            <a:r>
              <a:rPr lang="en-GB" dirty="0"/>
              <a:t>P/I</a:t>
            </a:r>
          </a:p>
        </p:txBody>
      </p:sp>
      <p:sp>
        <p:nvSpPr>
          <p:cNvPr id="19" name="TextBox 18">
            <a:extLst>
              <a:ext uri="{FF2B5EF4-FFF2-40B4-BE49-F238E27FC236}">
                <a16:creationId xmlns:a16="http://schemas.microsoft.com/office/drawing/2014/main" id="{FF72D4DA-D0B1-2442-7245-AE608572736A}"/>
              </a:ext>
            </a:extLst>
          </p:cNvPr>
          <p:cNvSpPr txBox="1"/>
          <p:nvPr/>
        </p:nvSpPr>
        <p:spPr>
          <a:xfrm>
            <a:off x="3383269" y="4568609"/>
            <a:ext cx="3159045" cy="307777"/>
          </a:xfrm>
          <a:prstGeom prst="rect">
            <a:avLst/>
          </a:prstGeom>
          <a:noFill/>
        </p:spPr>
        <p:txBody>
          <a:bodyPr wrap="square" rtlCol="0">
            <a:spAutoFit/>
          </a:bodyPr>
          <a:lstStyle/>
          <a:p>
            <a:r>
              <a:rPr lang="en-GB" sz="1400" dirty="0"/>
              <a:t>Temperature (uV) to current converter</a:t>
            </a:r>
          </a:p>
        </p:txBody>
      </p:sp>
      <p:sp>
        <p:nvSpPr>
          <p:cNvPr id="20" name="TextBox 19">
            <a:extLst>
              <a:ext uri="{FF2B5EF4-FFF2-40B4-BE49-F238E27FC236}">
                <a16:creationId xmlns:a16="http://schemas.microsoft.com/office/drawing/2014/main" id="{02BA3B75-309C-4A22-B90B-813F4D8343B8}"/>
              </a:ext>
            </a:extLst>
          </p:cNvPr>
          <p:cNvSpPr txBox="1"/>
          <p:nvPr/>
        </p:nvSpPr>
        <p:spPr>
          <a:xfrm>
            <a:off x="4185399" y="5033159"/>
            <a:ext cx="1135626" cy="400110"/>
          </a:xfrm>
          <a:prstGeom prst="rect">
            <a:avLst/>
          </a:prstGeom>
          <a:noFill/>
        </p:spPr>
        <p:txBody>
          <a:bodyPr wrap="square" rtlCol="0">
            <a:spAutoFit/>
          </a:bodyPr>
          <a:lstStyle/>
          <a:p>
            <a:r>
              <a:rPr lang="en-GB" dirty="0"/>
              <a:t>V/I</a:t>
            </a:r>
          </a:p>
        </p:txBody>
      </p:sp>
      <p:sp>
        <p:nvSpPr>
          <p:cNvPr id="21" name="TextBox 20">
            <a:extLst>
              <a:ext uri="{FF2B5EF4-FFF2-40B4-BE49-F238E27FC236}">
                <a16:creationId xmlns:a16="http://schemas.microsoft.com/office/drawing/2014/main" id="{C5193737-0AAE-D790-CED4-228520EF2EBF}"/>
              </a:ext>
            </a:extLst>
          </p:cNvPr>
          <p:cNvSpPr txBox="1"/>
          <p:nvPr/>
        </p:nvSpPr>
        <p:spPr>
          <a:xfrm>
            <a:off x="6963508" y="3636653"/>
            <a:ext cx="1434905" cy="830997"/>
          </a:xfrm>
          <a:prstGeom prst="rect">
            <a:avLst/>
          </a:prstGeom>
          <a:noFill/>
        </p:spPr>
        <p:txBody>
          <a:bodyPr wrap="square" rtlCol="0">
            <a:spAutoFit/>
          </a:bodyPr>
          <a:lstStyle/>
          <a:p>
            <a:endParaRPr lang="en-GB" sz="1600" dirty="0"/>
          </a:p>
          <a:p>
            <a:r>
              <a:rPr lang="en-GB" sz="1600" dirty="0"/>
              <a:t>0 bar 0mA</a:t>
            </a:r>
          </a:p>
          <a:p>
            <a:r>
              <a:rPr lang="en-GB" sz="1600" dirty="0"/>
              <a:t>20 bar 10mA</a:t>
            </a:r>
          </a:p>
        </p:txBody>
      </p:sp>
      <p:sp>
        <p:nvSpPr>
          <p:cNvPr id="22" name="TextBox 21">
            <a:extLst>
              <a:ext uri="{FF2B5EF4-FFF2-40B4-BE49-F238E27FC236}">
                <a16:creationId xmlns:a16="http://schemas.microsoft.com/office/drawing/2014/main" id="{0E70DCB6-B0A5-678B-394D-91F22E8EEEE4}"/>
              </a:ext>
            </a:extLst>
          </p:cNvPr>
          <p:cNvSpPr txBox="1"/>
          <p:nvPr/>
        </p:nvSpPr>
        <p:spPr>
          <a:xfrm>
            <a:off x="6946637" y="4810790"/>
            <a:ext cx="1434905" cy="830997"/>
          </a:xfrm>
          <a:prstGeom prst="rect">
            <a:avLst/>
          </a:prstGeom>
          <a:noFill/>
        </p:spPr>
        <p:txBody>
          <a:bodyPr wrap="square" rtlCol="0">
            <a:spAutoFit/>
          </a:bodyPr>
          <a:lstStyle/>
          <a:p>
            <a:r>
              <a:rPr lang="en-GB" sz="1600" dirty="0"/>
              <a:t>0 to 10mA</a:t>
            </a:r>
          </a:p>
          <a:p>
            <a:r>
              <a:rPr lang="en-GB" sz="1600" dirty="0"/>
              <a:t>0</a:t>
            </a:r>
            <a:r>
              <a:rPr lang="en-GB" sz="1600" baseline="30000" dirty="0"/>
              <a:t>o</a:t>
            </a:r>
            <a:r>
              <a:rPr lang="en-GB" sz="1600" dirty="0"/>
              <a:t>C 0mA</a:t>
            </a:r>
          </a:p>
          <a:p>
            <a:r>
              <a:rPr lang="en-GB" sz="1600" dirty="0"/>
              <a:t>300</a:t>
            </a:r>
            <a:r>
              <a:rPr lang="en-GB" sz="1600" baseline="30000" dirty="0"/>
              <a:t>o</a:t>
            </a:r>
            <a:r>
              <a:rPr lang="en-GB" sz="1600" dirty="0"/>
              <a:t>C 10mA</a:t>
            </a:r>
          </a:p>
        </p:txBody>
      </p:sp>
      <p:sp>
        <p:nvSpPr>
          <p:cNvPr id="23" name="TextBox 22">
            <a:extLst>
              <a:ext uri="{FF2B5EF4-FFF2-40B4-BE49-F238E27FC236}">
                <a16:creationId xmlns:a16="http://schemas.microsoft.com/office/drawing/2014/main" id="{01D5A1A2-9EC8-8F58-8E73-B074899096DB}"/>
              </a:ext>
            </a:extLst>
          </p:cNvPr>
          <p:cNvSpPr txBox="1"/>
          <p:nvPr/>
        </p:nvSpPr>
        <p:spPr>
          <a:xfrm>
            <a:off x="5176831" y="3878206"/>
            <a:ext cx="1769806" cy="338554"/>
          </a:xfrm>
          <a:prstGeom prst="rect">
            <a:avLst/>
          </a:prstGeom>
          <a:noFill/>
        </p:spPr>
        <p:txBody>
          <a:bodyPr wrap="square" rtlCol="0">
            <a:spAutoFit/>
          </a:bodyPr>
          <a:lstStyle/>
          <a:p>
            <a:r>
              <a:rPr lang="en-GB" sz="1600" dirty="0"/>
              <a:t>0 to 10mA</a:t>
            </a:r>
          </a:p>
        </p:txBody>
      </p:sp>
      <p:sp>
        <p:nvSpPr>
          <p:cNvPr id="24" name="TextBox 23">
            <a:extLst>
              <a:ext uri="{FF2B5EF4-FFF2-40B4-BE49-F238E27FC236}">
                <a16:creationId xmlns:a16="http://schemas.microsoft.com/office/drawing/2014/main" id="{971E2A0B-8E90-0430-9614-E60E6315620C}"/>
              </a:ext>
            </a:extLst>
          </p:cNvPr>
          <p:cNvSpPr txBox="1"/>
          <p:nvPr/>
        </p:nvSpPr>
        <p:spPr>
          <a:xfrm>
            <a:off x="5187548" y="4903779"/>
            <a:ext cx="1769806" cy="338554"/>
          </a:xfrm>
          <a:prstGeom prst="rect">
            <a:avLst/>
          </a:prstGeom>
          <a:noFill/>
        </p:spPr>
        <p:txBody>
          <a:bodyPr wrap="square" rtlCol="0">
            <a:spAutoFit/>
          </a:bodyPr>
          <a:lstStyle/>
          <a:p>
            <a:r>
              <a:rPr lang="en-GB" sz="1600" dirty="0"/>
              <a:t>0 to 10mA</a:t>
            </a:r>
          </a:p>
        </p:txBody>
      </p:sp>
    </p:spTree>
    <p:extLst>
      <p:ext uri="{BB962C8B-B14F-4D97-AF65-F5344CB8AC3E}">
        <p14:creationId xmlns:p14="http://schemas.microsoft.com/office/powerpoint/2010/main" val="3386174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06838B-FF4E-CE71-4A70-8B5B636EF8F4}"/>
              </a:ext>
            </a:extLst>
          </p:cNvPr>
          <p:cNvSpPr>
            <a:spLocks noGrp="1"/>
          </p:cNvSpPr>
          <p:nvPr>
            <p:ph sz="quarter" idx="10"/>
          </p:nvPr>
        </p:nvSpPr>
        <p:spPr>
          <a:xfrm>
            <a:off x="457200" y="1512000"/>
            <a:ext cx="8150772" cy="4248000"/>
          </a:xfrm>
        </p:spPr>
        <p:txBody>
          <a:bodyPr/>
          <a:lstStyle/>
          <a:p>
            <a:r>
              <a:rPr lang="en-GB" dirty="0"/>
              <a:t>If the analogue signal of 0 to 10mA is to be analysed by a computer, then we have to carry out further conditioning by using an </a:t>
            </a:r>
            <a:r>
              <a:rPr lang="en-GB" b="1" dirty="0"/>
              <a:t>analogue to digital (A/D) converter</a:t>
            </a:r>
            <a:r>
              <a:rPr lang="en-GB" dirty="0"/>
              <a:t>. We then get a </a:t>
            </a:r>
            <a:r>
              <a:rPr lang="en-GB" b="1" dirty="0"/>
              <a:t>binary representation</a:t>
            </a:r>
            <a:r>
              <a:rPr lang="en-GB" dirty="0"/>
              <a:t> of the varying analogue value.</a:t>
            </a:r>
          </a:p>
        </p:txBody>
      </p:sp>
      <p:sp>
        <p:nvSpPr>
          <p:cNvPr id="4" name="Title 1">
            <a:extLst>
              <a:ext uri="{FF2B5EF4-FFF2-40B4-BE49-F238E27FC236}">
                <a16:creationId xmlns:a16="http://schemas.microsoft.com/office/drawing/2014/main" id="{B284B5B0-9A0B-A1B7-4892-C35720A62B20}"/>
              </a:ext>
            </a:extLst>
          </p:cNvPr>
          <p:cNvSpPr>
            <a:spLocks noGrp="1"/>
          </p:cNvSpPr>
          <p:nvPr>
            <p:ph type="title"/>
          </p:nvPr>
        </p:nvSpPr>
        <p:spPr>
          <a:xfrm>
            <a:off x="457200" y="1008063"/>
            <a:ext cx="8229600" cy="382587"/>
          </a:xfrm>
        </p:spPr>
        <p:txBody>
          <a:bodyPr/>
          <a:lstStyle/>
          <a:p>
            <a:r>
              <a:rPr lang="en-GB" dirty="0"/>
              <a:t>Further conditioning</a:t>
            </a:r>
          </a:p>
        </p:txBody>
      </p:sp>
      <p:sp>
        <p:nvSpPr>
          <p:cNvPr id="5" name="Rectangle 4">
            <a:extLst>
              <a:ext uri="{FF2B5EF4-FFF2-40B4-BE49-F238E27FC236}">
                <a16:creationId xmlns:a16="http://schemas.microsoft.com/office/drawing/2014/main" id="{B04A8978-E16E-C2FD-1D87-DFF285EEC715}"/>
              </a:ext>
            </a:extLst>
          </p:cNvPr>
          <p:cNvSpPr/>
          <p:nvPr/>
        </p:nvSpPr>
        <p:spPr>
          <a:xfrm>
            <a:off x="3967316" y="3215148"/>
            <a:ext cx="1297858" cy="199103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7" name="Straight Arrow Connector 6">
            <a:extLst>
              <a:ext uri="{FF2B5EF4-FFF2-40B4-BE49-F238E27FC236}">
                <a16:creationId xmlns:a16="http://schemas.microsoft.com/office/drawing/2014/main" id="{BC4603DF-80CE-F039-BEA5-2A47DA5149AE}"/>
              </a:ext>
            </a:extLst>
          </p:cNvPr>
          <p:cNvCxnSpPr>
            <a:cxnSpLocks/>
          </p:cNvCxnSpPr>
          <p:nvPr/>
        </p:nvCxnSpPr>
        <p:spPr>
          <a:xfrm>
            <a:off x="5265174" y="3429000"/>
            <a:ext cx="1047136"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9" name="Straight Arrow Connector 8">
            <a:extLst>
              <a:ext uri="{FF2B5EF4-FFF2-40B4-BE49-F238E27FC236}">
                <a16:creationId xmlns:a16="http://schemas.microsoft.com/office/drawing/2014/main" id="{F685DB7F-7B8D-A116-BA8B-62773DC46532}"/>
              </a:ext>
            </a:extLst>
          </p:cNvPr>
          <p:cNvCxnSpPr>
            <a:cxnSpLocks/>
          </p:cNvCxnSpPr>
          <p:nvPr/>
        </p:nvCxnSpPr>
        <p:spPr>
          <a:xfrm>
            <a:off x="5265174" y="3871451"/>
            <a:ext cx="1047136"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E9958010-8587-72F0-B3EA-8BA3998C4A85}"/>
              </a:ext>
            </a:extLst>
          </p:cNvPr>
          <p:cNvCxnSpPr>
            <a:cxnSpLocks/>
          </p:cNvCxnSpPr>
          <p:nvPr/>
        </p:nvCxnSpPr>
        <p:spPr>
          <a:xfrm>
            <a:off x="5265174" y="4350774"/>
            <a:ext cx="1047136"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1" name="Straight Arrow Connector 10">
            <a:extLst>
              <a:ext uri="{FF2B5EF4-FFF2-40B4-BE49-F238E27FC236}">
                <a16:creationId xmlns:a16="http://schemas.microsoft.com/office/drawing/2014/main" id="{A002363C-227D-096C-ADDA-82EAE12C71BC}"/>
              </a:ext>
            </a:extLst>
          </p:cNvPr>
          <p:cNvCxnSpPr>
            <a:cxnSpLocks/>
          </p:cNvCxnSpPr>
          <p:nvPr/>
        </p:nvCxnSpPr>
        <p:spPr>
          <a:xfrm>
            <a:off x="5265174" y="4807974"/>
            <a:ext cx="1047136"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3" name="Straight Arrow Connector 12">
            <a:extLst>
              <a:ext uri="{FF2B5EF4-FFF2-40B4-BE49-F238E27FC236}">
                <a16:creationId xmlns:a16="http://schemas.microsoft.com/office/drawing/2014/main" id="{74C08042-0A81-5944-DACE-3BF217BC3D3D}"/>
              </a:ext>
            </a:extLst>
          </p:cNvPr>
          <p:cNvCxnSpPr>
            <a:endCxn id="5" idx="1"/>
          </p:cNvCxnSpPr>
          <p:nvPr/>
        </p:nvCxnSpPr>
        <p:spPr>
          <a:xfrm>
            <a:off x="1843548" y="4210664"/>
            <a:ext cx="2123768" cy="1"/>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14" name="TextBox 13">
            <a:extLst>
              <a:ext uri="{FF2B5EF4-FFF2-40B4-BE49-F238E27FC236}">
                <a16:creationId xmlns:a16="http://schemas.microsoft.com/office/drawing/2014/main" id="{F67338FA-5084-43D8-4613-5945EA3D05C6}"/>
              </a:ext>
            </a:extLst>
          </p:cNvPr>
          <p:cNvSpPr txBox="1"/>
          <p:nvPr/>
        </p:nvSpPr>
        <p:spPr>
          <a:xfrm>
            <a:off x="1253613" y="3726599"/>
            <a:ext cx="2064774" cy="400110"/>
          </a:xfrm>
          <a:prstGeom prst="rect">
            <a:avLst/>
          </a:prstGeom>
          <a:noFill/>
        </p:spPr>
        <p:txBody>
          <a:bodyPr wrap="square" rtlCol="0">
            <a:spAutoFit/>
          </a:bodyPr>
          <a:lstStyle/>
          <a:p>
            <a:r>
              <a:rPr lang="en-GB" dirty="0"/>
              <a:t>0 to 10mA input</a:t>
            </a:r>
          </a:p>
        </p:txBody>
      </p:sp>
      <p:sp>
        <p:nvSpPr>
          <p:cNvPr id="16" name="TextBox 15">
            <a:extLst>
              <a:ext uri="{FF2B5EF4-FFF2-40B4-BE49-F238E27FC236}">
                <a16:creationId xmlns:a16="http://schemas.microsoft.com/office/drawing/2014/main" id="{9A80D8B7-4DCA-4874-23EB-3B294B0A3826}"/>
              </a:ext>
            </a:extLst>
          </p:cNvPr>
          <p:cNvSpPr txBox="1"/>
          <p:nvPr/>
        </p:nvSpPr>
        <p:spPr>
          <a:xfrm>
            <a:off x="4026308" y="3855949"/>
            <a:ext cx="1312607" cy="707886"/>
          </a:xfrm>
          <a:prstGeom prst="rect">
            <a:avLst/>
          </a:prstGeom>
          <a:noFill/>
        </p:spPr>
        <p:txBody>
          <a:bodyPr wrap="square" rtlCol="0">
            <a:spAutoFit/>
          </a:bodyPr>
          <a:lstStyle/>
          <a:p>
            <a:r>
              <a:rPr lang="en-GB" dirty="0"/>
              <a:t>4 bit A/D converter</a:t>
            </a:r>
          </a:p>
        </p:txBody>
      </p:sp>
      <p:sp>
        <p:nvSpPr>
          <p:cNvPr id="19" name="TextBox 18">
            <a:extLst>
              <a:ext uri="{FF2B5EF4-FFF2-40B4-BE49-F238E27FC236}">
                <a16:creationId xmlns:a16="http://schemas.microsoft.com/office/drawing/2014/main" id="{8E104F37-4DD3-5A7A-C14B-F8F7CDB98901}"/>
              </a:ext>
            </a:extLst>
          </p:cNvPr>
          <p:cNvSpPr txBox="1"/>
          <p:nvPr/>
        </p:nvSpPr>
        <p:spPr>
          <a:xfrm>
            <a:off x="6349180" y="3228945"/>
            <a:ext cx="427703" cy="400110"/>
          </a:xfrm>
          <a:prstGeom prst="rect">
            <a:avLst/>
          </a:prstGeom>
          <a:noFill/>
        </p:spPr>
        <p:txBody>
          <a:bodyPr wrap="square" rtlCol="0">
            <a:spAutoFit/>
          </a:bodyPr>
          <a:lstStyle/>
          <a:p>
            <a:r>
              <a:rPr lang="en-GB" dirty="0"/>
              <a:t>0</a:t>
            </a:r>
          </a:p>
        </p:txBody>
      </p:sp>
      <p:sp>
        <p:nvSpPr>
          <p:cNvPr id="20" name="TextBox 19">
            <a:extLst>
              <a:ext uri="{FF2B5EF4-FFF2-40B4-BE49-F238E27FC236}">
                <a16:creationId xmlns:a16="http://schemas.microsoft.com/office/drawing/2014/main" id="{B7383808-DD0A-A31A-B9B4-94F77F351C47}"/>
              </a:ext>
            </a:extLst>
          </p:cNvPr>
          <p:cNvSpPr txBox="1"/>
          <p:nvPr/>
        </p:nvSpPr>
        <p:spPr>
          <a:xfrm>
            <a:off x="6349180" y="3636000"/>
            <a:ext cx="427703" cy="400110"/>
          </a:xfrm>
          <a:prstGeom prst="rect">
            <a:avLst/>
          </a:prstGeom>
          <a:noFill/>
        </p:spPr>
        <p:txBody>
          <a:bodyPr wrap="square" rtlCol="0">
            <a:spAutoFit/>
          </a:bodyPr>
          <a:lstStyle/>
          <a:p>
            <a:r>
              <a:rPr lang="en-GB" dirty="0"/>
              <a:t>0</a:t>
            </a:r>
          </a:p>
        </p:txBody>
      </p:sp>
      <p:sp>
        <p:nvSpPr>
          <p:cNvPr id="21" name="TextBox 20">
            <a:extLst>
              <a:ext uri="{FF2B5EF4-FFF2-40B4-BE49-F238E27FC236}">
                <a16:creationId xmlns:a16="http://schemas.microsoft.com/office/drawing/2014/main" id="{6F9B4C0E-CE5D-3657-B11F-5393ED6927CD}"/>
              </a:ext>
            </a:extLst>
          </p:cNvPr>
          <p:cNvSpPr txBox="1"/>
          <p:nvPr/>
        </p:nvSpPr>
        <p:spPr>
          <a:xfrm>
            <a:off x="6349180" y="4126709"/>
            <a:ext cx="427703" cy="400110"/>
          </a:xfrm>
          <a:prstGeom prst="rect">
            <a:avLst/>
          </a:prstGeom>
          <a:noFill/>
        </p:spPr>
        <p:txBody>
          <a:bodyPr wrap="square" rtlCol="0">
            <a:spAutoFit/>
          </a:bodyPr>
          <a:lstStyle/>
          <a:p>
            <a:r>
              <a:rPr lang="en-GB" dirty="0"/>
              <a:t>0</a:t>
            </a:r>
          </a:p>
        </p:txBody>
      </p:sp>
      <p:sp>
        <p:nvSpPr>
          <p:cNvPr id="22" name="TextBox 21">
            <a:extLst>
              <a:ext uri="{FF2B5EF4-FFF2-40B4-BE49-F238E27FC236}">
                <a16:creationId xmlns:a16="http://schemas.microsoft.com/office/drawing/2014/main" id="{34C04F63-6346-EF7E-4F0C-70463EBB2C94}"/>
              </a:ext>
            </a:extLst>
          </p:cNvPr>
          <p:cNvSpPr txBox="1"/>
          <p:nvPr/>
        </p:nvSpPr>
        <p:spPr>
          <a:xfrm>
            <a:off x="6349180" y="4563835"/>
            <a:ext cx="427703" cy="400110"/>
          </a:xfrm>
          <a:prstGeom prst="rect">
            <a:avLst/>
          </a:prstGeom>
          <a:noFill/>
        </p:spPr>
        <p:txBody>
          <a:bodyPr wrap="square" rtlCol="0">
            <a:spAutoFit/>
          </a:bodyPr>
          <a:lstStyle/>
          <a:p>
            <a:r>
              <a:rPr lang="en-GB" dirty="0"/>
              <a:t>0</a:t>
            </a:r>
          </a:p>
        </p:txBody>
      </p:sp>
      <p:sp>
        <p:nvSpPr>
          <p:cNvPr id="23" name="TextBox 22">
            <a:extLst>
              <a:ext uri="{FF2B5EF4-FFF2-40B4-BE49-F238E27FC236}">
                <a16:creationId xmlns:a16="http://schemas.microsoft.com/office/drawing/2014/main" id="{66E9EA16-4F36-ECCB-A793-99514ED7A616}"/>
              </a:ext>
            </a:extLst>
          </p:cNvPr>
          <p:cNvSpPr txBox="1"/>
          <p:nvPr/>
        </p:nvSpPr>
        <p:spPr>
          <a:xfrm>
            <a:off x="6813753" y="3871451"/>
            <a:ext cx="427703" cy="400110"/>
          </a:xfrm>
          <a:prstGeom prst="rect">
            <a:avLst/>
          </a:prstGeom>
          <a:noFill/>
        </p:spPr>
        <p:txBody>
          <a:bodyPr wrap="square" rtlCol="0">
            <a:spAutoFit/>
          </a:bodyPr>
          <a:lstStyle/>
          <a:p>
            <a:r>
              <a:rPr lang="en-GB" dirty="0"/>
              <a:t>to</a:t>
            </a:r>
          </a:p>
        </p:txBody>
      </p:sp>
      <p:sp>
        <p:nvSpPr>
          <p:cNvPr id="24" name="TextBox 23">
            <a:extLst>
              <a:ext uri="{FF2B5EF4-FFF2-40B4-BE49-F238E27FC236}">
                <a16:creationId xmlns:a16="http://schemas.microsoft.com/office/drawing/2014/main" id="{36AF0FC3-3F22-3EBB-C02A-70294E925396}"/>
              </a:ext>
            </a:extLst>
          </p:cNvPr>
          <p:cNvSpPr txBox="1"/>
          <p:nvPr/>
        </p:nvSpPr>
        <p:spPr>
          <a:xfrm>
            <a:off x="7329947" y="3228945"/>
            <a:ext cx="560439" cy="400110"/>
          </a:xfrm>
          <a:prstGeom prst="rect">
            <a:avLst/>
          </a:prstGeom>
          <a:noFill/>
        </p:spPr>
        <p:txBody>
          <a:bodyPr wrap="square" rtlCol="0">
            <a:spAutoFit/>
          </a:bodyPr>
          <a:lstStyle/>
          <a:p>
            <a:r>
              <a:rPr lang="en-GB" dirty="0"/>
              <a:t>1</a:t>
            </a:r>
          </a:p>
        </p:txBody>
      </p:sp>
      <p:sp>
        <p:nvSpPr>
          <p:cNvPr id="25" name="TextBox 24">
            <a:extLst>
              <a:ext uri="{FF2B5EF4-FFF2-40B4-BE49-F238E27FC236}">
                <a16:creationId xmlns:a16="http://schemas.microsoft.com/office/drawing/2014/main" id="{4113D742-C91E-9CAD-1DD9-2EB23B5FC710}"/>
              </a:ext>
            </a:extLst>
          </p:cNvPr>
          <p:cNvSpPr txBox="1"/>
          <p:nvPr/>
        </p:nvSpPr>
        <p:spPr>
          <a:xfrm>
            <a:off x="7329947" y="3636000"/>
            <a:ext cx="560439" cy="400110"/>
          </a:xfrm>
          <a:prstGeom prst="rect">
            <a:avLst/>
          </a:prstGeom>
          <a:noFill/>
        </p:spPr>
        <p:txBody>
          <a:bodyPr wrap="square" rtlCol="0">
            <a:spAutoFit/>
          </a:bodyPr>
          <a:lstStyle/>
          <a:p>
            <a:r>
              <a:rPr lang="en-GB" dirty="0"/>
              <a:t>1</a:t>
            </a:r>
          </a:p>
        </p:txBody>
      </p:sp>
      <p:sp>
        <p:nvSpPr>
          <p:cNvPr id="26" name="TextBox 25">
            <a:extLst>
              <a:ext uri="{FF2B5EF4-FFF2-40B4-BE49-F238E27FC236}">
                <a16:creationId xmlns:a16="http://schemas.microsoft.com/office/drawing/2014/main" id="{B5464E9E-ED58-E24C-2830-BE37BE61D6EF}"/>
              </a:ext>
            </a:extLst>
          </p:cNvPr>
          <p:cNvSpPr txBox="1"/>
          <p:nvPr/>
        </p:nvSpPr>
        <p:spPr>
          <a:xfrm>
            <a:off x="7329947" y="4123647"/>
            <a:ext cx="560439" cy="400110"/>
          </a:xfrm>
          <a:prstGeom prst="rect">
            <a:avLst/>
          </a:prstGeom>
          <a:noFill/>
        </p:spPr>
        <p:txBody>
          <a:bodyPr wrap="square" rtlCol="0">
            <a:spAutoFit/>
          </a:bodyPr>
          <a:lstStyle/>
          <a:p>
            <a:r>
              <a:rPr lang="en-GB" dirty="0"/>
              <a:t>1</a:t>
            </a:r>
          </a:p>
        </p:txBody>
      </p:sp>
      <p:sp>
        <p:nvSpPr>
          <p:cNvPr id="27" name="TextBox 26">
            <a:extLst>
              <a:ext uri="{FF2B5EF4-FFF2-40B4-BE49-F238E27FC236}">
                <a16:creationId xmlns:a16="http://schemas.microsoft.com/office/drawing/2014/main" id="{7A0D9749-626D-91FA-C788-C47AB7786493}"/>
              </a:ext>
            </a:extLst>
          </p:cNvPr>
          <p:cNvSpPr txBox="1"/>
          <p:nvPr/>
        </p:nvSpPr>
        <p:spPr>
          <a:xfrm>
            <a:off x="7329947" y="4563835"/>
            <a:ext cx="560439" cy="400110"/>
          </a:xfrm>
          <a:prstGeom prst="rect">
            <a:avLst/>
          </a:prstGeom>
          <a:noFill/>
        </p:spPr>
        <p:txBody>
          <a:bodyPr wrap="square" rtlCol="0">
            <a:spAutoFit/>
          </a:bodyPr>
          <a:lstStyle/>
          <a:p>
            <a:r>
              <a:rPr lang="en-GB" dirty="0"/>
              <a:t>1</a:t>
            </a:r>
          </a:p>
        </p:txBody>
      </p:sp>
    </p:spTree>
    <p:extLst>
      <p:ext uri="{BB962C8B-B14F-4D97-AF65-F5344CB8AC3E}">
        <p14:creationId xmlns:p14="http://schemas.microsoft.com/office/powerpoint/2010/main" val="17914914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01E78-DAF5-E578-B466-B2834D1DFCE9}"/>
              </a:ext>
            </a:extLst>
          </p:cNvPr>
          <p:cNvSpPr>
            <a:spLocks noGrp="1"/>
          </p:cNvSpPr>
          <p:nvPr>
            <p:ph sz="quarter" idx="10"/>
          </p:nvPr>
        </p:nvSpPr>
        <p:spPr>
          <a:xfrm>
            <a:off x="457200" y="1451463"/>
            <a:ext cx="8011551" cy="3955073"/>
          </a:xfrm>
        </p:spPr>
        <p:txBody>
          <a:bodyPr/>
          <a:lstStyle/>
          <a:p>
            <a:r>
              <a:rPr lang="en-GB" sz="1800" dirty="0"/>
              <a:t>Once the information has been converted into a digital signal, </a:t>
            </a:r>
            <a:r>
              <a:rPr lang="en-GB" sz="1800" b="1" dirty="0"/>
              <a:t>signal processing</a:t>
            </a:r>
            <a:r>
              <a:rPr lang="en-GB" sz="1800" dirty="0"/>
              <a:t> takes place.</a:t>
            </a:r>
            <a:r>
              <a:rPr lang="en-GB" sz="1800" i="0" dirty="0">
                <a:effectLst/>
              </a:rPr>
              <a:t> It feeds the digitised information back for use in the real world. It does this in one of two ways – either digitally or in an analogue format by going through a </a:t>
            </a:r>
            <a:r>
              <a:rPr lang="en-GB" sz="1800" b="1" i="0" dirty="0">
                <a:effectLst/>
              </a:rPr>
              <a:t>digital to analogue (D/A) converter</a:t>
            </a:r>
            <a:r>
              <a:rPr lang="en-GB" sz="1800" i="0" dirty="0">
                <a:effectLst/>
              </a:rPr>
              <a:t>. All of this occurs at very high speeds.</a:t>
            </a:r>
            <a:endParaRPr lang="en-GB" sz="1800" dirty="0"/>
          </a:p>
        </p:txBody>
      </p:sp>
      <p:sp>
        <p:nvSpPr>
          <p:cNvPr id="4" name="Title 1">
            <a:extLst>
              <a:ext uri="{FF2B5EF4-FFF2-40B4-BE49-F238E27FC236}">
                <a16:creationId xmlns:a16="http://schemas.microsoft.com/office/drawing/2014/main" id="{E5562EB5-C00D-66A9-2D63-1E2B21C6FEF1}"/>
              </a:ext>
            </a:extLst>
          </p:cNvPr>
          <p:cNvSpPr>
            <a:spLocks noGrp="1"/>
          </p:cNvSpPr>
          <p:nvPr>
            <p:ph type="title"/>
          </p:nvPr>
        </p:nvSpPr>
        <p:spPr>
          <a:xfrm>
            <a:off x="457200" y="1008063"/>
            <a:ext cx="8229600" cy="382587"/>
          </a:xfrm>
        </p:spPr>
        <p:txBody>
          <a:bodyPr/>
          <a:lstStyle/>
          <a:p>
            <a:r>
              <a:rPr lang="en-GB" dirty="0"/>
              <a:t>Signal processing</a:t>
            </a:r>
            <a:br>
              <a:rPr lang="en-GB" sz="2000" dirty="0"/>
            </a:br>
            <a:endParaRPr lang="en-GB" sz="2000" dirty="0"/>
          </a:p>
        </p:txBody>
      </p:sp>
      <p:sp>
        <p:nvSpPr>
          <p:cNvPr id="5" name="Rectangle 4">
            <a:extLst>
              <a:ext uri="{FF2B5EF4-FFF2-40B4-BE49-F238E27FC236}">
                <a16:creationId xmlns:a16="http://schemas.microsoft.com/office/drawing/2014/main" id="{CB407744-DFBC-7808-91B6-EEAA7C5504A1}"/>
              </a:ext>
            </a:extLst>
          </p:cNvPr>
          <p:cNvSpPr/>
          <p:nvPr/>
        </p:nvSpPr>
        <p:spPr>
          <a:xfrm>
            <a:off x="3348111" y="3573194"/>
            <a:ext cx="2025748" cy="1369108"/>
          </a:xfrm>
          <a:prstGeom prst="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7" name="Straight Arrow Connector 6">
            <a:extLst>
              <a:ext uri="{FF2B5EF4-FFF2-40B4-BE49-F238E27FC236}">
                <a16:creationId xmlns:a16="http://schemas.microsoft.com/office/drawing/2014/main" id="{3EF6B09E-7A90-79BD-F453-F83233E3E42A}"/>
              </a:ext>
            </a:extLst>
          </p:cNvPr>
          <p:cNvCxnSpPr/>
          <p:nvPr/>
        </p:nvCxnSpPr>
        <p:spPr>
          <a:xfrm>
            <a:off x="1561513" y="3798276"/>
            <a:ext cx="1786597" cy="0"/>
          </a:xfrm>
          <a:prstGeom prst="straightConnector1">
            <a:avLst/>
          </a:prstGeom>
          <a:ln w="28575">
            <a:tailEnd type="triangle"/>
          </a:ln>
        </p:spPr>
        <p:style>
          <a:lnRef idx="2">
            <a:schemeClr val="accent4"/>
          </a:lnRef>
          <a:fillRef idx="1">
            <a:schemeClr val="lt1"/>
          </a:fillRef>
          <a:effectRef idx="0">
            <a:schemeClr val="accent4"/>
          </a:effectRef>
          <a:fontRef idx="minor">
            <a:schemeClr val="dk1"/>
          </a:fontRef>
        </p:style>
      </p:cxnSp>
      <p:cxnSp>
        <p:nvCxnSpPr>
          <p:cNvPr id="8" name="Straight Arrow Connector 7">
            <a:extLst>
              <a:ext uri="{FF2B5EF4-FFF2-40B4-BE49-F238E27FC236}">
                <a16:creationId xmlns:a16="http://schemas.microsoft.com/office/drawing/2014/main" id="{A3D9DF96-8EE9-AE6F-5A2E-D160858AF5BC}"/>
              </a:ext>
            </a:extLst>
          </p:cNvPr>
          <p:cNvCxnSpPr/>
          <p:nvPr/>
        </p:nvCxnSpPr>
        <p:spPr>
          <a:xfrm>
            <a:off x="1561513" y="4117071"/>
            <a:ext cx="1786597" cy="0"/>
          </a:xfrm>
          <a:prstGeom prst="straightConnector1">
            <a:avLst/>
          </a:prstGeom>
          <a:ln w="28575">
            <a:tailEnd type="triangle"/>
          </a:ln>
        </p:spPr>
        <p:style>
          <a:lnRef idx="2">
            <a:schemeClr val="accent4"/>
          </a:lnRef>
          <a:fillRef idx="1">
            <a:schemeClr val="lt1"/>
          </a:fillRef>
          <a:effectRef idx="0">
            <a:schemeClr val="accent4"/>
          </a:effectRef>
          <a:fontRef idx="minor">
            <a:schemeClr val="dk1"/>
          </a:fontRef>
        </p:style>
      </p:cxnSp>
      <p:cxnSp>
        <p:nvCxnSpPr>
          <p:cNvPr id="9" name="Straight Arrow Connector 8">
            <a:extLst>
              <a:ext uri="{FF2B5EF4-FFF2-40B4-BE49-F238E27FC236}">
                <a16:creationId xmlns:a16="http://schemas.microsoft.com/office/drawing/2014/main" id="{F08B54D9-D5C5-151D-F660-C6786A286DAC}"/>
              </a:ext>
            </a:extLst>
          </p:cNvPr>
          <p:cNvCxnSpPr/>
          <p:nvPr/>
        </p:nvCxnSpPr>
        <p:spPr>
          <a:xfrm>
            <a:off x="1561513" y="4412492"/>
            <a:ext cx="1786597" cy="0"/>
          </a:xfrm>
          <a:prstGeom prst="straightConnector1">
            <a:avLst/>
          </a:prstGeom>
          <a:ln w="28575">
            <a:tailEnd type="triangle"/>
          </a:ln>
        </p:spPr>
        <p:style>
          <a:lnRef idx="2">
            <a:schemeClr val="accent4"/>
          </a:lnRef>
          <a:fillRef idx="1">
            <a:schemeClr val="lt1"/>
          </a:fillRef>
          <a:effectRef idx="0">
            <a:schemeClr val="accent4"/>
          </a:effectRef>
          <a:fontRef idx="minor">
            <a:schemeClr val="dk1"/>
          </a:fontRef>
        </p:style>
      </p:cxnSp>
      <p:cxnSp>
        <p:nvCxnSpPr>
          <p:cNvPr id="10" name="Straight Arrow Connector 9">
            <a:extLst>
              <a:ext uri="{FF2B5EF4-FFF2-40B4-BE49-F238E27FC236}">
                <a16:creationId xmlns:a16="http://schemas.microsoft.com/office/drawing/2014/main" id="{05C46687-99EB-3E94-DE53-327B5FD4830F}"/>
              </a:ext>
            </a:extLst>
          </p:cNvPr>
          <p:cNvCxnSpPr/>
          <p:nvPr/>
        </p:nvCxnSpPr>
        <p:spPr>
          <a:xfrm>
            <a:off x="1561513" y="4721981"/>
            <a:ext cx="1786597" cy="0"/>
          </a:xfrm>
          <a:prstGeom prst="straightConnector1">
            <a:avLst/>
          </a:prstGeom>
          <a:ln w="28575">
            <a:tailEnd type="triangle"/>
          </a:ln>
        </p:spPr>
        <p:style>
          <a:lnRef idx="2">
            <a:schemeClr val="accent4"/>
          </a:lnRef>
          <a:fillRef idx="1">
            <a:schemeClr val="lt1"/>
          </a:fillRef>
          <a:effectRef idx="0">
            <a:schemeClr val="accent4"/>
          </a:effectRef>
          <a:fontRef idx="minor">
            <a:schemeClr val="dk1"/>
          </a:fontRef>
        </p:style>
      </p:cxnSp>
      <p:cxnSp>
        <p:nvCxnSpPr>
          <p:cNvPr id="12" name="Straight Arrow Connector 11">
            <a:extLst>
              <a:ext uri="{FF2B5EF4-FFF2-40B4-BE49-F238E27FC236}">
                <a16:creationId xmlns:a16="http://schemas.microsoft.com/office/drawing/2014/main" id="{6EB3CA4A-DB73-5D46-188E-2ADF2AA31385}"/>
              </a:ext>
            </a:extLst>
          </p:cNvPr>
          <p:cNvCxnSpPr>
            <a:stCxn id="5" idx="3"/>
          </p:cNvCxnSpPr>
          <p:nvPr/>
        </p:nvCxnSpPr>
        <p:spPr>
          <a:xfrm>
            <a:off x="5373859" y="4257748"/>
            <a:ext cx="1026941" cy="0"/>
          </a:xfrm>
          <a:prstGeom prst="straightConnector1">
            <a:avLst/>
          </a:prstGeom>
          <a:ln w="28575">
            <a:tailEnd type="triangle"/>
          </a:ln>
        </p:spPr>
        <p:style>
          <a:lnRef idx="2">
            <a:schemeClr val="accent4"/>
          </a:lnRef>
          <a:fillRef idx="1">
            <a:schemeClr val="lt1"/>
          </a:fillRef>
          <a:effectRef idx="0">
            <a:schemeClr val="accent4"/>
          </a:effectRef>
          <a:fontRef idx="minor">
            <a:schemeClr val="dk1"/>
          </a:fontRef>
        </p:style>
      </p:cxnSp>
      <p:sp>
        <p:nvSpPr>
          <p:cNvPr id="13" name="Rectangle 12">
            <a:extLst>
              <a:ext uri="{FF2B5EF4-FFF2-40B4-BE49-F238E27FC236}">
                <a16:creationId xmlns:a16="http://schemas.microsoft.com/office/drawing/2014/main" id="{E3CBBA4E-C4BD-34ED-0F30-BE843E8014E7}"/>
              </a:ext>
            </a:extLst>
          </p:cNvPr>
          <p:cNvSpPr/>
          <p:nvPr/>
        </p:nvSpPr>
        <p:spPr>
          <a:xfrm>
            <a:off x="6386733" y="3955294"/>
            <a:ext cx="1280160" cy="604908"/>
          </a:xfrm>
          <a:prstGeom prst="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14" name="TextBox 13">
            <a:extLst>
              <a:ext uri="{FF2B5EF4-FFF2-40B4-BE49-F238E27FC236}">
                <a16:creationId xmlns:a16="http://schemas.microsoft.com/office/drawing/2014/main" id="{FA7B9229-8D6E-AD7A-5024-F25DD0683E7A}"/>
              </a:ext>
            </a:extLst>
          </p:cNvPr>
          <p:cNvSpPr txBox="1"/>
          <p:nvPr/>
        </p:nvSpPr>
        <p:spPr>
          <a:xfrm>
            <a:off x="6541477" y="4057693"/>
            <a:ext cx="1069145" cy="400110"/>
          </a:xfrm>
          <a:prstGeom prst="rect">
            <a:avLst/>
          </a:prstGeom>
          <a:noFill/>
        </p:spPr>
        <p:txBody>
          <a:bodyPr wrap="square" rtlCol="0">
            <a:spAutoFit/>
          </a:bodyPr>
          <a:lstStyle/>
          <a:p>
            <a:r>
              <a:rPr lang="en-GB" dirty="0"/>
              <a:t>300</a:t>
            </a:r>
            <a:r>
              <a:rPr lang="en-GB" baseline="30000" dirty="0"/>
              <a:t>o</a:t>
            </a:r>
            <a:r>
              <a:rPr lang="en-GB" dirty="0"/>
              <a:t>C</a:t>
            </a:r>
          </a:p>
        </p:txBody>
      </p:sp>
      <p:sp>
        <p:nvSpPr>
          <p:cNvPr id="15" name="TextBox 14">
            <a:extLst>
              <a:ext uri="{FF2B5EF4-FFF2-40B4-BE49-F238E27FC236}">
                <a16:creationId xmlns:a16="http://schemas.microsoft.com/office/drawing/2014/main" id="{3D03C19C-18BF-403B-A1B3-44A23D9E611F}"/>
              </a:ext>
            </a:extLst>
          </p:cNvPr>
          <p:cNvSpPr txBox="1"/>
          <p:nvPr/>
        </p:nvSpPr>
        <p:spPr>
          <a:xfrm>
            <a:off x="956603" y="3573194"/>
            <a:ext cx="422031" cy="400110"/>
          </a:xfrm>
          <a:prstGeom prst="rect">
            <a:avLst/>
          </a:prstGeom>
          <a:noFill/>
        </p:spPr>
        <p:txBody>
          <a:bodyPr wrap="square" rtlCol="0">
            <a:spAutoFit/>
          </a:bodyPr>
          <a:lstStyle/>
          <a:p>
            <a:r>
              <a:rPr lang="en-GB" dirty="0"/>
              <a:t>1</a:t>
            </a:r>
          </a:p>
        </p:txBody>
      </p:sp>
      <p:sp>
        <p:nvSpPr>
          <p:cNvPr id="16" name="TextBox 15">
            <a:extLst>
              <a:ext uri="{FF2B5EF4-FFF2-40B4-BE49-F238E27FC236}">
                <a16:creationId xmlns:a16="http://schemas.microsoft.com/office/drawing/2014/main" id="{DC39C5AE-7869-3DE1-82FC-BF77567A6502}"/>
              </a:ext>
            </a:extLst>
          </p:cNvPr>
          <p:cNvSpPr txBox="1"/>
          <p:nvPr/>
        </p:nvSpPr>
        <p:spPr>
          <a:xfrm>
            <a:off x="956603" y="3917016"/>
            <a:ext cx="422031" cy="400110"/>
          </a:xfrm>
          <a:prstGeom prst="rect">
            <a:avLst/>
          </a:prstGeom>
          <a:noFill/>
        </p:spPr>
        <p:txBody>
          <a:bodyPr wrap="square" rtlCol="0">
            <a:spAutoFit/>
          </a:bodyPr>
          <a:lstStyle/>
          <a:p>
            <a:r>
              <a:rPr lang="en-GB" dirty="0"/>
              <a:t>1</a:t>
            </a:r>
          </a:p>
        </p:txBody>
      </p:sp>
      <p:sp>
        <p:nvSpPr>
          <p:cNvPr id="17" name="TextBox 16">
            <a:extLst>
              <a:ext uri="{FF2B5EF4-FFF2-40B4-BE49-F238E27FC236}">
                <a16:creationId xmlns:a16="http://schemas.microsoft.com/office/drawing/2014/main" id="{A1036403-7290-CF17-7343-7AC2877EECDB}"/>
              </a:ext>
            </a:extLst>
          </p:cNvPr>
          <p:cNvSpPr txBox="1"/>
          <p:nvPr/>
        </p:nvSpPr>
        <p:spPr>
          <a:xfrm>
            <a:off x="956602" y="4212437"/>
            <a:ext cx="422031" cy="400110"/>
          </a:xfrm>
          <a:prstGeom prst="rect">
            <a:avLst/>
          </a:prstGeom>
          <a:noFill/>
        </p:spPr>
        <p:txBody>
          <a:bodyPr wrap="square" rtlCol="0">
            <a:spAutoFit/>
          </a:bodyPr>
          <a:lstStyle/>
          <a:p>
            <a:r>
              <a:rPr lang="en-GB" dirty="0"/>
              <a:t>1</a:t>
            </a:r>
          </a:p>
        </p:txBody>
      </p:sp>
      <p:sp>
        <p:nvSpPr>
          <p:cNvPr id="18" name="TextBox 17">
            <a:extLst>
              <a:ext uri="{FF2B5EF4-FFF2-40B4-BE49-F238E27FC236}">
                <a16:creationId xmlns:a16="http://schemas.microsoft.com/office/drawing/2014/main" id="{B4C1D612-3063-436D-2ED2-579B5387A6F9}"/>
              </a:ext>
            </a:extLst>
          </p:cNvPr>
          <p:cNvSpPr txBox="1"/>
          <p:nvPr/>
        </p:nvSpPr>
        <p:spPr>
          <a:xfrm>
            <a:off x="967153" y="4577370"/>
            <a:ext cx="422031" cy="400110"/>
          </a:xfrm>
          <a:prstGeom prst="rect">
            <a:avLst/>
          </a:prstGeom>
          <a:noFill/>
        </p:spPr>
        <p:txBody>
          <a:bodyPr wrap="square" rtlCol="0">
            <a:spAutoFit/>
          </a:bodyPr>
          <a:lstStyle/>
          <a:p>
            <a:r>
              <a:rPr lang="en-GB" dirty="0"/>
              <a:t>1</a:t>
            </a:r>
          </a:p>
        </p:txBody>
      </p:sp>
      <p:sp>
        <p:nvSpPr>
          <p:cNvPr id="19" name="TextBox 18">
            <a:extLst>
              <a:ext uri="{FF2B5EF4-FFF2-40B4-BE49-F238E27FC236}">
                <a16:creationId xmlns:a16="http://schemas.microsoft.com/office/drawing/2014/main" id="{CAFD97F1-3286-6CB3-1F94-A5280E330B41}"/>
              </a:ext>
            </a:extLst>
          </p:cNvPr>
          <p:cNvSpPr txBox="1"/>
          <p:nvPr/>
        </p:nvSpPr>
        <p:spPr>
          <a:xfrm>
            <a:off x="3692769" y="3875689"/>
            <a:ext cx="1674057" cy="707886"/>
          </a:xfrm>
          <a:prstGeom prst="rect">
            <a:avLst/>
          </a:prstGeom>
          <a:noFill/>
        </p:spPr>
        <p:txBody>
          <a:bodyPr wrap="square" rtlCol="0">
            <a:spAutoFit/>
          </a:bodyPr>
          <a:lstStyle/>
          <a:p>
            <a:r>
              <a:rPr lang="en-GB" dirty="0"/>
              <a:t>D/A converter</a:t>
            </a:r>
          </a:p>
        </p:txBody>
      </p:sp>
      <p:sp>
        <p:nvSpPr>
          <p:cNvPr id="20" name="TextBox 19">
            <a:extLst>
              <a:ext uri="{FF2B5EF4-FFF2-40B4-BE49-F238E27FC236}">
                <a16:creationId xmlns:a16="http://schemas.microsoft.com/office/drawing/2014/main" id="{163BC4F0-6BF8-7559-1D22-108C7FDAA2A3}"/>
              </a:ext>
            </a:extLst>
          </p:cNvPr>
          <p:cNvSpPr txBox="1"/>
          <p:nvPr/>
        </p:nvSpPr>
        <p:spPr>
          <a:xfrm>
            <a:off x="5444199" y="3808811"/>
            <a:ext cx="942534" cy="400110"/>
          </a:xfrm>
          <a:prstGeom prst="rect">
            <a:avLst/>
          </a:prstGeom>
          <a:noFill/>
        </p:spPr>
        <p:txBody>
          <a:bodyPr wrap="square" rtlCol="0">
            <a:spAutoFit/>
          </a:bodyPr>
          <a:lstStyle/>
          <a:p>
            <a:r>
              <a:rPr lang="en-GB" dirty="0"/>
              <a:t>10mA</a:t>
            </a:r>
          </a:p>
        </p:txBody>
      </p:sp>
    </p:spTree>
    <p:extLst>
      <p:ext uri="{BB962C8B-B14F-4D97-AF65-F5344CB8AC3E}">
        <p14:creationId xmlns:p14="http://schemas.microsoft.com/office/powerpoint/2010/main" val="31411117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54A97-C83F-068D-572F-DD990B67E150}"/>
              </a:ext>
            </a:extLst>
          </p:cNvPr>
          <p:cNvSpPr>
            <a:spLocks noGrp="1"/>
          </p:cNvSpPr>
          <p:nvPr>
            <p:ph type="title"/>
          </p:nvPr>
        </p:nvSpPr>
        <p:spPr/>
        <p:txBody>
          <a:bodyPr/>
          <a:lstStyle/>
          <a:p>
            <a:r>
              <a:rPr lang="en-US" dirty="0"/>
              <a:t>Logic gates</a:t>
            </a:r>
            <a:endParaRPr lang="en-GB" dirty="0"/>
          </a:p>
        </p:txBody>
      </p:sp>
      <p:sp>
        <p:nvSpPr>
          <p:cNvPr id="3" name="Content Placeholder 2">
            <a:extLst>
              <a:ext uri="{FF2B5EF4-FFF2-40B4-BE49-F238E27FC236}">
                <a16:creationId xmlns:a16="http://schemas.microsoft.com/office/drawing/2014/main" id="{0B107D92-D493-92EB-7419-CBBADABD3F89}"/>
              </a:ext>
            </a:extLst>
          </p:cNvPr>
          <p:cNvSpPr>
            <a:spLocks noGrp="1"/>
          </p:cNvSpPr>
          <p:nvPr>
            <p:ph sz="quarter" idx="10"/>
          </p:nvPr>
        </p:nvSpPr>
        <p:spPr/>
        <p:txBody>
          <a:bodyPr/>
          <a:lstStyle/>
          <a:p>
            <a:pPr algn="l"/>
            <a:r>
              <a:rPr lang="en-US" b="0" i="0" dirty="0">
                <a:solidFill>
                  <a:srgbClr val="231F20"/>
                </a:solidFill>
                <a:effectLst/>
              </a:rPr>
              <a:t>A </a:t>
            </a:r>
            <a:r>
              <a:rPr lang="en-US" b="1" i="0" dirty="0">
                <a:solidFill>
                  <a:srgbClr val="231F20"/>
                </a:solidFill>
                <a:effectLst/>
              </a:rPr>
              <a:t>logic gate</a:t>
            </a:r>
            <a:r>
              <a:rPr lang="en-US" b="0" i="0" dirty="0">
                <a:solidFill>
                  <a:srgbClr val="231F20"/>
                </a:solidFill>
                <a:effectLst/>
              </a:rPr>
              <a:t> is a series of transistors connected together to give one or more </a:t>
            </a:r>
            <a:r>
              <a:rPr lang="en-US" b="1" i="0" dirty="0">
                <a:solidFill>
                  <a:srgbClr val="231F20"/>
                </a:solidFill>
                <a:effectLst/>
              </a:rPr>
              <a:t>outputs</a:t>
            </a:r>
            <a:r>
              <a:rPr lang="en-US" b="0" i="0" dirty="0">
                <a:solidFill>
                  <a:srgbClr val="231F20"/>
                </a:solidFill>
                <a:effectLst/>
              </a:rPr>
              <a:t>, each output being based on the </a:t>
            </a:r>
            <a:r>
              <a:rPr lang="en-US" b="1" i="0" dirty="0">
                <a:solidFill>
                  <a:srgbClr val="231F20"/>
                </a:solidFill>
                <a:effectLst/>
              </a:rPr>
              <a:t>input</a:t>
            </a:r>
            <a:r>
              <a:rPr lang="en-US" b="0" i="0" dirty="0">
                <a:solidFill>
                  <a:srgbClr val="231F20"/>
                </a:solidFill>
                <a:effectLst/>
              </a:rPr>
              <a:t> or combination of inputs supplied to it. </a:t>
            </a:r>
          </a:p>
          <a:p>
            <a:pPr algn="l"/>
            <a:r>
              <a:rPr lang="en-US" dirty="0">
                <a:solidFill>
                  <a:srgbClr val="231F20"/>
                </a:solidFill>
              </a:rPr>
              <a:t>T</a:t>
            </a:r>
            <a:r>
              <a:rPr lang="en-US" b="0" i="0" dirty="0">
                <a:solidFill>
                  <a:srgbClr val="231F20"/>
                </a:solidFill>
                <a:effectLst/>
              </a:rPr>
              <a:t>ypes of logic gates include AND, OR </a:t>
            </a:r>
            <a:r>
              <a:rPr lang="en-US" b="0" i="0" dirty="0" err="1">
                <a:solidFill>
                  <a:srgbClr val="231F20"/>
                </a:solidFill>
                <a:effectLst/>
              </a:rPr>
              <a:t>or</a:t>
            </a:r>
            <a:r>
              <a:rPr lang="en-US" b="0" i="0" dirty="0">
                <a:solidFill>
                  <a:srgbClr val="231F20"/>
                </a:solidFill>
                <a:effectLst/>
              </a:rPr>
              <a:t> NOT.</a:t>
            </a:r>
          </a:p>
          <a:p>
            <a:endParaRPr lang="en-GB" dirty="0"/>
          </a:p>
        </p:txBody>
      </p:sp>
      <p:pic>
        <p:nvPicPr>
          <p:cNvPr id="5" name="Picture 4" descr="Diagram&#10;&#10;Description automatically generated">
            <a:extLst>
              <a:ext uri="{FF2B5EF4-FFF2-40B4-BE49-F238E27FC236}">
                <a16:creationId xmlns:a16="http://schemas.microsoft.com/office/drawing/2014/main" id="{1D1D5AE4-6446-0331-7A72-8B72EE028B58}"/>
              </a:ext>
            </a:extLst>
          </p:cNvPr>
          <p:cNvPicPr>
            <a:picLocks noChangeAspect="1"/>
          </p:cNvPicPr>
          <p:nvPr/>
        </p:nvPicPr>
        <p:blipFill rotWithShape="1">
          <a:blip r:embed="rId2"/>
          <a:srcRect t="38186"/>
          <a:stretch/>
        </p:blipFill>
        <p:spPr>
          <a:xfrm>
            <a:off x="1167861" y="3636000"/>
            <a:ext cx="7032242" cy="1651821"/>
          </a:xfrm>
          <a:prstGeom prst="rect">
            <a:avLst/>
          </a:prstGeom>
        </p:spPr>
      </p:pic>
    </p:spTree>
    <p:extLst>
      <p:ext uri="{BB962C8B-B14F-4D97-AF65-F5344CB8AC3E}">
        <p14:creationId xmlns:p14="http://schemas.microsoft.com/office/powerpoint/2010/main" val="11440578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BC3929C-01EA-77EC-607A-2BD66EAF981C}"/>
              </a:ext>
            </a:extLst>
          </p:cNvPr>
          <p:cNvSpPr txBox="1">
            <a:spLocks/>
          </p:cNvSpPr>
          <p:nvPr/>
        </p:nvSpPr>
        <p:spPr bwMode="auto">
          <a:xfrm>
            <a:off x="457200" y="982582"/>
            <a:ext cx="8229600" cy="38258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Fan in and fan out</a:t>
            </a:r>
          </a:p>
        </p:txBody>
      </p:sp>
      <p:sp>
        <p:nvSpPr>
          <p:cNvPr id="10" name="TextBox 9">
            <a:extLst>
              <a:ext uri="{FF2B5EF4-FFF2-40B4-BE49-F238E27FC236}">
                <a16:creationId xmlns:a16="http://schemas.microsoft.com/office/drawing/2014/main" id="{75DC3F21-57E9-87E8-CEFE-EF4341E34AFF}"/>
              </a:ext>
            </a:extLst>
          </p:cNvPr>
          <p:cNvSpPr txBox="1"/>
          <p:nvPr/>
        </p:nvSpPr>
        <p:spPr>
          <a:xfrm>
            <a:off x="446851" y="1452314"/>
            <a:ext cx="3369211" cy="4093428"/>
          </a:xfrm>
          <a:prstGeom prst="rect">
            <a:avLst/>
          </a:prstGeom>
          <a:noFill/>
        </p:spPr>
        <p:txBody>
          <a:bodyPr wrap="square">
            <a:spAutoFit/>
          </a:bodyPr>
          <a:lstStyle/>
          <a:p>
            <a:r>
              <a:rPr lang="en-GB" dirty="0"/>
              <a:t>Millions of logic gates are required in a computer system to process the signals and convert them into real, recognisable data. </a:t>
            </a:r>
          </a:p>
          <a:p>
            <a:endParaRPr lang="en-GB" dirty="0"/>
          </a:p>
          <a:p>
            <a:r>
              <a:rPr lang="en-GB" dirty="0"/>
              <a:t>One important factor is how many inputs can be designed for a single gate (</a:t>
            </a:r>
            <a:r>
              <a:rPr lang="en-GB" b="1" dirty="0"/>
              <a:t>fan in</a:t>
            </a:r>
            <a:r>
              <a:rPr lang="en-GB" dirty="0"/>
              <a:t>) and the maximum number of logic inputs that a single output can drive (</a:t>
            </a:r>
            <a:r>
              <a:rPr lang="en-GB" b="1" dirty="0"/>
              <a:t>fan out</a:t>
            </a:r>
            <a:r>
              <a:rPr lang="en-GB" dirty="0"/>
              <a:t>). </a:t>
            </a:r>
            <a:endParaRPr lang="en-GB" i="0" dirty="0">
              <a:effectLst/>
            </a:endParaRPr>
          </a:p>
        </p:txBody>
      </p:sp>
      <p:pic>
        <p:nvPicPr>
          <p:cNvPr id="15" name="Picture 14">
            <a:extLst>
              <a:ext uri="{FF2B5EF4-FFF2-40B4-BE49-F238E27FC236}">
                <a16:creationId xmlns:a16="http://schemas.microsoft.com/office/drawing/2014/main" id="{5C7D4B5C-D03E-268C-CC02-73783872701B}"/>
              </a:ext>
            </a:extLst>
          </p:cNvPr>
          <p:cNvPicPr>
            <a:picLocks noChangeAspect="1"/>
          </p:cNvPicPr>
          <p:nvPr/>
        </p:nvPicPr>
        <p:blipFill>
          <a:blip r:embed="rId2"/>
          <a:stretch>
            <a:fillRect/>
          </a:stretch>
        </p:blipFill>
        <p:spPr>
          <a:xfrm>
            <a:off x="4341057" y="1076314"/>
            <a:ext cx="4043288" cy="4694971"/>
          </a:xfrm>
          <a:prstGeom prst="rect">
            <a:avLst/>
          </a:prstGeom>
        </p:spPr>
      </p:pic>
      <p:sp>
        <p:nvSpPr>
          <p:cNvPr id="16" name="TextBox 15">
            <a:extLst>
              <a:ext uri="{FF2B5EF4-FFF2-40B4-BE49-F238E27FC236}">
                <a16:creationId xmlns:a16="http://schemas.microsoft.com/office/drawing/2014/main" id="{D2A1479A-786E-791F-D206-89F5D7398C16}"/>
              </a:ext>
            </a:extLst>
          </p:cNvPr>
          <p:cNvSpPr txBox="1"/>
          <p:nvPr/>
        </p:nvSpPr>
        <p:spPr>
          <a:xfrm>
            <a:off x="5820508" y="1298426"/>
            <a:ext cx="2011680" cy="307777"/>
          </a:xfrm>
          <a:prstGeom prst="rect">
            <a:avLst/>
          </a:prstGeom>
          <a:solidFill>
            <a:schemeClr val="bg1"/>
          </a:solidFill>
        </p:spPr>
        <p:txBody>
          <a:bodyPr wrap="square" rtlCol="0">
            <a:spAutoFit/>
          </a:bodyPr>
          <a:lstStyle/>
          <a:p>
            <a:r>
              <a:rPr lang="en-GB" sz="1400" dirty="0"/>
              <a:t>Logic gates</a:t>
            </a:r>
          </a:p>
        </p:txBody>
      </p:sp>
      <p:sp>
        <p:nvSpPr>
          <p:cNvPr id="17" name="TextBox 16">
            <a:extLst>
              <a:ext uri="{FF2B5EF4-FFF2-40B4-BE49-F238E27FC236}">
                <a16:creationId xmlns:a16="http://schemas.microsoft.com/office/drawing/2014/main" id="{5B381022-E46A-9A16-6A53-B606D253852F}"/>
              </a:ext>
            </a:extLst>
          </p:cNvPr>
          <p:cNvSpPr txBox="1"/>
          <p:nvPr/>
        </p:nvSpPr>
        <p:spPr>
          <a:xfrm>
            <a:off x="5059094" y="3481180"/>
            <a:ext cx="1522827" cy="307777"/>
          </a:xfrm>
          <a:prstGeom prst="rect">
            <a:avLst/>
          </a:prstGeom>
          <a:solidFill>
            <a:schemeClr val="bg1"/>
          </a:solidFill>
        </p:spPr>
        <p:txBody>
          <a:bodyPr wrap="square" rtlCol="0">
            <a:spAutoFit/>
          </a:bodyPr>
          <a:lstStyle/>
          <a:p>
            <a:r>
              <a:rPr lang="en-GB" sz="1400" dirty="0"/>
              <a:t>Logic gates</a:t>
            </a:r>
          </a:p>
        </p:txBody>
      </p:sp>
      <p:sp>
        <p:nvSpPr>
          <p:cNvPr id="19" name="Rectangle 18">
            <a:extLst>
              <a:ext uri="{FF2B5EF4-FFF2-40B4-BE49-F238E27FC236}">
                <a16:creationId xmlns:a16="http://schemas.microsoft.com/office/drawing/2014/main" id="{C2F9589E-B284-898E-F3EC-30A51BAFF391}"/>
              </a:ext>
            </a:extLst>
          </p:cNvPr>
          <p:cNvSpPr/>
          <p:nvPr/>
        </p:nvSpPr>
        <p:spPr>
          <a:xfrm>
            <a:off x="4341058" y="1289293"/>
            <a:ext cx="709244" cy="1979346"/>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20" name="Rectangle 19">
            <a:extLst>
              <a:ext uri="{FF2B5EF4-FFF2-40B4-BE49-F238E27FC236}">
                <a16:creationId xmlns:a16="http://schemas.microsoft.com/office/drawing/2014/main" id="{48D2CD1E-24D9-3C70-1AC4-BC4BB5FD4E18}"/>
              </a:ext>
            </a:extLst>
          </p:cNvPr>
          <p:cNvSpPr/>
          <p:nvPr/>
        </p:nvSpPr>
        <p:spPr>
          <a:xfrm>
            <a:off x="7636414" y="3378353"/>
            <a:ext cx="745588" cy="1979346"/>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22" name="Straight Arrow Connector 21">
            <a:extLst>
              <a:ext uri="{FF2B5EF4-FFF2-40B4-BE49-F238E27FC236}">
                <a16:creationId xmlns:a16="http://schemas.microsoft.com/office/drawing/2014/main" id="{1FB5BCAA-0AF6-6C17-FEF8-23128B0356F3}"/>
              </a:ext>
            </a:extLst>
          </p:cNvPr>
          <p:cNvCxnSpPr/>
          <p:nvPr/>
        </p:nvCxnSpPr>
        <p:spPr>
          <a:xfrm>
            <a:off x="7638757" y="2349305"/>
            <a:ext cx="393895"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23" name="Straight Arrow Connector 22">
            <a:extLst>
              <a:ext uri="{FF2B5EF4-FFF2-40B4-BE49-F238E27FC236}">
                <a16:creationId xmlns:a16="http://schemas.microsoft.com/office/drawing/2014/main" id="{0D3AFA5B-F8C1-8160-96E9-1E1753A3144D}"/>
              </a:ext>
            </a:extLst>
          </p:cNvPr>
          <p:cNvCxnSpPr/>
          <p:nvPr/>
        </p:nvCxnSpPr>
        <p:spPr>
          <a:xfrm>
            <a:off x="4178105" y="4501662"/>
            <a:ext cx="393895"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24" name="TextBox 23">
            <a:extLst>
              <a:ext uri="{FF2B5EF4-FFF2-40B4-BE49-F238E27FC236}">
                <a16:creationId xmlns:a16="http://schemas.microsoft.com/office/drawing/2014/main" id="{0727DD9B-253A-F247-CD6B-888EDB20025D}"/>
              </a:ext>
            </a:extLst>
          </p:cNvPr>
          <p:cNvSpPr txBox="1"/>
          <p:nvPr/>
        </p:nvSpPr>
        <p:spPr>
          <a:xfrm>
            <a:off x="4297680" y="2142329"/>
            <a:ext cx="914400" cy="338554"/>
          </a:xfrm>
          <a:prstGeom prst="rect">
            <a:avLst/>
          </a:prstGeom>
          <a:noFill/>
        </p:spPr>
        <p:txBody>
          <a:bodyPr wrap="square" rtlCol="0">
            <a:spAutoFit/>
          </a:bodyPr>
          <a:lstStyle/>
          <a:p>
            <a:r>
              <a:rPr lang="en-GB" sz="1600" dirty="0"/>
              <a:t>Input</a:t>
            </a:r>
          </a:p>
        </p:txBody>
      </p:sp>
      <p:sp>
        <p:nvSpPr>
          <p:cNvPr id="29" name="TextBox 28">
            <a:extLst>
              <a:ext uri="{FF2B5EF4-FFF2-40B4-BE49-F238E27FC236}">
                <a16:creationId xmlns:a16="http://schemas.microsoft.com/office/drawing/2014/main" id="{1D136858-2BAA-AA1D-00B9-23166FF6EDC7}"/>
              </a:ext>
            </a:extLst>
          </p:cNvPr>
          <p:cNvSpPr txBox="1"/>
          <p:nvPr/>
        </p:nvSpPr>
        <p:spPr>
          <a:xfrm>
            <a:off x="6710289" y="2626213"/>
            <a:ext cx="2602523" cy="338554"/>
          </a:xfrm>
          <a:prstGeom prst="rect">
            <a:avLst/>
          </a:prstGeom>
          <a:solidFill>
            <a:schemeClr val="bg1"/>
          </a:solidFill>
        </p:spPr>
        <p:txBody>
          <a:bodyPr wrap="square" rtlCol="0">
            <a:spAutoFit/>
          </a:bodyPr>
          <a:lstStyle/>
          <a:p>
            <a:r>
              <a:rPr lang="en-GB" sz="1600" dirty="0"/>
              <a:t>Storage register</a:t>
            </a:r>
          </a:p>
        </p:txBody>
      </p:sp>
      <p:sp>
        <p:nvSpPr>
          <p:cNvPr id="30" name="TextBox 29">
            <a:extLst>
              <a:ext uri="{FF2B5EF4-FFF2-40B4-BE49-F238E27FC236}">
                <a16:creationId xmlns:a16="http://schemas.microsoft.com/office/drawing/2014/main" id="{006B58F3-60DE-1119-384A-CF56EEA79E65}"/>
              </a:ext>
            </a:extLst>
          </p:cNvPr>
          <p:cNvSpPr txBox="1"/>
          <p:nvPr/>
        </p:nvSpPr>
        <p:spPr>
          <a:xfrm>
            <a:off x="4375052" y="4731512"/>
            <a:ext cx="914400" cy="584775"/>
          </a:xfrm>
          <a:prstGeom prst="rect">
            <a:avLst/>
          </a:prstGeom>
          <a:solidFill>
            <a:schemeClr val="bg1"/>
          </a:solidFill>
        </p:spPr>
        <p:txBody>
          <a:bodyPr wrap="square" rtlCol="0">
            <a:spAutoFit/>
          </a:bodyPr>
          <a:lstStyle/>
          <a:p>
            <a:r>
              <a:rPr lang="en-GB" sz="1600" dirty="0"/>
              <a:t>Storage register</a:t>
            </a:r>
          </a:p>
        </p:txBody>
      </p:sp>
      <p:sp>
        <p:nvSpPr>
          <p:cNvPr id="37" name="TextBox 36">
            <a:extLst>
              <a:ext uri="{FF2B5EF4-FFF2-40B4-BE49-F238E27FC236}">
                <a16:creationId xmlns:a16="http://schemas.microsoft.com/office/drawing/2014/main" id="{D74BCF29-7FE4-0F38-57E2-FDF8417098A5}"/>
              </a:ext>
            </a:extLst>
          </p:cNvPr>
          <p:cNvSpPr txBox="1"/>
          <p:nvPr/>
        </p:nvSpPr>
        <p:spPr>
          <a:xfrm>
            <a:off x="7832188" y="4234375"/>
            <a:ext cx="854612" cy="338554"/>
          </a:xfrm>
          <a:prstGeom prst="rect">
            <a:avLst/>
          </a:prstGeom>
          <a:noFill/>
        </p:spPr>
        <p:txBody>
          <a:bodyPr wrap="square" rtlCol="0">
            <a:spAutoFit/>
          </a:bodyPr>
          <a:lstStyle/>
          <a:p>
            <a:r>
              <a:rPr lang="en-GB" sz="1600" dirty="0"/>
              <a:t>Output</a:t>
            </a:r>
          </a:p>
        </p:txBody>
      </p:sp>
    </p:spTree>
    <p:extLst>
      <p:ext uri="{BB962C8B-B14F-4D97-AF65-F5344CB8AC3E}">
        <p14:creationId xmlns:p14="http://schemas.microsoft.com/office/powerpoint/2010/main" val="2835903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explain the importance of protection systems</a:t>
            </a:r>
          </a:p>
          <a:p>
            <a:pPr marL="216000" indent="-216000">
              <a:spcBef>
                <a:spcPts val="500"/>
              </a:spcBef>
              <a:spcAft>
                <a:spcPts val="500"/>
              </a:spcAft>
              <a:buClr>
                <a:srgbClr val="0077E3"/>
              </a:buClr>
              <a:buFont typeface="Arial" panose="020B0604020202020204" pitchFamily="34" charset="0"/>
              <a:buChar char="•"/>
            </a:pPr>
            <a:r>
              <a:rPr lang="en-GB" dirty="0"/>
              <a:t>demonstrate an understanding of different waveforms and signals in electrical and electronic systems.</a:t>
            </a:r>
          </a:p>
        </p:txBody>
      </p:sp>
    </p:spTree>
    <p:extLst>
      <p:ext uri="{BB962C8B-B14F-4D97-AF65-F5344CB8AC3E}">
        <p14:creationId xmlns:p14="http://schemas.microsoft.com/office/powerpoint/2010/main" val="775554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1936224" y="600562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26487"/>
            <a:ext cx="8229600" cy="382588"/>
          </a:xfrm>
        </p:spPr>
        <p:txBody>
          <a:bodyPr/>
          <a:lstStyle/>
          <a:p>
            <a:r>
              <a:rPr lang="en-US" dirty="0">
                <a:ea typeface="ＭＳ Ｐゴシック" pitchFamily="-105" charset="-128"/>
                <a:cs typeface="ＭＳ Ｐゴシック" pitchFamily="-105" charset="-128"/>
              </a:rPr>
              <a:t>Protection systems</a:t>
            </a:r>
          </a:p>
        </p:txBody>
      </p:sp>
      <p:sp>
        <p:nvSpPr>
          <p:cNvPr id="2" name="TextBox 1">
            <a:extLst>
              <a:ext uri="{FF2B5EF4-FFF2-40B4-BE49-F238E27FC236}">
                <a16:creationId xmlns:a16="http://schemas.microsoft.com/office/drawing/2014/main" id="{FE6DA441-979C-3131-9A20-BB8EF553209E}"/>
              </a:ext>
            </a:extLst>
          </p:cNvPr>
          <p:cNvSpPr txBox="1"/>
          <p:nvPr/>
        </p:nvSpPr>
        <p:spPr>
          <a:xfrm>
            <a:off x="383628" y="1516400"/>
            <a:ext cx="8567225" cy="2695610"/>
          </a:xfrm>
          <a:prstGeom prst="rect">
            <a:avLst/>
          </a:prstGeom>
          <a:noFill/>
        </p:spPr>
        <p:txBody>
          <a:bodyPr wrap="square" rtlCol="0">
            <a:spAutoFit/>
          </a:bodyPr>
          <a:lstStyle/>
          <a:p>
            <a:pPr>
              <a:lnSpc>
                <a:spcPts val="2400"/>
              </a:lnSpc>
            </a:pPr>
            <a:r>
              <a:rPr lang="en-GB" dirty="0"/>
              <a:t>Protection systems are essential in electrical and electronic applications for the following reasons:</a:t>
            </a:r>
          </a:p>
          <a:p>
            <a:endParaRPr lang="en-GB" dirty="0"/>
          </a:p>
          <a:p>
            <a:pPr marL="216000" indent="-216000">
              <a:lnSpc>
                <a:spcPts val="2400"/>
              </a:lnSpc>
              <a:spcBef>
                <a:spcPts val="500"/>
              </a:spcBef>
              <a:spcAft>
                <a:spcPts val="500"/>
              </a:spcAft>
              <a:buClr>
                <a:srgbClr val="0077E3"/>
              </a:buClr>
              <a:buFont typeface="Arial" panose="020B0604020202020204" pitchFamily="34" charset="0"/>
              <a:buChar char="•"/>
            </a:pPr>
            <a:r>
              <a:rPr lang="en-GB" dirty="0"/>
              <a:t>to isolate faulty circuits</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to prevent electric shock</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to provide good isolation for maintenance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to prevent damage to equipment.</a:t>
            </a:r>
          </a:p>
        </p:txBody>
      </p:sp>
      <p:pic>
        <p:nvPicPr>
          <p:cNvPr id="4" name="Picture 3" descr="A yellow triangle sign&#10;&#10;Description automatically generated with medium confidence">
            <a:extLst>
              <a:ext uri="{FF2B5EF4-FFF2-40B4-BE49-F238E27FC236}">
                <a16:creationId xmlns:a16="http://schemas.microsoft.com/office/drawing/2014/main" id="{F9668632-5216-A5A4-6DAA-8FFB5F09C9CD}"/>
              </a:ext>
            </a:extLst>
          </p:cNvPr>
          <p:cNvPicPr>
            <a:picLocks noChangeAspect="1"/>
          </p:cNvPicPr>
          <p:nvPr/>
        </p:nvPicPr>
        <p:blipFill>
          <a:blip r:embed="rId2"/>
          <a:stretch>
            <a:fillRect/>
          </a:stretch>
        </p:blipFill>
        <p:spPr>
          <a:xfrm>
            <a:off x="5449528" y="2032706"/>
            <a:ext cx="3151239" cy="315123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a:extLst>
              <a:ext uri="{FF2B5EF4-FFF2-40B4-BE49-F238E27FC236}">
                <a16:creationId xmlns:a16="http://schemas.microsoft.com/office/drawing/2014/main" id="{D4ACCA02-091E-BC96-570C-A36B8A2691CB}"/>
              </a:ext>
            </a:extLst>
          </p:cNvPr>
          <p:cNvSpPr txBox="1"/>
          <p:nvPr/>
        </p:nvSpPr>
        <p:spPr>
          <a:xfrm>
            <a:off x="374360" y="2940967"/>
            <a:ext cx="2813242" cy="369332"/>
          </a:xfrm>
          <a:prstGeom prst="rect">
            <a:avLst/>
          </a:prstGeom>
          <a:noFill/>
        </p:spPr>
        <p:txBody>
          <a:bodyPr wrap="square" rtlCol="0">
            <a:spAutoFit/>
          </a:bodyPr>
          <a:lstStyle/>
          <a:p>
            <a:r>
              <a:rPr lang="en-GB" sz="1800" dirty="0"/>
              <a:t>Protection </a:t>
            </a:r>
          </a:p>
        </p:txBody>
      </p:sp>
      <p:sp>
        <p:nvSpPr>
          <p:cNvPr id="4" name="Title 1">
            <a:extLst>
              <a:ext uri="{FF2B5EF4-FFF2-40B4-BE49-F238E27FC236}">
                <a16:creationId xmlns:a16="http://schemas.microsoft.com/office/drawing/2014/main" id="{3B355003-739A-4BB8-737D-6AE5F132DDEF}"/>
              </a:ext>
            </a:extLst>
          </p:cNvPr>
          <p:cNvSpPr>
            <a:spLocks noGrp="1"/>
          </p:cNvSpPr>
          <p:nvPr>
            <p:ph type="title"/>
          </p:nvPr>
        </p:nvSpPr>
        <p:spPr>
          <a:xfrm>
            <a:off x="476351" y="996406"/>
            <a:ext cx="8229600" cy="382587"/>
          </a:xfrm>
        </p:spPr>
        <p:txBody>
          <a:bodyPr/>
          <a:lstStyle/>
          <a:p>
            <a:r>
              <a:rPr lang="en-GB" dirty="0"/>
              <a:t>Prospective fault current</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2BDA259-31C3-2E08-B036-A6DCC62EC52B}"/>
              </a:ext>
            </a:extLst>
          </p:cNvPr>
          <p:cNvSpPr txBox="1"/>
          <p:nvPr/>
        </p:nvSpPr>
        <p:spPr>
          <a:xfrm>
            <a:off x="374360" y="1456165"/>
            <a:ext cx="8229600" cy="1261884"/>
          </a:xfrm>
          <a:prstGeom prst="rect">
            <a:avLst/>
          </a:prstGeom>
          <a:noFill/>
        </p:spPr>
        <p:txBody>
          <a:bodyPr wrap="square" rtlCol="0">
            <a:spAutoFit/>
          </a:bodyPr>
          <a:lstStyle/>
          <a:p>
            <a:pPr>
              <a:lnSpc>
                <a:spcPts val="2400"/>
              </a:lnSpc>
            </a:pPr>
            <a:r>
              <a:rPr lang="en-GB" sz="1800" dirty="0"/>
              <a:t>Protection equipment should be capable of isolating </a:t>
            </a:r>
            <a:r>
              <a:rPr lang="en-GB" sz="1800" b="1" dirty="0"/>
              <a:t>prospective fault current</a:t>
            </a:r>
            <a:r>
              <a:rPr lang="en-GB" sz="1800" dirty="0"/>
              <a:t> under fault conditions to prevent explosion or risk of fire.</a:t>
            </a:r>
          </a:p>
          <a:p>
            <a:endParaRPr lang="en-GB" sz="1800" dirty="0"/>
          </a:p>
          <a:p>
            <a:r>
              <a:rPr lang="en-GB" sz="1800" dirty="0"/>
              <a:t>Consider a 440V supply and a cable length of the resistance shown.</a:t>
            </a:r>
          </a:p>
        </p:txBody>
      </p:sp>
      <p:sp>
        <p:nvSpPr>
          <p:cNvPr id="6" name="Oval 5">
            <a:extLst>
              <a:ext uri="{FF2B5EF4-FFF2-40B4-BE49-F238E27FC236}">
                <a16:creationId xmlns:a16="http://schemas.microsoft.com/office/drawing/2014/main" id="{52247171-B47C-959C-3819-DD2D31584338}"/>
              </a:ext>
            </a:extLst>
          </p:cNvPr>
          <p:cNvSpPr/>
          <p:nvPr/>
        </p:nvSpPr>
        <p:spPr>
          <a:xfrm>
            <a:off x="1378401" y="3823011"/>
            <a:ext cx="864096" cy="81009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7" name="TextBox 6">
            <a:extLst>
              <a:ext uri="{FF2B5EF4-FFF2-40B4-BE49-F238E27FC236}">
                <a16:creationId xmlns:a16="http://schemas.microsoft.com/office/drawing/2014/main" id="{96F417A6-86D0-098C-2254-805BFDBCAA0E}"/>
              </a:ext>
            </a:extLst>
          </p:cNvPr>
          <p:cNvSpPr txBox="1"/>
          <p:nvPr/>
        </p:nvSpPr>
        <p:spPr>
          <a:xfrm>
            <a:off x="1638207" y="3855013"/>
            <a:ext cx="486054" cy="553998"/>
          </a:xfrm>
          <a:prstGeom prst="rect">
            <a:avLst/>
          </a:prstGeom>
          <a:noFill/>
        </p:spPr>
        <p:txBody>
          <a:bodyPr wrap="square" rtlCol="0">
            <a:spAutoFit/>
          </a:bodyPr>
          <a:lstStyle/>
          <a:p>
            <a:r>
              <a:rPr lang="en-GB" sz="1500" b="1" dirty="0"/>
              <a:t>   G</a:t>
            </a:r>
          </a:p>
        </p:txBody>
      </p:sp>
      <p:cxnSp>
        <p:nvCxnSpPr>
          <p:cNvPr id="8" name="Straight Connector 7">
            <a:extLst>
              <a:ext uri="{FF2B5EF4-FFF2-40B4-BE49-F238E27FC236}">
                <a16:creationId xmlns:a16="http://schemas.microsoft.com/office/drawing/2014/main" id="{EA8E634F-9579-11C4-EFEA-F3E97261CB8E}"/>
              </a:ext>
            </a:extLst>
          </p:cNvPr>
          <p:cNvCxnSpPr>
            <a:stCxn id="6" idx="6"/>
          </p:cNvCxnSpPr>
          <p:nvPr/>
        </p:nvCxnSpPr>
        <p:spPr>
          <a:xfrm flipV="1">
            <a:off x="2242497" y="4224571"/>
            <a:ext cx="1107123" cy="348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006A518-62C7-6877-303E-4576221CB4F4}"/>
              </a:ext>
            </a:extLst>
          </p:cNvPr>
          <p:cNvCxnSpPr/>
          <p:nvPr/>
        </p:nvCxnSpPr>
        <p:spPr>
          <a:xfrm>
            <a:off x="3349620" y="3606987"/>
            <a:ext cx="0" cy="12961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1CECDF3-502A-4FA5-9AB7-1F1EE6480ED0}"/>
              </a:ext>
            </a:extLst>
          </p:cNvPr>
          <p:cNvCxnSpPr/>
          <p:nvPr/>
        </p:nvCxnSpPr>
        <p:spPr>
          <a:xfrm>
            <a:off x="3349620" y="3847003"/>
            <a:ext cx="91810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42EFD30-E15B-69B9-6E4F-B11480690E8B}"/>
              </a:ext>
            </a:extLst>
          </p:cNvPr>
          <p:cNvCxnSpPr/>
          <p:nvPr/>
        </p:nvCxnSpPr>
        <p:spPr>
          <a:xfrm flipV="1">
            <a:off x="3349620" y="4633102"/>
            <a:ext cx="1998222" cy="662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Multiply 18">
            <a:extLst>
              <a:ext uri="{FF2B5EF4-FFF2-40B4-BE49-F238E27FC236}">
                <a16:creationId xmlns:a16="http://schemas.microsoft.com/office/drawing/2014/main" id="{B906F6C4-94D1-9A67-2F46-72805E64EADF}"/>
              </a:ext>
            </a:extLst>
          </p:cNvPr>
          <p:cNvSpPr/>
          <p:nvPr/>
        </p:nvSpPr>
        <p:spPr>
          <a:xfrm>
            <a:off x="2890569" y="4089556"/>
            <a:ext cx="297033" cy="270030"/>
          </a:xfrm>
          <a:prstGeom prst="mathMultiply">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18" name="Multiply 19">
            <a:extLst>
              <a:ext uri="{FF2B5EF4-FFF2-40B4-BE49-F238E27FC236}">
                <a16:creationId xmlns:a16="http://schemas.microsoft.com/office/drawing/2014/main" id="{7AB7245C-7AE0-73F5-B831-0FE2A38192BA}"/>
              </a:ext>
            </a:extLst>
          </p:cNvPr>
          <p:cNvSpPr/>
          <p:nvPr/>
        </p:nvSpPr>
        <p:spPr>
          <a:xfrm>
            <a:off x="3511638" y="3711988"/>
            <a:ext cx="297033" cy="270030"/>
          </a:xfrm>
          <a:prstGeom prst="mathMultiply">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19" name="Multiply 20">
            <a:extLst>
              <a:ext uri="{FF2B5EF4-FFF2-40B4-BE49-F238E27FC236}">
                <a16:creationId xmlns:a16="http://schemas.microsoft.com/office/drawing/2014/main" id="{4482C746-C4C6-8072-1B14-02BAB518E5F4}"/>
              </a:ext>
            </a:extLst>
          </p:cNvPr>
          <p:cNvSpPr/>
          <p:nvPr/>
        </p:nvSpPr>
        <p:spPr>
          <a:xfrm>
            <a:off x="3511638" y="4498086"/>
            <a:ext cx="297033" cy="270030"/>
          </a:xfrm>
          <a:prstGeom prst="mathMultiply">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24" name="Rectangle 23">
            <a:extLst>
              <a:ext uri="{FF2B5EF4-FFF2-40B4-BE49-F238E27FC236}">
                <a16:creationId xmlns:a16="http://schemas.microsoft.com/office/drawing/2014/main" id="{AEBC3E64-09A4-658A-661D-C75B3CDDA5E6}"/>
              </a:ext>
            </a:extLst>
          </p:cNvPr>
          <p:cNvSpPr/>
          <p:nvPr/>
        </p:nvSpPr>
        <p:spPr>
          <a:xfrm>
            <a:off x="5356080" y="4385737"/>
            <a:ext cx="594066" cy="5400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25" name="TextBox 24">
            <a:extLst>
              <a:ext uri="{FF2B5EF4-FFF2-40B4-BE49-F238E27FC236}">
                <a16:creationId xmlns:a16="http://schemas.microsoft.com/office/drawing/2014/main" id="{9AE9B265-ECCF-0584-63AA-66E5B867586C}"/>
              </a:ext>
            </a:extLst>
          </p:cNvPr>
          <p:cNvSpPr txBox="1"/>
          <p:nvPr/>
        </p:nvSpPr>
        <p:spPr>
          <a:xfrm>
            <a:off x="5407170" y="4359586"/>
            <a:ext cx="513057" cy="415498"/>
          </a:xfrm>
          <a:prstGeom prst="rect">
            <a:avLst/>
          </a:prstGeom>
          <a:noFill/>
        </p:spPr>
        <p:txBody>
          <a:bodyPr wrap="square" rtlCol="0">
            <a:spAutoFit/>
          </a:bodyPr>
          <a:lstStyle/>
          <a:p>
            <a:r>
              <a:rPr lang="en-GB" sz="1050" dirty="0"/>
              <a:t>   Load</a:t>
            </a:r>
          </a:p>
        </p:txBody>
      </p:sp>
      <p:sp>
        <p:nvSpPr>
          <p:cNvPr id="31" name="Rectangle 30">
            <a:extLst>
              <a:ext uri="{FF2B5EF4-FFF2-40B4-BE49-F238E27FC236}">
                <a16:creationId xmlns:a16="http://schemas.microsoft.com/office/drawing/2014/main" id="{AEAB41AB-8421-9F8C-EA73-39DD92A6B449}"/>
              </a:ext>
            </a:extLst>
          </p:cNvPr>
          <p:cNvSpPr/>
          <p:nvPr/>
        </p:nvSpPr>
        <p:spPr>
          <a:xfrm>
            <a:off x="4365322" y="4591689"/>
            <a:ext cx="324036" cy="1080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32" name="Rectangle 31">
            <a:extLst>
              <a:ext uri="{FF2B5EF4-FFF2-40B4-BE49-F238E27FC236}">
                <a16:creationId xmlns:a16="http://schemas.microsoft.com/office/drawing/2014/main" id="{3923618E-3AE3-77FF-349D-A0947058FAC5}"/>
              </a:ext>
            </a:extLst>
          </p:cNvPr>
          <p:cNvSpPr/>
          <p:nvPr/>
        </p:nvSpPr>
        <p:spPr>
          <a:xfrm>
            <a:off x="2353141" y="4170565"/>
            <a:ext cx="324036" cy="1080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33" name="TextBox 32">
            <a:extLst>
              <a:ext uri="{FF2B5EF4-FFF2-40B4-BE49-F238E27FC236}">
                <a16:creationId xmlns:a16="http://schemas.microsoft.com/office/drawing/2014/main" id="{1AD15080-7319-0458-302D-732727BD671F}"/>
              </a:ext>
            </a:extLst>
          </p:cNvPr>
          <p:cNvSpPr txBox="1"/>
          <p:nvPr/>
        </p:nvSpPr>
        <p:spPr>
          <a:xfrm>
            <a:off x="2111750" y="3841574"/>
            <a:ext cx="776207" cy="276999"/>
          </a:xfrm>
          <a:prstGeom prst="rect">
            <a:avLst/>
          </a:prstGeom>
          <a:noFill/>
        </p:spPr>
        <p:txBody>
          <a:bodyPr wrap="square" rtlCol="0">
            <a:spAutoFit/>
          </a:bodyPr>
          <a:lstStyle/>
          <a:p>
            <a:r>
              <a:rPr lang="en-GB" sz="1200" dirty="0"/>
              <a:t> 0.025</a:t>
            </a:r>
            <a:r>
              <a:rPr lang="el-GR" sz="1200" dirty="0"/>
              <a:t>Ω</a:t>
            </a:r>
            <a:endParaRPr lang="en-GB" sz="1200" dirty="0"/>
          </a:p>
        </p:txBody>
      </p:sp>
      <p:sp>
        <p:nvSpPr>
          <p:cNvPr id="34" name="TextBox 33">
            <a:extLst>
              <a:ext uri="{FF2B5EF4-FFF2-40B4-BE49-F238E27FC236}">
                <a16:creationId xmlns:a16="http://schemas.microsoft.com/office/drawing/2014/main" id="{BAE4D87B-438C-2A9B-4C73-83188A93428D}"/>
              </a:ext>
            </a:extLst>
          </p:cNvPr>
          <p:cNvSpPr txBox="1"/>
          <p:nvPr/>
        </p:nvSpPr>
        <p:spPr>
          <a:xfrm>
            <a:off x="4206177" y="4102079"/>
            <a:ext cx="668252" cy="461665"/>
          </a:xfrm>
          <a:prstGeom prst="rect">
            <a:avLst/>
          </a:prstGeom>
          <a:noFill/>
        </p:spPr>
        <p:txBody>
          <a:bodyPr wrap="square" rtlCol="0">
            <a:spAutoFit/>
          </a:bodyPr>
          <a:lstStyle/>
          <a:p>
            <a:r>
              <a:rPr lang="en-GB" sz="1200" dirty="0"/>
              <a:t>  0.01</a:t>
            </a:r>
            <a:r>
              <a:rPr lang="el-GR" sz="1200" dirty="0"/>
              <a:t>Ω</a:t>
            </a:r>
            <a:endParaRPr lang="en-GB" sz="1200" dirty="0"/>
          </a:p>
        </p:txBody>
      </p:sp>
      <p:sp>
        <p:nvSpPr>
          <p:cNvPr id="36" name="TextBox 35">
            <a:extLst>
              <a:ext uri="{FF2B5EF4-FFF2-40B4-BE49-F238E27FC236}">
                <a16:creationId xmlns:a16="http://schemas.microsoft.com/office/drawing/2014/main" id="{488EB03F-F6DE-53F7-2D04-4DE5AD089E1F}"/>
              </a:ext>
            </a:extLst>
          </p:cNvPr>
          <p:cNvSpPr txBox="1"/>
          <p:nvPr/>
        </p:nvSpPr>
        <p:spPr>
          <a:xfrm>
            <a:off x="6459570" y="3134232"/>
            <a:ext cx="2744757" cy="323165"/>
          </a:xfrm>
          <a:prstGeom prst="rect">
            <a:avLst/>
          </a:prstGeom>
          <a:noFill/>
        </p:spPr>
        <p:txBody>
          <a:bodyPr wrap="square" rtlCol="0">
            <a:spAutoFit/>
          </a:bodyPr>
          <a:lstStyle/>
          <a:p>
            <a:r>
              <a:rPr lang="en-GB" sz="1500" dirty="0">
                <a:solidFill>
                  <a:srgbClr val="FF0000"/>
                </a:solidFill>
              </a:rPr>
              <a:t>Prospective fault current</a:t>
            </a:r>
          </a:p>
        </p:txBody>
      </p:sp>
      <p:sp>
        <p:nvSpPr>
          <p:cNvPr id="39" name="Freeform 50">
            <a:extLst>
              <a:ext uri="{FF2B5EF4-FFF2-40B4-BE49-F238E27FC236}">
                <a16:creationId xmlns:a16="http://schemas.microsoft.com/office/drawing/2014/main" id="{F9683CD1-1D61-58B5-8BC3-1FCF894D46BF}"/>
              </a:ext>
            </a:extLst>
          </p:cNvPr>
          <p:cNvSpPr/>
          <p:nvPr/>
        </p:nvSpPr>
        <p:spPr>
          <a:xfrm>
            <a:off x="4998254" y="3526755"/>
            <a:ext cx="2033995" cy="1011471"/>
          </a:xfrm>
          <a:custGeom>
            <a:avLst/>
            <a:gdLst>
              <a:gd name="connsiteX0" fmla="*/ 2521528 w 2521528"/>
              <a:gd name="connsiteY0" fmla="*/ 0 h 2396836"/>
              <a:gd name="connsiteX1" fmla="*/ 13855 w 2521528"/>
              <a:gd name="connsiteY1" fmla="*/ 1343891 h 2396836"/>
              <a:gd name="connsiteX2" fmla="*/ 0 w 2521528"/>
              <a:gd name="connsiteY2" fmla="*/ 2396836 h 2396836"/>
            </a:gdLst>
            <a:ahLst/>
            <a:cxnLst>
              <a:cxn ang="0">
                <a:pos x="connsiteX0" y="connsiteY0"/>
              </a:cxn>
              <a:cxn ang="0">
                <a:pos x="connsiteX1" y="connsiteY1"/>
              </a:cxn>
              <a:cxn ang="0">
                <a:pos x="connsiteX2" y="connsiteY2"/>
              </a:cxn>
            </a:cxnLst>
            <a:rect l="l" t="t" r="r" b="b"/>
            <a:pathLst>
              <a:path w="2521528" h="2396836">
                <a:moveTo>
                  <a:pt x="2521528" y="0"/>
                </a:moveTo>
                <a:lnTo>
                  <a:pt x="13855" y="1343891"/>
                </a:lnTo>
                <a:lnTo>
                  <a:pt x="0" y="2396836"/>
                </a:lnTo>
              </a:path>
            </a:pathLst>
          </a:custGeom>
          <a:noFill/>
          <a:ln w="3175">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40" name="Freeform 52">
            <a:extLst>
              <a:ext uri="{FF2B5EF4-FFF2-40B4-BE49-F238E27FC236}">
                <a16:creationId xmlns:a16="http://schemas.microsoft.com/office/drawing/2014/main" id="{ADAD95C5-4BC6-F92C-E31C-E066CD634EBB}"/>
              </a:ext>
            </a:extLst>
          </p:cNvPr>
          <p:cNvSpPr/>
          <p:nvPr/>
        </p:nvSpPr>
        <p:spPr>
          <a:xfrm>
            <a:off x="3115325" y="3263348"/>
            <a:ext cx="3344245" cy="868663"/>
          </a:xfrm>
          <a:custGeom>
            <a:avLst/>
            <a:gdLst>
              <a:gd name="connsiteX0" fmla="*/ 5597237 w 5597237"/>
              <a:gd name="connsiteY0" fmla="*/ 0 h 1981200"/>
              <a:gd name="connsiteX1" fmla="*/ 0 w 5597237"/>
              <a:gd name="connsiteY1" fmla="*/ 720436 h 1981200"/>
              <a:gd name="connsiteX2" fmla="*/ 152400 w 5597237"/>
              <a:gd name="connsiteY2" fmla="*/ 1981200 h 1981200"/>
            </a:gdLst>
            <a:ahLst/>
            <a:cxnLst>
              <a:cxn ang="0">
                <a:pos x="connsiteX0" y="connsiteY0"/>
              </a:cxn>
              <a:cxn ang="0">
                <a:pos x="connsiteX1" y="connsiteY1"/>
              </a:cxn>
              <a:cxn ang="0">
                <a:pos x="connsiteX2" y="connsiteY2"/>
              </a:cxn>
            </a:cxnLst>
            <a:rect l="l" t="t" r="r" b="b"/>
            <a:pathLst>
              <a:path w="5597237" h="1981200">
                <a:moveTo>
                  <a:pt x="5597237" y="0"/>
                </a:moveTo>
                <a:lnTo>
                  <a:pt x="0" y="720436"/>
                </a:lnTo>
                <a:lnTo>
                  <a:pt x="152400" y="1981200"/>
                </a:lnTo>
              </a:path>
            </a:pathLst>
          </a:custGeom>
          <a:noFill/>
          <a:ln w="3175">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43" name="TextBox 42">
            <a:extLst>
              <a:ext uri="{FF2B5EF4-FFF2-40B4-BE49-F238E27FC236}">
                <a16:creationId xmlns:a16="http://schemas.microsoft.com/office/drawing/2014/main" id="{5D280E1D-299E-77EF-6344-6CC9B2DA0A56}"/>
              </a:ext>
            </a:extLst>
          </p:cNvPr>
          <p:cNvSpPr txBox="1"/>
          <p:nvPr/>
        </p:nvSpPr>
        <p:spPr>
          <a:xfrm>
            <a:off x="4347213" y="4889452"/>
            <a:ext cx="945864" cy="323165"/>
          </a:xfrm>
          <a:prstGeom prst="rect">
            <a:avLst/>
          </a:prstGeom>
          <a:noFill/>
        </p:spPr>
        <p:txBody>
          <a:bodyPr wrap="square" rtlCol="0">
            <a:spAutoFit/>
          </a:bodyPr>
          <a:lstStyle/>
          <a:p>
            <a:r>
              <a:rPr lang="en-GB" sz="1500" dirty="0">
                <a:solidFill>
                  <a:srgbClr val="FF0000"/>
                </a:solidFill>
              </a:rPr>
              <a:t>S/C fault</a:t>
            </a:r>
          </a:p>
        </p:txBody>
      </p:sp>
      <p:sp>
        <p:nvSpPr>
          <p:cNvPr id="44" name="TextBox 43">
            <a:extLst>
              <a:ext uri="{FF2B5EF4-FFF2-40B4-BE49-F238E27FC236}">
                <a16:creationId xmlns:a16="http://schemas.microsoft.com/office/drawing/2014/main" id="{07F006B5-EDE8-79D3-10E8-13E41B5D3929}"/>
              </a:ext>
            </a:extLst>
          </p:cNvPr>
          <p:cNvSpPr txBox="1"/>
          <p:nvPr/>
        </p:nvSpPr>
        <p:spPr>
          <a:xfrm>
            <a:off x="2323126" y="4408372"/>
            <a:ext cx="945864" cy="553998"/>
          </a:xfrm>
          <a:prstGeom prst="rect">
            <a:avLst/>
          </a:prstGeom>
          <a:noFill/>
        </p:spPr>
        <p:txBody>
          <a:bodyPr wrap="square" rtlCol="0">
            <a:spAutoFit/>
          </a:bodyPr>
          <a:lstStyle/>
          <a:p>
            <a:r>
              <a:rPr lang="en-GB" sz="1500" dirty="0">
                <a:solidFill>
                  <a:srgbClr val="FF0000"/>
                </a:solidFill>
              </a:rPr>
              <a:t>S/C Fault</a:t>
            </a:r>
          </a:p>
        </p:txBody>
      </p:sp>
      <p:cxnSp>
        <p:nvCxnSpPr>
          <p:cNvPr id="45" name="Straight Arrow Connector 44">
            <a:extLst>
              <a:ext uri="{FF2B5EF4-FFF2-40B4-BE49-F238E27FC236}">
                <a16:creationId xmlns:a16="http://schemas.microsoft.com/office/drawing/2014/main" id="{BD0E20B8-4FB3-B436-9D7B-ED9AC70461B6}"/>
              </a:ext>
            </a:extLst>
          </p:cNvPr>
          <p:cNvCxnSpPr/>
          <p:nvPr/>
        </p:nvCxnSpPr>
        <p:spPr>
          <a:xfrm flipV="1">
            <a:off x="2830703" y="4314696"/>
            <a:ext cx="422597" cy="27699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620BDF8B-1DAE-0C82-8189-95801E698657}"/>
              </a:ext>
            </a:extLst>
          </p:cNvPr>
          <p:cNvCxnSpPr>
            <a:stCxn id="43" idx="0"/>
          </p:cNvCxnSpPr>
          <p:nvPr/>
        </p:nvCxnSpPr>
        <p:spPr>
          <a:xfrm flipV="1">
            <a:off x="4820145" y="4699700"/>
            <a:ext cx="163814" cy="1897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CCB5AB31-D3CE-8583-86A0-C6657D82FD07}"/>
                  </a:ext>
                </a:extLst>
              </p:cNvPr>
              <p:cNvSpPr txBox="1"/>
              <p:nvPr/>
            </p:nvSpPr>
            <p:spPr>
              <a:xfrm>
                <a:off x="2442792" y="3063009"/>
                <a:ext cx="2117188" cy="485774"/>
              </a:xfrm>
              <a:prstGeom prst="rect">
                <a:avLst/>
              </a:prstGeom>
              <a:noFill/>
            </p:spPr>
            <p:txBody>
              <a:bodyPr wrap="square" rtlCol="0">
                <a:spAutoFit/>
              </a:bodyPr>
              <a:lstStyle/>
              <a:p>
                <a:r>
                  <a:rPr lang="en-GB" sz="1800" dirty="0">
                    <a:solidFill>
                      <a:srgbClr val="FF0000"/>
                    </a:solidFill>
                  </a:rPr>
                  <a:t>I =</a:t>
                </a:r>
                <a14:m>
                  <m:oMath xmlns:m="http://schemas.openxmlformats.org/officeDocument/2006/math">
                    <m:f>
                      <m:fPr>
                        <m:ctrlPr>
                          <a:rPr lang="en-GB" sz="1800" i="1" smtClean="0">
                            <a:solidFill>
                              <a:srgbClr val="FF0000"/>
                            </a:solidFill>
                            <a:latin typeface="Cambria Math" panose="02040503050406030204" pitchFamily="18" charset="0"/>
                          </a:rPr>
                        </m:ctrlPr>
                      </m:fPr>
                      <m:num>
                        <m:r>
                          <a:rPr lang="en-GB" sz="1800" b="0" i="1" smtClean="0">
                            <a:solidFill>
                              <a:srgbClr val="FF0000"/>
                            </a:solidFill>
                            <a:latin typeface="Cambria Math" panose="02040503050406030204" pitchFamily="18" charset="0"/>
                          </a:rPr>
                          <m:t>440</m:t>
                        </m:r>
                      </m:num>
                      <m:den>
                        <m:r>
                          <a:rPr lang="en-GB" sz="1800" b="0" i="1" smtClean="0">
                            <a:solidFill>
                              <a:srgbClr val="FF0000"/>
                            </a:solidFill>
                            <a:latin typeface="Cambria Math" panose="02040503050406030204" pitchFamily="18" charset="0"/>
                          </a:rPr>
                          <m:t>0.025</m:t>
                        </m:r>
                      </m:den>
                    </m:f>
                  </m:oMath>
                </a14:m>
                <a:r>
                  <a:rPr lang="en-GB" sz="1800" dirty="0">
                    <a:solidFill>
                      <a:srgbClr val="FF0000"/>
                    </a:solidFill>
                  </a:rPr>
                  <a:t> = 17600A</a:t>
                </a:r>
              </a:p>
            </p:txBody>
          </p:sp>
        </mc:Choice>
        <mc:Fallback xmlns="">
          <p:sp>
            <p:nvSpPr>
              <p:cNvPr id="49" name="TextBox 48">
                <a:extLst>
                  <a:ext uri="{FF2B5EF4-FFF2-40B4-BE49-F238E27FC236}">
                    <a16:creationId xmlns:a16="http://schemas.microsoft.com/office/drawing/2014/main" id="{CCB5AB31-D3CE-8583-86A0-C6657D82FD07}"/>
                  </a:ext>
                </a:extLst>
              </p:cNvPr>
              <p:cNvSpPr txBox="1">
                <a:spLocks noRot="1" noChangeAspect="1" noMove="1" noResize="1" noEditPoints="1" noAdjustHandles="1" noChangeArrowheads="1" noChangeShapeType="1" noTextEdit="1"/>
              </p:cNvSpPr>
              <p:nvPr/>
            </p:nvSpPr>
            <p:spPr>
              <a:xfrm>
                <a:off x="2442792" y="3063009"/>
                <a:ext cx="2117188" cy="485774"/>
              </a:xfrm>
              <a:prstGeom prst="rect">
                <a:avLst/>
              </a:prstGeom>
              <a:blipFill>
                <a:blip r:embed="rId2"/>
                <a:stretch>
                  <a:fillRect l="-2594" b="-625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353E29C4-CA8E-39C9-7326-E040A7AE168A}"/>
                  </a:ext>
                </a:extLst>
              </p:cNvPr>
              <p:cNvSpPr txBox="1"/>
              <p:nvPr/>
            </p:nvSpPr>
            <p:spPr>
              <a:xfrm>
                <a:off x="5909743" y="3851564"/>
                <a:ext cx="2879048" cy="485774"/>
              </a:xfrm>
              <a:prstGeom prst="rect">
                <a:avLst/>
              </a:prstGeom>
              <a:noFill/>
            </p:spPr>
            <p:txBody>
              <a:bodyPr wrap="square" rtlCol="0">
                <a:spAutoFit/>
              </a:bodyPr>
              <a:lstStyle/>
              <a:p>
                <a:r>
                  <a:rPr lang="en-GB" sz="1800" dirty="0">
                    <a:solidFill>
                      <a:srgbClr val="FF0000"/>
                    </a:solidFill>
                  </a:rPr>
                  <a:t>I =</a:t>
                </a:r>
                <a14:m>
                  <m:oMath xmlns:m="http://schemas.openxmlformats.org/officeDocument/2006/math">
                    <m:f>
                      <m:fPr>
                        <m:ctrlPr>
                          <a:rPr lang="en-GB" sz="1800" i="1" smtClean="0">
                            <a:solidFill>
                              <a:srgbClr val="FF0000"/>
                            </a:solidFill>
                            <a:latin typeface="Cambria Math" panose="02040503050406030204" pitchFamily="18" charset="0"/>
                          </a:rPr>
                        </m:ctrlPr>
                      </m:fPr>
                      <m:num>
                        <m:r>
                          <a:rPr lang="en-GB" sz="1800" b="0" i="1" smtClean="0">
                            <a:solidFill>
                              <a:srgbClr val="FF0000"/>
                            </a:solidFill>
                            <a:latin typeface="Cambria Math" panose="02040503050406030204" pitchFamily="18" charset="0"/>
                          </a:rPr>
                          <m:t>440</m:t>
                        </m:r>
                      </m:num>
                      <m:den>
                        <m:r>
                          <a:rPr lang="en-GB" sz="1800" b="0" i="1" smtClean="0">
                            <a:solidFill>
                              <a:srgbClr val="FF0000"/>
                            </a:solidFill>
                            <a:latin typeface="Cambria Math" panose="02040503050406030204" pitchFamily="18" charset="0"/>
                          </a:rPr>
                          <m:t>0.025+0.01</m:t>
                        </m:r>
                      </m:den>
                    </m:f>
                  </m:oMath>
                </a14:m>
                <a:r>
                  <a:rPr lang="en-GB" sz="1800" dirty="0">
                    <a:solidFill>
                      <a:srgbClr val="FF0000"/>
                    </a:solidFill>
                  </a:rPr>
                  <a:t> = 12571A</a:t>
                </a:r>
              </a:p>
            </p:txBody>
          </p:sp>
        </mc:Choice>
        <mc:Fallback xmlns="">
          <p:sp>
            <p:nvSpPr>
              <p:cNvPr id="50" name="TextBox 49">
                <a:extLst>
                  <a:ext uri="{FF2B5EF4-FFF2-40B4-BE49-F238E27FC236}">
                    <a16:creationId xmlns:a16="http://schemas.microsoft.com/office/drawing/2014/main" id="{353E29C4-CA8E-39C9-7326-E040A7AE168A}"/>
                  </a:ext>
                </a:extLst>
              </p:cNvPr>
              <p:cNvSpPr txBox="1">
                <a:spLocks noRot="1" noChangeAspect="1" noMove="1" noResize="1" noEditPoints="1" noAdjustHandles="1" noChangeArrowheads="1" noChangeShapeType="1" noTextEdit="1"/>
              </p:cNvSpPr>
              <p:nvPr/>
            </p:nvSpPr>
            <p:spPr>
              <a:xfrm>
                <a:off x="5909743" y="3851564"/>
                <a:ext cx="2879048" cy="485774"/>
              </a:xfrm>
              <a:prstGeom prst="rect">
                <a:avLst/>
              </a:prstGeom>
              <a:blipFill>
                <a:blip r:embed="rId3"/>
                <a:stretch>
                  <a:fillRect l="-1691" b="-6250"/>
                </a:stretch>
              </a:blipFill>
            </p:spPr>
            <p:txBody>
              <a:bodyPr/>
              <a:lstStyle/>
              <a:p>
                <a:r>
                  <a:rPr lang="en-GB">
                    <a:noFill/>
                  </a:rPr>
                  <a:t> </a:t>
                </a:r>
              </a:p>
            </p:txBody>
          </p:sp>
        </mc:Fallback>
      </mc:AlternateContent>
      <p:sp>
        <p:nvSpPr>
          <p:cNvPr id="53" name="Multiply 19">
            <a:extLst>
              <a:ext uri="{FF2B5EF4-FFF2-40B4-BE49-F238E27FC236}">
                <a16:creationId xmlns:a16="http://schemas.microsoft.com/office/drawing/2014/main" id="{263CE60A-9BF0-43C9-BC00-CE0571609848}"/>
              </a:ext>
            </a:extLst>
          </p:cNvPr>
          <p:cNvSpPr/>
          <p:nvPr/>
        </p:nvSpPr>
        <p:spPr>
          <a:xfrm>
            <a:off x="1532842" y="2990618"/>
            <a:ext cx="297033" cy="270030"/>
          </a:xfrm>
          <a:prstGeom prst="mathMultiply">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55" name="TextBox 54">
            <a:extLst>
              <a:ext uri="{FF2B5EF4-FFF2-40B4-BE49-F238E27FC236}">
                <a16:creationId xmlns:a16="http://schemas.microsoft.com/office/drawing/2014/main" id="{10A7CD4D-4859-A42D-9999-32E3F9E673E2}"/>
              </a:ext>
            </a:extLst>
          </p:cNvPr>
          <p:cNvSpPr txBox="1"/>
          <p:nvPr/>
        </p:nvSpPr>
        <p:spPr>
          <a:xfrm>
            <a:off x="344628" y="5426888"/>
            <a:ext cx="8342169" cy="369332"/>
          </a:xfrm>
          <a:prstGeom prst="rect">
            <a:avLst/>
          </a:prstGeom>
          <a:noFill/>
        </p:spPr>
        <p:txBody>
          <a:bodyPr wrap="square" rtlCol="0">
            <a:spAutoFit/>
          </a:bodyPr>
          <a:lstStyle/>
          <a:p>
            <a:r>
              <a:rPr lang="en-GB" sz="1800" dirty="0"/>
              <a:t>The protection equipment must be able to isolate those potentially high currents.</a:t>
            </a:r>
          </a:p>
        </p:txBody>
      </p:sp>
    </p:spTree>
    <p:extLst>
      <p:ext uri="{BB962C8B-B14F-4D97-AF65-F5344CB8AC3E}">
        <p14:creationId xmlns:p14="http://schemas.microsoft.com/office/powerpoint/2010/main" val="299509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5"/>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17" grpId="0" animBg="1"/>
      <p:bldP spid="18" grpId="0" animBg="1"/>
      <p:bldP spid="19" grpId="0" animBg="1"/>
      <p:bldP spid="24" grpId="0" animBg="1"/>
      <p:bldP spid="25" grpId="0"/>
      <p:bldP spid="31" grpId="0" animBg="1"/>
      <p:bldP spid="32" grpId="0" animBg="1"/>
      <p:bldP spid="33" grpId="0"/>
      <p:bldP spid="34" grpId="0"/>
      <p:bldP spid="36" grpId="0"/>
      <p:bldP spid="39" grpId="0" animBg="1"/>
      <p:bldP spid="40" grpId="0" animBg="1"/>
      <p:bldP spid="43" grpId="0"/>
      <p:bldP spid="44" grpId="0"/>
      <p:bldP spid="49" grpId="0"/>
      <p:bldP spid="50" grpId="0"/>
      <p:bldP spid="5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498A74E-594D-6B94-1BD0-2401BC5B618A}"/>
              </a:ext>
            </a:extLst>
          </p:cNvPr>
          <p:cNvSpPr>
            <a:spLocks noGrp="1"/>
          </p:cNvSpPr>
          <p:nvPr>
            <p:ph type="title"/>
          </p:nvPr>
        </p:nvSpPr>
        <p:spPr>
          <a:xfrm>
            <a:off x="457200" y="1008063"/>
            <a:ext cx="8229600" cy="382587"/>
          </a:xfrm>
        </p:spPr>
        <p:txBody>
          <a:bodyPr/>
          <a:lstStyle/>
          <a:p>
            <a:r>
              <a:rPr lang="en-GB" dirty="0"/>
              <a:t>Voltage and current transformers</a:t>
            </a:r>
          </a:p>
        </p:txBody>
      </p:sp>
      <p:sp>
        <p:nvSpPr>
          <p:cNvPr id="5" name="TextBox 4">
            <a:extLst>
              <a:ext uri="{FF2B5EF4-FFF2-40B4-BE49-F238E27FC236}">
                <a16:creationId xmlns:a16="http://schemas.microsoft.com/office/drawing/2014/main" id="{0469DD6E-0671-88B0-01AF-FAE9D2BA07BB}"/>
              </a:ext>
            </a:extLst>
          </p:cNvPr>
          <p:cNvSpPr txBox="1"/>
          <p:nvPr/>
        </p:nvSpPr>
        <p:spPr>
          <a:xfrm>
            <a:off x="355209" y="1527284"/>
            <a:ext cx="8331591" cy="3767698"/>
          </a:xfrm>
          <a:prstGeom prst="rect">
            <a:avLst/>
          </a:prstGeom>
          <a:noFill/>
        </p:spPr>
        <p:txBody>
          <a:bodyPr wrap="square" rtlCol="0">
            <a:spAutoFit/>
          </a:bodyPr>
          <a:lstStyle/>
          <a:p>
            <a:pPr>
              <a:lnSpc>
                <a:spcPts val="2400"/>
              </a:lnSpc>
              <a:spcBef>
                <a:spcPts val="500"/>
              </a:spcBef>
              <a:spcAft>
                <a:spcPts val="500"/>
              </a:spcAft>
              <a:buClr>
                <a:srgbClr val="0077E3"/>
              </a:buClr>
            </a:pPr>
            <a:r>
              <a:rPr lang="en-GB" sz="1800" dirty="0"/>
              <a:t>In large power systems, voltages and currents can be high when operating normally. In fault conditions, prospective current values can be many times more than the normal operating current. Protection systems have to be able to safely measure these large voltages and currents. To do this, </a:t>
            </a:r>
            <a:r>
              <a:rPr lang="en-GB" sz="1800" b="1" dirty="0"/>
              <a:t>voltage and current transformers</a:t>
            </a:r>
            <a:r>
              <a:rPr lang="en-GB" sz="1800" dirty="0"/>
              <a:t> are used. </a:t>
            </a:r>
          </a:p>
          <a:p>
            <a:pPr>
              <a:lnSpc>
                <a:spcPts val="2400"/>
              </a:lnSpc>
              <a:spcBef>
                <a:spcPts val="500"/>
              </a:spcBef>
              <a:spcAft>
                <a:spcPts val="500"/>
              </a:spcAft>
              <a:buClr>
                <a:srgbClr val="0077E3"/>
              </a:buClr>
            </a:pPr>
            <a:r>
              <a:rPr lang="en-GB" sz="1800" dirty="0"/>
              <a:t>Transformers are typically made up of two windings – a primary and a secondary –  which are completely electrically isolated from each other. They connect through the magnetic flux created.</a:t>
            </a:r>
          </a:p>
          <a:p>
            <a:pPr>
              <a:lnSpc>
                <a:spcPts val="2400"/>
              </a:lnSpc>
              <a:spcBef>
                <a:spcPts val="500"/>
              </a:spcBef>
              <a:spcAft>
                <a:spcPts val="500"/>
              </a:spcAft>
              <a:buClr>
                <a:srgbClr val="0077E3"/>
              </a:buClr>
            </a:pPr>
            <a:r>
              <a:rPr lang="en-GB" sz="1800" dirty="0"/>
              <a:t>In this way, they can proportionally reduce the voltage and current to more manageable levels.</a:t>
            </a:r>
          </a:p>
          <a:p>
            <a:endParaRPr lang="en-GB" sz="1800" dirty="0"/>
          </a:p>
        </p:txBody>
      </p:sp>
    </p:spTree>
    <p:extLst>
      <p:ext uri="{BB962C8B-B14F-4D97-AF65-F5344CB8AC3E}">
        <p14:creationId xmlns:p14="http://schemas.microsoft.com/office/powerpoint/2010/main" val="88984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74A52E7-0EC5-1A25-C4EB-05383FD4B62E}"/>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Transformer protection systems</a:t>
            </a:r>
          </a:p>
        </p:txBody>
      </p:sp>
      <p:sp>
        <p:nvSpPr>
          <p:cNvPr id="10" name="TextBox 9">
            <a:extLst>
              <a:ext uri="{FF2B5EF4-FFF2-40B4-BE49-F238E27FC236}">
                <a16:creationId xmlns:a16="http://schemas.microsoft.com/office/drawing/2014/main" id="{6711A8B9-4E5E-4965-FEDC-0616296147C2}"/>
              </a:ext>
            </a:extLst>
          </p:cNvPr>
          <p:cNvSpPr txBox="1"/>
          <p:nvPr/>
        </p:nvSpPr>
        <p:spPr>
          <a:xfrm>
            <a:off x="429920" y="1764593"/>
            <a:ext cx="2916181" cy="3970318"/>
          </a:xfrm>
          <a:prstGeom prst="rect">
            <a:avLst/>
          </a:prstGeom>
          <a:noFill/>
        </p:spPr>
        <p:txBody>
          <a:bodyPr wrap="square" rtlCol="0">
            <a:spAutoFit/>
          </a:bodyPr>
          <a:lstStyle/>
          <a:p>
            <a:r>
              <a:rPr lang="en-GB" sz="1800" dirty="0"/>
              <a:t>The diagram shows normal operating values of 440V and 300A.</a:t>
            </a:r>
          </a:p>
          <a:p>
            <a:endParaRPr lang="en-GB" sz="1800" dirty="0"/>
          </a:p>
          <a:p>
            <a:r>
              <a:rPr lang="en-GB" sz="1800" dirty="0"/>
              <a:t>However, the secondary voltage and currents are 110V and 5A. </a:t>
            </a:r>
          </a:p>
          <a:p>
            <a:endParaRPr lang="en-GB" sz="1800" dirty="0"/>
          </a:p>
          <a:p>
            <a:r>
              <a:rPr lang="en-GB" sz="1800" dirty="0"/>
              <a:t>If the primary values increase, then the secondary values increase proportionally. The protection relays can react to this increase.</a:t>
            </a:r>
          </a:p>
        </p:txBody>
      </p:sp>
      <p:sp>
        <p:nvSpPr>
          <p:cNvPr id="11" name="Rectangle 10">
            <a:extLst>
              <a:ext uri="{FF2B5EF4-FFF2-40B4-BE49-F238E27FC236}">
                <a16:creationId xmlns:a16="http://schemas.microsoft.com/office/drawing/2014/main" id="{B124BD5A-14EB-34CC-B3C1-7377AC20E0CB}"/>
              </a:ext>
            </a:extLst>
          </p:cNvPr>
          <p:cNvSpPr/>
          <p:nvPr/>
        </p:nvSpPr>
        <p:spPr>
          <a:xfrm>
            <a:off x="3171409" y="2902765"/>
            <a:ext cx="837883" cy="307777"/>
          </a:xfrm>
          <a:prstGeom prst="rect">
            <a:avLst/>
          </a:prstGeom>
          <a:solidFill>
            <a:schemeClr val="bg1"/>
          </a:solidFill>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DCF5CBC9-49EC-0A7C-59B6-01FDA421F826}"/>
              </a:ext>
            </a:extLst>
          </p:cNvPr>
          <p:cNvSpPr/>
          <p:nvPr/>
        </p:nvSpPr>
        <p:spPr>
          <a:xfrm>
            <a:off x="3671668" y="2635480"/>
            <a:ext cx="337624" cy="196947"/>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E144E26F-C403-74C6-4FD9-3C4B01EF5969}"/>
              </a:ext>
            </a:extLst>
          </p:cNvPr>
          <p:cNvPicPr>
            <a:picLocks noChangeAspect="1"/>
          </p:cNvPicPr>
          <p:nvPr/>
        </p:nvPicPr>
        <p:blipFill>
          <a:blip r:embed="rId2"/>
          <a:stretch>
            <a:fillRect/>
          </a:stretch>
        </p:blipFill>
        <p:spPr>
          <a:xfrm>
            <a:off x="3346455" y="1582340"/>
            <a:ext cx="5482270" cy="3693319"/>
          </a:xfrm>
          <a:prstGeom prst="rect">
            <a:avLst/>
          </a:prstGeom>
        </p:spPr>
      </p:pic>
    </p:spTree>
    <p:extLst>
      <p:ext uri="{BB962C8B-B14F-4D97-AF65-F5344CB8AC3E}">
        <p14:creationId xmlns:p14="http://schemas.microsoft.com/office/powerpoint/2010/main" val="3282489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5B29D1-D72D-9EDE-914F-A40FD52EFD46}"/>
              </a:ext>
            </a:extLst>
          </p:cNvPr>
          <p:cNvSpPr>
            <a:spLocks noGrp="1"/>
          </p:cNvSpPr>
          <p:nvPr>
            <p:ph type="title"/>
          </p:nvPr>
        </p:nvSpPr>
        <p:spPr>
          <a:xfrm>
            <a:off x="457200" y="1008063"/>
            <a:ext cx="8229600" cy="382587"/>
          </a:xfrm>
        </p:spPr>
        <p:txBody>
          <a:bodyPr/>
          <a:lstStyle/>
          <a:p>
            <a:r>
              <a:rPr lang="en-GB" dirty="0"/>
              <a:t>Distance relay protection</a:t>
            </a:r>
          </a:p>
        </p:txBody>
      </p:sp>
      <p:cxnSp>
        <p:nvCxnSpPr>
          <p:cNvPr id="7" name="Straight Connector 6">
            <a:extLst>
              <a:ext uri="{FF2B5EF4-FFF2-40B4-BE49-F238E27FC236}">
                <a16:creationId xmlns:a16="http://schemas.microsoft.com/office/drawing/2014/main" id="{A1BF99E1-ADD4-AB68-E6A4-6FA7D7DCC705}"/>
              </a:ext>
            </a:extLst>
          </p:cNvPr>
          <p:cNvCxnSpPr>
            <a:cxnSpLocks/>
          </p:cNvCxnSpPr>
          <p:nvPr/>
        </p:nvCxnSpPr>
        <p:spPr>
          <a:xfrm>
            <a:off x="1821759" y="2055244"/>
            <a:ext cx="0" cy="2616648"/>
          </a:xfrm>
          <a:prstGeom prst="line">
            <a:avLst/>
          </a:prstGeom>
        </p:spPr>
        <p:style>
          <a:lnRef idx="2">
            <a:schemeClr val="accent4"/>
          </a:lnRef>
          <a:fillRef idx="1">
            <a:schemeClr val="lt1"/>
          </a:fillRef>
          <a:effectRef idx="0">
            <a:schemeClr val="accent4"/>
          </a:effectRef>
          <a:fontRef idx="minor">
            <a:schemeClr val="dk1"/>
          </a:fontRef>
        </p:style>
      </p:cxnSp>
      <p:cxnSp>
        <p:nvCxnSpPr>
          <p:cNvPr id="9" name="Straight Connector 8">
            <a:extLst>
              <a:ext uri="{FF2B5EF4-FFF2-40B4-BE49-F238E27FC236}">
                <a16:creationId xmlns:a16="http://schemas.microsoft.com/office/drawing/2014/main" id="{5CDD8AB0-A1FB-558F-EA07-D729BF238FBC}"/>
              </a:ext>
            </a:extLst>
          </p:cNvPr>
          <p:cNvCxnSpPr/>
          <p:nvPr/>
        </p:nvCxnSpPr>
        <p:spPr>
          <a:xfrm flipH="1">
            <a:off x="1498203" y="3105984"/>
            <a:ext cx="858129" cy="0"/>
          </a:xfrm>
          <a:prstGeom prst="line">
            <a:avLst/>
          </a:prstGeom>
        </p:spPr>
        <p:style>
          <a:lnRef idx="2">
            <a:schemeClr val="accent4"/>
          </a:lnRef>
          <a:fillRef idx="1">
            <a:schemeClr val="lt1"/>
          </a:fillRef>
          <a:effectRef idx="0">
            <a:schemeClr val="accent4"/>
          </a:effectRef>
          <a:fontRef idx="minor">
            <a:schemeClr val="dk1"/>
          </a:fontRef>
        </p:style>
      </p:cxnSp>
      <p:sp>
        <p:nvSpPr>
          <p:cNvPr id="10" name="Oval 9">
            <a:extLst>
              <a:ext uri="{FF2B5EF4-FFF2-40B4-BE49-F238E27FC236}">
                <a16:creationId xmlns:a16="http://schemas.microsoft.com/office/drawing/2014/main" id="{C21CFD9F-7F5D-E448-A8BD-B157AC9D9313}"/>
              </a:ext>
            </a:extLst>
          </p:cNvPr>
          <p:cNvSpPr/>
          <p:nvPr/>
        </p:nvSpPr>
        <p:spPr>
          <a:xfrm>
            <a:off x="457200" y="2675160"/>
            <a:ext cx="1041003" cy="917917"/>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11" name="Straight Connector 10">
            <a:extLst>
              <a:ext uri="{FF2B5EF4-FFF2-40B4-BE49-F238E27FC236}">
                <a16:creationId xmlns:a16="http://schemas.microsoft.com/office/drawing/2014/main" id="{0E4D556A-8AA4-F46E-9DA8-E61C970F798D}"/>
              </a:ext>
            </a:extLst>
          </p:cNvPr>
          <p:cNvCxnSpPr>
            <a:cxnSpLocks/>
          </p:cNvCxnSpPr>
          <p:nvPr/>
        </p:nvCxnSpPr>
        <p:spPr>
          <a:xfrm>
            <a:off x="8166289" y="2005070"/>
            <a:ext cx="0" cy="2666822"/>
          </a:xfrm>
          <a:prstGeom prst="line">
            <a:avLst/>
          </a:prstGeom>
        </p:spPr>
        <p:style>
          <a:lnRef idx="2">
            <a:schemeClr val="accent4"/>
          </a:lnRef>
          <a:fillRef idx="1">
            <a:schemeClr val="lt1"/>
          </a:fillRef>
          <a:effectRef idx="0">
            <a:schemeClr val="accent4"/>
          </a:effectRef>
          <a:fontRef idx="minor">
            <a:schemeClr val="dk1"/>
          </a:fontRef>
        </p:style>
      </p:cxnSp>
      <p:cxnSp>
        <p:nvCxnSpPr>
          <p:cNvPr id="13" name="Straight Connector 12">
            <a:extLst>
              <a:ext uri="{FF2B5EF4-FFF2-40B4-BE49-F238E27FC236}">
                <a16:creationId xmlns:a16="http://schemas.microsoft.com/office/drawing/2014/main" id="{863CFE26-9B53-EF85-5E99-A0BF5128174F}"/>
              </a:ext>
            </a:extLst>
          </p:cNvPr>
          <p:cNvCxnSpPr/>
          <p:nvPr/>
        </p:nvCxnSpPr>
        <p:spPr>
          <a:xfrm>
            <a:off x="2356332" y="3105984"/>
            <a:ext cx="5809957" cy="0"/>
          </a:xfrm>
          <a:prstGeom prst="line">
            <a:avLst/>
          </a:prstGeom>
        </p:spPr>
        <p:style>
          <a:lnRef idx="2">
            <a:schemeClr val="accent4"/>
          </a:lnRef>
          <a:fillRef idx="1">
            <a:schemeClr val="lt1"/>
          </a:fillRef>
          <a:effectRef idx="0">
            <a:schemeClr val="accent4"/>
          </a:effectRef>
          <a:fontRef idx="minor">
            <a:schemeClr val="dk1"/>
          </a:fontRef>
        </p:style>
      </p:cxnSp>
      <p:cxnSp>
        <p:nvCxnSpPr>
          <p:cNvPr id="15" name="Straight Arrow Connector 14">
            <a:extLst>
              <a:ext uri="{FF2B5EF4-FFF2-40B4-BE49-F238E27FC236}">
                <a16:creationId xmlns:a16="http://schemas.microsoft.com/office/drawing/2014/main" id="{9B10483F-5BD3-B4D3-19AC-DF150D6C7C56}"/>
              </a:ext>
            </a:extLst>
          </p:cNvPr>
          <p:cNvCxnSpPr>
            <a:cxnSpLocks/>
          </p:cNvCxnSpPr>
          <p:nvPr/>
        </p:nvCxnSpPr>
        <p:spPr>
          <a:xfrm>
            <a:off x="1821759" y="2219192"/>
            <a:ext cx="6344530" cy="0"/>
          </a:xfrm>
          <a:prstGeom prst="straightConnector1">
            <a:avLst/>
          </a:prstGeom>
          <a:ln>
            <a:headEnd type="triangle" w="med" len="med"/>
            <a:tailEnd type="triangle" w="med" len="med"/>
          </a:ln>
        </p:spPr>
        <p:style>
          <a:lnRef idx="2">
            <a:schemeClr val="accent4"/>
          </a:lnRef>
          <a:fillRef idx="1">
            <a:schemeClr val="lt1"/>
          </a:fillRef>
          <a:effectRef idx="0">
            <a:schemeClr val="accent4"/>
          </a:effectRef>
          <a:fontRef idx="minor">
            <a:schemeClr val="dk1"/>
          </a:fontRef>
        </p:style>
      </p:cxnSp>
      <p:sp>
        <p:nvSpPr>
          <p:cNvPr id="16" name="TextBox 15">
            <a:extLst>
              <a:ext uri="{FF2B5EF4-FFF2-40B4-BE49-F238E27FC236}">
                <a16:creationId xmlns:a16="http://schemas.microsoft.com/office/drawing/2014/main" id="{B1048108-9F28-DA53-25BA-CC6543060C62}"/>
              </a:ext>
            </a:extLst>
          </p:cNvPr>
          <p:cNvSpPr txBox="1"/>
          <p:nvPr/>
        </p:nvSpPr>
        <p:spPr>
          <a:xfrm>
            <a:off x="4846314" y="1767501"/>
            <a:ext cx="1392699" cy="400110"/>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dirty="0"/>
              <a:t>Z</a:t>
            </a:r>
            <a:r>
              <a:rPr lang="en-GB" sz="1200" dirty="0"/>
              <a:t>normal</a:t>
            </a:r>
          </a:p>
        </p:txBody>
      </p:sp>
      <p:cxnSp>
        <p:nvCxnSpPr>
          <p:cNvPr id="20" name="Straight Arrow Connector 19">
            <a:extLst>
              <a:ext uri="{FF2B5EF4-FFF2-40B4-BE49-F238E27FC236}">
                <a16:creationId xmlns:a16="http://schemas.microsoft.com/office/drawing/2014/main" id="{D68F2DA6-EF15-C7E9-AC0A-7678EE78C5B8}"/>
              </a:ext>
            </a:extLst>
          </p:cNvPr>
          <p:cNvCxnSpPr/>
          <p:nvPr/>
        </p:nvCxnSpPr>
        <p:spPr>
          <a:xfrm flipH="1">
            <a:off x="1821759" y="4060247"/>
            <a:ext cx="478302" cy="0"/>
          </a:xfrm>
          <a:prstGeom prst="straightConnector1">
            <a:avLst/>
          </a:prstGeom>
          <a:ln>
            <a:headEnd type="triangle" w="med" len="med"/>
            <a:tailEnd type="none" w="med" len="med"/>
          </a:ln>
        </p:spPr>
        <p:style>
          <a:lnRef idx="2">
            <a:schemeClr val="accent4"/>
          </a:lnRef>
          <a:fillRef idx="1">
            <a:schemeClr val="lt1"/>
          </a:fillRef>
          <a:effectRef idx="0">
            <a:schemeClr val="accent4"/>
          </a:effectRef>
          <a:fontRef idx="minor">
            <a:schemeClr val="dk1"/>
          </a:fontRef>
        </p:style>
      </p:cxnSp>
      <p:cxnSp>
        <p:nvCxnSpPr>
          <p:cNvPr id="24" name="Straight Arrow Connector 23">
            <a:extLst>
              <a:ext uri="{FF2B5EF4-FFF2-40B4-BE49-F238E27FC236}">
                <a16:creationId xmlns:a16="http://schemas.microsoft.com/office/drawing/2014/main" id="{F9ED6431-8954-272D-356B-D94FD8C05288}"/>
              </a:ext>
            </a:extLst>
          </p:cNvPr>
          <p:cNvCxnSpPr>
            <a:cxnSpLocks/>
            <a:endCxn id="43" idx="0"/>
          </p:cNvCxnSpPr>
          <p:nvPr/>
        </p:nvCxnSpPr>
        <p:spPr>
          <a:xfrm flipV="1">
            <a:off x="4427791" y="3202225"/>
            <a:ext cx="0" cy="545923"/>
          </a:xfrm>
          <a:prstGeom prst="straightConnector1">
            <a:avLst/>
          </a:prstGeom>
          <a:ln>
            <a:headEnd type="triangle" w="med" len="med"/>
            <a:tailEnd type="none" w="med" len="med"/>
          </a:ln>
        </p:spPr>
        <p:style>
          <a:lnRef idx="2">
            <a:schemeClr val="accent4"/>
          </a:lnRef>
          <a:fillRef idx="1">
            <a:schemeClr val="lt1"/>
          </a:fillRef>
          <a:effectRef idx="0">
            <a:schemeClr val="accent4"/>
          </a:effectRef>
          <a:fontRef idx="minor">
            <a:schemeClr val="dk1"/>
          </a:fontRef>
        </p:style>
      </p:cxnSp>
      <p:sp>
        <p:nvSpPr>
          <p:cNvPr id="25" name="Rectangle 24">
            <a:extLst>
              <a:ext uri="{FF2B5EF4-FFF2-40B4-BE49-F238E27FC236}">
                <a16:creationId xmlns:a16="http://schemas.microsoft.com/office/drawing/2014/main" id="{B32C35F3-91F8-AF58-0C8D-8DF2057118F1}"/>
              </a:ext>
            </a:extLst>
          </p:cNvPr>
          <p:cNvSpPr/>
          <p:nvPr/>
        </p:nvSpPr>
        <p:spPr>
          <a:xfrm>
            <a:off x="3613625" y="3708425"/>
            <a:ext cx="1385668" cy="647112"/>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27" name="Connector: Elbow 26">
            <a:extLst>
              <a:ext uri="{FF2B5EF4-FFF2-40B4-BE49-F238E27FC236}">
                <a16:creationId xmlns:a16="http://schemas.microsoft.com/office/drawing/2014/main" id="{742D7B2D-53FE-E646-614C-5AE10B046972}"/>
              </a:ext>
            </a:extLst>
          </p:cNvPr>
          <p:cNvCxnSpPr/>
          <p:nvPr/>
        </p:nvCxnSpPr>
        <p:spPr>
          <a:xfrm rot="16200000" flipH="1">
            <a:off x="5979641" y="3295016"/>
            <a:ext cx="715694" cy="393898"/>
          </a:xfrm>
          <a:prstGeom prst="bentConnector3">
            <a:avLst/>
          </a:prstGeom>
          <a:ln>
            <a:headEnd type="none" w="med" len="med"/>
            <a:tailEnd type="triangle" w="med" len="med"/>
          </a:ln>
        </p:spPr>
        <p:style>
          <a:lnRef idx="2">
            <a:schemeClr val="accent4"/>
          </a:lnRef>
          <a:fillRef idx="1">
            <a:schemeClr val="lt1"/>
          </a:fillRef>
          <a:effectRef idx="0">
            <a:schemeClr val="accent4"/>
          </a:effectRef>
          <a:fontRef idx="minor">
            <a:schemeClr val="dk1"/>
          </a:fontRef>
        </p:style>
      </p:cxnSp>
      <p:cxnSp>
        <p:nvCxnSpPr>
          <p:cNvPr id="29" name="Straight Arrow Connector 28">
            <a:extLst>
              <a:ext uri="{FF2B5EF4-FFF2-40B4-BE49-F238E27FC236}">
                <a16:creationId xmlns:a16="http://schemas.microsoft.com/office/drawing/2014/main" id="{DC59077A-DD39-A524-1BE0-0AE222D52E9A}"/>
              </a:ext>
            </a:extLst>
          </p:cNvPr>
          <p:cNvCxnSpPr>
            <a:cxnSpLocks/>
          </p:cNvCxnSpPr>
          <p:nvPr/>
        </p:nvCxnSpPr>
        <p:spPr>
          <a:xfrm>
            <a:off x="1821759" y="2794735"/>
            <a:ext cx="4318780" cy="0"/>
          </a:xfrm>
          <a:prstGeom prst="straightConnector1">
            <a:avLst/>
          </a:prstGeom>
          <a:ln>
            <a:headEnd type="triangle" w="med" len="med"/>
            <a:tailEnd type="triangle" w="med" len="med"/>
          </a:ln>
        </p:spPr>
        <p:style>
          <a:lnRef idx="2">
            <a:schemeClr val="accent4"/>
          </a:lnRef>
          <a:fillRef idx="1">
            <a:schemeClr val="lt1"/>
          </a:fillRef>
          <a:effectRef idx="0">
            <a:schemeClr val="accent4"/>
          </a:effectRef>
          <a:fontRef idx="minor">
            <a:schemeClr val="dk1"/>
          </a:fontRef>
        </p:style>
      </p:cxnSp>
      <p:cxnSp>
        <p:nvCxnSpPr>
          <p:cNvPr id="31" name="Straight Connector 30">
            <a:extLst>
              <a:ext uri="{FF2B5EF4-FFF2-40B4-BE49-F238E27FC236}">
                <a16:creationId xmlns:a16="http://schemas.microsoft.com/office/drawing/2014/main" id="{816EA20E-F8FA-76FE-A52F-2DFBC7C11AB3}"/>
              </a:ext>
            </a:extLst>
          </p:cNvPr>
          <p:cNvCxnSpPr>
            <a:cxnSpLocks/>
          </p:cNvCxnSpPr>
          <p:nvPr/>
        </p:nvCxnSpPr>
        <p:spPr>
          <a:xfrm flipV="1">
            <a:off x="6140539" y="2555585"/>
            <a:ext cx="0" cy="550399"/>
          </a:xfrm>
          <a:prstGeom prst="line">
            <a:avLst/>
          </a:prstGeom>
          <a:ln>
            <a:prstDash val="sysDash"/>
          </a:ln>
        </p:spPr>
        <p:style>
          <a:lnRef idx="2">
            <a:schemeClr val="accent4"/>
          </a:lnRef>
          <a:fillRef idx="1">
            <a:schemeClr val="lt1"/>
          </a:fillRef>
          <a:effectRef idx="0">
            <a:schemeClr val="accent4"/>
          </a:effectRef>
          <a:fontRef idx="minor">
            <a:schemeClr val="dk1"/>
          </a:fontRef>
        </p:style>
      </p:cxnSp>
      <p:sp>
        <p:nvSpPr>
          <p:cNvPr id="32" name="TextBox 31">
            <a:extLst>
              <a:ext uri="{FF2B5EF4-FFF2-40B4-BE49-F238E27FC236}">
                <a16:creationId xmlns:a16="http://schemas.microsoft.com/office/drawing/2014/main" id="{CC4E714B-3AA6-284F-B51D-F150E52558A7}"/>
              </a:ext>
            </a:extLst>
          </p:cNvPr>
          <p:cNvSpPr txBox="1"/>
          <p:nvPr/>
        </p:nvSpPr>
        <p:spPr>
          <a:xfrm>
            <a:off x="3574066" y="3879943"/>
            <a:ext cx="1456005" cy="307777"/>
          </a:xfrm>
          <a:prstGeom prst="rect">
            <a:avLst/>
          </a:prstGeom>
          <a:noFill/>
        </p:spPr>
        <p:txBody>
          <a:bodyPr wrap="square" rtlCol="0">
            <a:spAutoFit/>
          </a:bodyPr>
          <a:lstStyle/>
          <a:p>
            <a:r>
              <a:rPr lang="en-GB" sz="1400" dirty="0"/>
              <a:t>Distance relay</a:t>
            </a:r>
          </a:p>
        </p:txBody>
      </p:sp>
      <p:sp>
        <p:nvSpPr>
          <p:cNvPr id="33" name="TextBox 32">
            <a:extLst>
              <a:ext uri="{FF2B5EF4-FFF2-40B4-BE49-F238E27FC236}">
                <a16:creationId xmlns:a16="http://schemas.microsoft.com/office/drawing/2014/main" id="{D15D2883-068A-7910-4FBF-B840E36CDA8E}"/>
              </a:ext>
            </a:extLst>
          </p:cNvPr>
          <p:cNvSpPr txBox="1"/>
          <p:nvPr/>
        </p:nvSpPr>
        <p:spPr>
          <a:xfrm>
            <a:off x="1846123" y="3600717"/>
            <a:ext cx="917912" cy="400110"/>
          </a:xfrm>
          <a:prstGeom prst="rect">
            <a:avLst/>
          </a:prstGeom>
          <a:noFill/>
        </p:spPr>
        <p:txBody>
          <a:bodyPr wrap="square" rtlCol="0">
            <a:spAutoFit/>
          </a:bodyPr>
          <a:lstStyle/>
          <a:p>
            <a:r>
              <a:rPr lang="en-GB" dirty="0"/>
              <a:t>V</a:t>
            </a:r>
          </a:p>
        </p:txBody>
      </p:sp>
      <p:sp>
        <p:nvSpPr>
          <p:cNvPr id="34" name="TextBox 33">
            <a:extLst>
              <a:ext uri="{FF2B5EF4-FFF2-40B4-BE49-F238E27FC236}">
                <a16:creationId xmlns:a16="http://schemas.microsoft.com/office/drawing/2014/main" id="{384AB064-3621-CB42-53F3-1A4B1127EE8B}"/>
              </a:ext>
            </a:extLst>
          </p:cNvPr>
          <p:cNvSpPr txBox="1"/>
          <p:nvPr/>
        </p:nvSpPr>
        <p:spPr>
          <a:xfrm>
            <a:off x="4105997" y="3276889"/>
            <a:ext cx="917912" cy="400110"/>
          </a:xfrm>
          <a:prstGeom prst="rect">
            <a:avLst/>
          </a:prstGeom>
          <a:noFill/>
        </p:spPr>
        <p:txBody>
          <a:bodyPr wrap="square" rtlCol="0">
            <a:spAutoFit/>
          </a:bodyPr>
          <a:lstStyle/>
          <a:p>
            <a:r>
              <a:rPr lang="en-GB" dirty="0"/>
              <a:t>I</a:t>
            </a:r>
          </a:p>
        </p:txBody>
      </p:sp>
      <p:sp>
        <p:nvSpPr>
          <p:cNvPr id="35" name="TextBox 34">
            <a:extLst>
              <a:ext uri="{FF2B5EF4-FFF2-40B4-BE49-F238E27FC236}">
                <a16:creationId xmlns:a16="http://schemas.microsoft.com/office/drawing/2014/main" id="{7182E4CD-658F-6134-3464-0D59481A1BD5}"/>
              </a:ext>
            </a:extLst>
          </p:cNvPr>
          <p:cNvSpPr txBox="1"/>
          <p:nvPr/>
        </p:nvSpPr>
        <p:spPr>
          <a:xfrm>
            <a:off x="4104247" y="2350195"/>
            <a:ext cx="1392699" cy="400110"/>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dirty="0"/>
              <a:t>Z</a:t>
            </a:r>
            <a:r>
              <a:rPr lang="en-GB" sz="1200" dirty="0"/>
              <a:t>fault</a:t>
            </a:r>
          </a:p>
        </p:txBody>
      </p:sp>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132767FC-87F9-2C6F-23C8-089AF30B3715}"/>
                  </a:ext>
                </a:extLst>
              </p:cNvPr>
              <p:cNvSpPr txBox="1"/>
              <p:nvPr/>
            </p:nvSpPr>
            <p:spPr>
              <a:xfrm>
                <a:off x="3650560" y="4369665"/>
                <a:ext cx="5106569" cy="484172"/>
              </a:xfrm>
              <a:prstGeom prst="rect">
                <a:avLst/>
              </a:prstGeom>
              <a:noFill/>
            </p:spPr>
            <p:txBody>
              <a:bodyPr wrap="square" rtlCol="0">
                <a:spAutoFit/>
              </a:bodyPr>
              <a:lstStyle/>
              <a:p>
                <a:r>
                  <a:rPr lang="en-GB" sz="1800" dirty="0"/>
                  <a:t>Z</a:t>
                </a:r>
                <a:r>
                  <a:rPr lang="en-GB" sz="1200" dirty="0"/>
                  <a:t>normal </a:t>
                </a:r>
                <a:r>
                  <a:rPr lang="en-GB" sz="1800" dirty="0"/>
                  <a:t>= </a:t>
                </a:r>
                <a14:m>
                  <m:oMath xmlns:m="http://schemas.openxmlformats.org/officeDocument/2006/math">
                    <m:f>
                      <m:fPr>
                        <m:ctrlPr>
                          <a:rPr lang="en-GB" sz="1800" i="1" smtClean="0">
                            <a:latin typeface="Cambria Math" panose="02040503050406030204" pitchFamily="18" charset="0"/>
                          </a:rPr>
                        </m:ctrlPr>
                      </m:fPr>
                      <m:num>
                        <m:r>
                          <a:rPr lang="en-GB" sz="1800" b="0" i="1" smtClean="0">
                            <a:latin typeface="Cambria Math" panose="02040503050406030204" pitchFamily="18" charset="0"/>
                          </a:rPr>
                          <m:t>𝑉</m:t>
                        </m:r>
                      </m:num>
                      <m:den>
                        <m:r>
                          <a:rPr lang="en-GB" sz="1800" b="0" i="1" smtClean="0">
                            <a:latin typeface="Cambria Math" panose="02040503050406030204" pitchFamily="18" charset="0"/>
                          </a:rPr>
                          <m:t>𝐼</m:t>
                        </m:r>
                      </m:den>
                    </m:f>
                  </m:oMath>
                </a14:m>
                <a:endParaRPr lang="en-GB" sz="1800" dirty="0"/>
              </a:p>
            </p:txBody>
          </p:sp>
        </mc:Choice>
        <mc:Fallback xmlns="">
          <p:sp>
            <p:nvSpPr>
              <p:cNvPr id="39" name="TextBox 38">
                <a:extLst>
                  <a:ext uri="{FF2B5EF4-FFF2-40B4-BE49-F238E27FC236}">
                    <a16:creationId xmlns:a16="http://schemas.microsoft.com/office/drawing/2014/main" id="{132767FC-87F9-2C6F-23C8-089AF30B3715}"/>
                  </a:ext>
                </a:extLst>
              </p:cNvPr>
              <p:cNvSpPr txBox="1">
                <a:spLocks noRot="1" noChangeAspect="1" noMove="1" noResize="1" noEditPoints="1" noAdjustHandles="1" noChangeArrowheads="1" noChangeShapeType="1" noTextEdit="1"/>
              </p:cNvSpPr>
              <p:nvPr/>
            </p:nvSpPr>
            <p:spPr>
              <a:xfrm>
                <a:off x="3650560" y="4369665"/>
                <a:ext cx="5106569" cy="484172"/>
              </a:xfrm>
              <a:prstGeom prst="rect">
                <a:avLst/>
              </a:prstGeom>
              <a:blipFill>
                <a:blip r:embed="rId2"/>
                <a:stretch>
                  <a:fillRect l="-993" b="-5128"/>
                </a:stretch>
              </a:blipFill>
            </p:spPr>
            <p:txBody>
              <a:bodyPr/>
              <a:lstStyle/>
              <a:p>
                <a:r>
                  <a:rPr lang="en-GB">
                    <a:noFill/>
                  </a:rPr>
                  <a:t> </a:t>
                </a:r>
              </a:p>
            </p:txBody>
          </p:sp>
        </mc:Fallback>
      </mc:AlternateContent>
      <p:sp>
        <p:nvSpPr>
          <p:cNvPr id="40" name="TextBox 39">
            <a:extLst>
              <a:ext uri="{FF2B5EF4-FFF2-40B4-BE49-F238E27FC236}">
                <a16:creationId xmlns:a16="http://schemas.microsoft.com/office/drawing/2014/main" id="{BEFD6387-EDF4-B576-EC11-FA3D20FD0875}"/>
              </a:ext>
            </a:extLst>
          </p:cNvPr>
          <p:cNvSpPr txBox="1"/>
          <p:nvPr/>
        </p:nvSpPr>
        <p:spPr>
          <a:xfrm>
            <a:off x="6203845" y="3832636"/>
            <a:ext cx="1371600" cy="400110"/>
          </a:xfrm>
          <a:prstGeom prst="rect">
            <a:avLst/>
          </a:prstGeom>
          <a:noFill/>
        </p:spPr>
        <p:txBody>
          <a:bodyPr wrap="square" rtlCol="0">
            <a:spAutoFit/>
          </a:bodyPr>
          <a:lstStyle/>
          <a:p>
            <a:r>
              <a:rPr lang="en-GB" dirty="0"/>
              <a:t>Z</a:t>
            </a:r>
            <a:r>
              <a:rPr lang="en-GB" sz="1200" dirty="0"/>
              <a:t>fault</a:t>
            </a:r>
            <a:r>
              <a:rPr lang="en-GB" dirty="0"/>
              <a:t> </a:t>
            </a:r>
          </a:p>
        </p:txBody>
      </p:sp>
      <p:sp>
        <p:nvSpPr>
          <p:cNvPr id="41" name="TextBox 40">
            <a:extLst>
              <a:ext uri="{FF2B5EF4-FFF2-40B4-BE49-F238E27FC236}">
                <a16:creationId xmlns:a16="http://schemas.microsoft.com/office/drawing/2014/main" id="{2901DE37-AB6F-B369-BAE6-BB0ED72B6241}"/>
              </a:ext>
            </a:extLst>
          </p:cNvPr>
          <p:cNvSpPr txBox="1"/>
          <p:nvPr/>
        </p:nvSpPr>
        <p:spPr>
          <a:xfrm>
            <a:off x="457200" y="4865740"/>
            <a:ext cx="7873132" cy="991297"/>
          </a:xfrm>
          <a:prstGeom prst="rect">
            <a:avLst/>
          </a:prstGeom>
          <a:noFill/>
        </p:spPr>
        <p:txBody>
          <a:bodyPr wrap="square" rtlCol="0">
            <a:spAutoFit/>
          </a:bodyPr>
          <a:lstStyle/>
          <a:p>
            <a:pPr>
              <a:lnSpc>
                <a:spcPts val="2400"/>
              </a:lnSpc>
            </a:pPr>
            <a:r>
              <a:rPr lang="en-GB" sz="1800" dirty="0"/>
              <a:t>When a fault occurs, the voltage tends to reduce and the current increases. When Z</a:t>
            </a:r>
            <a:r>
              <a:rPr lang="en-GB" sz="1200" dirty="0"/>
              <a:t>normal</a:t>
            </a:r>
            <a:r>
              <a:rPr lang="en-GB" sz="1800" dirty="0"/>
              <a:t> &gt; Z</a:t>
            </a:r>
            <a:r>
              <a:rPr lang="en-GB" sz="1200" dirty="0"/>
              <a:t>fault  </a:t>
            </a:r>
            <a:r>
              <a:rPr lang="en-GB" sz="1800" dirty="0"/>
              <a:t>the distance relay trips. The distance to the fault can also be determined.</a:t>
            </a:r>
          </a:p>
        </p:txBody>
      </p:sp>
      <p:sp>
        <p:nvSpPr>
          <p:cNvPr id="43" name="Freeform 6">
            <a:extLst>
              <a:ext uri="{FF2B5EF4-FFF2-40B4-BE49-F238E27FC236}">
                <a16:creationId xmlns:a16="http://schemas.microsoft.com/office/drawing/2014/main" id="{DD0113C8-ACDF-7F61-8FD4-2C61F64CD748}"/>
              </a:ext>
            </a:extLst>
          </p:cNvPr>
          <p:cNvSpPr>
            <a:spLocks/>
          </p:cNvSpPr>
          <p:nvPr/>
        </p:nvSpPr>
        <p:spPr bwMode="auto">
          <a:xfrm rot="5400000" flipH="1">
            <a:off x="3847778" y="2622212"/>
            <a:ext cx="295930" cy="864096"/>
          </a:xfrm>
          <a:custGeom>
            <a:avLst/>
            <a:gdLst>
              <a:gd name="T0" fmla="*/ 0 w 317"/>
              <a:gd name="T1" fmla="*/ 0 h 2223"/>
              <a:gd name="T2" fmla="*/ 2147483646 w 317"/>
              <a:gd name="T3" fmla="*/ 2147483646 h 2223"/>
              <a:gd name="T4" fmla="*/ 0 w 317"/>
              <a:gd name="T5" fmla="*/ 2147483646 h 2223"/>
              <a:gd name="T6" fmla="*/ 2147483646 w 317"/>
              <a:gd name="T7" fmla="*/ 2147483646 h 2223"/>
              <a:gd name="T8" fmla="*/ 0 w 317"/>
              <a:gd name="T9" fmla="*/ 2147483646 h 2223"/>
              <a:gd name="T10" fmla="*/ 2147483646 w 317"/>
              <a:gd name="T11" fmla="*/ 2147483646 h 2223"/>
              <a:gd name="T12" fmla="*/ 0 w 317"/>
              <a:gd name="T13" fmla="*/ 2147483646 h 2223"/>
              <a:gd name="T14" fmla="*/ 2147483646 w 317"/>
              <a:gd name="T15" fmla="*/ 2147483646 h 2223"/>
              <a:gd name="T16" fmla="*/ 0 w 317"/>
              <a:gd name="T17" fmla="*/ 2147483646 h 2223"/>
              <a:gd name="T18" fmla="*/ 2147483646 w 317"/>
              <a:gd name="T19" fmla="*/ 2147483646 h 2223"/>
              <a:gd name="T20" fmla="*/ 0 w 317"/>
              <a:gd name="T21" fmla="*/ 2147483646 h 2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7"/>
              <a:gd name="T34" fmla="*/ 0 h 2223"/>
              <a:gd name="T35" fmla="*/ 317 w 317"/>
              <a:gd name="T36" fmla="*/ 2223 h 2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7" h="2223">
                <a:moveTo>
                  <a:pt x="0" y="0"/>
                </a:moveTo>
                <a:cubicBezTo>
                  <a:pt x="158" y="75"/>
                  <a:pt x="317" y="151"/>
                  <a:pt x="317" y="227"/>
                </a:cubicBezTo>
                <a:cubicBezTo>
                  <a:pt x="317" y="303"/>
                  <a:pt x="0" y="378"/>
                  <a:pt x="0" y="454"/>
                </a:cubicBezTo>
                <a:cubicBezTo>
                  <a:pt x="0" y="530"/>
                  <a:pt x="317" y="605"/>
                  <a:pt x="317" y="681"/>
                </a:cubicBezTo>
                <a:cubicBezTo>
                  <a:pt x="317" y="757"/>
                  <a:pt x="0" y="833"/>
                  <a:pt x="0" y="908"/>
                </a:cubicBezTo>
                <a:cubicBezTo>
                  <a:pt x="0" y="983"/>
                  <a:pt x="317" y="1059"/>
                  <a:pt x="317" y="1134"/>
                </a:cubicBezTo>
                <a:cubicBezTo>
                  <a:pt x="317" y="1209"/>
                  <a:pt x="0" y="1285"/>
                  <a:pt x="0" y="1361"/>
                </a:cubicBezTo>
                <a:cubicBezTo>
                  <a:pt x="0" y="1437"/>
                  <a:pt x="317" y="1512"/>
                  <a:pt x="317" y="1588"/>
                </a:cubicBezTo>
                <a:cubicBezTo>
                  <a:pt x="317" y="1664"/>
                  <a:pt x="0" y="1739"/>
                  <a:pt x="0" y="1815"/>
                </a:cubicBezTo>
                <a:cubicBezTo>
                  <a:pt x="0" y="1891"/>
                  <a:pt x="317" y="1974"/>
                  <a:pt x="317" y="2042"/>
                </a:cubicBezTo>
                <a:cubicBezTo>
                  <a:pt x="317" y="2110"/>
                  <a:pt x="158" y="2166"/>
                  <a:pt x="0" y="2223"/>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sp>
        <p:nvSpPr>
          <p:cNvPr id="44" name="Freeform 6">
            <a:extLst>
              <a:ext uri="{FF2B5EF4-FFF2-40B4-BE49-F238E27FC236}">
                <a16:creationId xmlns:a16="http://schemas.microsoft.com/office/drawing/2014/main" id="{F500CADD-5EBF-5D6D-88F1-115ABB452AF0}"/>
              </a:ext>
            </a:extLst>
          </p:cNvPr>
          <p:cNvSpPr>
            <a:spLocks/>
          </p:cNvSpPr>
          <p:nvPr/>
        </p:nvSpPr>
        <p:spPr bwMode="auto">
          <a:xfrm flipH="1">
            <a:off x="3030978" y="3625773"/>
            <a:ext cx="295930" cy="864096"/>
          </a:xfrm>
          <a:custGeom>
            <a:avLst/>
            <a:gdLst>
              <a:gd name="T0" fmla="*/ 0 w 317"/>
              <a:gd name="T1" fmla="*/ 0 h 2223"/>
              <a:gd name="T2" fmla="*/ 2147483646 w 317"/>
              <a:gd name="T3" fmla="*/ 2147483646 h 2223"/>
              <a:gd name="T4" fmla="*/ 0 w 317"/>
              <a:gd name="T5" fmla="*/ 2147483646 h 2223"/>
              <a:gd name="T6" fmla="*/ 2147483646 w 317"/>
              <a:gd name="T7" fmla="*/ 2147483646 h 2223"/>
              <a:gd name="T8" fmla="*/ 0 w 317"/>
              <a:gd name="T9" fmla="*/ 2147483646 h 2223"/>
              <a:gd name="T10" fmla="*/ 2147483646 w 317"/>
              <a:gd name="T11" fmla="*/ 2147483646 h 2223"/>
              <a:gd name="T12" fmla="*/ 0 w 317"/>
              <a:gd name="T13" fmla="*/ 2147483646 h 2223"/>
              <a:gd name="T14" fmla="*/ 2147483646 w 317"/>
              <a:gd name="T15" fmla="*/ 2147483646 h 2223"/>
              <a:gd name="T16" fmla="*/ 0 w 317"/>
              <a:gd name="T17" fmla="*/ 2147483646 h 2223"/>
              <a:gd name="T18" fmla="*/ 2147483646 w 317"/>
              <a:gd name="T19" fmla="*/ 2147483646 h 2223"/>
              <a:gd name="T20" fmla="*/ 0 w 317"/>
              <a:gd name="T21" fmla="*/ 2147483646 h 2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7"/>
              <a:gd name="T34" fmla="*/ 0 h 2223"/>
              <a:gd name="T35" fmla="*/ 317 w 317"/>
              <a:gd name="T36" fmla="*/ 2223 h 2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7" h="2223">
                <a:moveTo>
                  <a:pt x="0" y="0"/>
                </a:moveTo>
                <a:cubicBezTo>
                  <a:pt x="158" y="75"/>
                  <a:pt x="317" y="151"/>
                  <a:pt x="317" y="227"/>
                </a:cubicBezTo>
                <a:cubicBezTo>
                  <a:pt x="317" y="303"/>
                  <a:pt x="0" y="378"/>
                  <a:pt x="0" y="454"/>
                </a:cubicBezTo>
                <a:cubicBezTo>
                  <a:pt x="0" y="530"/>
                  <a:pt x="317" y="605"/>
                  <a:pt x="317" y="681"/>
                </a:cubicBezTo>
                <a:cubicBezTo>
                  <a:pt x="317" y="757"/>
                  <a:pt x="0" y="833"/>
                  <a:pt x="0" y="908"/>
                </a:cubicBezTo>
                <a:cubicBezTo>
                  <a:pt x="0" y="983"/>
                  <a:pt x="317" y="1059"/>
                  <a:pt x="317" y="1134"/>
                </a:cubicBezTo>
                <a:cubicBezTo>
                  <a:pt x="317" y="1209"/>
                  <a:pt x="0" y="1285"/>
                  <a:pt x="0" y="1361"/>
                </a:cubicBezTo>
                <a:cubicBezTo>
                  <a:pt x="0" y="1437"/>
                  <a:pt x="317" y="1512"/>
                  <a:pt x="317" y="1588"/>
                </a:cubicBezTo>
                <a:cubicBezTo>
                  <a:pt x="317" y="1664"/>
                  <a:pt x="0" y="1739"/>
                  <a:pt x="0" y="1815"/>
                </a:cubicBezTo>
                <a:cubicBezTo>
                  <a:pt x="0" y="1891"/>
                  <a:pt x="317" y="1974"/>
                  <a:pt x="317" y="2042"/>
                </a:cubicBezTo>
                <a:cubicBezTo>
                  <a:pt x="317" y="2110"/>
                  <a:pt x="158" y="2166"/>
                  <a:pt x="0" y="2223"/>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sp>
        <p:nvSpPr>
          <p:cNvPr id="45" name="Freeform 6">
            <a:extLst>
              <a:ext uri="{FF2B5EF4-FFF2-40B4-BE49-F238E27FC236}">
                <a16:creationId xmlns:a16="http://schemas.microsoft.com/office/drawing/2014/main" id="{87F7F186-659B-92D6-3FE9-A356B552C9F6}"/>
              </a:ext>
            </a:extLst>
          </p:cNvPr>
          <p:cNvSpPr>
            <a:spLocks/>
          </p:cNvSpPr>
          <p:nvPr/>
        </p:nvSpPr>
        <p:spPr bwMode="auto">
          <a:xfrm rot="10800000" flipH="1">
            <a:off x="2229365" y="3663502"/>
            <a:ext cx="295930" cy="864096"/>
          </a:xfrm>
          <a:custGeom>
            <a:avLst/>
            <a:gdLst>
              <a:gd name="T0" fmla="*/ 0 w 317"/>
              <a:gd name="T1" fmla="*/ 0 h 2223"/>
              <a:gd name="T2" fmla="*/ 2147483646 w 317"/>
              <a:gd name="T3" fmla="*/ 2147483646 h 2223"/>
              <a:gd name="T4" fmla="*/ 0 w 317"/>
              <a:gd name="T5" fmla="*/ 2147483646 h 2223"/>
              <a:gd name="T6" fmla="*/ 2147483646 w 317"/>
              <a:gd name="T7" fmla="*/ 2147483646 h 2223"/>
              <a:gd name="T8" fmla="*/ 0 w 317"/>
              <a:gd name="T9" fmla="*/ 2147483646 h 2223"/>
              <a:gd name="T10" fmla="*/ 2147483646 w 317"/>
              <a:gd name="T11" fmla="*/ 2147483646 h 2223"/>
              <a:gd name="T12" fmla="*/ 0 w 317"/>
              <a:gd name="T13" fmla="*/ 2147483646 h 2223"/>
              <a:gd name="T14" fmla="*/ 2147483646 w 317"/>
              <a:gd name="T15" fmla="*/ 2147483646 h 2223"/>
              <a:gd name="T16" fmla="*/ 0 w 317"/>
              <a:gd name="T17" fmla="*/ 2147483646 h 2223"/>
              <a:gd name="T18" fmla="*/ 2147483646 w 317"/>
              <a:gd name="T19" fmla="*/ 2147483646 h 2223"/>
              <a:gd name="T20" fmla="*/ 0 w 317"/>
              <a:gd name="T21" fmla="*/ 2147483646 h 2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7"/>
              <a:gd name="T34" fmla="*/ 0 h 2223"/>
              <a:gd name="T35" fmla="*/ 317 w 317"/>
              <a:gd name="T36" fmla="*/ 2223 h 2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7" h="2223">
                <a:moveTo>
                  <a:pt x="0" y="0"/>
                </a:moveTo>
                <a:cubicBezTo>
                  <a:pt x="158" y="75"/>
                  <a:pt x="317" y="151"/>
                  <a:pt x="317" y="227"/>
                </a:cubicBezTo>
                <a:cubicBezTo>
                  <a:pt x="317" y="303"/>
                  <a:pt x="0" y="378"/>
                  <a:pt x="0" y="454"/>
                </a:cubicBezTo>
                <a:cubicBezTo>
                  <a:pt x="0" y="530"/>
                  <a:pt x="317" y="605"/>
                  <a:pt x="317" y="681"/>
                </a:cubicBezTo>
                <a:cubicBezTo>
                  <a:pt x="317" y="757"/>
                  <a:pt x="0" y="833"/>
                  <a:pt x="0" y="908"/>
                </a:cubicBezTo>
                <a:cubicBezTo>
                  <a:pt x="0" y="983"/>
                  <a:pt x="317" y="1059"/>
                  <a:pt x="317" y="1134"/>
                </a:cubicBezTo>
                <a:cubicBezTo>
                  <a:pt x="317" y="1209"/>
                  <a:pt x="0" y="1285"/>
                  <a:pt x="0" y="1361"/>
                </a:cubicBezTo>
                <a:cubicBezTo>
                  <a:pt x="0" y="1437"/>
                  <a:pt x="317" y="1512"/>
                  <a:pt x="317" y="1588"/>
                </a:cubicBezTo>
                <a:cubicBezTo>
                  <a:pt x="317" y="1664"/>
                  <a:pt x="0" y="1739"/>
                  <a:pt x="0" y="1815"/>
                </a:cubicBezTo>
                <a:cubicBezTo>
                  <a:pt x="0" y="1891"/>
                  <a:pt x="317" y="1974"/>
                  <a:pt x="317" y="2042"/>
                </a:cubicBezTo>
                <a:cubicBezTo>
                  <a:pt x="317" y="2110"/>
                  <a:pt x="158" y="2166"/>
                  <a:pt x="0" y="2223"/>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cxnSp>
        <p:nvCxnSpPr>
          <p:cNvPr id="46" name="Straight Connector 45">
            <a:extLst>
              <a:ext uri="{FF2B5EF4-FFF2-40B4-BE49-F238E27FC236}">
                <a16:creationId xmlns:a16="http://schemas.microsoft.com/office/drawing/2014/main" id="{D04B0DC3-506F-1905-7AE0-3FE8A545A021}"/>
              </a:ext>
            </a:extLst>
          </p:cNvPr>
          <p:cNvCxnSpPr/>
          <p:nvPr/>
        </p:nvCxnSpPr>
        <p:spPr>
          <a:xfrm rot="5400000">
            <a:off x="2421056" y="4095550"/>
            <a:ext cx="87838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D5CC2DE-BC82-FACE-D20A-4A77D2E304FE}"/>
              </a:ext>
            </a:extLst>
          </p:cNvPr>
          <p:cNvCxnSpPr/>
          <p:nvPr/>
        </p:nvCxnSpPr>
        <p:spPr>
          <a:xfrm rot="5400000">
            <a:off x="2244209" y="4102695"/>
            <a:ext cx="87838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9BECB601-4623-F071-AEC5-908164C1D1BD}"/>
              </a:ext>
            </a:extLst>
          </p:cNvPr>
          <p:cNvCxnSpPr/>
          <p:nvPr/>
        </p:nvCxnSpPr>
        <p:spPr>
          <a:xfrm flipH="1">
            <a:off x="3135323" y="4031981"/>
            <a:ext cx="478302" cy="0"/>
          </a:xfrm>
          <a:prstGeom prst="straightConnector1">
            <a:avLst/>
          </a:prstGeom>
          <a:ln>
            <a:headEnd type="triangle" w="med" len="med"/>
            <a:tailEnd type="none" w="med" len="med"/>
          </a:ln>
        </p:spPr>
        <p:style>
          <a:lnRef idx="2">
            <a:schemeClr val="accent4"/>
          </a:lnRef>
          <a:fillRef idx="1">
            <a:schemeClr val="lt1"/>
          </a:fillRef>
          <a:effectRef idx="0">
            <a:schemeClr val="accent4"/>
          </a:effectRef>
          <a:fontRef idx="minor">
            <a:schemeClr val="dk1"/>
          </a:fontRef>
        </p:style>
      </p:cxnSp>
    </p:spTree>
    <p:extLst>
      <p:ext uri="{BB962C8B-B14F-4D97-AF65-F5344CB8AC3E}">
        <p14:creationId xmlns:p14="http://schemas.microsoft.com/office/powerpoint/2010/main" val="3287661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76F1208-0D33-9222-B167-D2508DB47AED}"/>
              </a:ext>
            </a:extLst>
          </p:cNvPr>
          <p:cNvSpPr>
            <a:spLocks noGrp="1"/>
          </p:cNvSpPr>
          <p:nvPr>
            <p:ph type="title"/>
          </p:nvPr>
        </p:nvSpPr>
        <p:spPr>
          <a:xfrm>
            <a:off x="457200" y="1008063"/>
            <a:ext cx="8229600" cy="382587"/>
          </a:xfrm>
        </p:spPr>
        <p:txBody>
          <a:bodyPr/>
          <a:lstStyle/>
          <a:p>
            <a:r>
              <a:rPr lang="en-GB" dirty="0"/>
              <a:t>Inverse time overcurrent relays</a:t>
            </a:r>
          </a:p>
        </p:txBody>
      </p:sp>
      <p:sp>
        <p:nvSpPr>
          <p:cNvPr id="6" name="TextBox 5">
            <a:extLst>
              <a:ext uri="{FF2B5EF4-FFF2-40B4-BE49-F238E27FC236}">
                <a16:creationId xmlns:a16="http://schemas.microsoft.com/office/drawing/2014/main" id="{C30EE1B1-C1CC-4E17-D56F-B5B8BB43281C}"/>
              </a:ext>
            </a:extLst>
          </p:cNvPr>
          <p:cNvSpPr txBox="1"/>
          <p:nvPr/>
        </p:nvSpPr>
        <p:spPr>
          <a:xfrm>
            <a:off x="404446" y="1480195"/>
            <a:ext cx="8282354" cy="1015663"/>
          </a:xfrm>
          <a:prstGeom prst="rect">
            <a:avLst/>
          </a:prstGeom>
          <a:noFill/>
        </p:spPr>
        <p:txBody>
          <a:bodyPr wrap="square" rtlCol="0">
            <a:spAutoFit/>
          </a:bodyPr>
          <a:lstStyle/>
          <a:p>
            <a:pPr>
              <a:lnSpc>
                <a:spcPts val="2400"/>
              </a:lnSpc>
            </a:pPr>
            <a:r>
              <a:rPr lang="en-GB" dirty="0"/>
              <a:t>In this type of relay, operating time is inversely changed with current. So, high currents will operate the overcurrent relay faster than low currents.</a:t>
            </a:r>
            <a:r>
              <a:rPr lang="en-GB" sz="1800" dirty="0"/>
              <a:t> </a:t>
            </a:r>
          </a:p>
        </p:txBody>
      </p:sp>
      <p:cxnSp>
        <p:nvCxnSpPr>
          <p:cNvPr id="9" name="Straight Arrow Connector 8">
            <a:extLst>
              <a:ext uri="{FF2B5EF4-FFF2-40B4-BE49-F238E27FC236}">
                <a16:creationId xmlns:a16="http://schemas.microsoft.com/office/drawing/2014/main" id="{19A25B80-FD0E-33A2-DF02-83868A8A4E63}"/>
              </a:ext>
            </a:extLst>
          </p:cNvPr>
          <p:cNvCxnSpPr/>
          <p:nvPr/>
        </p:nvCxnSpPr>
        <p:spPr>
          <a:xfrm flipV="1">
            <a:off x="2349305" y="2982350"/>
            <a:ext cx="0" cy="2391508"/>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11" name="Straight Arrow Connector 10">
            <a:extLst>
              <a:ext uri="{FF2B5EF4-FFF2-40B4-BE49-F238E27FC236}">
                <a16:creationId xmlns:a16="http://schemas.microsoft.com/office/drawing/2014/main" id="{F5BD38C2-D326-BAD4-B23E-9839D935BDCF}"/>
              </a:ext>
            </a:extLst>
          </p:cNvPr>
          <p:cNvCxnSpPr/>
          <p:nvPr/>
        </p:nvCxnSpPr>
        <p:spPr>
          <a:xfrm>
            <a:off x="2335237" y="5373858"/>
            <a:ext cx="4670474" cy="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sp>
        <p:nvSpPr>
          <p:cNvPr id="12" name="Arc 11">
            <a:extLst>
              <a:ext uri="{FF2B5EF4-FFF2-40B4-BE49-F238E27FC236}">
                <a16:creationId xmlns:a16="http://schemas.microsoft.com/office/drawing/2014/main" id="{79FF420C-18B3-BF6E-A35E-0D13753E77D2}"/>
              </a:ext>
            </a:extLst>
          </p:cNvPr>
          <p:cNvSpPr/>
          <p:nvPr/>
        </p:nvSpPr>
        <p:spPr>
          <a:xfrm rot="10247161">
            <a:off x="2931564" y="492871"/>
            <a:ext cx="6342967" cy="4503464"/>
          </a:xfrm>
          <a:prstGeom prst="arc">
            <a:avLst>
              <a:gd name="adj1" fmla="val 17017391"/>
              <a:gd name="adj2" fmla="val 305685"/>
            </a:avLst>
          </a:prstGeom>
          <a:ln w="381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13" name="TextBox 12">
            <a:extLst>
              <a:ext uri="{FF2B5EF4-FFF2-40B4-BE49-F238E27FC236}">
                <a16:creationId xmlns:a16="http://schemas.microsoft.com/office/drawing/2014/main" id="{C3E9B838-09A1-68E1-9C9B-DD91EEBD25DB}"/>
              </a:ext>
            </a:extLst>
          </p:cNvPr>
          <p:cNvSpPr txBox="1"/>
          <p:nvPr/>
        </p:nvSpPr>
        <p:spPr>
          <a:xfrm>
            <a:off x="7005711" y="5178216"/>
            <a:ext cx="1969476" cy="369332"/>
          </a:xfrm>
          <a:prstGeom prst="rect">
            <a:avLst/>
          </a:prstGeom>
          <a:noFill/>
        </p:spPr>
        <p:txBody>
          <a:bodyPr wrap="square" rtlCol="0">
            <a:spAutoFit/>
          </a:bodyPr>
          <a:lstStyle/>
          <a:p>
            <a:r>
              <a:rPr lang="en-GB" sz="1800" dirty="0"/>
              <a:t>Current</a:t>
            </a:r>
          </a:p>
        </p:txBody>
      </p:sp>
      <p:sp>
        <p:nvSpPr>
          <p:cNvPr id="14" name="TextBox 13">
            <a:extLst>
              <a:ext uri="{FF2B5EF4-FFF2-40B4-BE49-F238E27FC236}">
                <a16:creationId xmlns:a16="http://schemas.microsoft.com/office/drawing/2014/main" id="{EB1723B4-7B1D-11BD-425F-8E5BD3C675E7}"/>
              </a:ext>
            </a:extLst>
          </p:cNvPr>
          <p:cNvSpPr txBox="1"/>
          <p:nvPr/>
        </p:nvSpPr>
        <p:spPr>
          <a:xfrm>
            <a:off x="1403253" y="2825477"/>
            <a:ext cx="1629479" cy="369332"/>
          </a:xfrm>
          <a:prstGeom prst="rect">
            <a:avLst/>
          </a:prstGeom>
          <a:noFill/>
        </p:spPr>
        <p:txBody>
          <a:bodyPr wrap="square" rtlCol="0">
            <a:spAutoFit/>
          </a:bodyPr>
          <a:lstStyle/>
          <a:p>
            <a:r>
              <a:rPr lang="en-GB" sz="1800" dirty="0"/>
              <a:t>Time</a:t>
            </a:r>
          </a:p>
        </p:txBody>
      </p:sp>
      <p:cxnSp>
        <p:nvCxnSpPr>
          <p:cNvPr id="16" name="Straight Arrow Connector 15">
            <a:extLst>
              <a:ext uri="{FF2B5EF4-FFF2-40B4-BE49-F238E27FC236}">
                <a16:creationId xmlns:a16="http://schemas.microsoft.com/office/drawing/2014/main" id="{0BF79015-3035-54A3-FD08-365688F03450}"/>
              </a:ext>
            </a:extLst>
          </p:cNvPr>
          <p:cNvCxnSpPr/>
          <p:nvPr/>
        </p:nvCxnSpPr>
        <p:spPr>
          <a:xfrm>
            <a:off x="2349305" y="3559126"/>
            <a:ext cx="683427" cy="0"/>
          </a:xfrm>
          <a:prstGeom prst="straightConnector1">
            <a:avLst/>
          </a:prstGeom>
          <a:ln w="28575">
            <a:prstDash val="dash"/>
            <a:tailEnd type="triangle"/>
          </a:ln>
        </p:spPr>
        <p:style>
          <a:lnRef idx="1">
            <a:schemeClr val="accent4"/>
          </a:lnRef>
          <a:fillRef idx="0">
            <a:schemeClr val="accent4"/>
          </a:fillRef>
          <a:effectRef idx="0">
            <a:schemeClr val="accent4"/>
          </a:effectRef>
          <a:fontRef idx="minor">
            <a:schemeClr val="tx1"/>
          </a:fontRef>
        </p:style>
      </p:cxnSp>
      <p:cxnSp>
        <p:nvCxnSpPr>
          <p:cNvPr id="17" name="Straight Arrow Connector 16">
            <a:extLst>
              <a:ext uri="{FF2B5EF4-FFF2-40B4-BE49-F238E27FC236}">
                <a16:creationId xmlns:a16="http://schemas.microsoft.com/office/drawing/2014/main" id="{C0AFF3E4-85C3-98C3-D926-446CA08A6100}"/>
              </a:ext>
            </a:extLst>
          </p:cNvPr>
          <p:cNvCxnSpPr>
            <a:cxnSpLocks/>
          </p:cNvCxnSpPr>
          <p:nvPr/>
        </p:nvCxnSpPr>
        <p:spPr>
          <a:xfrm>
            <a:off x="2349305" y="4515729"/>
            <a:ext cx="1505243" cy="0"/>
          </a:xfrm>
          <a:prstGeom prst="straightConnector1">
            <a:avLst/>
          </a:prstGeom>
          <a:ln w="28575">
            <a:prstDash val="dash"/>
            <a:tailEnd type="triangle"/>
          </a:ln>
        </p:spPr>
        <p:style>
          <a:lnRef idx="1">
            <a:schemeClr val="accent4"/>
          </a:lnRef>
          <a:fillRef idx="0">
            <a:schemeClr val="accent4"/>
          </a:fillRef>
          <a:effectRef idx="0">
            <a:schemeClr val="accent4"/>
          </a:effectRef>
          <a:fontRef idx="minor">
            <a:schemeClr val="tx1"/>
          </a:fontRef>
        </p:style>
      </p:cxnSp>
      <p:cxnSp>
        <p:nvCxnSpPr>
          <p:cNvPr id="20" name="Straight Arrow Connector 19">
            <a:extLst>
              <a:ext uri="{FF2B5EF4-FFF2-40B4-BE49-F238E27FC236}">
                <a16:creationId xmlns:a16="http://schemas.microsoft.com/office/drawing/2014/main" id="{630BA500-ED64-1EB9-EA55-CA12BFAB928F}"/>
              </a:ext>
            </a:extLst>
          </p:cNvPr>
          <p:cNvCxnSpPr/>
          <p:nvPr/>
        </p:nvCxnSpPr>
        <p:spPr>
          <a:xfrm>
            <a:off x="3032732" y="3559126"/>
            <a:ext cx="0" cy="1814732"/>
          </a:xfrm>
          <a:prstGeom prst="straightConnector1">
            <a:avLst/>
          </a:prstGeom>
          <a:ln w="28575">
            <a:prstDash val="dash"/>
            <a:tailEnd type="triangle"/>
          </a:ln>
        </p:spPr>
        <p:style>
          <a:lnRef idx="1">
            <a:schemeClr val="accent4"/>
          </a:lnRef>
          <a:fillRef idx="0">
            <a:schemeClr val="accent4"/>
          </a:fillRef>
          <a:effectRef idx="0">
            <a:schemeClr val="accent4"/>
          </a:effectRef>
          <a:fontRef idx="minor">
            <a:schemeClr val="tx1"/>
          </a:fontRef>
        </p:style>
      </p:cxnSp>
      <p:cxnSp>
        <p:nvCxnSpPr>
          <p:cNvPr id="21" name="Straight Arrow Connector 20">
            <a:extLst>
              <a:ext uri="{FF2B5EF4-FFF2-40B4-BE49-F238E27FC236}">
                <a16:creationId xmlns:a16="http://schemas.microsoft.com/office/drawing/2014/main" id="{1FE0D66D-9647-4A5C-BB0F-5E836AC45B80}"/>
              </a:ext>
            </a:extLst>
          </p:cNvPr>
          <p:cNvCxnSpPr>
            <a:cxnSpLocks/>
          </p:cNvCxnSpPr>
          <p:nvPr/>
        </p:nvCxnSpPr>
        <p:spPr>
          <a:xfrm>
            <a:off x="3854548" y="4515729"/>
            <a:ext cx="0" cy="858129"/>
          </a:xfrm>
          <a:prstGeom prst="straightConnector1">
            <a:avLst/>
          </a:prstGeom>
          <a:ln w="28575">
            <a:prstDash val="dash"/>
            <a:tailEnd type="triangle"/>
          </a:ln>
        </p:spPr>
        <p:style>
          <a:lnRef idx="1">
            <a:schemeClr val="accent4"/>
          </a:lnRef>
          <a:fillRef idx="0">
            <a:schemeClr val="accent4"/>
          </a:fillRef>
          <a:effectRef idx="0">
            <a:schemeClr val="accent4"/>
          </a:effectRef>
          <a:fontRef idx="minor">
            <a:schemeClr val="tx1"/>
          </a:fontRef>
        </p:style>
      </p:cxnSp>
      <p:sp>
        <p:nvSpPr>
          <p:cNvPr id="24" name="TextBox 23">
            <a:extLst>
              <a:ext uri="{FF2B5EF4-FFF2-40B4-BE49-F238E27FC236}">
                <a16:creationId xmlns:a16="http://schemas.microsoft.com/office/drawing/2014/main" id="{0F064F3C-D31E-4997-E4A3-F84FDAB1DB95}"/>
              </a:ext>
            </a:extLst>
          </p:cNvPr>
          <p:cNvSpPr txBox="1"/>
          <p:nvPr/>
        </p:nvSpPr>
        <p:spPr>
          <a:xfrm>
            <a:off x="2827609" y="5423425"/>
            <a:ext cx="548634" cy="400110"/>
          </a:xfrm>
          <a:prstGeom prst="rect">
            <a:avLst/>
          </a:prstGeom>
          <a:noFill/>
        </p:spPr>
        <p:txBody>
          <a:bodyPr wrap="square" rtlCol="0">
            <a:spAutoFit/>
          </a:bodyPr>
          <a:lstStyle/>
          <a:p>
            <a:r>
              <a:rPr lang="en-GB" dirty="0"/>
              <a:t>I1</a:t>
            </a:r>
          </a:p>
        </p:txBody>
      </p:sp>
      <p:sp>
        <p:nvSpPr>
          <p:cNvPr id="25" name="TextBox 24">
            <a:extLst>
              <a:ext uri="{FF2B5EF4-FFF2-40B4-BE49-F238E27FC236}">
                <a16:creationId xmlns:a16="http://schemas.microsoft.com/office/drawing/2014/main" id="{680A16B6-20DE-A4D3-CCC3-2C64DD184EF3}"/>
              </a:ext>
            </a:extLst>
          </p:cNvPr>
          <p:cNvSpPr txBox="1"/>
          <p:nvPr/>
        </p:nvSpPr>
        <p:spPr>
          <a:xfrm>
            <a:off x="3652938" y="5405762"/>
            <a:ext cx="548634" cy="400110"/>
          </a:xfrm>
          <a:prstGeom prst="rect">
            <a:avLst/>
          </a:prstGeom>
          <a:noFill/>
        </p:spPr>
        <p:txBody>
          <a:bodyPr wrap="square" rtlCol="0">
            <a:spAutoFit/>
          </a:bodyPr>
          <a:lstStyle/>
          <a:p>
            <a:r>
              <a:rPr lang="en-GB" dirty="0"/>
              <a:t>I2</a:t>
            </a:r>
          </a:p>
        </p:txBody>
      </p:sp>
      <p:sp>
        <p:nvSpPr>
          <p:cNvPr id="26" name="TextBox 25">
            <a:extLst>
              <a:ext uri="{FF2B5EF4-FFF2-40B4-BE49-F238E27FC236}">
                <a16:creationId xmlns:a16="http://schemas.microsoft.com/office/drawing/2014/main" id="{C1B7F485-3545-9416-FD26-E1B12BA2AE18}"/>
              </a:ext>
            </a:extLst>
          </p:cNvPr>
          <p:cNvSpPr txBox="1"/>
          <p:nvPr/>
        </p:nvSpPr>
        <p:spPr>
          <a:xfrm>
            <a:off x="1733276" y="4315674"/>
            <a:ext cx="548634" cy="400110"/>
          </a:xfrm>
          <a:prstGeom prst="rect">
            <a:avLst/>
          </a:prstGeom>
          <a:noFill/>
        </p:spPr>
        <p:txBody>
          <a:bodyPr wrap="square" rtlCol="0">
            <a:spAutoFit/>
          </a:bodyPr>
          <a:lstStyle/>
          <a:p>
            <a:r>
              <a:rPr lang="en-GB" dirty="0"/>
              <a:t>t2</a:t>
            </a:r>
          </a:p>
        </p:txBody>
      </p:sp>
      <p:sp>
        <p:nvSpPr>
          <p:cNvPr id="27" name="TextBox 26">
            <a:extLst>
              <a:ext uri="{FF2B5EF4-FFF2-40B4-BE49-F238E27FC236}">
                <a16:creationId xmlns:a16="http://schemas.microsoft.com/office/drawing/2014/main" id="{5FE066B9-4CD9-8360-AEED-F6B8C754E61C}"/>
              </a:ext>
            </a:extLst>
          </p:cNvPr>
          <p:cNvSpPr txBox="1"/>
          <p:nvPr/>
        </p:nvSpPr>
        <p:spPr>
          <a:xfrm>
            <a:off x="1733276" y="3359071"/>
            <a:ext cx="548634" cy="400110"/>
          </a:xfrm>
          <a:prstGeom prst="rect">
            <a:avLst/>
          </a:prstGeom>
          <a:noFill/>
        </p:spPr>
        <p:txBody>
          <a:bodyPr wrap="square" rtlCol="0">
            <a:spAutoFit/>
          </a:bodyPr>
          <a:lstStyle/>
          <a:p>
            <a:r>
              <a:rPr lang="en-GB" dirty="0"/>
              <a:t>t1</a:t>
            </a:r>
          </a:p>
        </p:txBody>
      </p:sp>
      <p:sp>
        <p:nvSpPr>
          <p:cNvPr id="28" name="TextBox 27">
            <a:extLst>
              <a:ext uri="{FF2B5EF4-FFF2-40B4-BE49-F238E27FC236}">
                <a16:creationId xmlns:a16="http://schemas.microsoft.com/office/drawing/2014/main" id="{85B803E4-5D50-2030-95E8-D82743230C07}"/>
              </a:ext>
            </a:extLst>
          </p:cNvPr>
          <p:cNvSpPr txBox="1"/>
          <p:nvPr/>
        </p:nvSpPr>
        <p:spPr>
          <a:xfrm>
            <a:off x="5152834" y="2662740"/>
            <a:ext cx="2419643" cy="830997"/>
          </a:xfrm>
          <a:prstGeom prst="rect">
            <a:avLst/>
          </a:prstGeom>
          <a:noFill/>
        </p:spPr>
        <p:txBody>
          <a:bodyPr wrap="square" rtlCol="0">
            <a:spAutoFit/>
          </a:bodyPr>
          <a:lstStyle/>
          <a:p>
            <a:r>
              <a:rPr lang="en-GB" sz="1600" dirty="0"/>
              <a:t>At I1 trip time t1</a:t>
            </a:r>
          </a:p>
          <a:p>
            <a:r>
              <a:rPr lang="en-GB" sz="1600" dirty="0"/>
              <a:t>at I2 trip time t2</a:t>
            </a:r>
          </a:p>
          <a:p>
            <a:r>
              <a:rPr lang="en-GB" sz="1600" dirty="0"/>
              <a:t>t2 &lt; t1</a:t>
            </a:r>
          </a:p>
        </p:txBody>
      </p:sp>
      <p:cxnSp>
        <p:nvCxnSpPr>
          <p:cNvPr id="30" name="Straight Connector 29">
            <a:extLst>
              <a:ext uri="{FF2B5EF4-FFF2-40B4-BE49-F238E27FC236}">
                <a16:creationId xmlns:a16="http://schemas.microsoft.com/office/drawing/2014/main" id="{262DEED3-84D5-DEE7-1182-535931E61262}"/>
              </a:ext>
            </a:extLst>
          </p:cNvPr>
          <p:cNvCxnSpPr/>
          <p:nvPr/>
        </p:nvCxnSpPr>
        <p:spPr>
          <a:xfrm flipV="1">
            <a:off x="2869834" y="2775910"/>
            <a:ext cx="0" cy="2548381"/>
          </a:xfrm>
          <a:prstGeom prst="line">
            <a:avLst/>
          </a:prstGeom>
          <a:ln w="28575">
            <a:solidFill>
              <a:srgbClr val="FF0000"/>
            </a:solidFill>
            <a:prstDash val="dash"/>
          </a:ln>
        </p:spPr>
        <p:style>
          <a:lnRef idx="1">
            <a:schemeClr val="accent4"/>
          </a:lnRef>
          <a:fillRef idx="0">
            <a:schemeClr val="accent4"/>
          </a:fillRef>
          <a:effectRef idx="0">
            <a:schemeClr val="accent4"/>
          </a:effectRef>
          <a:fontRef idx="minor">
            <a:schemeClr val="tx1"/>
          </a:fontRef>
        </p:style>
      </p:cxnSp>
      <p:cxnSp>
        <p:nvCxnSpPr>
          <p:cNvPr id="31" name="Straight Connector 30">
            <a:extLst>
              <a:ext uri="{FF2B5EF4-FFF2-40B4-BE49-F238E27FC236}">
                <a16:creationId xmlns:a16="http://schemas.microsoft.com/office/drawing/2014/main" id="{76AE7444-EE16-0004-6F9A-3EC063DDF5B7}"/>
              </a:ext>
            </a:extLst>
          </p:cNvPr>
          <p:cNvCxnSpPr>
            <a:cxnSpLocks/>
          </p:cNvCxnSpPr>
          <p:nvPr/>
        </p:nvCxnSpPr>
        <p:spPr>
          <a:xfrm>
            <a:off x="5176911" y="4079631"/>
            <a:ext cx="562707" cy="0"/>
          </a:xfrm>
          <a:prstGeom prst="line">
            <a:avLst/>
          </a:prstGeom>
          <a:ln w="28575">
            <a:solidFill>
              <a:srgbClr val="FF0000"/>
            </a:solidFill>
            <a:prstDash val="dash"/>
          </a:ln>
        </p:spPr>
        <p:style>
          <a:lnRef idx="1">
            <a:schemeClr val="accent4"/>
          </a:lnRef>
          <a:fillRef idx="0">
            <a:schemeClr val="accent4"/>
          </a:fillRef>
          <a:effectRef idx="0">
            <a:schemeClr val="accent4"/>
          </a:effectRef>
          <a:fontRef idx="minor">
            <a:schemeClr val="tx1"/>
          </a:fontRef>
        </p:style>
      </p:cxnSp>
      <p:sp>
        <p:nvSpPr>
          <p:cNvPr id="34" name="TextBox 33">
            <a:extLst>
              <a:ext uri="{FF2B5EF4-FFF2-40B4-BE49-F238E27FC236}">
                <a16:creationId xmlns:a16="http://schemas.microsoft.com/office/drawing/2014/main" id="{25F2D2D0-D86B-4C64-3360-AA5F7C1F7F1A}"/>
              </a:ext>
            </a:extLst>
          </p:cNvPr>
          <p:cNvSpPr txBox="1"/>
          <p:nvPr/>
        </p:nvSpPr>
        <p:spPr>
          <a:xfrm>
            <a:off x="5812315" y="3850045"/>
            <a:ext cx="2575531" cy="338554"/>
          </a:xfrm>
          <a:prstGeom prst="rect">
            <a:avLst/>
          </a:prstGeom>
          <a:noFill/>
        </p:spPr>
        <p:txBody>
          <a:bodyPr wrap="square" rtlCol="0">
            <a:spAutoFit/>
          </a:bodyPr>
          <a:lstStyle/>
          <a:p>
            <a:r>
              <a:rPr lang="en-GB" sz="1600" dirty="0">
                <a:solidFill>
                  <a:srgbClr val="FF0000"/>
                </a:solidFill>
              </a:rPr>
              <a:t>Normal current</a:t>
            </a:r>
          </a:p>
        </p:txBody>
      </p:sp>
    </p:spTree>
    <p:extLst>
      <p:ext uri="{BB962C8B-B14F-4D97-AF65-F5344CB8AC3E}">
        <p14:creationId xmlns:p14="http://schemas.microsoft.com/office/powerpoint/2010/main" val="26874512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2D44E1-623E-CB38-BC82-A4D5AE72D895}"/>
              </a:ext>
            </a:extLst>
          </p:cNvPr>
          <p:cNvSpPr>
            <a:spLocks noGrp="1"/>
          </p:cNvSpPr>
          <p:nvPr>
            <p:ph type="title"/>
          </p:nvPr>
        </p:nvSpPr>
        <p:spPr>
          <a:xfrm>
            <a:off x="457200" y="1008063"/>
            <a:ext cx="8229600" cy="382587"/>
          </a:xfrm>
        </p:spPr>
        <p:txBody>
          <a:bodyPr/>
          <a:lstStyle/>
          <a:p>
            <a:r>
              <a:rPr lang="en-GB" i="0" dirty="0">
                <a:effectLst/>
              </a:rPr>
              <a:t>Residual current devices (RCDs)</a:t>
            </a:r>
          </a:p>
        </p:txBody>
      </p:sp>
      <p:sp>
        <p:nvSpPr>
          <p:cNvPr id="3" name="Content Placeholder 2">
            <a:extLst>
              <a:ext uri="{FF2B5EF4-FFF2-40B4-BE49-F238E27FC236}">
                <a16:creationId xmlns:a16="http://schemas.microsoft.com/office/drawing/2014/main" id="{5E5CC09E-67FF-09A5-9DDB-EA0931487542}"/>
              </a:ext>
            </a:extLst>
          </p:cNvPr>
          <p:cNvSpPr>
            <a:spLocks noGrp="1"/>
          </p:cNvSpPr>
          <p:nvPr>
            <p:ph sz="quarter" idx="10"/>
          </p:nvPr>
        </p:nvSpPr>
        <p:spPr>
          <a:xfrm>
            <a:off x="457200" y="1623897"/>
            <a:ext cx="5289453" cy="4248000"/>
          </a:xfrm>
        </p:spPr>
        <p:txBody>
          <a:bodyPr/>
          <a:lstStyle/>
          <a:p>
            <a:pPr>
              <a:spcBef>
                <a:spcPts val="0"/>
              </a:spcBef>
              <a:spcAft>
                <a:spcPts val="0"/>
              </a:spcAft>
            </a:pPr>
            <a:r>
              <a:rPr lang="en-GB" sz="1800" b="1" i="0" dirty="0">
                <a:solidFill>
                  <a:srgbClr val="202124"/>
                </a:solidFill>
                <a:effectLst/>
              </a:rPr>
              <a:t>Residual current devices (RCDs)</a:t>
            </a:r>
            <a:r>
              <a:rPr lang="en-GB" sz="1800" b="0" i="0" dirty="0">
                <a:solidFill>
                  <a:srgbClr val="202124"/>
                </a:solidFill>
                <a:effectLst/>
              </a:rPr>
              <a:t> operate using a special type of transformer which can measure the difference in current between two conductors.</a:t>
            </a:r>
          </a:p>
          <a:p>
            <a:r>
              <a:rPr lang="en-GB" sz="1800" b="0" i="0" dirty="0">
                <a:solidFill>
                  <a:srgbClr val="202124"/>
                </a:solidFill>
                <a:effectLst/>
              </a:rPr>
              <a:t>Typically, these are the</a:t>
            </a:r>
            <a:r>
              <a:rPr lang="en-GB" sz="1800" b="1" i="0" dirty="0">
                <a:solidFill>
                  <a:srgbClr val="202124"/>
                </a:solidFill>
                <a:effectLst/>
              </a:rPr>
              <a:t> live conductor</a:t>
            </a:r>
            <a:r>
              <a:rPr lang="en-GB" sz="1800" b="0" i="0" dirty="0">
                <a:solidFill>
                  <a:srgbClr val="202124"/>
                </a:solidFill>
                <a:effectLst/>
              </a:rPr>
              <a:t> and the </a:t>
            </a:r>
            <a:r>
              <a:rPr lang="en-GB" sz="1800" b="1" i="0" dirty="0">
                <a:solidFill>
                  <a:srgbClr val="202124"/>
                </a:solidFill>
                <a:effectLst/>
              </a:rPr>
              <a:t>neutral conductor</a:t>
            </a:r>
            <a:r>
              <a:rPr lang="en-GB" sz="1800" b="0" i="0" dirty="0">
                <a:solidFill>
                  <a:srgbClr val="202124"/>
                </a:solidFill>
                <a:effectLst/>
              </a:rPr>
              <a:t> in a domestic circuit. </a:t>
            </a:r>
          </a:p>
          <a:p>
            <a:r>
              <a:rPr lang="en-GB" sz="1800" b="0" i="0" dirty="0">
                <a:solidFill>
                  <a:srgbClr val="202124"/>
                </a:solidFill>
                <a:effectLst/>
              </a:rPr>
              <a:t>If there is a small difference between the supply and the return current – for example, if you accidently touch the live conductor –</a:t>
            </a:r>
            <a:r>
              <a:rPr lang="en-GB" sz="1800" dirty="0">
                <a:solidFill>
                  <a:srgbClr val="202124"/>
                </a:solidFill>
              </a:rPr>
              <a:t> </a:t>
            </a:r>
            <a:r>
              <a:rPr lang="en-GB" sz="1800" b="0" i="0" dirty="0">
                <a:solidFill>
                  <a:srgbClr val="202124"/>
                </a:solidFill>
                <a:effectLst/>
              </a:rPr>
              <a:t>then the device will trip the circuit. </a:t>
            </a:r>
          </a:p>
          <a:p>
            <a:r>
              <a:rPr lang="en-GB" sz="1800" b="0" i="0" dirty="0">
                <a:solidFill>
                  <a:srgbClr val="202124"/>
                </a:solidFill>
                <a:effectLst/>
              </a:rPr>
              <a:t>RCDs should operate with small difference currents, for example, 30mA in milliseconds (ms).</a:t>
            </a:r>
            <a:endParaRPr lang="en-GB" sz="1800" dirty="0"/>
          </a:p>
        </p:txBody>
      </p:sp>
      <p:pic>
        <p:nvPicPr>
          <p:cNvPr id="5" name="Picture 4" descr="A picture containing jack, cable, surge suppressor, connector&#10;&#10;Description automatically generated">
            <a:extLst>
              <a:ext uri="{FF2B5EF4-FFF2-40B4-BE49-F238E27FC236}">
                <a16:creationId xmlns:a16="http://schemas.microsoft.com/office/drawing/2014/main" id="{FF30934F-7B22-DEDD-38BF-50FF2D57977A}"/>
              </a:ext>
            </a:extLst>
          </p:cNvPr>
          <p:cNvPicPr>
            <a:picLocks noChangeAspect="1"/>
          </p:cNvPicPr>
          <p:nvPr/>
        </p:nvPicPr>
        <p:blipFill rotWithShape="1">
          <a:blip r:embed="rId2"/>
          <a:srcRect l="21959" r="19273"/>
          <a:stretch/>
        </p:blipFill>
        <p:spPr>
          <a:xfrm>
            <a:off x="5992459" y="1908448"/>
            <a:ext cx="2797579" cy="3179944"/>
          </a:xfrm>
          <a:prstGeom prst="rect">
            <a:avLst/>
          </a:prstGeom>
        </p:spPr>
      </p:pic>
    </p:spTree>
    <p:extLst>
      <p:ext uri="{BB962C8B-B14F-4D97-AF65-F5344CB8AC3E}">
        <p14:creationId xmlns:p14="http://schemas.microsoft.com/office/powerpoint/2010/main" val="11560876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TotalTime>
  <Words>1363</Words>
  <Application>Microsoft Office PowerPoint</Application>
  <PresentationFormat>On-screen Show (4:3)</PresentationFormat>
  <Paragraphs>154</Paragraphs>
  <Slides>20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ＭＳ Ｐゴシック</vt:lpstr>
      <vt:lpstr>Arial</vt:lpstr>
      <vt:lpstr>Arial</vt:lpstr>
      <vt:lpstr>Calibri</vt:lpstr>
      <vt:lpstr>Cambria Math</vt:lpstr>
      <vt:lpstr>Lucida Grande</vt:lpstr>
      <vt:lpstr>Times New Roman</vt:lpstr>
      <vt:lpstr>Default Design</vt:lpstr>
      <vt:lpstr>PowerPoint 7: Protection systems, waveforms and signals </vt:lpstr>
      <vt:lpstr>Objectives</vt:lpstr>
      <vt:lpstr>Protection systems</vt:lpstr>
      <vt:lpstr>Prospective fault current</vt:lpstr>
      <vt:lpstr>Voltage and current transformers</vt:lpstr>
      <vt:lpstr>Transformer protection systems</vt:lpstr>
      <vt:lpstr>Distance relay protection</vt:lpstr>
      <vt:lpstr>Inverse time overcurrent relays</vt:lpstr>
      <vt:lpstr>Residual current devices (RCDs)</vt:lpstr>
      <vt:lpstr>Protecting against lightning</vt:lpstr>
      <vt:lpstr>Lightning arrestors</vt:lpstr>
      <vt:lpstr>Waveforms and signals</vt:lpstr>
      <vt:lpstr>Analogue signals</vt:lpstr>
      <vt:lpstr>Digital signals</vt:lpstr>
      <vt:lpstr>Signal conditioning</vt:lpstr>
      <vt:lpstr>Further conditioning</vt:lpstr>
      <vt:lpstr>Signal processing </vt:lpstr>
      <vt:lpstr>Logic gates</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62</cp:revision>
  <dcterms:created xsi:type="dcterms:W3CDTF">2013-05-28T00:38:54Z</dcterms:created>
  <dcterms:modified xsi:type="dcterms:W3CDTF">2025-11-12T08:50:56Z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